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7" r:id="rId3"/>
    <p:sldId id="264" r:id="rId4"/>
    <p:sldId id="307" r:id="rId5"/>
    <p:sldId id="308" r:id="rId6"/>
    <p:sldId id="292" r:id="rId7"/>
    <p:sldId id="293" r:id="rId8"/>
    <p:sldId id="326" r:id="rId9"/>
    <p:sldId id="294" r:id="rId10"/>
    <p:sldId id="295" r:id="rId11"/>
    <p:sldId id="296" r:id="rId12"/>
    <p:sldId id="298" r:id="rId13"/>
    <p:sldId id="299" r:id="rId14"/>
    <p:sldId id="312" r:id="rId15"/>
    <p:sldId id="302" r:id="rId16"/>
    <p:sldId id="309" r:id="rId17"/>
    <p:sldId id="313" r:id="rId18"/>
    <p:sldId id="314" r:id="rId19"/>
    <p:sldId id="316" r:id="rId20"/>
    <p:sldId id="315" r:id="rId21"/>
    <p:sldId id="324" r:id="rId22"/>
    <p:sldId id="325" r:id="rId23"/>
    <p:sldId id="317" r:id="rId24"/>
    <p:sldId id="318" r:id="rId25"/>
    <p:sldId id="319" r:id="rId26"/>
    <p:sldId id="320" r:id="rId27"/>
    <p:sldId id="321" r:id="rId28"/>
    <p:sldId id="297" r:id="rId29"/>
    <p:sldId id="310" r:id="rId30"/>
    <p:sldId id="322" r:id="rId31"/>
    <p:sldId id="25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51"/>
    <a:srgbClr val="ED684B"/>
    <a:srgbClr val="FF5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BA99F-3588-5147-9327-938E01A32BE7}" v="137" dt="2022-11-13T04:24:14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3"/>
    <p:restoredTop sz="94720"/>
  </p:normalViewPr>
  <p:slideViewPr>
    <p:cSldViewPr snapToGrid="0" snapToObjects="1" showGuides="1">
      <p:cViewPr varScale="1">
        <p:scale>
          <a:sx n="211" d="100"/>
          <a:sy n="211" d="100"/>
        </p:scale>
        <p:origin x="138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368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ond Chuc" userId="S::uqechuc@uq.edu.au::2d709698-0770-4018-92cf-8853c26a98ad" providerId="AD" clId="Web-{BDF2B5F1-5CB8-4EFF-9E53-C5AA7181D2B7}"/>
    <pc:docChg chg="mod">
      <pc:chgData name="Edmond Chuc" userId="S::uqechuc@uq.edu.au::2d709698-0770-4018-92cf-8853c26a98ad" providerId="AD" clId="Web-{BDF2B5F1-5CB8-4EFF-9E53-C5AA7181D2B7}" dt="2022-07-18T13:17:22.007" v="0" actId="33475"/>
      <pc:docMkLst>
        <pc:docMk/>
      </pc:docMkLst>
    </pc:docChg>
  </pc:docChgLst>
  <pc:docChgLst>
    <pc:chgData name="Edmond Chuc" userId="S::uqechuc@uq.edu.au::2d709698-0770-4018-92cf-8853c26a98ad" providerId="AD" clId="Web-{699F5BC9-AB7E-0C08-2988-A9EE3323BFC4}"/>
    <pc:docChg chg="modSld">
      <pc:chgData name="Edmond Chuc" userId="S::uqechuc@uq.edu.au::2d709698-0770-4018-92cf-8853c26a98ad" providerId="AD" clId="Web-{699F5BC9-AB7E-0C08-2988-A9EE3323BFC4}" dt="2020-09-28T05:02:31.057" v="65"/>
      <pc:docMkLst>
        <pc:docMk/>
      </pc:docMkLst>
      <pc:sldChg chg="modSp">
        <pc:chgData name="Edmond Chuc" userId="S::uqechuc@uq.edu.au::2d709698-0770-4018-92cf-8853c26a98ad" providerId="AD" clId="Web-{699F5BC9-AB7E-0C08-2988-A9EE3323BFC4}" dt="2020-09-28T05:02:31.057" v="65"/>
        <pc:sldMkLst>
          <pc:docMk/>
          <pc:sldMk cId="3568838784" sldId="261"/>
        </pc:sldMkLst>
        <pc:spChg chg="mod">
          <ac:chgData name="Edmond Chuc" userId="S::uqechuc@uq.edu.au::2d709698-0770-4018-92cf-8853c26a98ad" providerId="AD" clId="Web-{699F5BC9-AB7E-0C08-2988-A9EE3323BFC4}" dt="2020-09-28T05:02:30.917" v="55"/>
          <ac:spMkLst>
            <pc:docMk/>
            <pc:sldMk cId="3568838784" sldId="261"/>
            <ac:spMk id="4" creationId="{D73B654A-182E-9B43-9228-53EEF718FF49}"/>
          </ac:spMkLst>
        </pc:spChg>
        <pc:spChg chg="mod">
          <ac:chgData name="Edmond Chuc" userId="S::uqechuc@uq.edu.au::2d709698-0770-4018-92cf-8853c26a98ad" providerId="AD" clId="Web-{699F5BC9-AB7E-0C08-2988-A9EE3323BFC4}" dt="2020-09-28T05:02:30.932" v="56"/>
          <ac:spMkLst>
            <pc:docMk/>
            <pc:sldMk cId="3568838784" sldId="261"/>
            <ac:spMk id="6" creationId="{753C49DF-733E-EF4E-B8C1-0C50B26CD5C2}"/>
          </ac:spMkLst>
        </pc:spChg>
        <pc:spChg chg="mod">
          <ac:chgData name="Edmond Chuc" userId="S::uqechuc@uq.edu.au::2d709698-0770-4018-92cf-8853c26a98ad" providerId="AD" clId="Web-{699F5BC9-AB7E-0C08-2988-A9EE3323BFC4}" dt="2020-09-28T05:02:30.948" v="57"/>
          <ac:spMkLst>
            <pc:docMk/>
            <pc:sldMk cId="3568838784" sldId="261"/>
            <ac:spMk id="7" creationId="{8EF771D8-DD1E-E640-B679-6329AAF3BC44}"/>
          </ac:spMkLst>
        </pc:spChg>
        <pc:spChg chg="mod">
          <ac:chgData name="Edmond Chuc" userId="S::uqechuc@uq.edu.au::2d709698-0770-4018-92cf-8853c26a98ad" providerId="AD" clId="Web-{699F5BC9-AB7E-0C08-2988-A9EE3323BFC4}" dt="2020-09-28T05:02:30.964" v="58"/>
          <ac:spMkLst>
            <pc:docMk/>
            <pc:sldMk cId="3568838784" sldId="261"/>
            <ac:spMk id="8" creationId="{6766582A-B791-1F42-8090-AE696DD61DC8}"/>
          </ac:spMkLst>
        </pc:spChg>
        <pc:spChg chg="mod">
          <ac:chgData name="Edmond Chuc" userId="S::uqechuc@uq.edu.au::2d709698-0770-4018-92cf-8853c26a98ad" providerId="AD" clId="Web-{699F5BC9-AB7E-0C08-2988-A9EE3323BFC4}" dt="2020-09-28T05:02:30.979" v="59"/>
          <ac:spMkLst>
            <pc:docMk/>
            <pc:sldMk cId="3568838784" sldId="261"/>
            <ac:spMk id="9" creationId="{FD9B51DC-4C96-734A-AA1A-39BBA3AADCC8}"/>
          </ac:spMkLst>
        </pc:spChg>
        <pc:spChg chg="mod">
          <ac:chgData name="Edmond Chuc" userId="S::uqechuc@uq.edu.au::2d709698-0770-4018-92cf-8853c26a98ad" providerId="AD" clId="Web-{699F5BC9-AB7E-0C08-2988-A9EE3323BFC4}" dt="2020-09-28T05:02:30.995" v="60"/>
          <ac:spMkLst>
            <pc:docMk/>
            <pc:sldMk cId="3568838784" sldId="261"/>
            <ac:spMk id="15" creationId="{6125CF7C-B9CF-8942-9788-3EB222D44F32}"/>
          </ac:spMkLst>
        </pc:spChg>
        <pc:spChg chg="mod">
          <ac:chgData name="Edmond Chuc" userId="S::uqechuc@uq.edu.au::2d709698-0770-4018-92cf-8853c26a98ad" providerId="AD" clId="Web-{699F5BC9-AB7E-0C08-2988-A9EE3323BFC4}" dt="2020-09-28T05:02:31.011" v="61"/>
          <ac:spMkLst>
            <pc:docMk/>
            <pc:sldMk cId="3568838784" sldId="261"/>
            <ac:spMk id="21" creationId="{5EE06775-2A25-C341-BAA4-2A0893CF6804}"/>
          </ac:spMkLst>
        </pc:spChg>
        <pc:spChg chg="mod">
          <ac:chgData name="Edmond Chuc" userId="S::uqechuc@uq.edu.au::2d709698-0770-4018-92cf-8853c26a98ad" providerId="AD" clId="Web-{699F5BC9-AB7E-0C08-2988-A9EE3323BFC4}" dt="2020-09-28T05:02:31.011" v="62"/>
          <ac:spMkLst>
            <pc:docMk/>
            <pc:sldMk cId="3568838784" sldId="261"/>
            <ac:spMk id="25" creationId="{D37F5BCC-8492-4340-B579-446CF7BE4105}"/>
          </ac:spMkLst>
        </pc:spChg>
        <pc:spChg chg="mod">
          <ac:chgData name="Edmond Chuc" userId="S::uqechuc@uq.edu.au::2d709698-0770-4018-92cf-8853c26a98ad" providerId="AD" clId="Web-{699F5BC9-AB7E-0C08-2988-A9EE3323BFC4}" dt="2020-09-28T05:02:31.026" v="63"/>
          <ac:spMkLst>
            <pc:docMk/>
            <pc:sldMk cId="3568838784" sldId="261"/>
            <ac:spMk id="29" creationId="{C458D084-EF65-7141-A9DF-FB8C0CC7E332}"/>
          </ac:spMkLst>
        </pc:spChg>
        <pc:spChg chg="mod">
          <ac:chgData name="Edmond Chuc" userId="S::uqechuc@uq.edu.au::2d709698-0770-4018-92cf-8853c26a98ad" providerId="AD" clId="Web-{699F5BC9-AB7E-0C08-2988-A9EE3323BFC4}" dt="2020-09-28T05:02:31.042" v="64"/>
          <ac:spMkLst>
            <pc:docMk/>
            <pc:sldMk cId="3568838784" sldId="261"/>
            <ac:spMk id="30" creationId="{5CD8DF54-1C01-EE41-BCA4-D0285FCAF2A0}"/>
          </ac:spMkLst>
        </pc:spChg>
        <pc:spChg chg="mod">
          <ac:chgData name="Edmond Chuc" userId="S::uqechuc@uq.edu.au::2d709698-0770-4018-92cf-8853c26a98ad" providerId="AD" clId="Web-{699F5BC9-AB7E-0C08-2988-A9EE3323BFC4}" dt="2020-09-28T05:02:31.057" v="65"/>
          <ac:spMkLst>
            <pc:docMk/>
            <pc:sldMk cId="3568838784" sldId="261"/>
            <ac:spMk id="31" creationId="{A400676D-8D19-684C-9F1D-4E2DE885F1DF}"/>
          </ac:spMkLst>
        </pc:spChg>
      </pc:sldChg>
    </pc:docChg>
  </pc:docChgLst>
  <pc:docChgLst>
    <pc:chgData name="Edmond Chuc" userId="2d709698-0770-4018-92cf-8853c26a98ad" providerId="ADAL" clId="{F53F7FE4-37B9-C947-92D4-ED3FD2B50F1F}"/>
    <pc:docChg chg="undo redo custSel addSld delSld modSld sldOrd">
      <pc:chgData name="Edmond Chuc" userId="2d709698-0770-4018-92cf-8853c26a98ad" providerId="ADAL" clId="{F53F7FE4-37B9-C947-92D4-ED3FD2B50F1F}" dt="2022-10-17T11:46:04.132" v="6082" actId="5793"/>
      <pc:docMkLst>
        <pc:docMk/>
      </pc:docMkLst>
      <pc:sldChg chg="modSp mod">
        <pc:chgData name="Edmond Chuc" userId="2d709698-0770-4018-92cf-8853c26a98ad" providerId="ADAL" clId="{F53F7FE4-37B9-C947-92D4-ED3FD2B50F1F}" dt="2022-10-16T03:28:04.055" v="116" actId="20577"/>
        <pc:sldMkLst>
          <pc:docMk/>
          <pc:sldMk cId="32392724" sldId="256"/>
        </pc:sldMkLst>
        <pc:spChg chg="mod">
          <ac:chgData name="Edmond Chuc" userId="2d709698-0770-4018-92cf-8853c26a98ad" providerId="ADAL" clId="{F53F7FE4-37B9-C947-92D4-ED3FD2B50F1F}" dt="2022-10-16T03:28:04.055" v="116" actId="20577"/>
          <ac:spMkLst>
            <pc:docMk/>
            <pc:sldMk cId="32392724" sldId="256"/>
            <ac:spMk id="2" creationId="{8EBEFC67-43D2-3349-8195-DB6434770218}"/>
          </ac:spMkLst>
        </pc:spChg>
        <pc:spChg chg="mod">
          <ac:chgData name="Edmond Chuc" userId="2d709698-0770-4018-92cf-8853c26a98ad" providerId="ADAL" clId="{F53F7FE4-37B9-C947-92D4-ED3FD2B50F1F}" dt="2022-10-16T03:25:43.078" v="90" actId="20577"/>
          <ac:spMkLst>
            <pc:docMk/>
            <pc:sldMk cId="32392724" sldId="256"/>
            <ac:spMk id="3" creationId="{3D2E7652-A847-ED4C-955C-04259CDC1A50}"/>
          </ac:spMkLst>
        </pc:spChg>
        <pc:spChg chg="mod">
          <ac:chgData name="Edmond Chuc" userId="2d709698-0770-4018-92cf-8853c26a98ad" providerId="ADAL" clId="{F53F7FE4-37B9-C947-92D4-ED3FD2B50F1F}" dt="2022-10-16T03:26:00.786" v="104" actId="20577"/>
          <ac:spMkLst>
            <pc:docMk/>
            <pc:sldMk cId="32392724" sldId="256"/>
            <ac:spMk id="4" creationId="{C3C26026-AEB9-E14B-9D5C-E5BE107A5CED}"/>
          </ac:spMkLst>
        </pc:spChg>
      </pc:sldChg>
      <pc:sldChg chg="del">
        <pc:chgData name="Edmond Chuc" userId="2d709698-0770-4018-92cf-8853c26a98ad" providerId="ADAL" clId="{F53F7FE4-37B9-C947-92D4-ED3FD2B50F1F}" dt="2022-10-17T10:46:00.857" v="5573" actId="2696"/>
        <pc:sldMkLst>
          <pc:docMk/>
          <pc:sldMk cId="3444148940" sldId="257"/>
        </pc:sldMkLst>
      </pc:sldChg>
      <pc:sldChg chg="del">
        <pc:chgData name="Edmond Chuc" userId="2d709698-0770-4018-92cf-8853c26a98ad" providerId="ADAL" clId="{F53F7FE4-37B9-C947-92D4-ED3FD2B50F1F}" dt="2022-10-17T10:46:00.857" v="5573" actId="2696"/>
        <pc:sldMkLst>
          <pc:docMk/>
          <pc:sldMk cId="4026129840" sldId="259"/>
        </pc:sldMkLst>
      </pc:sldChg>
      <pc:sldChg chg="del">
        <pc:chgData name="Edmond Chuc" userId="2d709698-0770-4018-92cf-8853c26a98ad" providerId="ADAL" clId="{F53F7FE4-37B9-C947-92D4-ED3FD2B50F1F}" dt="2022-10-17T10:46:00.857" v="5573" actId="2696"/>
        <pc:sldMkLst>
          <pc:docMk/>
          <pc:sldMk cId="1490748730" sldId="260"/>
        </pc:sldMkLst>
      </pc:sldChg>
      <pc:sldChg chg="del">
        <pc:chgData name="Edmond Chuc" userId="2d709698-0770-4018-92cf-8853c26a98ad" providerId="ADAL" clId="{F53F7FE4-37B9-C947-92D4-ED3FD2B50F1F}" dt="2022-10-17T10:46:00.857" v="5573" actId="2696"/>
        <pc:sldMkLst>
          <pc:docMk/>
          <pc:sldMk cId="3568838784" sldId="261"/>
        </pc:sldMkLst>
      </pc:sldChg>
      <pc:sldChg chg="del">
        <pc:chgData name="Edmond Chuc" userId="2d709698-0770-4018-92cf-8853c26a98ad" providerId="ADAL" clId="{F53F7FE4-37B9-C947-92D4-ED3FD2B50F1F}" dt="2022-10-17T10:46:00.857" v="5573" actId="2696"/>
        <pc:sldMkLst>
          <pc:docMk/>
          <pc:sldMk cId="428828836" sldId="262"/>
        </pc:sldMkLst>
      </pc:sldChg>
      <pc:sldChg chg="modSp new del mod">
        <pc:chgData name="Edmond Chuc" userId="2d709698-0770-4018-92cf-8853c26a98ad" providerId="ADAL" clId="{F53F7FE4-37B9-C947-92D4-ED3FD2B50F1F}" dt="2022-10-17T10:46:00.857" v="5573" actId="2696"/>
        <pc:sldMkLst>
          <pc:docMk/>
          <pc:sldMk cId="1323193804" sldId="263"/>
        </pc:sldMkLst>
        <pc:spChg chg="mod">
          <ac:chgData name="Edmond Chuc" userId="2d709698-0770-4018-92cf-8853c26a98ad" providerId="ADAL" clId="{F53F7FE4-37B9-C947-92D4-ED3FD2B50F1F}" dt="2022-10-16T05:38:06.479" v="354" actId="20577"/>
          <ac:spMkLst>
            <pc:docMk/>
            <pc:sldMk cId="1323193804" sldId="263"/>
            <ac:spMk id="2" creationId="{66BF43A4-83C6-BAAB-2371-6ADF1E8197E5}"/>
          </ac:spMkLst>
        </pc:spChg>
        <pc:spChg chg="mod">
          <ac:chgData name="Edmond Chuc" userId="2d709698-0770-4018-92cf-8853c26a98ad" providerId="ADAL" clId="{F53F7FE4-37B9-C947-92D4-ED3FD2B50F1F}" dt="2022-10-16T05:36:15.944" v="142" actId="20577"/>
          <ac:spMkLst>
            <pc:docMk/>
            <pc:sldMk cId="1323193804" sldId="263"/>
            <ac:spMk id="3" creationId="{B363C010-AD8B-D17C-788F-B0A746A427D2}"/>
          </ac:spMkLst>
        </pc:spChg>
      </pc:sldChg>
      <pc:sldChg chg="modSp new mod">
        <pc:chgData name="Edmond Chuc" userId="2d709698-0770-4018-92cf-8853c26a98ad" providerId="ADAL" clId="{F53F7FE4-37B9-C947-92D4-ED3FD2B50F1F}" dt="2022-10-17T11:41:11.510" v="5884" actId="20577"/>
        <pc:sldMkLst>
          <pc:docMk/>
          <pc:sldMk cId="3075923950" sldId="264"/>
        </pc:sldMkLst>
        <pc:spChg chg="mod">
          <ac:chgData name="Edmond Chuc" userId="2d709698-0770-4018-92cf-8853c26a98ad" providerId="ADAL" clId="{F53F7FE4-37B9-C947-92D4-ED3FD2B50F1F}" dt="2022-10-17T11:41:11.510" v="5884" actId="20577"/>
          <ac:spMkLst>
            <pc:docMk/>
            <pc:sldMk cId="3075923950" sldId="264"/>
            <ac:spMk id="2" creationId="{47327FE3-7700-7080-5832-097297315615}"/>
          </ac:spMkLst>
        </pc:spChg>
        <pc:spChg chg="mod">
          <ac:chgData name="Edmond Chuc" userId="2d709698-0770-4018-92cf-8853c26a98ad" providerId="ADAL" clId="{F53F7FE4-37B9-C947-92D4-ED3FD2B50F1F}" dt="2022-10-16T05:41:09.385" v="387" actId="20577"/>
          <ac:spMkLst>
            <pc:docMk/>
            <pc:sldMk cId="3075923950" sldId="264"/>
            <ac:spMk id="3" creationId="{A12CA3B2-8585-8ADA-213F-616C07F681CD}"/>
          </ac:spMkLst>
        </pc:spChg>
      </pc:sldChg>
      <pc:sldChg chg="addSp delSp modSp new del mod ord setBg">
        <pc:chgData name="Edmond Chuc" userId="2d709698-0770-4018-92cf-8853c26a98ad" providerId="ADAL" clId="{F53F7FE4-37B9-C947-92D4-ED3FD2B50F1F}" dt="2022-10-17T10:46:00.857" v="5573" actId="2696"/>
        <pc:sldMkLst>
          <pc:docMk/>
          <pc:sldMk cId="27021884" sldId="265"/>
        </pc:sldMkLst>
        <pc:spChg chg="del">
          <ac:chgData name="Edmond Chuc" userId="2d709698-0770-4018-92cf-8853c26a98ad" providerId="ADAL" clId="{F53F7FE4-37B9-C947-92D4-ED3FD2B50F1F}" dt="2022-10-17T01:35:29.390" v="882"/>
          <ac:spMkLst>
            <pc:docMk/>
            <pc:sldMk cId="27021884" sldId="265"/>
            <ac:spMk id="2" creationId="{048E7A2A-F4AB-C32B-B303-FA6EA8FCEABB}"/>
          </ac:spMkLst>
        </pc:spChg>
        <pc:spChg chg="mod">
          <ac:chgData name="Edmond Chuc" userId="2d709698-0770-4018-92cf-8853c26a98ad" providerId="ADAL" clId="{F53F7FE4-37B9-C947-92D4-ED3FD2B50F1F}" dt="2022-10-17T01:35:48.062" v="887" actId="14100"/>
          <ac:spMkLst>
            <pc:docMk/>
            <pc:sldMk cId="27021884" sldId="265"/>
            <ac:spMk id="3" creationId="{A20C063A-603D-922D-F248-A13D118C2A91}"/>
          </ac:spMkLst>
        </pc:spChg>
        <pc:spChg chg="add del mod">
          <ac:chgData name="Edmond Chuc" userId="2d709698-0770-4018-92cf-8853c26a98ad" providerId="ADAL" clId="{F53F7FE4-37B9-C947-92D4-ED3FD2B50F1F}" dt="2022-10-17T01:41:14.670" v="1211" actId="14100"/>
          <ac:spMkLst>
            <pc:docMk/>
            <pc:sldMk cId="27021884" sldId="265"/>
            <ac:spMk id="7" creationId="{1DA3394F-A086-781E-16C7-9E05CD62F7F3}"/>
          </ac:spMkLst>
        </pc:spChg>
        <pc:spChg chg="add del">
          <ac:chgData name="Edmond Chuc" userId="2d709698-0770-4018-92cf-8853c26a98ad" providerId="ADAL" clId="{F53F7FE4-37B9-C947-92D4-ED3FD2B50F1F}" dt="2022-10-17T01:35:37.487" v="886" actId="26606"/>
          <ac:spMkLst>
            <pc:docMk/>
            <pc:sldMk cId="27021884" sldId="265"/>
            <ac:spMk id="9" creationId="{B9227B5C-4EDC-FB3C-8C6B-7B1989325408}"/>
          </ac:spMkLst>
        </pc:spChg>
        <pc:spChg chg="add del">
          <ac:chgData name="Edmond Chuc" userId="2d709698-0770-4018-92cf-8853c26a98ad" providerId="ADAL" clId="{F53F7FE4-37B9-C947-92D4-ED3FD2B50F1F}" dt="2022-10-17T01:35:37.487" v="886" actId="26606"/>
          <ac:spMkLst>
            <pc:docMk/>
            <pc:sldMk cId="27021884" sldId="265"/>
            <ac:spMk id="12" creationId="{73DE2CFE-42F2-48F0-8706-5264E012B10C}"/>
          </ac:spMkLst>
        </pc:spChg>
        <pc:spChg chg="add mod">
          <ac:chgData name="Edmond Chuc" userId="2d709698-0770-4018-92cf-8853c26a98ad" providerId="ADAL" clId="{F53F7FE4-37B9-C947-92D4-ED3FD2B50F1F}" dt="2022-10-17T01:45:30.026" v="1288" actId="767"/>
          <ac:spMkLst>
            <pc:docMk/>
            <pc:sldMk cId="27021884" sldId="265"/>
            <ac:spMk id="14" creationId="{ED3E5C78-4240-C98B-834B-264A5CDB6FFB}"/>
          </ac:spMkLst>
        </pc:spChg>
        <pc:spChg chg="add mod">
          <ac:chgData name="Edmond Chuc" userId="2d709698-0770-4018-92cf-8853c26a98ad" providerId="ADAL" clId="{F53F7FE4-37B9-C947-92D4-ED3FD2B50F1F}" dt="2022-10-17T01:45:33.506" v="1289" actId="767"/>
          <ac:spMkLst>
            <pc:docMk/>
            <pc:sldMk cId="27021884" sldId="265"/>
            <ac:spMk id="15" creationId="{D4F9A07C-EA02-61CA-3FD8-C925C143C489}"/>
          </ac:spMkLst>
        </pc:spChg>
        <pc:spChg chg="add mod">
          <ac:chgData name="Edmond Chuc" userId="2d709698-0770-4018-92cf-8853c26a98ad" providerId="ADAL" clId="{F53F7FE4-37B9-C947-92D4-ED3FD2B50F1F}" dt="2022-10-17T01:45:34.820" v="1290" actId="767"/>
          <ac:spMkLst>
            <pc:docMk/>
            <pc:sldMk cId="27021884" sldId="265"/>
            <ac:spMk id="16" creationId="{6D069D8B-83CD-86CB-ACF1-FD15AB54B270}"/>
          </ac:spMkLst>
        </pc:spChg>
        <pc:spChg chg="add mod">
          <ac:chgData name="Edmond Chuc" userId="2d709698-0770-4018-92cf-8853c26a98ad" providerId="ADAL" clId="{F53F7FE4-37B9-C947-92D4-ED3FD2B50F1F}" dt="2022-10-17T01:45:35.575" v="1291" actId="767"/>
          <ac:spMkLst>
            <pc:docMk/>
            <pc:sldMk cId="27021884" sldId="265"/>
            <ac:spMk id="17" creationId="{5D0C4925-82ED-59CE-4975-7EA02D54CB8E}"/>
          </ac:spMkLst>
        </pc:spChg>
        <pc:spChg chg="add mod">
          <ac:chgData name="Edmond Chuc" userId="2d709698-0770-4018-92cf-8853c26a98ad" providerId="ADAL" clId="{F53F7FE4-37B9-C947-92D4-ED3FD2B50F1F}" dt="2022-10-17T01:45:37.853" v="1294"/>
          <ac:spMkLst>
            <pc:docMk/>
            <pc:sldMk cId="27021884" sldId="265"/>
            <ac:spMk id="18" creationId="{24A1E3B3-1656-ED11-6CDF-851604A85359}"/>
          </ac:spMkLst>
        </pc:spChg>
        <pc:spChg chg="add mod">
          <ac:chgData name="Edmond Chuc" userId="2d709698-0770-4018-92cf-8853c26a98ad" providerId="ADAL" clId="{F53F7FE4-37B9-C947-92D4-ED3FD2B50F1F}" dt="2022-10-17T01:47:10.619" v="1317" actId="1076"/>
          <ac:spMkLst>
            <pc:docMk/>
            <pc:sldMk cId="27021884" sldId="265"/>
            <ac:spMk id="19" creationId="{72384E0D-AA9B-9895-A804-565CF306EEB4}"/>
          </ac:spMkLst>
        </pc:spChg>
        <pc:picChg chg="add del mod ord">
          <ac:chgData name="Edmond Chuc" userId="2d709698-0770-4018-92cf-8853c26a98ad" providerId="ADAL" clId="{F53F7FE4-37B9-C947-92D4-ED3FD2B50F1F}" dt="2022-10-17T01:38:04.099" v="891" actId="478"/>
          <ac:picMkLst>
            <pc:docMk/>
            <pc:sldMk cId="27021884" sldId="265"/>
            <ac:picMk id="5" creationId="{224993A1-0D96-ABC5-711D-35892892BF68}"/>
          </ac:picMkLst>
        </pc:picChg>
        <pc:picChg chg="add del mod">
          <ac:chgData name="Edmond Chuc" userId="2d709698-0770-4018-92cf-8853c26a98ad" providerId="ADAL" clId="{F53F7FE4-37B9-C947-92D4-ED3FD2B50F1F}" dt="2022-10-17T01:38:32.026" v="899"/>
          <ac:picMkLst>
            <pc:docMk/>
            <pc:sldMk cId="27021884" sldId="265"/>
            <ac:picMk id="10" creationId="{59480E36-C2CB-3F8B-1FA2-30DCFAFB01C0}"/>
          </ac:picMkLst>
        </pc:picChg>
        <pc:picChg chg="add mod">
          <ac:chgData name="Edmond Chuc" userId="2d709698-0770-4018-92cf-8853c26a98ad" providerId="ADAL" clId="{F53F7FE4-37B9-C947-92D4-ED3FD2B50F1F}" dt="2022-10-17T02:37:02.684" v="1966" actId="1076"/>
          <ac:picMkLst>
            <pc:docMk/>
            <pc:sldMk cId="27021884" sldId="265"/>
            <ac:picMk id="13" creationId="{2E31D85B-54BF-E621-BF19-0FB39F38B049}"/>
          </ac:picMkLst>
        </pc:picChg>
      </pc:sldChg>
      <pc:sldChg chg="addSp delSp modSp new del mod ord">
        <pc:chgData name="Edmond Chuc" userId="2d709698-0770-4018-92cf-8853c26a98ad" providerId="ADAL" clId="{F53F7FE4-37B9-C947-92D4-ED3FD2B50F1F}" dt="2022-10-17T10:46:00.857" v="5573" actId="2696"/>
        <pc:sldMkLst>
          <pc:docMk/>
          <pc:sldMk cId="4263552564" sldId="266"/>
        </pc:sldMkLst>
        <pc:spChg chg="del">
          <ac:chgData name="Edmond Chuc" userId="2d709698-0770-4018-92cf-8853c26a98ad" providerId="ADAL" clId="{F53F7FE4-37B9-C947-92D4-ED3FD2B50F1F}" dt="2022-10-17T01:42:01.218" v="1265"/>
          <ac:spMkLst>
            <pc:docMk/>
            <pc:sldMk cId="4263552564" sldId="266"/>
            <ac:spMk id="2" creationId="{88F01588-956A-AE5F-F51E-5BCBE01BC41E}"/>
          </ac:spMkLst>
        </pc:spChg>
        <pc:spChg chg="mod">
          <ac:chgData name="Edmond Chuc" userId="2d709698-0770-4018-92cf-8853c26a98ad" providerId="ADAL" clId="{F53F7FE4-37B9-C947-92D4-ED3FD2B50F1F}" dt="2022-10-17T01:41:57.541" v="1264" actId="20577"/>
          <ac:spMkLst>
            <pc:docMk/>
            <pc:sldMk cId="4263552564" sldId="266"/>
            <ac:spMk id="3" creationId="{B6F2931F-FED8-F269-57C8-04D4D8457FFB}"/>
          </ac:spMkLst>
        </pc:spChg>
        <pc:spChg chg="add del mod">
          <ac:chgData name="Edmond Chuc" userId="2d709698-0770-4018-92cf-8853c26a98ad" providerId="ADAL" clId="{F53F7FE4-37B9-C947-92D4-ED3FD2B50F1F}" dt="2022-10-17T01:43:03.108" v="1271"/>
          <ac:spMkLst>
            <pc:docMk/>
            <pc:sldMk cId="4263552564" sldId="266"/>
            <ac:spMk id="7" creationId="{4E34DA82-9D1A-133D-B8DC-EC534D81EAD2}"/>
          </ac:spMkLst>
        </pc:spChg>
        <pc:spChg chg="add mod">
          <ac:chgData name="Edmond Chuc" userId="2d709698-0770-4018-92cf-8853c26a98ad" providerId="ADAL" clId="{F53F7FE4-37B9-C947-92D4-ED3FD2B50F1F}" dt="2022-10-17T01:47:22.560" v="1319"/>
          <ac:spMkLst>
            <pc:docMk/>
            <pc:sldMk cId="4263552564" sldId="266"/>
            <ac:spMk id="10" creationId="{441EA4BB-7A9C-2B2D-A942-AB7A46EBD4E4}"/>
          </ac:spMkLst>
        </pc:spChg>
        <pc:picChg chg="add del mod">
          <ac:chgData name="Edmond Chuc" userId="2d709698-0770-4018-92cf-8853c26a98ad" providerId="ADAL" clId="{F53F7FE4-37B9-C947-92D4-ED3FD2B50F1F}" dt="2022-10-17T01:43:00.845" v="1270" actId="478"/>
          <ac:picMkLst>
            <pc:docMk/>
            <pc:sldMk cId="4263552564" sldId="266"/>
            <ac:picMk id="5" creationId="{B9AB0377-13F4-256B-10EC-D88FE038F782}"/>
          </ac:picMkLst>
        </pc:picChg>
        <pc:picChg chg="add mod">
          <ac:chgData name="Edmond Chuc" userId="2d709698-0770-4018-92cf-8853c26a98ad" providerId="ADAL" clId="{F53F7FE4-37B9-C947-92D4-ED3FD2B50F1F}" dt="2022-10-17T09:16:28.405" v="4056" actId="1076"/>
          <ac:picMkLst>
            <pc:docMk/>
            <pc:sldMk cId="4263552564" sldId="266"/>
            <ac:picMk id="9" creationId="{36A19816-7508-0DC9-06BB-DC9C36B5A3F7}"/>
          </ac:picMkLst>
        </pc:picChg>
      </pc:sldChg>
      <pc:sldChg chg="addSp modSp new mod">
        <pc:chgData name="Edmond Chuc" userId="2d709698-0770-4018-92cf-8853c26a98ad" providerId="ADAL" clId="{F53F7FE4-37B9-C947-92D4-ED3FD2B50F1F}" dt="2022-10-17T02:36:57.498" v="1965" actId="1076"/>
        <pc:sldMkLst>
          <pc:docMk/>
          <pc:sldMk cId="4171944727" sldId="267"/>
        </pc:sldMkLst>
        <pc:spChg chg="mod">
          <ac:chgData name="Edmond Chuc" userId="2d709698-0770-4018-92cf-8853c26a98ad" providerId="ADAL" clId="{F53F7FE4-37B9-C947-92D4-ED3FD2B50F1F}" dt="2022-10-17T01:59:46.720" v="1683" actId="20577"/>
          <ac:spMkLst>
            <pc:docMk/>
            <pc:sldMk cId="4171944727" sldId="267"/>
            <ac:spMk id="2" creationId="{DF860EDF-0404-FB25-4647-F3E7B6122328}"/>
          </ac:spMkLst>
        </pc:spChg>
        <pc:spChg chg="mod">
          <ac:chgData name="Edmond Chuc" userId="2d709698-0770-4018-92cf-8853c26a98ad" providerId="ADAL" clId="{F53F7FE4-37B9-C947-92D4-ED3FD2B50F1F}" dt="2022-10-17T01:45:04.879" v="1287" actId="20577"/>
          <ac:spMkLst>
            <pc:docMk/>
            <pc:sldMk cId="4171944727" sldId="267"/>
            <ac:spMk id="3" creationId="{CCC53F30-35BC-C6B8-8CD9-72C9C32B3FC4}"/>
          </ac:spMkLst>
        </pc:spChg>
        <pc:spChg chg="add mod">
          <ac:chgData name="Edmond Chuc" userId="2d709698-0770-4018-92cf-8853c26a98ad" providerId="ADAL" clId="{F53F7FE4-37B9-C947-92D4-ED3FD2B50F1F}" dt="2022-10-17T02:10:45.128" v="1903"/>
          <ac:spMkLst>
            <pc:docMk/>
            <pc:sldMk cId="4171944727" sldId="267"/>
            <ac:spMk id="4" creationId="{3B567B46-4DF7-9ED1-623F-5D49AB70D575}"/>
          </ac:spMkLst>
        </pc:spChg>
        <pc:picChg chg="add mod">
          <ac:chgData name="Edmond Chuc" userId="2d709698-0770-4018-92cf-8853c26a98ad" providerId="ADAL" clId="{F53F7FE4-37B9-C947-92D4-ED3FD2B50F1F}" dt="2022-10-17T02:36:57.498" v="1965" actId="1076"/>
          <ac:picMkLst>
            <pc:docMk/>
            <pc:sldMk cId="4171944727" sldId="267"/>
            <ac:picMk id="6" creationId="{D3203A66-CD4E-BCCA-0066-B77C63C78A0E}"/>
          </ac:picMkLst>
        </pc:picChg>
      </pc:sldChg>
      <pc:sldChg chg="addSp delSp modSp new mod">
        <pc:chgData name="Edmond Chuc" userId="2d709698-0770-4018-92cf-8853c26a98ad" providerId="ADAL" clId="{F53F7FE4-37B9-C947-92D4-ED3FD2B50F1F}" dt="2022-10-17T02:11:37.539" v="1909"/>
        <pc:sldMkLst>
          <pc:docMk/>
          <pc:sldMk cId="3174889595" sldId="268"/>
        </pc:sldMkLst>
        <pc:spChg chg="mod">
          <ac:chgData name="Edmond Chuc" userId="2d709698-0770-4018-92cf-8853c26a98ad" providerId="ADAL" clId="{F53F7FE4-37B9-C947-92D4-ED3FD2B50F1F}" dt="2022-10-17T02:11:23.978" v="1907"/>
          <ac:spMkLst>
            <pc:docMk/>
            <pc:sldMk cId="3174889595" sldId="268"/>
            <ac:spMk id="2" creationId="{74F2D121-5E16-D61A-9B6A-917CD78844AE}"/>
          </ac:spMkLst>
        </pc:spChg>
        <pc:spChg chg="mod">
          <ac:chgData name="Edmond Chuc" userId="2d709698-0770-4018-92cf-8853c26a98ad" providerId="ADAL" clId="{F53F7FE4-37B9-C947-92D4-ED3FD2B50F1F}" dt="2022-10-17T01:59:57.129" v="1697" actId="20577"/>
          <ac:spMkLst>
            <pc:docMk/>
            <pc:sldMk cId="3174889595" sldId="268"/>
            <ac:spMk id="3" creationId="{5272D76B-7C96-AB3D-B309-3234E541CFBF}"/>
          </ac:spMkLst>
        </pc:spChg>
        <pc:spChg chg="add mod">
          <ac:chgData name="Edmond Chuc" userId="2d709698-0770-4018-92cf-8853c26a98ad" providerId="ADAL" clId="{F53F7FE4-37B9-C947-92D4-ED3FD2B50F1F}" dt="2022-10-17T02:11:37.539" v="1909"/>
          <ac:spMkLst>
            <pc:docMk/>
            <pc:sldMk cId="3174889595" sldId="268"/>
            <ac:spMk id="8" creationId="{52049452-FDCE-8A58-D629-27C7247F5ECC}"/>
          </ac:spMkLst>
        </pc:spChg>
        <pc:picChg chg="add del mod">
          <ac:chgData name="Edmond Chuc" userId="2d709698-0770-4018-92cf-8853c26a98ad" providerId="ADAL" clId="{F53F7FE4-37B9-C947-92D4-ED3FD2B50F1F}" dt="2022-10-17T02:08:27.080" v="1775" actId="478"/>
          <ac:picMkLst>
            <pc:docMk/>
            <pc:sldMk cId="3174889595" sldId="268"/>
            <ac:picMk id="5" creationId="{B12CAEE7-1AAA-FB9A-7D1F-6F0AC84992BF}"/>
          </ac:picMkLst>
        </pc:picChg>
        <pc:picChg chg="add mod">
          <ac:chgData name="Edmond Chuc" userId="2d709698-0770-4018-92cf-8853c26a98ad" providerId="ADAL" clId="{F53F7FE4-37B9-C947-92D4-ED3FD2B50F1F}" dt="2022-10-17T02:08:37.588" v="1782" actId="1076"/>
          <ac:picMkLst>
            <pc:docMk/>
            <pc:sldMk cId="3174889595" sldId="268"/>
            <ac:picMk id="7" creationId="{40A13632-1815-3D17-34D1-C8E07897B65C}"/>
          </ac:picMkLst>
        </pc:picChg>
      </pc:sldChg>
      <pc:sldChg chg="addSp modSp new mod">
        <pc:chgData name="Edmond Chuc" userId="2d709698-0770-4018-92cf-8853c26a98ad" providerId="ADAL" clId="{F53F7FE4-37B9-C947-92D4-ED3FD2B50F1F}" dt="2022-10-17T06:11:21.611" v="3576"/>
        <pc:sldMkLst>
          <pc:docMk/>
          <pc:sldMk cId="4036264710" sldId="269"/>
        </pc:sldMkLst>
        <pc:spChg chg="mod">
          <ac:chgData name="Edmond Chuc" userId="2d709698-0770-4018-92cf-8853c26a98ad" providerId="ADAL" clId="{F53F7FE4-37B9-C947-92D4-ED3FD2B50F1F}" dt="2022-10-17T03:36:36.781" v="2144" actId="5793"/>
          <ac:spMkLst>
            <pc:docMk/>
            <pc:sldMk cId="4036264710" sldId="269"/>
            <ac:spMk id="2" creationId="{989A1018-666D-99B2-93E2-FE8AAEF8513C}"/>
          </ac:spMkLst>
        </pc:spChg>
        <pc:spChg chg="mod">
          <ac:chgData name="Edmond Chuc" userId="2d709698-0770-4018-92cf-8853c26a98ad" providerId="ADAL" clId="{F53F7FE4-37B9-C947-92D4-ED3FD2B50F1F}" dt="2022-10-17T02:35:19.809" v="1953" actId="27636"/>
          <ac:spMkLst>
            <pc:docMk/>
            <pc:sldMk cId="4036264710" sldId="269"/>
            <ac:spMk id="3" creationId="{3D5A5320-8890-80A4-58E2-CF09289769E5}"/>
          </ac:spMkLst>
        </pc:spChg>
        <pc:spChg chg="add mod">
          <ac:chgData name="Edmond Chuc" userId="2d709698-0770-4018-92cf-8853c26a98ad" providerId="ADAL" clId="{F53F7FE4-37B9-C947-92D4-ED3FD2B50F1F}" dt="2022-10-17T06:11:21.611" v="3576"/>
          <ac:spMkLst>
            <pc:docMk/>
            <pc:sldMk cId="4036264710" sldId="269"/>
            <ac:spMk id="6" creationId="{2264A83D-BEBC-D1A7-AE10-E24E998A2E17}"/>
          </ac:spMkLst>
        </pc:spChg>
        <pc:picChg chg="add mod">
          <ac:chgData name="Edmond Chuc" userId="2d709698-0770-4018-92cf-8853c26a98ad" providerId="ADAL" clId="{F53F7FE4-37B9-C947-92D4-ED3FD2B50F1F}" dt="2022-10-17T02:36:46.633" v="1964" actId="1076"/>
          <ac:picMkLst>
            <pc:docMk/>
            <pc:sldMk cId="4036264710" sldId="269"/>
            <ac:picMk id="5" creationId="{ED70CA83-D133-37CB-90DD-0AA98F5143E0}"/>
          </ac:picMkLst>
        </pc:picChg>
      </pc:sldChg>
      <pc:sldChg chg="addSp delSp modSp new mod">
        <pc:chgData name="Edmond Chuc" userId="2d709698-0770-4018-92cf-8853c26a98ad" providerId="ADAL" clId="{F53F7FE4-37B9-C947-92D4-ED3FD2B50F1F}" dt="2022-10-17T06:11:42.687" v="3578"/>
        <pc:sldMkLst>
          <pc:docMk/>
          <pc:sldMk cId="3346477720" sldId="270"/>
        </pc:sldMkLst>
        <pc:spChg chg="add del mod">
          <ac:chgData name="Edmond Chuc" userId="2d709698-0770-4018-92cf-8853c26a98ad" providerId="ADAL" clId="{F53F7FE4-37B9-C947-92D4-ED3FD2B50F1F}" dt="2022-10-17T03:49:38.300" v="2530" actId="20577"/>
          <ac:spMkLst>
            <pc:docMk/>
            <pc:sldMk cId="3346477720" sldId="270"/>
            <ac:spMk id="2" creationId="{2DA62734-E4CC-1BDA-774F-9ECADB7B4AA7}"/>
          </ac:spMkLst>
        </pc:spChg>
        <pc:spChg chg="mod">
          <ac:chgData name="Edmond Chuc" userId="2d709698-0770-4018-92cf-8853c26a98ad" providerId="ADAL" clId="{F53F7FE4-37B9-C947-92D4-ED3FD2B50F1F}" dt="2022-10-17T03:37:56.911" v="2174" actId="27636"/>
          <ac:spMkLst>
            <pc:docMk/>
            <pc:sldMk cId="3346477720" sldId="270"/>
            <ac:spMk id="3" creationId="{7CF1357F-06C0-BB57-D5FC-A6DAD10DFD7A}"/>
          </ac:spMkLst>
        </pc:spChg>
        <pc:spChg chg="add mod">
          <ac:chgData name="Edmond Chuc" userId="2d709698-0770-4018-92cf-8853c26a98ad" providerId="ADAL" clId="{F53F7FE4-37B9-C947-92D4-ED3FD2B50F1F}" dt="2022-10-17T06:11:42.687" v="3578"/>
          <ac:spMkLst>
            <pc:docMk/>
            <pc:sldMk cId="3346477720" sldId="270"/>
            <ac:spMk id="8" creationId="{3F2CC4CC-355A-0D7C-B189-0262C3EE89A9}"/>
          </ac:spMkLst>
        </pc:spChg>
        <pc:picChg chg="add del mod">
          <ac:chgData name="Edmond Chuc" userId="2d709698-0770-4018-92cf-8853c26a98ad" providerId="ADAL" clId="{F53F7FE4-37B9-C947-92D4-ED3FD2B50F1F}" dt="2022-10-17T03:38:15.096" v="2176"/>
          <ac:picMkLst>
            <pc:docMk/>
            <pc:sldMk cId="3346477720" sldId="270"/>
            <ac:picMk id="5" creationId="{87BA0CFC-FDD9-79C2-8F0E-412C0E095957}"/>
          </ac:picMkLst>
        </pc:picChg>
        <pc:picChg chg="add mod">
          <ac:chgData name="Edmond Chuc" userId="2d709698-0770-4018-92cf-8853c26a98ad" providerId="ADAL" clId="{F53F7FE4-37B9-C947-92D4-ED3FD2B50F1F}" dt="2022-10-17T03:38:40.214" v="2188" actId="1076"/>
          <ac:picMkLst>
            <pc:docMk/>
            <pc:sldMk cId="3346477720" sldId="270"/>
            <ac:picMk id="7" creationId="{63205FC8-00D8-A571-74F2-792CF2AB2530}"/>
          </ac:picMkLst>
        </pc:picChg>
      </pc:sldChg>
      <pc:sldChg chg="addSp delSp modSp new mod">
        <pc:chgData name="Edmond Chuc" userId="2d709698-0770-4018-92cf-8853c26a98ad" providerId="ADAL" clId="{F53F7FE4-37B9-C947-92D4-ED3FD2B50F1F}" dt="2022-10-17T06:12:03.028" v="3581" actId="14100"/>
        <pc:sldMkLst>
          <pc:docMk/>
          <pc:sldMk cId="1167523865" sldId="271"/>
        </pc:sldMkLst>
        <pc:spChg chg="mod">
          <ac:chgData name="Edmond Chuc" userId="2d709698-0770-4018-92cf-8853c26a98ad" providerId="ADAL" clId="{F53F7FE4-37B9-C947-92D4-ED3FD2B50F1F}" dt="2022-10-17T04:16:47.061" v="2675"/>
          <ac:spMkLst>
            <pc:docMk/>
            <pc:sldMk cId="1167523865" sldId="271"/>
            <ac:spMk id="2" creationId="{3A364647-AF6D-ADBC-8C44-00CC49E8632B}"/>
          </ac:spMkLst>
        </pc:spChg>
        <pc:spChg chg="mod">
          <ac:chgData name="Edmond Chuc" userId="2d709698-0770-4018-92cf-8853c26a98ad" providerId="ADAL" clId="{F53F7FE4-37B9-C947-92D4-ED3FD2B50F1F}" dt="2022-10-17T03:57:44.417" v="2593" actId="20577"/>
          <ac:spMkLst>
            <pc:docMk/>
            <pc:sldMk cId="1167523865" sldId="271"/>
            <ac:spMk id="3" creationId="{C496D9D6-E70B-5E65-E073-09A97B2A087B}"/>
          </ac:spMkLst>
        </pc:spChg>
        <pc:spChg chg="add del mod">
          <ac:chgData name="Edmond Chuc" userId="2d709698-0770-4018-92cf-8853c26a98ad" providerId="ADAL" clId="{F53F7FE4-37B9-C947-92D4-ED3FD2B50F1F}" dt="2022-10-17T04:17:11.810" v="2682" actId="478"/>
          <ac:spMkLst>
            <pc:docMk/>
            <pc:sldMk cId="1167523865" sldId="271"/>
            <ac:spMk id="5" creationId="{146EA70A-9051-EB15-9ECF-AE0266EC0491}"/>
          </ac:spMkLst>
        </pc:spChg>
        <pc:spChg chg="add mod">
          <ac:chgData name="Edmond Chuc" userId="2d709698-0770-4018-92cf-8853c26a98ad" providerId="ADAL" clId="{F53F7FE4-37B9-C947-92D4-ED3FD2B50F1F}" dt="2022-10-17T04:17:24.284" v="2684" actId="1076"/>
          <ac:spMkLst>
            <pc:docMk/>
            <pc:sldMk cId="1167523865" sldId="271"/>
            <ac:spMk id="7" creationId="{1C7EA9CF-D838-0C8C-B384-92BBB8E600C5}"/>
          </ac:spMkLst>
        </pc:spChg>
        <pc:spChg chg="add mod">
          <ac:chgData name="Edmond Chuc" userId="2d709698-0770-4018-92cf-8853c26a98ad" providerId="ADAL" clId="{F53F7FE4-37B9-C947-92D4-ED3FD2B50F1F}" dt="2022-10-17T06:12:03.028" v="3581" actId="14100"/>
          <ac:spMkLst>
            <pc:docMk/>
            <pc:sldMk cId="1167523865" sldId="271"/>
            <ac:spMk id="8" creationId="{8B0A6108-C681-F524-493D-DC04BB1DB652}"/>
          </ac:spMkLst>
        </pc:spChg>
        <pc:graphicFrameChg chg="add mod modGraphic">
          <ac:chgData name="Edmond Chuc" userId="2d709698-0770-4018-92cf-8853c26a98ad" providerId="ADAL" clId="{F53F7FE4-37B9-C947-92D4-ED3FD2B50F1F}" dt="2022-10-17T04:18:08.760" v="2703" actId="20577"/>
          <ac:graphicFrameMkLst>
            <pc:docMk/>
            <pc:sldMk cId="1167523865" sldId="271"/>
            <ac:graphicFrameMk id="6" creationId="{CCBFC1E3-7B9B-48A9-268B-426F90CB1B3B}"/>
          </ac:graphicFrameMkLst>
        </pc:graphicFrameChg>
      </pc:sldChg>
      <pc:sldChg chg="addSp delSp modSp new mod">
        <pc:chgData name="Edmond Chuc" userId="2d709698-0770-4018-92cf-8853c26a98ad" providerId="ADAL" clId="{F53F7FE4-37B9-C947-92D4-ED3FD2B50F1F}" dt="2022-10-17T06:12:11.978" v="3582"/>
        <pc:sldMkLst>
          <pc:docMk/>
          <pc:sldMk cId="635019549" sldId="272"/>
        </pc:sldMkLst>
        <pc:spChg chg="del">
          <ac:chgData name="Edmond Chuc" userId="2d709698-0770-4018-92cf-8853c26a98ad" providerId="ADAL" clId="{F53F7FE4-37B9-C947-92D4-ED3FD2B50F1F}" dt="2022-10-17T04:19:26.684" v="2731"/>
          <ac:spMkLst>
            <pc:docMk/>
            <pc:sldMk cId="635019549" sldId="272"/>
            <ac:spMk id="2" creationId="{808F9958-D7E0-3020-291A-E3CF75543013}"/>
          </ac:spMkLst>
        </pc:spChg>
        <pc:spChg chg="mod">
          <ac:chgData name="Edmond Chuc" userId="2d709698-0770-4018-92cf-8853c26a98ad" providerId="ADAL" clId="{F53F7FE4-37B9-C947-92D4-ED3FD2B50F1F}" dt="2022-10-17T04:19:34.993" v="2736" actId="14100"/>
          <ac:spMkLst>
            <pc:docMk/>
            <pc:sldMk cId="635019549" sldId="272"/>
            <ac:spMk id="3" creationId="{A3189655-CFB1-D9FF-ACCF-98A78FC3CFD0}"/>
          </ac:spMkLst>
        </pc:spChg>
        <pc:spChg chg="add del mod">
          <ac:chgData name="Edmond Chuc" userId="2d709698-0770-4018-92cf-8853c26a98ad" providerId="ADAL" clId="{F53F7FE4-37B9-C947-92D4-ED3FD2B50F1F}" dt="2022-10-17T04:20:14.026" v="2741"/>
          <ac:spMkLst>
            <pc:docMk/>
            <pc:sldMk cId="635019549" sldId="272"/>
            <ac:spMk id="7" creationId="{A431ED22-7BAC-0302-C2F9-9C3B542FF953}"/>
          </ac:spMkLst>
        </pc:spChg>
        <pc:spChg chg="add mod">
          <ac:chgData name="Edmond Chuc" userId="2d709698-0770-4018-92cf-8853c26a98ad" providerId="ADAL" clId="{F53F7FE4-37B9-C947-92D4-ED3FD2B50F1F}" dt="2022-10-17T06:12:11.978" v="3582"/>
          <ac:spMkLst>
            <pc:docMk/>
            <pc:sldMk cId="635019549" sldId="272"/>
            <ac:spMk id="10" creationId="{C3DE186E-8D29-2FCE-F85B-241552BF1A29}"/>
          </ac:spMkLst>
        </pc:spChg>
        <pc:picChg chg="add del mod">
          <ac:chgData name="Edmond Chuc" userId="2d709698-0770-4018-92cf-8853c26a98ad" providerId="ADAL" clId="{F53F7FE4-37B9-C947-92D4-ED3FD2B50F1F}" dt="2022-10-17T04:19:46.072" v="2740" actId="478"/>
          <ac:picMkLst>
            <pc:docMk/>
            <pc:sldMk cId="635019549" sldId="272"/>
            <ac:picMk id="5" creationId="{A3580CD9-7F7A-3290-7EE4-EF4D1AC77611}"/>
          </ac:picMkLst>
        </pc:picChg>
        <pc:picChg chg="add mod">
          <ac:chgData name="Edmond Chuc" userId="2d709698-0770-4018-92cf-8853c26a98ad" providerId="ADAL" clId="{F53F7FE4-37B9-C947-92D4-ED3FD2B50F1F}" dt="2022-10-17T04:21:53.906" v="2783" actId="1076"/>
          <ac:picMkLst>
            <pc:docMk/>
            <pc:sldMk cId="635019549" sldId="272"/>
            <ac:picMk id="9" creationId="{439F0A05-7866-3B97-4FC5-5CCD0240E10F}"/>
          </ac:picMkLst>
        </pc:picChg>
      </pc:sldChg>
      <pc:sldChg chg="addSp delSp modSp new add del mod">
        <pc:chgData name="Edmond Chuc" userId="2d709698-0770-4018-92cf-8853c26a98ad" providerId="ADAL" clId="{F53F7FE4-37B9-C947-92D4-ED3FD2B50F1F}" dt="2022-10-17T05:40:05.363" v="3154" actId="20577"/>
        <pc:sldMkLst>
          <pc:docMk/>
          <pc:sldMk cId="3279325428" sldId="273"/>
        </pc:sldMkLst>
        <pc:spChg chg="add del mod">
          <ac:chgData name="Edmond Chuc" userId="2d709698-0770-4018-92cf-8853c26a98ad" providerId="ADAL" clId="{F53F7FE4-37B9-C947-92D4-ED3FD2B50F1F}" dt="2022-10-17T05:40:05.363" v="3154" actId="20577"/>
          <ac:spMkLst>
            <pc:docMk/>
            <pc:sldMk cId="3279325428" sldId="273"/>
            <ac:spMk id="2" creationId="{0DE50A34-8354-C8CE-678A-E3AC47D01542}"/>
          </ac:spMkLst>
        </pc:spChg>
        <pc:spChg chg="mod">
          <ac:chgData name="Edmond Chuc" userId="2d709698-0770-4018-92cf-8853c26a98ad" providerId="ADAL" clId="{F53F7FE4-37B9-C947-92D4-ED3FD2B50F1F}" dt="2022-10-17T05:34:26.918" v="2845" actId="20577"/>
          <ac:spMkLst>
            <pc:docMk/>
            <pc:sldMk cId="3279325428" sldId="273"/>
            <ac:spMk id="3" creationId="{260EF20B-6974-0E44-CEAB-728DFE3B29D9}"/>
          </ac:spMkLst>
        </pc:spChg>
        <pc:spChg chg="add del">
          <ac:chgData name="Edmond Chuc" userId="2d709698-0770-4018-92cf-8853c26a98ad" providerId="ADAL" clId="{F53F7FE4-37B9-C947-92D4-ED3FD2B50F1F}" dt="2022-10-17T05:33:50.300" v="2827" actId="22"/>
          <ac:spMkLst>
            <pc:docMk/>
            <pc:sldMk cId="3279325428" sldId="273"/>
            <ac:spMk id="5" creationId="{087C21D0-149D-1E8B-FEA7-4AA63FBDF4C8}"/>
          </ac:spMkLst>
        </pc:spChg>
        <pc:spChg chg="add del mod">
          <ac:chgData name="Edmond Chuc" userId="2d709698-0770-4018-92cf-8853c26a98ad" providerId="ADAL" clId="{F53F7FE4-37B9-C947-92D4-ED3FD2B50F1F}" dt="2022-10-17T05:34:28.629" v="2847"/>
          <ac:spMkLst>
            <pc:docMk/>
            <pc:sldMk cId="3279325428" sldId="273"/>
            <ac:spMk id="7" creationId="{6BE84703-9207-3FBF-12FD-076C2C7BA43A}"/>
          </ac:spMkLst>
        </pc:spChg>
        <pc:spChg chg="add mod">
          <ac:chgData name="Edmond Chuc" userId="2d709698-0770-4018-92cf-8853c26a98ad" providerId="ADAL" clId="{F53F7FE4-37B9-C947-92D4-ED3FD2B50F1F}" dt="2022-10-17T05:34:39.070" v="2852" actId="1076"/>
          <ac:spMkLst>
            <pc:docMk/>
            <pc:sldMk cId="3279325428" sldId="273"/>
            <ac:spMk id="9" creationId="{D07B3AB6-46A3-093C-AAB3-5B20E56C2DCC}"/>
          </ac:spMkLst>
        </pc:spChg>
        <pc:graphicFrameChg chg="add del mod modGraphic">
          <ac:chgData name="Edmond Chuc" userId="2d709698-0770-4018-92cf-8853c26a98ad" providerId="ADAL" clId="{F53F7FE4-37B9-C947-92D4-ED3FD2B50F1F}" dt="2022-10-17T05:34:28.629" v="2847"/>
          <ac:graphicFrameMkLst>
            <pc:docMk/>
            <pc:sldMk cId="3279325428" sldId="273"/>
            <ac:graphicFrameMk id="6" creationId="{B4AED285-CDEC-FF13-9CCC-DF4F547D3E49}"/>
          </ac:graphicFrameMkLst>
        </pc:graphicFrameChg>
        <pc:graphicFrameChg chg="add mod modGraphic">
          <ac:chgData name="Edmond Chuc" userId="2d709698-0770-4018-92cf-8853c26a98ad" providerId="ADAL" clId="{F53F7FE4-37B9-C947-92D4-ED3FD2B50F1F}" dt="2022-10-17T05:38:16.473" v="2926" actId="1076"/>
          <ac:graphicFrameMkLst>
            <pc:docMk/>
            <pc:sldMk cId="3279325428" sldId="273"/>
            <ac:graphicFrameMk id="8" creationId="{6BCE5533-0534-8A5D-08D4-C624B3F07362}"/>
          </ac:graphicFrameMkLst>
        </pc:graphicFrameChg>
      </pc:sldChg>
      <pc:sldChg chg="addSp modSp new mod">
        <pc:chgData name="Edmond Chuc" userId="2d709698-0770-4018-92cf-8853c26a98ad" providerId="ADAL" clId="{F53F7FE4-37B9-C947-92D4-ED3FD2B50F1F}" dt="2022-10-17T09:50:43.804" v="4208" actId="20577"/>
        <pc:sldMkLst>
          <pc:docMk/>
          <pc:sldMk cId="1184129293" sldId="274"/>
        </pc:sldMkLst>
        <pc:spChg chg="mod">
          <ac:chgData name="Edmond Chuc" userId="2d709698-0770-4018-92cf-8853c26a98ad" providerId="ADAL" clId="{F53F7FE4-37B9-C947-92D4-ED3FD2B50F1F}" dt="2022-10-17T09:50:43.804" v="4208" actId="20577"/>
          <ac:spMkLst>
            <pc:docMk/>
            <pc:sldMk cId="1184129293" sldId="274"/>
            <ac:spMk id="2" creationId="{6355F2EC-F8B1-DBD4-CCD7-81D895AB45CE}"/>
          </ac:spMkLst>
        </pc:spChg>
        <pc:spChg chg="mod">
          <ac:chgData name="Edmond Chuc" userId="2d709698-0770-4018-92cf-8853c26a98ad" providerId="ADAL" clId="{F53F7FE4-37B9-C947-92D4-ED3FD2B50F1F}" dt="2022-10-17T06:06:32.610" v="3533" actId="20577"/>
          <ac:spMkLst>
            <pc:docMk/>
            <pc:sldMk cId="1184129293" sldId="274"/>
            <ac:spMk id="3" creationId="{100AC02F-6AB0-0ABB-C74F-CE2179265601}"/>
          </ac:spMkLst>
        </pc:spChg>
        <pc:spChg chg="add mod">
          <ac:chgData name="Edmond Chuc" userId="2d709698-0770-4018-92cf-8853c26a98ad" providerId="ADAL" clId="{F53F7FE4-37B9-C947-92D4-ED3FD2B50F1F}" dt="2022-10-17T06:12:29.227" v="3584"/>
          <ac:spMkLst>
            <pc:docMk/>
            <pc:sldMk cId="1184129293" sldId="274"/>
            <ac:spMk id="6" creationId="{8CDF12F7-2CB8-26A5-3D6E-98759D0AA4A6}"/>
          </ac:spMkLst>
        </pc:spChg>
        <pc:picChg chg="add mod">
          <ac:chgData name="Edmond Chuc" userId="2d709698-0770-4018-92cf-8853c26a98ad" providerId="ADAL" clId="{F53F7FE4-37B9-C947-92D4-ED3FD2B50F1F}" dt="2022-10-17T05:55:15.360" v="3202" actId="1076"/>
          <ac:picMkLst>
            <pc:docMk/>
            <pc:sldMk cId="1184129293" sldId="274"/>
            <ac:picMk id="5" creationId="{00259246-7C4E-24B4-4657-8AB3D37E6EDA}"/>
          </ac:picMkLst>
        </pc:picChg>
      </pc:sldChg>
      <pc:sldChg chg="addSp delSp modSp new mod">
        <pc:chgData name="Edmond Chuc" userId="2d709698-0770-4018-92cf-8853c26a98ad" providerId="ADAL" clId="{F53F7FE4-37B9-C947-92D4-ED3FD2B50F1F}" dt="2022-10-17T06:59:49.390" v="3932" actId="27636"/>
        <pc:sldMkLst>
          <pc:docMk/>
          <pc:sldMk cId="1095060011" sldId="275"/>
        </pc:sldMkLst>
        <pc:spChg chg="add del mod">
          <ac:chgData name="Edmond Chuc" userId="2d709698-0770-4018-92cf-8853c26a98ad" providerId="ADAL" clId="{F53F7FE4-37B9-C947-92D4-ED3FD2B50F1F}" dt="2022-10-17T06:59:49.390" v="3932" actId="27636"/>
          <ac:spMkLst>
            <pc:docMk/>
            <pc:sldMk cId="1095060011" sldId="275"/>
            <ac:spMk id="2" creationId="{EADB58E7-BB60-BCD0-58A7-548133F4F880}"/>
          </ac:spMkLst>
        </pc:spChg>
        <pc:spChg chg="mod">
          <ac:chgData name="Edmond Chuc" userId="2d709698-0770-4018-92cf-8853c26a98ad" providerId="ADAL" clId="{F53F7FE4-37B9-C947-92D4-ED3FD2B50F1F}" dt="2022-10-17T06:15:11.872" v="3601" actId="14100"/>
          <ac:spMkLst>
            <pc:docMk/>
            <pc:sldMk cId="1095060011" sldId="275"/>
            <ac:spMk id="3" creationId="{EF52279F-9718-0D43-6011-631C7302C1DA}"/>
          </ac:spMkLst>
        </pc:spChg>
        <pc:spChg chg="add mod">
          <ac:chgData name="Edmond Chuc" userId="2d709698-0770-4018-92cf-8853c26a98ad" providerId="ADAL" clId="{F53F7FE4-37B9-C947-92D4-ED3FD2B50F1F}" dt="2022-10-17T06:12:47.140" v="3586"/>
          <ac:spMkLst>
            <pc:docMk/>
            <pc:sldMk cId="1095060011" sldId="275"/>
            <ac:spMk id="4" creationId="{E847F638-B515-098D-971A-C0497E4A981A}"/>
          </ac:spMkLst>
        </pc:spChg>
        <pc:picChg chg="add del mod">
          <ac:chgData name="Edmond Chuc" userId="2d709698-0770-4018-92cf-8853c26a98ad" providerId="ADAL" clId="{F53F7FE4-37B9-C947-92D4-ED3FD2B50F1F}" dt="2022-10-17T06:14:28.857" v="3590"/>
          <ac:picMkLst>
            <pc:docMk/>
            <pc:sldMk cId="1095060011" sldId="275"/>
            <ac:picMk id="6" creationId="{51E422C1-4C3B-9474-E103-E4E6A68DC458}"/>
          </ac:picMkLst>
        </pc:picChg>
        <pc:picChg chg="add mod">
          <ac:chgData name="Edmond Chuc" userId="2d709698-0770-4018-92cf-8853c26a98ad" providerId="ADAL" clId="{F53F7FE4-37B9-C947-92D4-ED3FD2B50F1F}" dt="2022-10-17T06:15:18.974" v="3602" actId="1076"/>
          <ac:picMkLst>
            <pc:docMk/>
            <pc:sldMk cId="1095060011" sldId="275"/>
            <ac:picMk id="8" creationId="{7A9F804A-C3B0-AF1B-728A-03006DDF4E38}"/>
          </ac:picMkLst>
        </pc:picChg>
      </pc:sldChg>
      <pc:sldChg chg="addSp modSp new mod">
        <pc:chgData name="Edmond Chuc" userId="2d709698-0770-4018-92cf-8853c26a98ad" providerId="ADAL" clId="{F53F7FE4-37B9-C947-92D4-ED3FD2B50F1F}" dt="2022-10-17T07:07:02.671" v="4051" actId="20577"/>
        <pc:sldMkLst>
          <pc:docMk/>
          <pc:sldMk cId="2653148136" sldId="276"/>
        </pc:sldMkLst>
        <pc:spChg chg="mod">
          <ac:chgData name="Edmond Chuc" userId="2d709698-0770-4018-92cf-8853c26a98ad" providerId="ADAL" clId="{F53F7FE4-37B9-C947-92D4-ED3FD2B50F1F}" dt="2022-10-17T07:07:02.671" v="4051" actId="20577"/>
          <ac:spMkLst>
            <pc:docMk/>
            <pc:sldMk cId="2653148136" sldId="276"/>
            <ac:spMk id="2" creationId="{B8054D5C-44C4-D13C-74D7-743D30087D30}"/>
          </ac:spMkLst>
        </pc:spChg>
        <pc:spChg chg="mod">
          <ac:chgData name="Edmond Chuc" userId="2d709698-0770-4018-92cf-8853c26a98ad" providerId="ADAL" clId="{F53F7FE4-37B9-C947-92D4-ED3FD2B50F1F}" dt="2022-10-17T06:17:09.829" v="3655" actId="14100"/>
          <ac:spMkLst>
            <pc:docMk/>
            <pc:sldMk cId="2653148136" sldId="276"/>
            <ac:spMk id="3" creationId="{94AA2944-EC33-C7C8-4FA3-C2568BFBBAF9}"/>
          </ac:spMkLst>
        </pc:spChg>
        <pc:spChg chg="add mod">
          <ac:chgData name="Edmond Chuc" userId="2d709698-0770-4018-92cf-8853c26a98ad" providerId="ADAL" clId="{F53F7FE4-37B9-C947-92D4-ED3FD2B50F1F}" dt="2022-10-17T06:23:33.356" v="3664"/>
          <ac:spMkLst>
            <pc:docMk/>
            <pc:sldMk cId="2653148136" sldId="276"/>
            <ac:spMk id="6" creationId="{0813C2F7-5DEC-5F97-7CAA-F70F2FAE7F1F}"/>
          </ac:spMkLst>
        </pc:spChg>
        <pc:picChg chg="add mod">
          <ac:chgData name="Edmond Chuc" userId="2d709698-0770-4018-92cf-8853c26a98ad" providerId="ADAL" clId="{F53F7FE4-37B9-C947-92D4-ED3FD2B50F1F}" dt="2022-10-17T06:17:37.495" v="3663" actId="1038"/>
          <ac:picMkLst>
            <pc:docMk/>
            <pc:sldMk cId="2653148136" sldId="276"/>
            <ac:picMk id="5" creationId="{739F7399-ADCA-6CC6-D0EA-D9450D1D1F19}"/>
          </ac:picMkLst>
        </pc:picChg>
      </pc:sldChg>
      <pc:sldChg chg="modSp new mod">
        <pc:chgData name="Edmond Chuc" userId="2d709698-0770-4018-92cf-8853c26a98ad" providerId="ADAL" clId="{F53F7FE4-37B9-C947-92D4-ED3FD2B50F1F}" dt="2022-10-17T09:26:44.728" v="4177" actId="20577"/>
        <pc:sldMkLst>
          <pc:docMk/>
          <pc:sldMk cId="3513969321" sldId="277"/>
        </pc:sldMkLst>
        <pc:spChg chg="mod">
          <ac:chgData name="Edmond Chuc" userId="2d709698-0770-4018-92cf-8853c26a98ad" providerId="ADAL" clId="{F53F7FE4-37B9-C947-92D4-ED3FD2B50F1F}" dt="2022-10-17T09:26:44.728" v="4177" actId="20577"/>
          <ac:spMkLst>
            <pc:docMk/>
            <pc:sldMk cId="3513969321" sldId="277"/>
            <ac:spMk id="2" creationId="{49C46FD2-5A17-EF7B-8534-0D3AB2BDB38B}"/>
          </ac:spMkLst>
        </pc:spChg>
        <pc:spChg chg="mod">
          <ac:chgData name="Edmond Chuc" userId="2d709698-0770-4018-92cf-8853c26a98ad" providerId="ADAL" clId="{F53F7FE4-37B9-C947-92D4-ED3FD2B50F1F}" dt="2022-10-17T09:25:37.097" v="4093" actId="20577"/>
          <ac:spMkLst>
            <pc:docMk/>
            <pc:sldMk cId="3513969321" sldId="277"/>
            <ac:spMk id="3" creationId="{2175CF48-E863-5BD5-A836-D789DB35D3EA}"/>
          </ac:spMkLst>
        </pc:spChg>
      </pc:sldChg>
      <pc:sldChg chg="new del">
        <pc:chgData name="Edmond Chuc" userId="2d709698-0770-4018-92cf-8853c26a98ad" providerId="ADAL" clId="{F53F7FE4-37B9-C947-92D4-ED3FD2B50F1F}" dt="2022-10-17T09:25:22.310" v="4058" actId="2696"/>
        <pc:sldMkLst>
          <pc:docMk/>
          <pc:sldMk cId="3604925270" sldId="277"/>
        </pc:sldMkLst>
      </pc:sldChg>
      <pc:sldChg chg="addSp delSp modSp new mod">
        <pc:chgData name="Edmond Chuc" userId="2d709698-0770-4018-92cf-8853c26a98ad" providerId="ADAL" clId="{F53F7FE4-37B9-C947-92D4-ED3FD2B50F1F}" dt="2022-10-17T10:11:25.755" v="4588" actId="1076"/>
        <pc:sldMkLst>
          <pc:docMk/>
          <pc:sldMk cId="2023976302" sldId="278"/>
        </pc:sldMkLst>
        <pc:spChg chg="mod">
          <ac:chgData name="Edmond Chuc" userId="2d709698-0770-4018-92cf-8853c26a98ad" providerId="ADAL" clId="{F53F7FE4-37B9-C947-92D4-ED3FD2B50F1F}" dt="2022-10-17T10:09:03.243" v="4564" actId="27636"/>
          <ac:spMkLst>
            <pc:docMk/>
            <pc:sldMk cId="2023976302" sldId="278"/>
            <ac:spMk id="2" creationId="{5D229873-E0AA-378D-1402-9290104AC354}"/>
          </ac:spMkLst>
        </pc:spChg>
        <pc:spChg chg="mod">
          <ac:chgData name="Edmond Chuc" userId="2d709698-0770-4018-92cf-8853c26a98ad" providerId="ADAL" clId="{F53F7FE4-37B9-C947-92D4-ED3FD2B50F1F}" dt="2022-10-17T10:06:30.264" v="4344" actId="20577"/>
          <ac:spMkLst>
            <pc:docMk/>
            <pc:sldMk cId="2023976302" sldId="278"/>
            <ac:spMk id="3" creationId="{9D7F22A9-EB63-B2C4-587C-722F4F9F6E17}"/>
          </ac:spMkLst>
        </pc:spChg>
        <pc:spChg chg="add del">
          <ac:chgData name="Edmond Chuc" userId="2d709698-0770-4018-92cf-8853c26a98ad" providerId="ADAL" clId="{F53F7FE4-37B9-C947-92D4-ED3FD2B50F1F}" dt="2022-10-17T10:10:38.889" v="4578" actId="11529"/>
          <ac:spMkLst>
            <pc:docMk/>
            <pc:sldMk cId="2023976302" sldId="278"/>
            <ac:spMk id="10" creationId="{1E943EAF-6C15-2976-FE5D-6A6AF913A735}"/>
          </ac:spMkLst>
        </pc:spChg>
        <pc:spChg chg="add mod">
          <ac:chgData name="Edmond Chuc" userId="2d709698-0770-4018-92cf-8853c26a98ad" providerId="ADAL" clId="{F53F7FE4-37B9-C947-92D4-ED3FD2B50F1F}" dt="2022-10-17T10:11:02.383" v="4583" actId="14100"/>
          <ac:spMkLst>
            <pc:docMk/>
            <pc:sldMk cId="2023976302" sldId="278"/>
            <ac:spMk id="11" creationId="{490568FF-FFB6-3C39-89CF-4DF63501ADB4}"/>
          </ac:spMkLst>
        </pc:spChg>
        <pc:picChg chg="add mod">
          <ac:chgData name="Edmond Chuc" userId="2d709698-0770-4018-92cf-8853c26a98ad" providerId="ADAL" clId="{F53F7FE4-37B9-C947-92D4-ED3FD2B50F1F}" dt="2022-10-17T10:08:50.477" v="4562" actId="1076"/>
          <ac:picMkLst>
            <pc:docMk/>
            <pc:sldMk cId="2023976302" sldId="278"/>
            <ac:picMk id="5" creationId="{B1086DEF-BC0C-2A25-C9E2-FE5408071AD4}"/>
          </ac:picMkLst>
        </pc:picChg>
        <pc:picChg chg="add mod">
          <ac:chgData name="Edmond Chuc" userId="2d709698-0770-4018-92cf-8853c26a98ad" providerId="ADAL" clId="{F53F7FE4-37B9-C947-92D4-ED3FD2B50F1F}" dt="2022-10-17T10:11:25.755" v="4588" actId="1076"/>
          <ac:picMkLst>
            <pc:docMk/>
            <pc:sldMk cId="2023976302" sldId="278"/>
            <ac:picMk id="7" creationId="{56573EA2-57C4-A5F1-05C0-05AFE2FE3B84}"/>
          </ac:picMkLst>
        </pc:picChg>
        <pc:cxnChg chg="add mod">
          <ac:chgData name="Edmond Chuc" userId="2d709698-0770-4018-92cf-8853c26a98ad" providerId="ADAL" clId="{F53F7FE4-37B9-C947-92D4-ED3FD2B50F1F}" dt="2022-10-17T10:11:25.755" v="4588" actId="1076"/>
          <ac:cxnSpMkLst>
            <pc:docMk/>
            <pc:sldMk cId="2023976302" sldId="278"/>
            <ac:cxnSpMk id="9" creationId="{CD6DCFA1-0EE3-6D7C-63C4-33853CDA8C85}"/>
          </ac:cxnSpMkLst>
        </pc:cxnChg>
      </pc:sldChg>
      <pc:sldChg chg="addSp modSp new mod">
        <pc:chgData name="Edmond Chuc" userId="2d709698-0770-4018-92cf-8853c26a98ad" providerId="ADAL" clId="{F53F7FE4-37B9-C947-92D4-ED3FD2B50F1F}" dt="2022-10-17T10:45:32.026" v="5568" actId="21"/>
        <pc:sldMkLst>
          <pc:docMk/>
          <pc:sldMk cId="2956382063" sldId="279"/>
        </pc:sldMkLst>
        <pc:spChg chg="mod">
          <ac:chgData name="Edmond Chuc" userId="2d709698-0770-4018-92cf-8853c26a98ad" providerId="ADAL" clId="{F53F7FE4-37B9-C947-92D4-ED3FD2B50F1F}" dt="2022-10-17T10:45:32.026" v="5568" actId="21"/>
          <ac:spMkLst>
            <pc:docMk/>
            <pc:sldMk cId="2956382063" sldId="279"/>
            <ac:spMk id="2" creationId="{17F5A7DA-6753-25B9-400F-7298380F118C}"/>
          </ac:spMkLst>
        </pc:spChg>
        <pc:spChg chg="mod">
          <ac:chgData name="Edmond Chuc" userId="2d709698-0770-4018-92cf-8853c26a98ad" providerId="ADAL" clId="{F53F7FE4-37B9-C947-92D4-ED3FD2B50F1F}" dt="2022-10-17T10:19:13.117" v="5047" actId="27636"/>
          <ac:spMkLst>
            <pc:docMk/>
            <pc:sldMk cId="2956382063" sldId="279"/>
            <ac:spMk id="3" creationId="{D66541E6-DDDB-021A-3E1F-7A4C87F54F9B}"/>
          </ac:spMkLst>
        </pc:spChg>
        <pc:picChg chg="add mod">
          <ac:chgData name="Edmond Chuc" userId="2d709698-0770-4018-92cf-8853c26a98ad" providerId="ADAL" clId="{F53F7FE4-37B9-C947-92D4-ED3FD2B50F1F}" dt="2022-10-17T10:20:58.565" v="5057" actId="1076"/>
          <ac:picMkLst>
            <pc:docMk/>
            <pc:sldMk cId="2956382063" sldId="279"/>
            <ac:picMk id="5" creationId="{F927A1BB-D2BD-C80A-B796-26CC45C175E0}"/>
          </ac:picMkLst>
        </pc:picChg>
        <pc:picChg chg="add mod">
          <ac:chgData name="Edmond Chuc" userId="2d709698-0770-4018-92cf-8853c26a98ad" providerId="ADAL" clId="{F53F7FE4-37B9-C947-92D4-ED3FD2B50F1F}" dt="2022-10-17T10:22:20.386" v="5065" actId="1076"/>
          <ac:picMkLst>
            <pc:docMk/>
            <pc:sldMk cId="2956382063" sldId="279"/>
            <ac:picMk id="7" creationId="{8806B277-AA30-6E28-32D7-6A59E52D72DB}"/>
          </ac:picMkLst>
        </pc:picChg>
      </pc:sldChg>
      <pc:sldChg chg="addSp modSp new mod">
        <pc:chgData name="Edmond Chuc" userId="2d709698-0770-4018-92cf-8853c26a98ad" providerId="ADAL" clId="{F53F7FE4-37B9-C947-92D4-ED3FD2B50F1F}" dt="2022-10-17T10:15:48.630" v="4814" actId="1076"/>
        <pc:sldMkLst>
          <pc:docMk/>
          <pc:sldMk cId="927400849" sldId="280"/>
        </pc:sldMkLst>
        <pc:spChg chg="mod">
          <ac:chgData name="Edmond Chuc" userId="2d709698-0770-4018-92cf-8853c26a98ad" providerId="ADAL" clId="{F53F7FE4-37B9-C947-92D4-ED3FD2B50F1F}" dt="2022-10-17T10:15:45.750" v="4813" actId="14100"/>
          <ac:spMkLst>
            <pc:docMk/>
            <pc:sldMk cId="927400849" sldId="280"/>
            <ac:spMk id="2" creationId="{BC9B563A-8288-0DAA-0CC3-15212702F1C2}"/>
          </ac:spMkLst>
        </pc:spChg>
        <pc:spChg chg="mod">
          <ac:chgData name="Edmond Chuc" userId="2d709698-0770-4018-92cf-8853c26a98ad" providerId="ADAL" clId="{F53F7FE4-37B9-C947-92D4-ED3FD2B50F1F}" dt="2022-10-17T10:12:54.598" v="4635" actId="20577"/>
          <ac:spMkLst>
            <pc:docMk/>
            <pc:sldMk cId="927400849" sldId="280"/>
            <ac:spMk id="3" creationId="{849FA22E-5448-A7F1-7F11-E16988456CCE}"/>
          </ac:spMkLst>
        </pc:spChg>
        <pc:picChg chg="add mod">
          <ac:chgData name="Edmond Chuc" userId="2d709698-0770-4018-92cf-8853c26a98ad" providerId="ADAL" clId="{F53F7FE4-37B9-C947-92D4-ED3FD2B50F1F}" dt="2022-10-17T10:14:49.387" v="4808" actId="1076"/>
          <ac:picMkLst>
            <pc:docMk/>
            <pc:sldMk cId="927400849" sldId="280"/>
            <ac:picMk id="5" creationId="{920E7AFD-E043-4C13-FDE6-953DFB64E7AF}"/>
          </ac:picMkLst>
        </pc:picChg>
        <pc:picChg chg="add mod">
          <ac:chgData name="Edmond Chuc" userId="2d709698-0770-4018-92cf-8853c26a98ad" providerId="ADAL" clId="{F53F7FE4-37B9-C947-92D4-ED3FD2B50F1F}" dt="2022-10-17T10:15:48.630" v="4814" actId="1076"/>
          <ac:picMkLst>
            <pc:docMk/>
            <pc:sldMk cId="927400849" sldId="280"/>
            <ac:picMk id="7" creationId="{70A1BC50-8209-711F-587C-FD09F52F4680}"/>
          </ac:picMkLst>
        </pc:picChg>
      </pc:sldChg>
      <pc:sldChg chg="addSp modSp new mod">
        <pc:chgData name="Edmond Chuc" userId="2d709698-0770-4018-92cf-8853c26a98ad" providerId="ADAL" clId="{F53F7FE4-37B9-C947-92D4-ED3FD2B50F1F}" dt="2022-10-17T10:18:35.059" v="5041" actId="20577"/>
        <pc:sldMkLst>
          <pc:docMk/>
          <pc:sldMk cId="469161964" sldId="281"/>
        </pc:sldMkLst>
        <pc:spChg chg="mod">
          <ac:chgData name="Edmond Chuc" userId="2d709698-0770-4018-92cf-8853c26a98ad" providerId="ADAL" clId="{F53F7FE4-37B9-C947-92D4-ED3FD2B50F1F}" dt="2022-10-17T10:18:35.059" v="5041" actId="20577"/>
          <ac:spMkLst>
            <pc:docMk/>
            <pc:sldMk cId="469161964" sldId="281"/>
            <ac:spMk id="2" creationId="{3A2A3B1E-6ACB-F8F6-140E-E86ABD5111B7}"/>
          </ac:spMkLst>
        </pc:spChg>
        <pc:spChg chg="mod">
          <ac:chgData name="Edmond Chuc" userId="2d709698-0770-4018-92cf-8853c26a98ad" providerId="ADAL" clId="{F53F7FE4-37B9-C947-92D4-ED3FD2B50F1F}" dt="2022-10-17T10:16:39.816" v="4838" actId="20577"/>
          <ac:spMkLst>
            <pc:docMk/>
            <pc:sldMk cId="469161964" sldId="281"/>
            <ac:spMk id="3" creationId="{6AF33955-BCCA-230C-5A2B-E5EB1428BC5A}"/>
          </ac:spMkLst>
        </pc:spChg>
        <pc:picChg chg="add mod">
          <ac:chgData name="Edmond Chuc" userId="2d709698-0770-4018-92cf-8853c26a98ad" providerId="ADAL" clId="{F53F7FE4-37B9-C947-92D4-ED3FD2B50F1F}" dt="2022-10-17T10:17:51.849" v="4917" actId="1076"/>
          <ac:picMkLst>
            <pc:docMk/>
            <pc:sldMk cId="469161964" sldId="281"/>
            <ac:picMk id="5" creationId="{34CA966C-E141-2767-BABB-599DB0CDC96F}"/>
          </ac:picMkLst>
        </pc:picChg>
      </pc:sldChg>
      <pc:sldChg chg="addSp modSp new mod ord">
        <pc:chgData name="Edmond Chuc" userId="2d709698-0770-4018-92cf-8853c26a98ad" providerId="ADAL" clId="{F53F7FE4-37B9-C947-92D4-ED3FD2B50F1F}" dt="2022-10-17T10:45:36.995" v="5572" actId="20577"/>
        <pc:sldMkLst>
          <pc:docMk/>
          <pc:sldMk cId="98808245" sldId="282"/>
        </pc:sldMkLst>
        <pc:spChg chg="mod">
          <ac:chgData name="Edmond Chuc" userId="2d709698-0770-4018-92cf-8853c26a98ad" providerId="ADAL" clId="{F53F7FE4-37B9-C947-92D4-ED3FD2B50F1F}" dt="2022-10-17T10:45:36.995" v="5572" actId="20577"/>
          <ac:spMkLst>
            <pc:docMk/>
            <pc:sldMk cId="98808245" sldId="282"/>
            <ac:spMk id="2" creationId="{DE641C3F-C598-D354-D25D-2FBB8F538F71}"/>
          </ac:spMkLst>
        </pc:spChg>
        <pc:spChg chg="mod">
          <ac:chgData name="Edmond Chuc" userId="2d709698-0770-4018-92cf-8853c26a98ad" providerId="ADAL" clId="{F53F7FE4-37B9-C947-92D4-ED3FD2B50F1F}" dt="2022-10-17T10:25:02.969" v="5089" actId="20577"/>
          <ac:spMkLst>
            <pc:docMk/>
            <pc:sldMk cId="98808245" sldId="282"/>
            <ac:spMk id="3" creationId="{42410F18-9989-07E3-DF1B-D206F154E476}"/>
          </ac:spMkLst>
        </pc:spChg>
        <pc:picChg chg="add mod">
          <ac:chgData name="Edmond Chuc" userId="2d709698-0770-4018-92cf-8853c26a98ad" providerId="ADAL" clId="{F53F7FE4-37B9-C947-92D4-ED3FD2B50F1F}" dt="2022-10-17T10:25:55.173" v="5175" actId="1076"/>
          <ac:picMkLst>
            <pc:docMk/>
            <pc:sldMk cId="98808245" sldId="282"/>
            <ac:picMk id="5" creationId="{018610D4-1CEB-9923-11C5-D36FD50AB2BC}"/>
          </ac:picMkLst>
        </pc:picChg>
      </pc:sldChg>
      <pc:sldChg chg="modSp new mod">
        <pc:chgData name="Edmond Chuc" userId="2d709698-0770-4018-92cf-8853c26a98ad" providerId="ADAL" clId="{F53F7FE4-37B9-C947-92D4-ED3FD2B50F1F}" dt="2022-10-17T10:49:00.068" v="5834" actId="20577"/>
        <pc:sldMkLst>
          <pc:docMk/>
          <pc:sldMk cId="2845854414" sldId="283"/>
        </pc:sldMkLst>
        <pc:spChg chg="mod">
          <ac:chgData name="Edmond Chuc" userId="2d709698-0770-4018-92cf-8853c26a98ad" providerId="ADAL" clId="{F53F7FE4-37B9-C947-92D4-ED3FD2B50F1F}" dt="2022-10-17T10:49:00.068" v="5834" actId="20577"/>
          <ac:spMkLst>
            <pc:docMk/>
            <pc:sldMk cId="2845854414" sldId="283"/>
            <ac:spMk id="2" creationId="{33D6FD12-8876-0254-7502-D78663A2B116}"/>
          </ac:spMkLst>
        </pc:spChg>
        <pc:spChg chg="mod">
          <ac:chgData name="Edmond Chuc" userId="2d709698-0770-4018-92cf-8853c26a98ad" providerId="ADAL" clId="{F53F7FE4-37B9-C947-92D4-ED3FD2B50F1F}" dt="2022-10-17T10:44:40.798" v="5566" actId="20577"/>
          <ac:spMkLst>
            <pc:docMk/>
            <pc:sldMk cId="2845854414" sldId="283"/>
            <ac:spMk id="3" creationId="{FA9DEB6D-C678-0A68-0489-95D5C1B7C8F5}"/>
          </ac:spMkLst>
        </pc:spChg>
      </pc:sldChg>
      <pc:sldChg chg="modSp new mod">
        <pc:chgData name="Edmond Chuc" userId="2d709698-0770-4018-92cf-8853c26a98ad" providerId="ADAL" clId="{F53F7FE4-37B9-C947-92D4-ED3FD2B50F1F}" dt="2022-10-17T11:46:04.132" v="6082" actId="5793"/>
        <pc:sldMkLst>
          <pc:docMk/>
          <pc:sldMk cId="4041416680" sldId="284"/>
        </pc:sldMkLst>
        <pc:spChg chg="mod">
          <ac:chgData name="Edmond Chuc" userId="2d709698-0770-4018-92cf-8853c26a98ad" providerId="ADAL" clId="{F53F7FE4-37B9-C947-92D4-ED3FD2B50F1F}" dt="2022-10-17T11:46:04.132" v="6082" actId="5793"/>
          <ac:spMkLst>
            <pc:docMk/>
            <pc:sldMk cId="4041416680" sldId="284"/>
            <ac:spMk id="2" creationId="{0DCFCBE7-77C6-3689-D968-2BB1DAD13F4C}"/>
          </ac:spMkLst>
        </pc:spChg>
        <pc:spChg chg="mod">
          <ac:chgData name="Edmond Chuc" userId="2d709698-0770-4018-92cf-8853c26a98ad" providerId="ADAL" clId="{F53F7FE4-37B9-C947-92D4-ED3FD2B50F1F}" dt="2022-10-17T11:42:28.821" v="5894" actId="20577"/>
          <ac:spMkLst>
            <pc:docMk/>
            <pc:sldMk cId="4041416680" sldId="284"/>
            <ac:spMk id="3" creationId="{97C54EF2-11EF-8F72-636A-DB9A84552C93}"/>
          </ac:spMkLst>
        </pc:spChg>
      </pc:sldChg>
    </pc:docChg>
  </pc:docChgLst>
  <pc:docChgLst>
    <pc:chgData name="Edmond Chuc" userId="2d709698-0770-4018-92cf-8853c26a98ad" providerId="ADAL" clId="{4D2BA99F-3588-5147-9327-938E01A32BE7}"/>
    <pc:docChg chg="undo redo custSel addSld delSld modSld sldOrd">
      <pc:chgData name="Edmond Chuc" userId="2d709698-0770-4018-92cf-8853c26a98ad" providerId="ADAL" clId="{4D2BA99F-3588-5147-9327-938E01A32BE7}" dt="2022-11-13T05:14:45.209" v="7220" actId="20577"/>
      <pc:docMkLst>
        <pc:docMk/>
      </pc:docMkLst>
      <pc:sldChg chg="modSp mod">
        <pc:chgData name="Edmond Chuc" userId="2d709698-0770-4018-92cf-8853c26a98ad" providerId="ADAL" clId="{4D2BA99F-3588-5147-9327-938E01A32BE7}" dt="2022-11-11T06:33:10.028" v="6078" actId="20577"/>
        <pc:sldMkLst>
          <pc:docMk/>
          <pc:sldMk cId="32392724" sldId="256"/>
        </pc:sldMkLst>
        <pc:spChg chg="mod">
          <ac:chgData name="Edmond Chuc" userId="2d709698-0770-4018-92cf-8853c26a98ad" providerId="ADAL" clId="{4D2BA99F-3588-5147-9327-938E01A32BE7}" dt="2022-11-10T03:20:57.684" v="93" actId="20577"/>
          <ac:spMkLst>
            <pc:docMk/>
            <pc:sldMk cId="32392724" sldId="256"/>
            <ac:spMk id="2" creationId="{8EBEFC67-43D2-3349-8195-DB6434770218}"/>
          </ac:spMkLst>
        </pc:spChg>
        <pc:spChg chg="mod">
          <ac:chgData name="Edmond Chuc" userId="2d709698-0770-4018-92cf-8853c26a98ad" providerId="ADAL" clId="{4D2BA99F-3588-5147-9327-938E01A32BE7}" dt="2022-11-10T03:21:17.740" v="128" actId="20577"/>
          <ac:spMkLst>
            <pc:docMk/>
            <pc:sldMk cId="32392724" sldId="256"/>
            <ac:spMk id="3" creationId="{3D2E7652-A847-ED4C-955C-04259CDC1A50}"/>
          </ac:spMkLst>
        </pc:spChg>
        <pc:spChg chg="mod">
          <ac:chgData name="Edmond Chuc" userId="2d709698-0770-4018-92cf-8853c26a98ad" providerId="ADAL" clId="{4D2BA99F-3588-5147-9327-938E01A32BE7}" dt="2022-11-11T06:33:10.028" v="6078" actId="20577"/>
          <ac:spMkLst>
            <pc:docMk/>
            <pc:sldMk cId="32392724" sldId="256"/>
            <ac:spMk id="4" creationId="{C3C26026-AEB9-E14B-9D5C-E5BE107A5CED}"/>
          </ac:spMkLst>
        </pc:spChg>
      </pc:sldChg>
      <pc:sldChg chg="modSp mod">
        <pc:chgData name="Edmond Chuc" userId="2d709698-0770-4018-92cf-8853c26a98ad" providerId="ADAL" clId="{4D2BA99F-3588-5147-9327-938E01A32BE7}" dt="2022-11-10T03:25:48.818" v="145" actId="20577"/>
        <pc:sldMkLst>
          <pc:docMk/>
          <pc:sldMk cId="3075923950" sldId="264"/>
        </pc:sldMkLst>
        <pc:spChg chg="mod">
          <ac:chgData name="Edmond Chuc" userId="2d709698-0770-4018-92cf-8853c26a98ad" providerId="ADAL" clId="{4D2BA99F-3588-5147-9327-938E01A32BE7}" dt="2022-11-10T03:25:48.818" v="145" actId="20577"/>
          <ac:spMkLst>
            <pc:docMk/>
            <pc:sldMk cId="3075923950" sldId="264"/>
            <ac:spMk id="2" creationId="{47327FE3-7700-7080-5832-097297315615}"/>
          </ac:spMkLst>
        </pc:spChg>
        <pc:spChg chg="mod">
          <ac:chgData name="Edmond Chuc" userId="2d709698-0770-4018-92cf-8853c26a98ad" providerId="ADAL" clId="{4D2BA99F-3588-5147-9327-938E01A32BE7}" dt="2022-11-10T03:23:24.550" v="129" actId="20577"/>
          <ac:spMkLst>
            <pc:docMk/>
            <pc:sldMk cId="3075923950" sldId="264"/>
            <ac:spMk id="3" creationId="{A12CA3B2-8585-8ADA-213F-616C07F681CD}"/>
          </ac:spMkLst>
        </pc:spChg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4171944727" sldId="267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3174889595" sldId="268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4036264710" sldId="269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3346477720" sldId="270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1167523865" sldId="271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635019549" sldId="272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3279325428" sldId="273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1184129293" sldId="274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1095060011" sldId="275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2653148136" sldId="276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3513969321" sldId="277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2023976302" sldId="278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2956382063" sldId="279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927400849" sldId="280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469161964" sldId="281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98808245" sldId="282"/>
        </pc:sldMkLst>
      </pc:sldChg>
      <pc:sldChg chg="del">
        <pc:chgData name="Edmond Chuc" userId="2d709698-0770-4018-92cf-8853c26a98ad" providerId="ADAL" clId="{4D2BA99F-3588-5147-9327-938E01A32BE7}" dt="2022-11-11T03:52:54.160" v="5614" actId="2696"/>
        <pc:sldMkLst>
          <pc:docMk/>
          <pc:sldMk cId="2845854414" sldId="283"/>
        </pc:sldMkLst>
      </pc:sldChg>
      <pc:sldChg chg="del">
        <pc:chgData name="Edmond Chuc" userId="2d709698-0770-4018-92cf-8853c26a98ad" providerId="ADAL" clId="{4D2BA99F-3588-5147-9327-938E01A32BE7}" dt="2022-11-11T03:52:58.420" v="5615" actId="2696"/>
        <pc:sldMkLst>
          <pc:docMk/>
          <pc:sldMk cId="4041416680" sldId="284"/>
        </pc:sldMkLst>
      </pc:sldChg>
      <pc:sldChg chg="modSp new del mod">
        <pc:chgData name="Edmond Chuc" userId="2d709698-0770-4018-92cf-8853c26a98ad" providerId="ADAL" clId="{4D2BA99F-3588-5147-9327-938E01A32BE7}" dt="2022-11-11T03:52:54.160" v="5614" actId="2696"/>
        <pc:sldMkLst>
          <pc:docMk/>
          <pc:sldMk cId="2302384842" sldId="285"/>
        </pc:sldMkLst>
        <pc:spChg chg="mod">
          <ac:chgData name="Edmond Chuc" userId="2d709698-0770-4018-92cf-8853c26a98ad" providerId="ADAL" clId="{4D2BA99F-3588-5147-9327-938E01A32BE7}" dt="2022-11-10T05:57:33.882" v="1328" actId="20577"/>
          <ac:spMkLst>
            <pc:docMk/>
            <pc:sldMk cId="2302384842" sldId="285"/>
            <ac:spMk id="2" creationId="{5DCD2780-D247-CB77-FDBF-D11CCB2B5CFC}"/>
          </ac:spMkLst>
        </pc:spChg>
        <pc:spChg chg="mod">
          <ac:chgData name="Edmond Chuc" userId="2d709698-0770-4018-92cf-8853c26a98ad" providerId="ADAL" clId="{4D2BA99F-3588-5147-9327-938E01A32BE7}" dt="2022-11-10T03:45:28.872" v="943" actId="20577"/>
          <ac:spMkLst>
            <pc:docMk/>
            <pc:sldMk cId="2302384842" sldId="285"/>
            <ac:spMk id="3" creationId="{1C6B9644-0968-7936-C4CD-BDD9935628A8}"/>
          </ac:spMkLst>
        </pc:spChg>
      </pc:sldChg>
      <pc:sldChg chg="addSp delSp modSp new del mod setBg">
        <pc:chgData name="Edmond Chuc" userId="2d709698-0770-4018-92cf-8853c26a98ad" providerId="ADAL" clId="{4D2BA99F-3588-5147-9327-938E01A32BE7}" dt="2022-11-11T06:30:12.361" v="6017" actId="2696"/>
        <pc:sldMkLst>
          <pc:docMk/>
          <pc:sldMk cId="4167180516" sldId="286"/>
        </pc:sldMkLst>
        <pc:spChg chg="mod ord">
          <ac:chgData name="Edmond Chuc" userId="2d709698-0770-4018-92cf-8853c26a98ad" providerId="ADAL" clId="{4D2BA99F-3588-5147-9327-938E01A32BE7}" dt="2022-11-11T00:43:30.540" v="2254" actId="5793"/>
          <ac:spMkLst>
            <pc:docMk/>
            <pc:sldMk cId="4167180516" sldId="286"/>
            <ac:spMk id="2" creationId="{D3D69E9E-4CA6-19D2-9BDE-F1193434B7A3}"/>
          </ac:spMkLst>
        </pc:spChg>
        <pc:spChg chg="mod">
          <ac:chgData name="Edmond Chuc" userId="2d709698-0770-4018-92cf-8853c26a98ad" providerId="ADAL" clId="{4D2BA99F-3588-5147-9327-938E01A32BE7}" dt="2022-11-11T00:43:10.224" v="2253" actId="26606"/>
          <ac:spMkLst>
            <pc:docMk/>
            <pc:sldMk cId="4167180516" sldId="286"/>
            <ac:spMk id="3" creationId="{24FAB92D-CC67-9711-6CA6-213BA73B9336}"/>
          </ac:spMkLst>
        </pc:spChg>
        <pc:spChg chg="add del">
          <ac:chgData name="Edmond Chuc" userId="2d709698-0770-4018-92cf-8853c26a98ad" providerId="ADAL" clId="{4D2BA99F-3588-5147-9327-938E01A32BE7}" dt="2022-11-11T00:43:10.224" v="2253" actId="26606"/>
          <ac:spMkLst>
            <pc:docMk/>
            <pc:sldMk cId="4167180516" sldId="286"/>
            <ac:spMk id="8" creationId="{18873D23-2DCF-4B31-A009-95721C06E8E1}"/>
          </ac:spMkLst>
        </pc:spChg>
        <pc:spChg chg="add del">
          <ac:chgData name="Edmond Chuc" userId="2d709698-0770-4018-92cf-8853c26a98ad" providerId="ADAL" clId="{4D2BA99F-3588-5147-9327-938E01A32BE7}" dt="2022-11-11T00:43:10.224" v="2253" actId="26606"/>
          <ac:spMkLst>
            <pc:docMk/>
            <pc:sldMk cId="4167180516" sldId="286"/>
            <ac:spMk id="10" creationId="{C13EF075-D4EF-4929-ADBC-91B27DA19955}"/>
          </ac:spMkLst>
        </pc:spChg>
        <pc:grpChg chg="add del">
          <ac:chgData name="Edmond Chuc" userId="2d709698-0770-4018-92cf-8853c26a98ad" providerId="ADAL" clId="{4D2BA99F-3588-5147-9327-938E01A32BE7}" dt="2022-11-11T00:43:10.224" v="2253" actId="26606"/>
          <ac:grpSpMkLst>
            <pc:docMk/>
            <pc:sldMk cId="4167180516" sldId="286"/>
            <ac:grpSpMk id="12" creationId="{DAA26DFA-AAB2-4973-9C17-16D587C7B198}"/>
          </ac:grpSpMkLst>
        </pc:grpChg>
      </pc:sldChg>
      <pc:sldChg chg="modSp new del mod">
        <pc:chgData name="Edmond Chuc" userId="2d709698-0770-4018-92cf-8853c26a98ad" providerId="ADAL" clId="{4D2BA99F-3588-5147-9327-938E01A32BE7}" dt="2022-11-11T03:52:54.160" v="5614" actId="2696"/>
        <pc:sldMkLst>
          <pc:docMk/>
          <pc:sldMk cId="3244885378" sldId="287"/>
        </pc:sldMkLst>
        <pc:spChg chg="mod">
          <ac:chgData name="Edmond Chuc" userId="2d709698-0770-4018-92cf-8853c26a98ad" providerId="ADAL" clId="{4D2BA99F-3588-5147-9327-938E01A32BE7}" dt="2022-11-11T00:03:29.870" v="1672" actId="15"/>
          <ac:spMkLst>
            <pc:docMk/>
            <pc:sldMk cId="3244885378" sldId="287"/>
            <ac:spMk id="2" creationId="{7B6C4A9B-8B3A-66D1-20A1-0B97994951C2}"/>
          </ac:spMkLst>
        </pc:spChg>
        <pc:spChg chg="mod">
          <ac:chgData name="Edmond Chuc" userId="2d709698-0770-4018-92cf-8853c26a98ad" providerId="ADAL" clId="{4D2BA99F-3588-5147-9327-938E01A32BE7}" dt="2022-11-10T03:46:05.392" v="986" actId="20577"/>
          <ac:spMkLst>
            <pc:docMk/>
            <pc:sldMk cId="3244885378" sldId="287"/>
            <ac:spMk id="3" creationId="{2BA7C221-26BA-8384-82BA-48144CAE52F4}"/>
          </ac:spMkLst>
        </pc:spChg>
      </pc:sldChg>
      <pc:sldChg chg="modSp new del mod">
        <pc:chgData name="Edmond Chuc" userId="2d709698-0770-4018-92cf-8853c26a98ad" providerId="ADAL" clId="{4D2BA99F-3588-5147-9327-938E01A32BE7}" dt="2022-11-11T03:52:54.160" v="5614" actId="2696"/>
        <pc:sldMkLst>
          <pc:docMk/>
          <pc:sldMk cId="2968403282" sldId="288"/>
        </pc:sldMkLst>
        <pc:spChg chg="mod">
          <ac:chgData name="Edmond Chuc" userId="2d709698-0770-4018-92cf-8853c26a98ad" providerId="ADAL" clId="{4D2BA99F-3588-5147-9327-938E01A32BE7}" dt="2022-11-10T23:53:33.882" v="1520" actId="113"/>
          <ac:spMkLst>
            <pc:docMk/>
            <pc:sldMk cId="2968403282" sldId="288"/>
            <ac:spMk id="2" creationId="{4F393E11-6229-7BAB-6E59-2F082C1FFF71}"/>
          </ac:spMkLst>
        </pc:spChg>
        <pc:spChg chg="mod">
          <ac:chgData name="Edmond Chuc" userId="2d709698-0770-4018-92cf-8853c26a98ad" providerId="ADAL" clId="{4D2BA99F-3588-5147-9327-938E01A32BE7}" dt="2022-11-10T23:51:29.174" v="1493" actId="20577"/>
          <ac:spMkLst>
            <pc:docMk/>
            <pc:sldMk cId="2968403282" sldId="288"/>
            <ac:spMk id="3" creationId="{9349B746-AB0B-3D06-9328-04E40BF194BA}"/>
          </ac:spMkLst>
        </pc:spChg>
      </pc:sldChg>
      <pc:sldChg chg="modSp new del mod">
        <pc:chgData name="Edmond Chuc" userId="2d709698-0770-4018-92cf-8853c26a98ad" providerId="ADAL" clId="{4D2BA99F-3588-5147-9327-938E01A32BE7}" dt="2022-11-11T03:52:54.160" v="5614" actId="2696"/>
        <pc:sldMkLst>
          <pc:docMk/>
          <pc:sldMk cId="3494365424" sldId="289"/>
        </pc:sldMkLst>
        <pc:spChg chg="mod">
          <ac:chgData name="Edmond Chuc" userId="2d709698-0770-4018-92cf-8853c26a98ad" providerId="ADAL" clId="{4D2BA99F-3588-5147-9327-938E01A32BE7}" dt="2022-11-10T23:53:22.932" v="1516" actId="113"/>
          <ac:spMkLst>
            <pc:docMk/>
            <pc:sldMk cId="3494365424" sldId="289"/>
            <ac:spMk id="2" creationId="{33C0E699-99B5-A019-3DED-1881BE569F83}"/>
          </ac:spMkLst>
        </pc:spChg>
        <pc:spChg chg="mod">
          <ac:chgData name="Edmond Chuc" userId="2d709698-0770-4018-92cf-8853c26a98ad" providerId="ADAL" clId="{4D2BA99F-3588-5147-9327-938E01A32BE7}" dt="2022-11-10T23:50:51.928" v="1465" actId="20577"/>
          <ac:spMkLst>
            <pc:docMk/>
            <pc:sldMk cId="3494365424" sldId="289"/>
            <ac:spMk id="3" creationId="{E029740F-DF9C-B0F4-9378-7E76289C6957}"/>
          </ac:spMkLst>
        </pc:spChg>
      </pc:sldChg>
      <pc:sldChg chg="modSp new del mod">
        <pc:chgData name="Edmond Chuc" userId="2d709698-0770-4018-92cf-8853c26a98ad" providerId="ADAL" clId="{4D2BA99F-3588-5147-9327-938E01A32BE7}" dt="2022-11-11T03:52:54.160" v="5614" actId="2696"/>
        <pc:sldMkLst>
          <pc:docMk/>
          <pc:sldMk cId="1072225549" sldId="290"/>
        </pc:sldMkLst>
        <pc:spChg chg="mod">
          <ac:chgData name="Edmond Chuc" userId="2d709698-0770-4018-92cf-8853c26a98ad" providerId="ADAL" clId="{4D2BA99F-3588-5147-9327-938E01A32BE7}" dt="2022-11-10T23:53:43.673" v="1522" actId="113"/>
          <ac:spMkLst>
            <pc:docMk/>
            <pc:sldMk cId="1072225549" sldId="290"/>
            <ac:spMk id="2" creationId="{729A64A5-DE31-666C-3263-0BB5420B27C6}"/>
          </ac:spMkLst>
        </pc:spChg>
        <pc:spChg chg="mod">
          <ac:chgData name="Edmond Chuc" userId="2d709698-0770-4018-92cf-8853c26a98ad" providerId="ADAL" clId="{4D2BA99F-3588-5147-9327-938E01A32BE7}" dt="2022-11-10T23:51:26.038" v="1490" actId="20577"/>
          <ac:spMkLst>
            <pc:docMk/>
            <pc:sldMk cId="1072225549" sldId="290"/>
            <ac:spMk id="3" creationId="{78AB8424-22D4-43F3-3DA8-52362CCF08EF}"/>
          </ac:spMkLst>
        </pc:spChg>
      </pc:sldChg>
      <pc:sldChg chg="new del">
        <pc:chgData name="Edmond Chuc" userId="2d709698-0770-4018-92cf-8853c26a98ad" providerId="ADAL" clId="{4D2BA99F-3588-5147-9327-938E01A32BE7}" dt="2022-11-11T03:52:54.160" v="5614" actId="2696"/>
        <pc:sldMkLst>
          <pc:docMk/>
          <pc:sldMk cId="4242027531" sldId="291"/>
        </pc:sldMkLst>
      </pc:sldChg>
      <pc:sldChg chg="addSp delSp modSp new mod">
        <pc:chgData name="Edmond Chuc" userId="2d709698-0770-4018-92cf-8853c26a98ad" providerId="ADAL" clId="{4D2BA99F-3588-5147-9327-938E01A32BE7}" dt="2022-11-11T06:32:41.235" v="6061" actId="20577"/>
        <pc:sldMkLst>
          <pc:docMk/>
          <pc:sldMk cId="4256244051" sldId="292"/>
        </pc:sldMkLst>
        <pc:spChg chg="mod">
          <ac:chgData name="Edmond Chuc" userId="2d709698-0770-4018-92cf-8853c26a98ad" providerId="ADAL" clId="{4D2BA99F-3588-5147-9327-938E01A32BE7}" dt="2022-11-11T06:32:41.235" v="6061" actId="20577"/>
          <ac:spMkLst>
            <pc:docMk/>
            <pc:sldMk cId="4256244051" sldId="292"/>
            <ac:spMk id="2" creationId="{9860D671-32BA-6141-2ED0-B6A75C337476}"/>
          </ac:spMkLst>
        </pc:spChg>
        <pc:spChg chg="mod">
          <ac:chgData name="Edmond Chuc" userId="2d709698-0770-4018-92cf-8853c26a98ad" providerId="ADAL" clId="{4D2BA99F-3588-5147-9327-938E01A32BE7}" dt="2022-11-11T00:08:47.680" v="1829" actId="20577"/>
          <ac:spMkLst>
            <pc:docMk/>
            <pc:sldMk cId="4256244051" sldId="292"/>
            <ac:spMk id="3" creationId="{475708E2-DEC3-501E-AA2E-31DF30025396}"/>
          </ac:spMkLst>
        </pc:spChg>
        <pc:spChg chg="add del mod">
          <ac:chgData name="Edmond Chuc" userId="2d709698-0770-4018-92cf-8853c26a98ad" providerId="ADAL" clId="{4D2BA99F-3588-5147-9327-938E01A32BE7}" dt="2022-11-11T00:06:30.564" v="1792" actId="478"/>
          <ac:spMkLst>
            <pc:docMk/>
            <pc:sldMk cId="4256244051" sldId="292"/>
            <ac:spMk id="4" creationId="{E6670467-B33B-951F-9032-EEF5E57D8034}"/>
          </ac:spMkLst>
        </pc:spChg>
      </pc:sldChg>
      <pc:sldChg chg="addSp delSp modSp new mod">
        <pc:chgData name="Edmond Chuc" userId="2d709698-0770-4018-92cf-8853c26a98ad" providerId="ADAL" clId="{4D2BA99F-3588-5147-9327-938E01A32BE7}" dt="2022-11-13T04:23:28.023" v="6891" actId="13926"/>
        <pc:sldMkLst>
          <pc:docMk/>
          <pc:sldMk cId="2163362186" sldId="293"/>
        </pc:sldMkLst>
        <pc:spChg chg="add mod">
          <ac:chgData name="Edmond Chuc" userId="2d709698-0770-4018-92cf-8853c26a98ad" providerId="ADAL" clId="{4D2BA99F-3588-5147-9327-938E01A32BE7}" dt="2022-11-13T04:21:51.386" v="6857" actId="1076"/>
          <ac:spMkLst>
            <pc:docMk/>
            <pc:sldMk cId="2163362186" sldId="293"/>
            <ac:spMk id="2" creationId="{843EDDE4-D224-D8ED-1C16-CB0BB479F746}"/>
          </ac:spMkLst>
        </pc:spChg>
        <pc:spChg chg="add del mod">
          <ac:chgData name="Edmond Chuc" userId="2d709698-0770-4018-92cf-8853c26a98ad" providerId="ADAL" clId="{4D2BA99F-3588-5147-9327-938E01A32BE7}" dt="2022-11-11T00:29:26.848" v="2246" actId="26606"/>
          <ac:spMkLst>
            <pc:docMk/>
            <pc:sldMk cId="2163362186" sldId="293"/>
            <ac:spMk id="2" creationId="{EACB6293-702F-9C4C-D238-DE67D1270061}"/>
          </ac:spMkLst>
        </pc:spChg>
        <pc:spChg chg="mod">
          <ac:chgData name="Edmond Chuc" userId="2d709698-0770-4018-92cf-8853c26a98ad" providerId="ADAL" clId="{4D2BA99F-3588-5147-9327-938E01A32BE7}" dt="2022-11-11T06:33:26.241" v="6096" actId="20577"/>
          <ac:spMkLst>
            <pc:docMk/>
            <pc:sldMk cId="2163362186" sldId="293"/>
            <ac:spMk id="3" creationId="{315C909B-CB48-3FF4-4071-7A734E591B88}"/>
          </ac:spMkLst>
        </pc:spChg>
        <pc:spChg chg="add mod">
          <ac:chgData name="Edmond Chuc" userId="2d709698-0770-4018-92cf-8853c26a98ad" providerId="ADAL" clId="{4D2BA99F-3588-5147-9327-938E01A32BE7}" dt="2022-11-13T04:23:28.023" v="6891" actId="13926"/>
          <ac:spMkLst>
            <pc:docMk/>
            <pc:sldMk cId="2163362186" sldId="293"/>
            <ac:spMk id="4" creationId="{7FA276F3-E1B3-4FA0-EA17-860380E95BE6}"/>
          </ac:spMkLst>
        </pc:spChg>
        <pc:spChg chg="add mod">
          <ac:chgData name="Edmond Chuc" userId="2d709698-0770-4018-92cf-8853c26a98ad" providerId="ADAL" clId="{4D2BA99F-3588-5147-9327-938E01A32BE7}" dt="2022-11-13T04:22:01.247" v="6858" actId="1076"/>
          <ac:spMkLst>
            <pc:docMk/>
            <pc:sldMk cId="2163362186" sldId="293"/>
            <ac:spMk id="5" creationId="{7E32FBF9-2BC5-F035-9C88-1D24D58355E4}"/>
          </ac:spMkLst>
        </pc:spChg>
        <pc:spChg chg="add mod">
          <ac:chgData name="Edmond Chuc" userId="2d709698-0770-4018-92cf-8853c26a98ad" providerId="ADAL" clId="{4D2BA99F-3588-5147-9327-938E01A32BE7}" dt="2022-11-13T04:22:18.491" v="6862" actId="1076"/>
          <ac:spMkLst>
            <pc:docMk/>
            <pc:sldMk cId="2163362186" sldId="293"/>
            <ac:spMk id="6" creationId="{5EFE928E-19F0-6666-A16C-74468D051F42}"/>
          </ac:spMkLst>
        </pc:spChg>
        <pc:spChg chg="add mod">
          <ac:chgData name="Edmond Chuc" userId="2d709698-0770-4018-92cf-8853c26a98ad" providerId="ADAL" clId="{4D2BA99F-3588-5147-9327-938E01A32BE7}" dt="2022-11-13T04:22:25.332" v="6864" actId="1076"/>
          <ac:spMkLst>
            <pc:docMk/>
            <pc:sldMk cId="2163362186" sldId="293"/>
            <ac:spMk id="7" creationId="{ABC3C079-9C6A-44A7-A337-A5B49AB4AFF8}"/>
          </ac:spMkLst>
        </pc:spChg>
        <pc:graphicFrameChg chg="add del">
          <ac:chgData name="Edmond Chuc" userId="2d709698-0770-4018-92cf-8853c26a98ad" providerId="ADAL" clId="{4D2BA99F-3588-5147-9327-938E01A32BE7}" dt="2022-11-11T00:29:05.030" v="2231" actId="26606"/>
          <ac:graphicFrameMkLst>
            <pc:docMk/>
            <pc:sldMk cId="2163362186" sldId="293"/>
            <ac:graphicFrameMk id="9" creationId="{18EDF122-EA27-FD52-F4D0-CB4ECBF71DAE}"/>
          </ac:graphicFrameMkLst>
        </pc:graphicFrameChg>
        <pc:graphicFrameChg chg="add del">
          <ac:chgData name="Edmond Chuc" userId="2d709698-0770-4018-92cf-8853c26a98ad" providerId="ADAL" clId="{4D2BA99F-3588-5147-9327-938E01A32BE7}" dt="2022-11-11T00:29:08.571" v="2233" actId="26606"/>
          <ac:graphicFrameMkLst>
            <pc:docMk/>
            <pc:sldMk cId="2163362186" sldId="293"/>
            <ac:graphicFrameMk id="11" creationId="{9420DE8B-7E9E-EF49-146E-6E7BC07B7AE5}"/>
          </ac:graphicFrameMkLst>
        </pc:graphicFrameChg>
        <pc:graphicFrameChg chg="add del">
          <ac:chgData name="Edmond Chuc" userId="2d709698-0770-4018-92cf-8853c26a98ad" providerId="ADAL" clId="{4D2BA99F-3588-5147-9327-938E01A32BE7}" dt="2022-11-11T00:29:11.009" v="2235" actId="26606"/>
          <ac:graphicFrameMkLst>
            <pc:docMk/>
            <pc:sldMk cId="2163362186" sldId="293"/>
            <ac:graphicFrameMk id="13" creationId="{B1E4EDA1-5F18-7576-DF40-3547AEC2E6E3}"/>
          </ac:graphicFrameMkLst>
        </pc:graphicFrameChg>
        <pc:graphicFrameChg chg="add del">
          <ac:chgData name="Edmond Chuc" userId="2d709698-0770-4018-92cf-8853c26a98ad" providerId="ADAL" clId="{4D2BA99F-3588-5147-9327-938E01A32BE7}" dt="2022-11-11T00:29:15.078" v="2237" actId="26606"/>
          <ac:graphicFrameMkLst>
            <pc:docMk/>
            <pc:sldMk cId="2163362186" sldId="293"/>
            <ac:graphicFrameMk id="15" creationId="{16FEFC5D-CD6B-F195-7AE8-C0D4A6BD1891}"/>
          </ac:graphicFrameMkLst>
        </pc:graphicFrameChg>
        <pc:graphicFrameChg chg="add del">
          <ac:chgData name="Edmond Chuc" userId="2d709698-0770-4018-92cf-8853c26a98ad" providerId="ADAL" clId="{4D2BA99F-3588-5147-9327-938E01A32BE7}" dt="2022-11-11T00:29:20.009" v="2239" actId="26606"/>
          <ac:graphicFrameMkLst>
            <pc:docMk/>
            <pc:sldMk cId="2163362186" sldId="293"/>
            <ac:graphicFrameMk id="17" creationId="{9420DE8B-7E9E-EF49-146E-6E7BC07B7AE5}"/>
          </ac:graphicFrameMkLst>
        </pc:graphicFrameChg>
        <pc:graphicFrameChg chg="add del">
          <ac:chgData name="Edmond Chuc" userId="2d709698-0770-4018-92cf-8853c26a98ad" providerId="ADAL" clId="{4D2BA99F-3588-5147-9327-938E01A32BE7}" dt="2022-11-11T00:29:23.169" v="2241" actId="26606"/>
          <ac:graphicFrameMkLst>
            <pc:docMk/>
            <pc:sldMk cId="2163362186" sldId="293"/>
            <ac:graphicFrameMk id="19" creationId="{18EDF122-EA27-FD52-F4D0-CB4ECBF71DAE}"/>
          </ac:graphicFrameMkLst>
        </pc:graphicFrameChg>
        <pc:graphicFrameChg chg="add del">
          <ac:chgData name="Edmond Chuc" userId="2d709698-0770-4018-92cf-8853c26a98ad" providerId="ADAL" clId="{4D2BA99F-3588-5147-9327-938E01A32BE7}" dt="2022-11-11T00:29:25.376" v="2243" actId="26606"/>
          <ac:graphicFrameMkLst>
            <pc:docMk/>
            <pc:sldMk cId="2163362186" sldId="293"/>
            <ac:graphicFrameMk id="21" creationId="{9420DE8B-7E9E-EF49-146E-6E7BC07B7AE5}"/>
          </ac:graphicFrameMkLst>
        </pc:graphicFrameChg>
        <pc:graphicFrameChg chg="add del">
          <ac:chgData name="Edmond Chuc" userId="2d709698-0770-4018-92cf-8853c26a98ad" providerId="ADAL" clId="{4D2BA99F-3588-5147-9327-938E01A32BE7}" dt="2022-11-11T00:29:26.828" v="2245" actId="26606"/>
          <ac:graphicFrameMkLst>
            <pc:docMk/>
            <pc:sldMk cId="2163362186" sldId="293"/>
            <ac:graphicFrameMk id="23" creationId="{18EDF122-EA27-FD52-F4D0-CB4ECBF71DAE}"/>
          </ac:graphicFrameMkLst>
        </pc:graphicFrameChg>
        <pc:graphicFrameChg chg="add mod">
          <ac:chgData name="Edmond Chuc" userId="2d709698-0770-4018-92cf-8853c26a98ad" providerId="ADAL" clId="{4D2BA99F-3588-5147-9327-938E01A32BE7}" dt="2022-11-13T04:19:32.853" v="6729"/>
          <ac:graphicFrameMkLst>
            <pc:docMk/>
            <pc:sldMk cId="2163362186" sldId="293"/>
            <ac:graphicFrameMk id="25" creationId="{9420DE8B-7E9E-EF49-146E-6E7BC07B7AE5}"/>
          </ac:graphicFrameMkLst>
        </pc:graphicFrameChg>
      </pc:sldChg>
      <pc:sldChg chg="new del">
        <pc:chgData name="Edmond Chuc" userId="2d709698-0770-4018-92cf-8853c26a98ad" providerId="ADAL" clId="{4D2BA99F-3588-5147-9327-938E01A32BE7}" dt="2022-11-11T00:04:55.841" v="1756" actId="2696"/>
        <pc:sldMkLst>
          <pc:docMk/>
          <pc:sldMk cId="2960228117" sldId="293"/>
        </pc:sldMkLst>
      </pc:sldChg>
      <pc:sldChg chg="addSp delSp modSp new mod">
        <pc:chgData name="Edmond Chuc" userId="2d709698-0770-4018-92cf-8853c26a98ad" providerId="ADAL" clId="{4D2BA99F-3588-5147-9327-938E01A32BE7}" dt="2022-11-13T04:23:51.846" v="6897" actId="13926"/>
        <pc:sldMkLst>
          <pc:docMk/>
          <pc:sldMk cId="2853560268" sldId="294"/>
        </pc:sldMkLst>
        <pc:spChg chg="add del mod">
          <ac:chgData name="Edmond Chuc" userId="2d709698-0770-4018-92cf-8853c26a98ad" providerId="ADAL" clId="{4D2BA99F-3588-5147-9327-938E01A32BE7}" dt="2022-11-11T00:30:02.287" v="2249" actId="26606"/>
          <ac:spMkLst>
            <pc:docMk/>
            <pc:sldMk cId="2853560268" sldId="294"/>
            <ac:spMk id="2" creationId="{452309A8-6D86-2AF9-79D6-DE0183FE6E20}"/>
          </ac:spMkLst>
        </pc:spChg>
        <pc:spChg chg="add del mod">
          <ac:chgData name="Edmond Chuc" userId="2d709698-0770-4018-92cf-8853c26a98ad" providerId="ADAL" clId="{4D2BA99F-3588-5147-9327-938E01A32BE7}" dt="2022-11-13T04:23:48.412" v="6895" actId="478"/>
          <ac:spMkLst>
            <pc:docMk/>
            <pc:sldMk cId="2853560268" sldId="294"/>
            <ac:spMk id="2" creationId="{F8E4E2A2-0F83-B4CF-9569-6AC436B9D61F}"/>
          </ac:spMkLst>
        </pc:spChg>
        <pc:spChg chg="mod">
          <ac:chgData name="Edmond Chuc" userId="2d709698-0770-4018-92cf-8853c26a98ad" providerId="ADAL" clId="{4D2BA99F-3588-5147-9327-938E01A32BE7}" dt="2022-11-11T00:22:01.426" v="1957" actId="20577"/>
          <ac:spMkLst>
            <pc:docMk/>
            <pc:sldMk cId="2853560268" sldId="294"/>
            <ac:spMk id="3" creationId="{79252DBB-7887-9AFE-079D-42BA78DBE9AC}"/>
          </ac:spMkLst>
        </pc:spChg>
        <pc:spChg chg="add del mod">
          <ac:chgData name="Edmond Chuc" userId="2d709698-0770-4018-92cf-8853c26a98ad" providerId="ADAL" clId="{4D2BA99F-3588-5147-9327-938E01A32BE7}" dt="2022-11-13T04:22:53.221" v="6868" actId="478"/>
          <ac:spMkLst>
            <pc:docMk/>
            <pc:sldMk cId="2853560268" sldId="294"/>
            <ac:spMk id="4" creationId="{9B530B0C-C3F7-B009-CE59-7835144AE535}"/>
          </ac:spMkLst>
        </pc:spChg>
        <pc:spChg chg="add del mod">
          <ac:chgData name="Edmond Chuc" userId="2d709698-0770-4018-92cf-8853c26a98ad" providerId="ADAL" clId="{4D2BA99F-3588-5147-9327-938E01A32BE7}" dt="2022-11-13T04:22:53.221" v="6868" actId="478"/>
          <ac:spMkLst>
            <pc:docMk/>
            <pc:sldMk cId="2853560268" sldId="294"/>
            <ac:spMk id="5" creationId="{A9C66323-BED9-EBBF-2ED0-BDC2E60DB302}"/>
          </ac:spMkLst>
        </pc:spChg>
        <pc:spChg chg="add del mod">
          <ac:chgData name="Edmond Chuc" userId="2d709698-0770-4018-92cf-8853c26a98ad" providerId="ADAL" clId="{4D2BA99F-3588-5147-9327-938E01A32BE7}" dt="2022-11-13T04:22:53.221" v="6868" actId="478"/>
          <ac:spMkLst>
            <pc:docMk/>
            <pc:sldMk cId="2853560268" sldId="294"/>
            <ac:spMk id="6" creationId="{4C38A976-6B15-81C1-84E6-D5261895F2FC}"/>
          </ac:spMkLst>
        </pc:spChg>
        <pc:spChg chg="add del mod">
          <ac:chgData name="Edmond Chuc" userId="2d709698-0770-4018-92cf-8853c26a98ad" providerId="ADAL" clId="{4D2BA99F-3588-5147-9327-938E01A32BE7}" dt="2022-11-13T04:22:53.221" v="6868" actId="478"/>
          <ac:spMkLst>
            <pc:docMk/>
            <pc:sldMk cId="2853560268" sldId="294"/>
            <ac:spMk id="7" creationId="{8F655E2D-6237-8E5E-F1BE-CE8084724507}"/>
          </ac:spMkLst>
        </pc:spChg>
        <pc:spChg chg="add del mod">
          <ac:chgData name="Edmond Chuc" userId="2d709698-0770-4018-92cf-8853c26a98ad" providerId="ADAL" clId="{4D2BA99F-3588-5147-9327-938E01A32BE7}" dt="2022-11-13T04:23:48.412" v="6895" actId="478"/>
          <ac:spMkLst>
            <pc:docMk/>
            <pc:sldMk cId="2853560268" sldId="294"/>
            <ac:spMk id="8" creationId="{125D138A-C794-EF35-C74F-6B76537B2BFC}"/>
          </ac:spMkLst>
        </pc:spChg>
        <pc:spChg chg="add del mod">
          <ac:chgData name="Edmond Chuc" userId="2d709698-0770-4018-92cf-8853c26a98ad" providerId="ADAL" clId="{4D2BA99F-3588-5147-9327-938E01A32BE7}" dt="2022-11-13T04:23:48.412" v="6895" actId="478"/>
          <ac:spMkLst>
            <pc:docMk/>
            <pc:sldMk cId="2853560268" sldId="294"/>
            <ac:spMk id="9" creationId="{78D406B4-B982-96AD-18AB-D9903B71D5A5}"/>
          </ac:spMkLst>
        </pc:spChg>
        <pc:spChg chg="add del mod">
          <ac:chgData name="Edmond Chuc" userId="2d709698-0770-4018-92cf-8853c26a98ad" providerId="ADAL" clId="{4D2BA99F-3588-5147-9327-938E01A32BE7}" dt="2022-11-13T04:23:48.412" v="6895" actId="478"/>
          <ac:spMkLst>
            <pc:docMk/>
            <pc:sldMk cId="2853560268" sldId="294"/>
            <ac:spMk id="11" creationId="{48FD8490-4D48-35EE-FA2C-ADAD6F05A3D7}"/>
          </ac:spMkLst>
        </pc:spChg>
        <pc:spChg chg="add del mod">
          <ac:chgData name="Edmond Chuc" userId="2d709698-0770-4018-92cf-8853c26a98ad" providerId="ADAL" clId="{4D2BA99F-3588-5147-9327-938E01A32BE7}" dt="2022-11-13T04:23:48.412" v="6895" actId="478"/>
          <ac:spMkLst>
            <pc:docMk/>
            <pc:sldMk cId="2853560268" sldId="294"/>
            <ac:spMk id="12" creationId="{BD5BE0B6-277A-C652-0BD7-BF05A4867993}"/>
          </ac:spMkLst>
        </pc:spChg>
        <pc:spChg chg="add mod">
          <ac:chgData name="Edmond Chuc" userId="2d709698-0770-4018-92cf-8853c26a98ad" providerId="ADAL" clId="{4D2BA99F-3588-5147-9327-938E01A32BE7}" dt="2022-11-13T04:23:48.957" v="6896"/>
          <ac:spMkLst>
            <pc:docMk/>
            <pc:sldMk cId="2853560268" sldId="294"/>
            <ac:spMk id="13" creationId="{3F269E7F-FF50-68EF-A487-BFBFDE95CFC4}"/>
          </ac:spMkLst>
        </pc:spChg>
        <pc:spChg chg="add mod">
          <ac:chgData name="Edmond Chuc" userId="2d709698-0770-4018-92cf-8853c26a98ad" providerId="ADAL" clId="{4D2BA99F-3588-5147-9327-938E01A32BE7}" dt="2022-11-13T04:23:51.846" v="6897" actId="13926"/>
          <ac:spMkLst>
            <pc:docMk/>
            <pc:sldMk cId="2853560268" sldId="294"/>
            <ac:spMk id="14" creationId="{9CDBAFA0-E344-A28C-8F99-CB8FC4E3DF5E}"/>
          </ac:spMkLst>
        </pc:spChg>
        <pc:spChg chg="add mod">
          <ac:chgData name="Edmond Chuc" userId="2d709698-0770-4018-92cf-8853c26a98ad" providerId="ADAL" clId="{4D2BA99F-3588-5147-9327-938E01A32BE7}" dt="2022-11-13T04:23:48.957" v="6896"/>
          <ac:spMkLst>
            <pc:docMk/>
            <pc:sldMk cId="2853560268" sldId="294"/>
            <ac:spMk id="15" creationId="{674C4B5F-81A3-7F83-C676-2427C3545B38}"/>
          </ac:spMkLst>
        </pc:spChg>
        <pc:spChg chg="add mod">
          <ac:chgData name="Edmond Chuc" userId="2d709698-0770-4018-92cf-8853c26a98ad" providerId="ADAL" clId="{4D2BA99F-3588-5147-9327-938E01A32BE7}" dt="2022-11-13T04:23:48.957" v="6896"/>
          <ac:spMkLst>
            <pc:docMk/>
            <pc:sldMk cId="2853560268" sldId="294"/>
            <ac:spMk id="16" creationId="{4F070758-5B40-B76B-7B35-88F581D6AA13}"/>
          </ac:spMkLst>
        </pc:spChg>
        <pc:spChg chg="add mod">
          <ac:chgData name="Edmond Chuc" userId="2d709698-0770-4018-92cf-8853c26a98ad" providerId="ADAL" clId="{4D2BA99F-3588-5147-9327-938E01A32BE7}" dt="2022-11-13T04:23:48.957" v="6896"/>
          <ac:spMkLst>
            <pc:docMk/>
            <pc:sldMk cId="2853560268" sldId="294"/>
            <ac:spMk id="17" creationId="{D5DE5C09-8231-BD54-CCC4-25ADE6768A03}"/>
          </ac:spMkLst>
        </pc:spChg>
        <pc:graphicFrameChg chg="add del">
          <ac:chgData name="Edmond Chuc" userId="2d709698-0770-4018-92cf-8853c26a98ad" providerId="ADAL" clId="{4D2BA99F-3588-5147-9327-938E01A32BE7}" dt="2022-11-11T00:29:57.095" v="2248" actId="26606"/>
          <ac:graphicFrameMkLst>
            <pc:docMk/>
            <pc:sldMk cId="2853560268" sldId="294"/>
            <ac:graphicFrameMk id="9" creationId="{4C5D01BC-FE47-6604-BFBF-D8DA9559C51D}"/>
          </ac:graphicFrameMkLst>
        </pc:graphicFrameChg>
        <pc:graphicFrameChg chg="add mod modGraphic">
          <ac:chgData name="Edmond Chuc" userId="2d709698-0770-4018-92cf-8853c26a98ad" providerId="ADAL" clId="{4D2BA99F-3588-5147-9327-938E01A32BE7}" dt="2022-11-13T04:20:16.145" v="6833"/>
          <ac:graphicFrameMkLst>
            <pc:docMk/>
            <pc:sldMk cId="2853560268" sldId="294"/>
            <ac:graphicFrameMk id="10" creationId="{2BFB487C-5803-8BE2-835F-0D631BC3CA9E}"/>
          </ac:graphicFrameMkLst>
        </pc:graphicFrameChg>
      </pc:sldChg>
      <pc:sldChg chg="addSp delSp modSp new mod">
        <pc:chgData name="Edmond Chuc" userId="2d709698-0770-4018-92cf-8853c26a98ad" providerId="ADAL" clId="{4D2BA99F-3588-5147-9327-938E01A32BE7}" dt="2022-11-13T04:24:06.691" v="6900" actId="13926"/>
        <pc:sldMkLst>
          <pc:docMk/>
          <pc:sldMk cId="778244824" sldId="295"/>
        </pc:sldMkLst>
        <pc:spChg chg="add mod">
          <ac:chgData name="Edmond Chuc" userId="2d709698-0770-4018-92cf-8853c26a98ad" providerId="ADAL" clId="{4D2BA99F-3588-5147-9327-938E01A32BE7}" dt="2022-11-13T04:24:00.091" v="6899"/>
          <ac:spMkLst>
            <pc:docMk/>
            <pc:sldMk cId="778244824" sldId="295"/>
            <ac:spMk id="2" creationId="{39F1384B-8821-8DDB-0525-40D430906F26}"/>
          </ac:spMkLst>
        </pc:spChg>
        <pc:spChg chg="del mod">
          <ac:chgData name="Edmond Chuc" userId="2d709698-0770-4018-92cf-8853c26a98ad" providerId="ADAL" clId="{4D2BA99F-3588-5147-9327-938E01A32BE7}" dt="2022-11-11T00:30:14.415" v="2250" actId="26606"/>
          <ac:spMkLst>
            <pc:docMk/>
            <pc:sldMk cId="778244824" sldId="295"/>
            <ac:spMk id="2" creationId="{444B923C-2F10-9D4D-25FC-7E9563B8A896}"/>
          </ac:spMkLst>
        </pc:spChg>
        <pc:spChg chg="mod">
          <ac:chgData name="Edmond Chuc" userId="2d709698-0770-4018-92cf-8853c26a98ad" providerId="ADAL" clId="{4D2BA99F-3588-5147-9327-938E01A32BE7}" dt="2022-11-11T00:22:40.815" v="2018" actId="20577"/>
          <ac:spMkLst>
            <pc:docMk/>
            <pc:sldMk cId="778244824" sldId="295"/>
            <ac:spMk id="3" creationId="{44678805-5F71-7700-B130-8D549690EB2E}"/>
          </ac:spMkLst>
        </pc:spChg>
        <pc:spChg chg="add mod">
          <ac:chgData name="Edmond Chuc" userId="2d709698-0770-4018-92cf-8853c26a98ad" providerId="ADAL" clId="{4D2BA99F-3588-5147-9327-938E01A32BE7}" dt="2022-11-13T04:24:00.091" v="6899"/>
          <ac:spMkLst>
            <pc:docMk/>
            <pc:sldMk cId="778244824" sldId="295"/>
            <ac:spMk id="4" creationId="{DBA481FD-BB31-FBBD-9A30-58145C513A56}"/>
          </ac:spMkLst>
        </pc:spChg>
        <pc:spChg chg="add del">
          <ac:chgData name="Edmond Chuc" userId="2d709698-0770-4018-92cf-8853c26a98ad" providerId="ADAL" clId="{4D2BA99F-3588-5147-9327-938E01A32BE7}" dt="2022-11-11T00:23:30.884" v="2089" actId="22"/>
          <ac:spMkLst>
            <pc:docMk/>
            <pc:sldMk cId="778244824" sldId="295"/>
            <ac:spMk id="5" creationId="{0C20219A-A61D-B1D3-0808-C8A8B835BABA}"/>
          </ac:spMkLst>
        </pc:spChg>
        <pc:spChg chg="add mod">
          <ac:chgData name="Edmond Chuc" userId="2d709698-0770-4018-92cf-8853c26a98ad" providerId="ADAL" clId="{4D2BA99F-3588-5147-9327-938E01A32BE7}" dt="2022-11-13T04:24:06.691" v="6900" actId="13926"/>
          <ac:spMkLst>
            <pc:docMk/>
            <pc:sldMk cId="778244824" sldId="295"/>
            <ac:spMk id="5" creationId="{BFDA4336-CABD-74FE-00E2-440C0377B102}"/>
          </ac:spMkLst>
        </pc:spChg>
        <pc:spChg chg="add del mod">
          <ac:chgData name="Edmond Chuc" userId="2d709698-0770-4018-92cf-8853c26a98ad" providerId="ADAL" clId="{4D2BA99F-3588-5147-9327-938E01A32BE7}" dt="2022-11-13T04:23:59.597" v="6898" actId="478"/>
          <ac:spMkLst>
            <pc:docMk/>
            <pc:sldMk cId="778244824" sldId="295"/>
            <ac:spMk id="6" creationId="{E51B27BF-E9F3-DDE9-47D7-4366B578AAD1}"/>
          </ac:spMkLst>
        </pc:spChg>
        <pc:spChg chg="add del mod">
          <ac:chgData name="Edmond Chuc" userId="2d709698-0770-4018-92cf-8853c26a98ad" providerId="ADAL" clId="{4D2BA99F-3588-5147-9327-938E01A32BE7}" dt="2022-11-13T04:23:59.597" v="6898" actId="478"/>
          <ac:spMkLst>
            <pc:docMk/>
            <pc:sldMk cId="778244824" sldId="295"/>
            <ac:spMk id="7" creationId="{D41B1AF9-23D5-9E82-21ED-86B7C34BE63C}"/>
          </ac:spMkLst>
        </pc:spChg>
        <pc:spChg chg="add del mod">
          <ac:chgData name="Edmond Chuc" userId="2d709698-0770-4018-92cf-8853c26a98ad" providerId="ADAL" clId="{4D2BA99F-3588-5147-9327-938E01A32BE7}" dt="2022-11-13T04:23:59.597" v="6898" actId="478"/>
          <ac:spMkLst>
            <pc:docMk/>
            <pc:sldMk cId="778244824" sldId="295"/>
            <ac:spMk id="8" creationId="{AC9D5AF7-23A9-1CBD-B211-29A2417D0417}"/>
          </ac:spMkLst>
        </pc:spChg>
        <pc:spChg chg="add del mod">
          <ac:chgData name="Edmond Chuc" userId="2d709698-0770-4018-92cf-8853c26a98ad" providerId="ADAL" clId="{4D2BA99F-3588-5147-9327-938E01A32BE7}" dt="2022-11-13T04:23:59.597" v="6898" actId="478"/>
          <ac:spMkLst>
            <pc:docMk/>
            <pc:sldMk cId="778244824" sldId="295"/>
            <ac:spMk id="9" creationId="{9C462E1C-15BE-1A22-62C4-57FA63790D8F}"/>
          </ac:spMkLst>
        </pc:spChg>
        <pc:spChg chg="add mod">
          <ac:chgData name="Edmond Chuc" userId="2d709698-0770-4018-92cf-8853c26a98ad" providerId="ADAL" clId="{4D2BA99F-3588-5147-9327-938E01A32BE7}" dt="2022-11-13T04:24:00.091" v="6899"/>
          <ac:spMkLst>
            <pc:docMk/>
            <pc:sldMk cId="778244824" sldId="295"/>
            <ac:spMk id="10" creationId="{8D5169BC-F210-F663-7094-9503C174357C}"/>
          </ac:spMkLst>
        </pc:spChg>
        <pc:spChg chg="add mod">
          <ac:chgData name="Edmond Chuc" userId="2d709698-0770-4018-92cf-8853c26a98ad" providerId="ADAL" clId="{4D2BA99F-3588-5147-9327-938E01A32BE7}" dt="2022-11-13T04:24:00.091" v="6899"/>
          <ac:spMkLst>
            <pc:docMk/>
            <pc:sldMk cId="778244824" sldId="295"/>
            <ac:spMk id="12" creationId="{AF1CB0BE-E773-DA48-ACAD-92F52CC31AE0}"/>
          </ac:spMkLst>
        </pc:spChg>
        <pc:graphicFrameChg chg="add">
          <ac:chgData name="Edmond Chuc" userId="2d709698-0770-4018-92cf-8853c26a98ad" providerId="ADAL" clId="{4D2BA99F-3588-5147-9327-938E01A32BE7}" dt="2022-11-11T00:30:14.415" v="2250" actId="26606"/>
          <ac:graphicFrameMkLst>
            <pc:docMk/>
            <pc:sldMk cId="778244824" sldId="295"/>
            <ac:graphicFrameMk id="11" creationId="{F6517DCB-E9DE-AE26-36FA-825CA58D42B8}"/>
          </ac:graphicFrameMkLst>
        </pc:graphicFrameChg>
      </pc:sldChg>
      <pc:sldChg chg="addSp delSp modSp new mod">
        <pc:chgData name="Edmond Chuc" userId="2d709698-0770-4018-92cf-8853c26a98ad" providerId="ADAL" clId="{4D2BA99F-3588-5147-9327-938E01A32BE7}" dt="2022-11-13T04:24:17.847" v="6903" actId="13926"/>
        <pc:sldMkLst>
          <pc:docMk/>
          <pc:sldMk cId="789166085" sldId="296"/>
        </pc:sldMkLst>
        <pc:spChg chg="del mod">
          <ac:chgData name="Edmond Chuc" userId="2d709698-0770-4018-92cf-8853c26a98ad" providerId="ADAL" clId="{4D2BA99F-3588-5147-9327-938E01A32BE7}" dt="2022-11-11T00:30:24.140" v="2251" actId="26606"/>
          <ac:spMkLst>
            <pc:docMk/>
            <pc:sldMk cId="789166085" sldId="296"/>
            <ac:spMk id="2" creationId="{182F1B43-308A-DC7A-2353-FD6D88CD148C}"/>
          </ac:spMkLst>
        </pc:spChg>
        <pc:spChg chg="add mod">
          <ac:chgData name="Edmond Chuc" userId="2d709698-0770-4018-92cf-8853c26a98ad" providerId="ADAL" clId="{4D2BA99F-3588-5147-9327-938E01A32BE7}" dt="2022-11-13T04:24:14.629" v="6902"/>
          <ac:spMkLst>
            <pc:docMk/>
            <pc:sldMk cId="789166085" sldId="296"/>
            <ac:spMk id="2" creationId="{608DFBC3-12E5-BB83-8659-245F88F03D0B}"/>
          </ac:spMkLst>
        </pc:spChg>
        <pc:spChg chg="mod">
          <ac:chgData name="Edmond Chuc" userId="2d709698-0770-4018-92cf-8853c26a98ad" providerId="ADAL" clId="{4D2BA99F-3588-5147-9327-938E01A32BE7}" dt="2022-11-11T00:23:56.088" v="2103" actId="20577"/>
          <ac:spMkLst>
            <pc:docMk/>
            <pc:sldMk cId="789166085" sldId="296"/>
            <ac:spMk id="3" creationId="{7C459308-5C8C-7B4B-095D-09B3477C01D3}"/>
          </ac:spMkLst>
        </pc:spChg>
        <pc:spChg chg="add del mod">
          <ac:chgData name="Edmond Chuc" userId="2d709698-0770-4018-92cf-8853c26a98ad" providerId="ADAL" clId="{4D2BA99F-3588-5147-9327-938E01A32BE7}" dt="2022-11-13T04:24:14.032" v="6901" actId="478"/>
          <ac:spMkLst>
            <pc:docMk/>
            <pc:sldMk cId="789166085" sldId="296"/>
            <ac:spMk id="4" creationId="{ABAA5A39-238F-247B-3A1D-B4F9B69D86ED}"/>
          </ac:spMkLst>
        </pc:spChg>
        <pc:spChg chg="add del mod">
          <ac:chgData name="Edmond Chuc" userId="2d709698-0770-4018-92cf-8853c26a98ad" providerId="ADAL" clId="{4D2BA99F-3588-5147-9327-938E01A32BE7}" dt="2022-11-13T04:24:14.032" v="6901" actId="478"/>
          <ac:spMkLst>
            <pc:docMk/>
            <pc:sldMk cId="789166085" sldId="296"/>
            <ac:spMk id="5" creationId="{BF674785-D86F-2187-7727-F61D05A42FE5}"/>
          </ac:spMkLst>
        </pc:spChg>
        <pc:spChg chg="add del mod">
          <ac:chgData name="Edmond Chuc" userId="2d709698-0770-4018-92cf-8853c26a98ad" providerId="ADAL" clId="{4D2BA99F-3588-5147-9327-938E01A32BE7}" dt="2022-11-13T04:24:14.032" v="6901" actId="478"/>
          <ac:spMkLst>
            <pc:docMk/>
            <pc:sldMk cId="789166085" sldId="296"/>
            <ac:spMk id="6" creationId="{A5320861-F5E6-CF8C-3AAE-1B27812F7982}"/>
          </ac:spMkLst>
        </pc:spChg>
        <pc:spChg chg="add del mod">
          <ac:chgData name="Edmond Chuc" userId="2d709698-0770-4018-92cf-8853c26a98ad" providerId="ADAL" clId="{4D2BA99F-3588-5147-9327-938E01A32BE7}" dt="2022-11-13T04:24:14.032" v="6901" actId="478"/>
          <ac:spMkLst>
            <pc:docMk/>
            <pc:sldMk cId="789166085" sldId="296"/>
            <ac:spMk id="7" creationId="{983FA794-4F32-149F-BBB3-94A07CBEB320}"/>
          </ac:spMkLst>
        </pc:spChg>
        <pc:spChg chg="add mod">
          <ac:chgData name="Edmond Chuc" userId="2d709698-0770-4018-92cf-8853c26a98ad" providerId="ADAL" clId="{4D2BA99F-3588-5147-9327-938E01A32BE7}" dt="2022-11-13T04:24:14.629" v="6902"/>
          <ac:spMkLst>
            <pc:docMk/>
            <pc:sldMk cId="789166085" sldId="296"/>
            <ac:spMk id="8" creationId="{F35D2F3F-AFD2-78AD-39FA-F1ACEB26D7FE}"/>
          </ac:spMkLst>
        </pc:spChg>
        <pc:spChg chg="add mod">
          <ac:chgData name="Edmond Chuc" userId="2d709698-0770-4018-92cf-8853c26a98ad" providerId="ADAL" clId="{4D2BA99F-3588-5147-9327-938E01A32BE7}" dt="2022-11-13T04:24:14.629" v="6902"/>
          <ac:spMkLst>
            <pc:docMk/>
            <pc:sldMk cId="789166085" sldId="296"/>
            <ac:spMk id="10" creationId="{3063E1B2-9F73-D43E-9D15-2692E8BA3728}"/>
          </ac:spMkLst>
        </pc:spChg>
        <pc:spChg chg="add mod">
          <ac:chgData name="Edmond Chuc" userId="2d709698-0770-4018-92cf-8853c26a98ad" providerId="ADAL" clId="{4D2BA99F-3588-5147-9327-938E01A32BE7}" dt="2022-11-13T04:24:17.847" v="6903" actId="13926"/>
          <ac:spMkLst>
            <pc:docMk/>
            <pc:sldMk cId="789166085" sldId="296"/>
            <ac:spMk id="11" creationId="{4FE276E7-A760-EEBC-7AE4-AF117E204455}"/>
          </ac:spMkLst>
        </pc:spChg>
        <pc:spChg chg="add mod">
          <ac:chgData name="Edmond Chuc" userId="2d709698-0770-4018-92cf-8853c26a98ad" providerId="ADAL" clId="{4D2BA99F-3588-5147-9327-938E01A32BE7}" dt="2022-11-13T04:24:14.629" v="6902"/>
          <ac:spMkLst>
            <pc:docMk/>
            <pc:sldMk cId="789166085" sldId="296"/>
            <ac:spMk id="12" creationId="{AFB0FE69-9972-3FC3-6303-EE5A32A62A35}"/>
          </ac:spMkLst>
        </pc:spChg>
        <pc:graphicFrameChg chg="add">
          <ac:chgData name="Edmond Chuc" userId="2d709698-0770-4018-92cf-8853c26a98ad" providerId="ADAL" clId="{4D2BA99F-3588-5147-9327-938E01A32BE7}" dt="2022-11-11T00:30:24.140" v="2251" actId="26606"/>
          <ac:graphicFrameMkLst>
            <pc:docMk/>
            <pc:sldMk cId="789166085" sldId="296"/>
            <ac:graphicFrameMk id="9" creationId="{DC330A47-6C24-5F49-6BB9-81815923099D}"/>
          </ac:graphicFrameMkLst>
        </pc:graphicFrameChg>
      </pc:sldChg>
      <pc:sldChg chg="modSp new mod">
        <pc:chgData name="Edmond Chuc" userId="2d709698-0770-4018-92cf-8853c26a98ad" providerId="ADAL" clId="{4D2BA99F-3588-5147-9327-938E01A32BE7}" dt="2022-11-11T03:45:20.199" v="4586" actId="20577"/>
        <pc:sldMkLst>
          <pc:docMk/>
          <pc:sldMk cId="3064703734" sldId="297"/>
        </pc:sldMkLst>
        <pc:spChg chg="mod">
          <ac:chgData name="Edmond Chuc" userId="2d709698-0770-4018-92cf-8853c26a98ad" providerId="ADAL" clId="{4D2BA99F-3588-5147-9327-938E01A32BE7}" dt="2022-11-11T03:45:20.199" v="4586" actId="20577"/>
          <ac:spMkLst>
            <pc:docMk/>
            <pc:sldMk cId="3064703734" sldId="297"/>
            <ac:spMk id="2" creationId="{351336FB-F664-D285-23CC-738F032B0ABB}"/>
          </ac:spMkLst>
        </pc:spChg>
        <pc:spChg chg="mod">
          <ac:chgData name="Edmond Chuc" userId="2d709698-0770-4018-92cf-8853c26a98ad" providerId="ADAL" clId="{4D2BA99F-3588-5147-9327-938E01A32BE7}" dt="2022-11-11T03:08:14.197" v="3475" actId="20577"/>
          <ac:spMkLst>
            <pc:docMk/>
            <pc:sldMk cId="3064703734" sldId="297"/>
            <ac:spMk id="3" creationId="{DBCC587A-8235-C21F-9F08-58C22FB90DF2}"/>
          </ac:spMkLst>
        </pc:spChg>
      </pc:sldChg>
      <pc:sldChg chg="addSp delSp modSp new mod">
        <pc:chgData name="Edmond Chuc" userId="2d709698-0770-4018-92cf-8853c26a98ad" providerId="ADAL" clId="{4D2BA99F-3588-5147-9327-938E01A32BE7}" dt="2022-11-11T04:16:27.373" v="5897"/>
        <pc:sldMkLst>
          <pc:docMk/>
          <pc:sldMk cId="3954363349" sldId="298"/>
        </pc:sldMkLst>
        <pc:spChg chg="mod">
          <ac:chgData name="Edmond Chuc" userId="2d709698-0770-4018-92cf-8853c26a98ad" providerId="ADAL" clId="{4D2BA99F-3588-5147-9327-938E01A32BE7}" dt="2022-11-11T03:41:47.469" v="4402" actId="20577"/>
          <ac:spMkLst>
            <pc:docMk/>
            <pc:sldMk cId="3954363349" sldId="298"/>
            <ac:spMk id="2" creationId="{CD1478A5-5173-36FC-7BB2-851821D55D4B}"/>
          </ac:spMkLst>
        </pc:spChg>
        <pc:spChg chg="mod">
          <ac:chgData name="Edmond Chuc" userId="2d709698-0770-4018-92cf-8853c26a98ad" providerId="ADAL" clId="{4D2BA99F-3588-5147-9327-938E01A32BE7}" dt="2022-11-11T00:57:15.460" v="2502" actId="20577"/>
          <ac:spMkLst>
            <pc:docMk/>
            <pc:sldMk cId="3954363349" sldId="298"/>
            <ac:spMk id="3" creationId="{AE6B3DD4-96FE-D1E9-6728-884783EC429F}"/>
          </ac:spMkLst>
        </pc:spChg>
        <pc:spChg chg="add del mod">
          <ac:chgData name="Edmond Chuc" userId="2d709698-0770-4018-92cf-8853c26a98ad" providerId="ADAL" clId="{4D2BA99F-3588-5147-9327-938E01A32BE7}" dt="2022-11-11T04:16:27.373" v="5897"/>
          <ac:spMkLst>
            <pc:docMk/>
            <pc:sldMk cId="3954363349" sldId="298"/>
            <ac:spMk id="4" creationId="{82667550-94DC-3516-B8D4-F5846F97639D}"/>
          </ac:spMkLst>
        </pc:spChg>
        <pc:spChg chg="add del mod">
          <ac:chgData name="Edmond Chuc" userId="2d709698-0770-4018-92cf-8853c26a98ad" providerId="ADAL" clId="{4D2BA99F-3588-5147-9327-938E01A32BE7}" dt="2022-11-11T04:16:27.373" v="5897"/>
          <ac:spMkLst>
            <pc:docMk/>
            <pc:sldMk cId="3954363349" sldId="298"/>
            <ac:spMk id="5" creationId="{C7C3CE6B-8A25-6A1B-5B8B-134A003B902F}"/>
          </ac:spMkLst>
        </pc:spChg>
        <pc:spChg chg="add del mod">
          <ac:chgData name="Edmond Chuc" userId="2d709698-0770-4018-92cf-8853c26a98ad" providerId="ADAL" clId="{4D2BA99F-3588-5147-9327-938E01A32BE7}" dt="2022-11-11T04:16:27.373" v="5897"/>
          <ac:spMkLst>
            <pc:docMk/>
            <pc:sldMk cId="3954363349" sldId="298"/>
            <ac:spMk id="6" creationId="{2B472E57-0CEE-DEB9-B9CA-16E0B1BE8FE5}"/>
          </ac:spMkLst>
        </pc:spChg>
        <pc:spChg chg="add del mod">
          <ac:chgData name="Edmond Chuc" userId="2d709698-0770-4018-92cf-8853c26a98ad" providerId="ADAL" clId="{4D2BA99F-3588-5147-9327-938E01A32BE7}" dt="2022-11-11T04:16:27.373" v="5897"/>
          <ac:spMkLst>
            <pc:docMk/>
            <pc:sldMk cId="3954363349" sldId="298"/>
            <ac:spMk id="7" creationId="{22FBDBA1-15BD-5D0C-15C6-8519D1649544}"/>
          </ac:spMkLst>
        </pc:spChg>
      </pc:sldChg>
      <pc:sldChg chg="addSp modSp new mod">
        <pc:chgData name="Edmond Chuc" userId="2d709698-0770-4018-92cf-8853c26a98ad" providerId="ADAL" clId="{4D2BA99F-3588-5147-9327-938E01A32BE7}" dt="2022-11-11T06:41:34.623" v="6227" actId="20577"/>
        <pc:sldMkLst>
          <pc:docMk/>
          <pc:sldMk cId="57156889" sldId="299"/>
        </pc:sldMkLst>
        <pc:spChg chg="mod">
          <ac:chgData name="Edmond Chuc" userId="2d709698-0770-4018-92cf-8853c26a98ad" providerId="ADAL" clId="{4D2BA99F-3588-5147-9327-938E01A32BE7}" dt="2022-11-11T06:41:34.623" v="6227" actId="20577"/>
          <ac:spMkLst>
            <pc:docMk/>
            <pc:sldMk cId="57156889" sldId="299"/>
            <ac:spMk id="2" creationId="{6B5BC0A1-0B4E-A7C6-897F-9D31202F50AD}"/>
          </ac:spMkLst>
        </pc:spChg>
        <pc:spChg chg="mod">
          <ac:chgData name="Edmond Chuc" userId="2d709698-0770-4018-92cf-8853c26a98ad" providerId="ADAL" clId="{4D2BA99F-3588-5147-9327-938E01A32BE7}" dt="2022-11-11T00:54:14.814" v="2380" actId="20577"/>
          <ac:spMkLst>
            <pc:docMk/>
            <pc:sldMk cId="57156889" sldId="299"/>
            <ac:spMk id="3" creationId="{0C11E4B7-0627-E58C-89D9-D9CEB18FEF5F}"/>
          </ac:spMkLst>
        </pc:spChg>
        <pc:spChg chg="add mod">
          <ac:chgData name="Edmond Chuc" userId="2d709698-0770-4018-92cf-8853c26a98ad" providerId="ADAL" clId="{4D2BA99F-3588-5147-9327-938E01A32BE7}" dt="2022-11-11T01:06:45.257" v="2604"/>
          <ac:spMkLst>
            <pc:docMk/>
            <pc:sldMk cId="57156889" sldId="299"/>
            <ac:spMk id="4" creationId="{1065D0E7-F6A4-B56F-77B7-6F0EE11775B4}"/>
          </ac:spMkLst>
        </pc:spChg>
        <pc:spChg chg="add mod">
          <ac:chgData name="Edmond Chuc" userId="2d709698-0770-4018-92cf-8853c26a98ad" providerId="ADAL" clId="{4D2BA99F-3588-5147-9327-938E01A32BE7}" dt="2022-11-11T04:17:22.082" v="5985" actId="13926"/>
          <ac:spMkLst>
            <pc:docMk/>
            <pc:sldMk cId="57156889" sldId="299"/>
            <ac:spMk id="4" creationId="{256C9B1C-524E-89BE-A532-3EF27935E5DF}"/>
          </ac:spMkLst>
        </pc:spChg>
        <pc:spChg chg="add mod">
          <ac:chgData name="Edmond Chuc" userId="2d709698-0770-4018-92cf-8853c26a98ad" providerId="ADAL" clId="{4D2BA99F-3588-5147-9327-938E01A32BE7}" dt="2022-11-11T01:06:55.441" v="2606"/>
          <ac:spMkLst>
            <pc:docMk/>
            <pc:sldMk cId="57156889" sldId="299"/>
            <ac:spMk id="5" creationId="{30799682-8153-CE1C-7128-6017D6ABD510}"/>
          </ac:spMkLst>
        </pc:spChg>
        <pc:spChg chg="add mod">
          <ac:chgData name="Edmond Chuc" userId="2d709698-0770-4018-92cf-8853c26a98ad" providerId="ADAL" clId="{4D2BA99F-3588-5147-9327-938E01A32BE7}" dt="2022-11-11T04:17:03.831" v="5980" actId="14100"/>
          <ac:spMkLst>
            <pc:docMk/>
            <pc:sldMk cId="57156889" sldId="299"/>
            <ac:spMk id="5" creationId="{6E8E263A-E1CC-EDFA-B7CA-E116578E2A6A}"/>
          </ac:spMkLst>
        </pc:spChg>
        <pc:spChg chg="add mod">
          <ac:chgData name="Edmond Chuc" userId="2d709698-0770-4018-92cf-8853c26a98ad" providerId="ADAL" clId="{4D2BA99F-3588-5147-9327-938E01A32BE7}" dt="2022-11-11T04:17:11.548" v="5982" actId="14100"/>
          <ac:spMkLst>
            <pc:docMk/>
            <pc:sldMk cId="57156889" sldId="299"/>
            <ac:spMk id="6" creationId="{64DF228B-483E-94C2-1146-260857C49F9B}"/>
          </ac:spMkLst>
        </pc:spChg>
        <pc:spChg chg="add mod">
          <ac:chgData name="Edmond Chuc" userId="2d709698-0770-4018-92cf-8853c26a98ad" providerId="ADAL" clId="{4D2BA99F-3588-5147-9327-938E01A32BE7}" dt="2022-11-11T04:17:18.903" v="5984" actId="13926"/>
          <ac:spMkLst>
            <pc:docMk/>
            <pc:sldMk cId="57156889" sldId="299"/>
            <ac:spMk id="7" creationId="{55CFC49C-85F7-0801-8782-312A60F16E3B}"/>
          </ac:spMkLst>
        </pc:spChg>
      </pc:sldChg>
      <pc:sldChg chg="modSp new del mod">
        <pc:chgData name="Edmond Chuc" userId="2d709698-0770-4018-92cf-8853c26a98ad" providerId="ADAL" clId="{4D2BA99F-3588-5147-9327-938E01A32BE7}" dt="2022-11-11T00:56:53.515" v="2476" actId="2696"/>
        <pc:sldMkLst>
          <pc:docMk/>
          <pc:sldMk cId="3877413195" sldId="300"/>
        </pc:sldMkLst>
        <pc:spChg chg="mod">
          <ac:chgData name="Edmond Chuc" userId="2d709698-0770-4018-92cf-8853c26a98ad" providerId="ADAL" clId="{4D2BA99F-3588-5147-9327-938E01A32BE7}" dt="2022-11-11T00:56:40.894" v="2467" actId="21"/>
          <ac:spMkLst>
            <pc:docMk/>
            <pc:sldMk cId="3877413195" sldId="300"/>
            <ac:spMk id="2" creationId="{8518C598-3E78-F981-295E-7B9B325A6F6B}"/>
          </ac:spMkLst>
        </pc:spChg>
        <pc:spChg chg="mod">
          <ac:chgData name="Edmond Chuc" userId="2d709698-0770-4018-92cf-8853c26a98ad" providerId="ADAL" clId="{4D2BA99F-3588-5147-9327-938E01A32BE7}" dt="2022-11-11T00:56:14.048" v="2431" actId="20577"/>
          <ac:spMkLst>
            <pc:docMk/>
            <pc:sldMk cId="3877413195" sldId="300"/>
            <ac:spMk id="3" creationId="{18A1DCED-57D3-F532-BB8D-E74486B1D410}"/>
          </ac:spMkLst>
        </pc:spChg>
      </pc:sldChg>
      <pc:sldChg chg="modSp new del mod">
        <pc:chgData name="Edmond Chuc" userId="2d709698-0770-4018-92cf-8853c26a98ad" providerId="ADAL" clId="{4D2BA99F-3588-5147-9327-938E01A32BE7}" dt="2022-11-11T01:10:12.489" v="2624" actId="2696"/>
        <pc:sldMkLst>
          <pc:docMk/>
          <pc:sldMk cId="728131928" sldId="301"/>
        </pc:sldMkLst>
        <pc:spChg chg="mod">
          <ac:chgData name="Edmond Chuc" userId="2d709698-0770-4018-92cf-8853c26a98ad" providerId="ADAL" clId="{4D2BA99F-3588-5147-9327-938E01A32BE7}" dt="2022-11-11T01:09:41.058" v="2607" actId="21"/>
          <ac:spMkLst>
            <pc:docMk/>
            <pc:sldMk cId="728131928" sldId="301"/>
            <ac:spMk id="2" creationId="{C001500F-C1D5-7B76-2EDA-75E36FB57DA5}"/>
          </ac:spMkLst>
        </pc:spChg>
        <pc:spChg chg="mod">
          <ac:chgData name="Edmond Chuc" userId="2d709698-0770-4018-92cf-8853c26a98ad" providerId="ADAL" clId="{4D2BA99F-3588-5147-9327-938E01A32BE7}" dt="2022-11-11T00:56:32.132" v="2466" actId="20577"/>
          <ac:spMkLst>
            <pc:docMk/>
            <pc:sldMk cId="728131928" sldId="301"/>
            <ac:spMk id="3" creationId="{1D311CA6-5F09-D92F-F0FD-31D36A5C5220}"/>
          </ac:spMkLst>
        </pc:spChg>
      </pc:sldChg>
      <pc:sldChg chg="addSp delSp modSp new mod">
        <pc:chgData name="Edmond Chuc" userId="2d709698-0770-4018-92cf-8853c26a98ad" providerId="ADAL" clId="{4D2BA99F-3588-5147-9327-938E01A32BE7}" dt="2022-11-13T04:05:44.447" v="6449" actId="20577"/>
        <pc:sldMkLst>
          <pc:docMk/>
          <pc:sldMk cId="3306500423" sldId="302"/>
        </pc:sldMkLst>
        <pc:spChg chg="mod">
          <ac:chgData name="Edmond Chuc" userId="2d709698-0770-4018-92cf-8853c26a98ad" providerId="ADAL" clId="{4D2BA99F-3588-5147-9327-938E01A32BE7}" dt="2022-11-13T04:05:44.447" v="6449" actId="20577"/>
          <ac:spMkLst>
            <pc:docMk/>
            <pc:sldMk cId="3306500423" sldId="302"/>
            <ac:spMk id="2" creationId="{CE83C34E-1F5E-405A-6B6B-2FB742C4B0EB}"/>
          </ac:spMkLst>
        </pc:spChg>
        <pc:spChg chg="mod">
          <ac:chgData name="Edmond Chuc" userId="2d709698-0770-4018-92cf-8853c26a98ad" providerId="ADAL" clId="{4D2BA99F-3588-5147-9327-938E01A32BE7}" dt="2022-11-11T01:01:18.498" v="2554" actId="20577"/>
          <ac:spMkLst>
            <pc:docMk/>
            <pc:sldMk cId="3306500423" sldId="302"/>
            <ac:spMk id="3" creationId="{A60BE52C-C179-25C5-650B-F7B53F2207CE}"/>
          </ac:spMkLst>
        </pc:spChg>
        <pc:spChg chg="add del mod">
          <ac:chgData name="Edmond Chuc" userId="2d709698-0770-4018-92cf-8853c26a98ad" providerId="ADAL" clId="{4D2BA99F-3588-5147-9327-938E01A32BE7}" dt="2022-11-11T01:13:24.743" v="2692" actId="478"/>
          <ac:spMkLst>
            <pc:docMk/>
            <pc:sldMk cId="3306500423" sldId="302"/>
            <ac:spMk id="4" creationId="{5BDEE1F7-B739-8936-8B5C-14F235B5C7C6}"/>
          </ac:spMkLst>
        </pc:spChg>
        <pc:spChg chg="add del mod">
          <ac:chgData name="Edmond Chuc" userId="2d709698-0770-4018-92cf-8853c26a98ad" providerId="ADAL" clId="{4D2BA99F-3588-5147-9327-938E01A32BE7}" dt="2022-11-11T01:13:05.693" v="2689" actId="478"/>
          <ac:spMkLst>
            <pc:docMk/>
            <pc:sldMk cId="3306500423" sldId="302"/>
            <ac:spMk id="5" creationId="{2372503B-4AB7-F421-52D2-41D527CA3930}"/>
          </ac:spMkLst>
        </pc:spChg>
        <pc:spChg chg="add del mod">
          <ac:chgData name="Edmond Chuc" userId="2d709698-0770-4018-92cf-8853c26a98ad" providerId="ADAL" clId="{4D2BA99F-3588-5147-9327-938E01A32BE7}" dt="2022-11-11T01:13:04.639" v="2688" actId="478"/>
          <ac:spMkLst>
            <pc:docMk/>
            <pc:sldMk cId="3306500423" sldId="302"/>
            <ac:spMk id="6" creationId="{A8D968EA-BF32-92BD-4A18-6E511CEC54C2}"/>
          </ac:spMkLst>
        </pc:spChg>
        <pc:spChg chg="add mod">
          <ac:chgData name="Edmond Chuc" userId="2d709698-0770-4018-92cf-8853c26a98ad" providerId="ADAL" clId="{4D2BA99F-3588-5147-9327-938E01A32BE7}" dt="2022-11-11T04:17:47.772" v="5991" actId="13926"/>
          <ac:spMkLst>
            <pc:docMk/>
            <pc:sldMk cId="3306500423" sldId="302"/>
            <ac:spMk id="6" creationId="{DDA291C3-A934-A472-B9A1-63CC60826C6B}"/>
          </ac:spMkLst>
        </pc:spChg>
        <pc:spChg chg="add mod">
          <ac:chgData name="Edmond Chuc" userId="2d709698-0770-4018-92cf-8853c26a98ad" providerId="ADAL" clId="{4D2BA99F-3588-5147-9327-938E01A32BE7}" dt="2022-11-11T04:17:41.935" v="5989"/>
          <ac:spMkLst>
            <pc:docMk/>
            <pc:sldMk cId="3306500423" sldId="302"/>
            <ac:spMk id="7" creationId="{D39BF993-AECC-637A-7311-B86247A58FC5}"/>
          </ac:spMkLst>
        </pc:spChg>
        <pc:spChg chg="add del mod">
          <ac:chgData name="Edmond Chuc" userId="2d709698-0770-4018-92cf-8853c26a98ad" providerId="ADAL" clId="{4D2BA99F-3588-5147-9327-938E01A32BE7}" dt="2022-11-11T01:17:58.466" v="2785" actId="478"/>
          <ac:spMkLst>
            <pc:docMk/>
            <pc:sldMk cId="3306500423" sldId="302"/>
            <ac:spMk id="7" creationId="{FCAB603D-4E7F-6D70-5A95-1F570955C85F}"/>
          </ac:spMkLst>
        </pc:spChg>
        <pc:spChg chg="add mod">
          <ac:chgData name="Edmond Chuc" userId="2d709698-0770-4018-92cf-8853c26a98ad" providerId="ADAL" clId="{4D2BA99F-3588-5147-9327-938E01A32BE7}" dt="2022-11-11T04:17:45.087" v="5990" actId="13926"/>
          <ac:spMkLst>
            <pc:docMk/>
            <pc:sldMk cId="3306500423" sldId="302"/>
            <ac:spMk id="8" creationId="{35A44E54-83D2-2663-993C-8E89E2477E33}"/>
          </ac:spMkLst>
        </pc:spChg>
        <pc:spChg chg="add mod">
          <ac:chgData name="Edmond Chuc" userId="2d709698-0770-4018-92cf-8853c26a98ad" providerId="ADAL" clId="{4D2BA99F-3588-5147-9327-938E01A32BE7}" dt="2022-11-11T04:17:41.935" v="5989"/>
          <ac:spMkLst>
            <pc:docMk/>
            <pc:sldMk cId="3306500423" sldId="302"/>
            <ac:spMk id="9" creationId="{AC292B63-6866-D4F8-C6F3-7CA02EA4B22F}"/>
          </ac:spMkLst>
        </pc:spChg>
        <pc:picChg chg="add del mod">
          <ac:chgData name="Edmond Chuc" userId="2d709698-0770-4018-92cf-8853c26a98ad" providerId="ADAL" clId="{4D2BA99F-3588-5147-9327-938E01A32BE7}" dt="2022-11-11T03:41:36.473" v="4380" actId="478"/>
          <ac:picMkLst>
            <pc:docMk/>
            <pc:sldMk cId="3306500423" sldId="302"/>
            <ac:picMk id="5" creationId="{AC4A9A6F-F5F0-9EA0-0C4F-1C382697CAF1}"/>
          </ac:picMkLst>
        </pc:picChg>
      </pc:sldChg>
      <pc:sldChg chg="addSp delSp modSp new del mod">
        <pc:chgData name="Edmond Chuc" userId="2d709698-0770-4018-92cf-8853c26a98ad" providerId="ADAL" clId="{4D2BA99F-3588-5147-9327-938E01A32BE7}" dt="2022-11-11T01:16:34.928" v="2756" actId="2696"/>
        <pc:sldMkLst>
          <pc:docMk/>
          <pc:sldMk cId="3300343647" sldId="303"/>
        </pc:sldMkLst>
        <pc:spChg chg="mod">
          <ac:chgData name="Edmond Chuc" userId="2d709698-0770-4018-92cf-8853c26a98ad" providerId="ADAL" clId="{4D2BA99F-3588-5147-9327-938E01A32BE7}" dt="2022-11-11T01:10:02.576" v="2618" actId="21"/>
          <ac:spMkLst>
            <pc:docMk/>
            <pc:sldMk cId="3300343647" sldId="303"/>
            <ac:spMk id="2" creationId="{668C25D7-DC70-A590-BDBE-A6FE6517B840}"/>
          </ac:spMkLst>
        </pc:spChg>
        <pc:spChg chg="mod">
          <ac:chgData name="Edmond Chuc" userId="2d709698-0770-4018-92cf-8853c26a98ad" providerId="ADAL" clId="{4D2BA99F-3588-5147-9327-938E01A32BE7}" dt="2022-11-11T01:02:22.222" v="2588" actId="20577"/>
          <ac:spMkLst>
            <pc:docMk/>
            <pc:sldMk cId="3300343647" sldId="303"/>
            <ac:spMk id="3" creationId="{4506A6C1-D69D-D8D6-9F3B-035D0F3C9C79}"/>
          </ac:spMkLst>
        </pc:spChg>
        <pc:spChg chg="add del">
          <ac:chgData name="Edmond Chuc" userId="2d709698-0770-4018-92cf-8853c26a98ad" providerId="ADAL" clId="{4D2BA99F-3588-5147-9327-938E01A32BE7}" dt="2022-11-11T01:13:27.651" v="2694" actId="22"/>
          <ac:spMkLst>
            <pc:docMk/>
            <pc:sldMk cId="3300343647" sldId="303"/>
            <ac:spMk id="5" creationId="{6AFB146F-8562-7170-AA31-20B4C49A33BC}"/>
          </ac:spMkLst>
        </pc:spChg>
        <pc:spChg chg="add del mod">
          <ac:chgData name="Edmond Chuc" userId="2d709698-0770-4018-92cf-8853c26a98ad" providerId="ADAL" clId="{4D2BA99F-3588-5147-9327-938E01A32BE7}" dt="2022-11-11T01:16:25.427" v="2754" actId="478"/>
          <ac:spMkLst>
            <pc:docMk/>
            <pc:sldMk cId="3300343647" sldId="303"/>
            <ac:spMk id="6" creationId="{9B77D3BA-F957-CE6E-D558-2D69153740EC}"/>
          </ac:spMkLst>
        </pc:spChg>
        <pc:spChg chg="add mod">
          <ac:chgData name="Edmond Chuc" userId="2d709698-0770-4018-92cf-8853c26a98ad" providerId="ADAL" clId="{4D2BA99F-3588-5147-9327-938E01A32BE7}" dt="2022-11-11T01:16:25.795" v="2755"/>
          <ac:spMkLst>
            <pc:docMk/>
            <pc:sldMk cId="3300343647" sldId="303"/>
            <ac:spMk id="7" creationId="{5BBB32C2-CD0C-E086-C740-8D9FF332F761}"/>
          </ac:spMkLst>
        </pc:spChg>
      </pc:sldChg>
      <pc:sldChg chg="addSp modSp new del mod">
        <pc:chgData name="Edmond Chuc" userId="2d709698-0770-4018-92cf-8853c26a98ad" providerId="ADAL" clId="{4D2BA99F-3588-5147-9327-938E01A32BE7}" dt="2022-11-11T02:58:56.958" v="3399" actId="2696"/>
        <pc:sldMkLst>
          <pc:docMk/>
          <pc:sldMk cId="3473618652" sldId="304"/>
        </pc:sldMkLst>
        <pc:spChg chg="mod">
          <ac:chgData name="Edmond Chuc" userId="2d709698-0770-4018-92cf-8853c26a98ad" providerId="ADAL" clId="{4D2BA99F-3588-5147-9327-938E01A32BE7}" dt="2022-11-11T01:15:14.058" v="2752" actId="13926"/>
          <ac:spMkLst>
            <pc:docMk/>
            <pc:sldMk cId="3473618652" sldId="304"/>
            <ac:spMk id="2" creationId="{8C66BEBA-4945-1D0B-2F83-F42C9CAD381B}"/>
          </ac:spMkLst>
        </pc:spChg>
        <pc:spChg chg="mod">
          <ac:chgData name="Edmond Chuc" userId="2d709698-0770-4018-92cf-8853c26a98ad" providerId="ADAL" clId="{4D2BA99F-3588-5147-9327-938E01A32BE7}" dt="2022-11-11T01:14:06.501" v="2720" actId="20577"/>
          <ac:spMkLst>
            <pc:docMk/>
            <pc:sldMk cId="3473618652" sldId="304"/>
            <ac:spMk id="3" creationId="{8FFB520C-CFF7-A513-1FB7-933DF76180E6}"/>
          </ac:spMkLst>
        </pc:spChg>
        <pc:picChg chg="add mod">
          <ac:chgData name="Edmond Chuc" userId="2d709698-0770-4018-92cf-8853c26a98ad" providerId="ADAL" clId="{4D2BA99F-3588-5147-9327-938E01A32BE7}" dt="2022-11-11T01:23:17.687" v="2792"/>
          <ac:picMkLst>
            <pc:docMk/>
            <pc:sldMk cId="3473618652" sldId="304"/>
            <ac:picMk id="4" creationId="{59011E75-C22C-9BE1-D727-45AC9665A989}"/>
          </ac:picMkLst>
        </pc:picChg>
      </pc:sldChg>
      <pc:sldChg chg="addSp modSp new del mod">
        <pc:chgData name="Edmond Chuc" userId="2d709698-0770-4018-92cf-8853c26a98ad" providerId="ADAL" clId="{4D2BA99F-3588-5147-9327-938E01A32BE7}" dt="2022-11-11T02:58:56.958" v="3399" actId="2696"/>
        <pc:sldMkLst>
          <pc:docMk/>
          <pc:sldMk cId="2682509230" sldId="305"/>
        </pc:sldMkLst>
        <pc:spChg chg="mod">
          <ac:chgData name="Edmond Chuc" userId="2d709698-0770-4018-92cf-8853c26a98ad" providerId="ADAL" clId="{4D2BA99F-3588-5147-9327-938E01A32BE7}" dt="2022-11-11T01:15:27.017" v="2753" actId="13926"/>
          <ac:spMkLst>
            <pc:docMk/>
            <pc:sldMk cId="2682509230" sldId="305"/>
            <ac:spMk id="2" creationId="{A80EA9FC-2A8D-BBEE-4E1B-77AB7AD36679}"/>
          </ac:spMkLst>
        </pc:spChg>
        <pc:spChg chg="mod">
          <ac:chgData name="Edmond Chuc" userId="2d709698-0770-4018-92cf-8853c26a98ad" providerId="ADAL" clId="{4D2BA99F-3588-5147-9327-938E01A32BE7}" dt="2022-11-11T01:14:36.488" v="2743" actId="20577"/>
          <ac:spMkLst>
            <pc:docMk/>
            <pc:sldMk cId="2682509230" sldId="305"/>
            <ac:spMk id="3" creationId="{89C698B8-4F48-BC29-13D2-FFE1356EDDDC}"/>
          </ac:spMkLst>
        </pc:spChg>
        <pc:picChg chg="add mod">
          <ac:chgData name="Edmond Chuc" userId="2d709698-0770-4018-92cf-8853c26a98ad" providerId="ADAL" clId="{4D2BA99F-3588-5147-9327-938E01A32BE7}" dt="2022-11-11T01:23:19.230" v="2793"/>
          <ac:picMkLst>
            <pc:docMk/>
            <pc:sldMk cId="2682509230" sldId="305"/>
            <ac:picMk id="4" creationId="{512E75FA-4C79-0A7A-DAFF-79A037336BDA}"/>
          </ac:picMkLst>
        </pc:picChg>
      </pc:sldChg>
      <pc:sldChg chg="addSp delSp modSp new del mod">
        <pc:chgData name="Edmond Chuc" userId="2d709698-0770-4018-92cf-8853c26a98ad" providerId="ADAL" clId="{4D2BA99F-3588-5147-9327-938E01A32BE7}" dt="2022-11-11T02:58:56.958" v="3399" actId="2696"/>
        <pc:sldMkLst>
          <pc:docMk/>
          <pc:sldMk cId="83833494" sldId="306"/>
        </pc:sldMkLst>
        <pc:spChg chg="del">
          <ac:chgData name="Edmond Chuc" userId="2d709698-0770-4018-92cf-8853c26a98ad" providerId="ADAL" clId="{4D2BA99F-3588-5147-9327-938E01A32BE7}" dt="2022-11-11T01:16:39.765" v="2758"/>
          <ac:spMkLst>
            <pc:docMk/>
            <pc:sldMk cId="83833494" sldId="306"/>
            <ac:spMk id="2" creationId="{6067D334-0C74-C27D-D4FA-6DFD90C3D328}"/>
          </ac:spMkLst>
        </pc:spChg>
        <pc:spChg chg="mod">
          <ac:chgData name="Edmond Chuc" userId="2d709698-0770-4018-92cf-8853c26a98ad" providerId="ADAL" clId="{4D2BA99F-3588-5147-9327-938E01A32BE7}" dt="2022-11-11T01:16:46.420" v="2780" actId="20577"/>
          <ac:spMkLst>
            <pc:docMk/>
            <pc:sldMk cId="83833494" sldId="306"/>
            <ac:spMk id="3" creationId="{867B8452-70AE-EA28-4B91-3B1A23940D45}"/>
          </ac:spMkLst>
        </pc:spChg>
        <pc:spChg chg="add mod">
          <ac:chgData name="Edmond Chuc" userId="2d709698-0770-4018-92cf-8853c26a98ad" providerId="ADAL" clId="{4D2BA99F-3588-5147-9327-938E01A32BE7}" dt="2022-11-11T01:23:42.741" v="2794" actId="113"/>
          <ac:spMkLst>
            <pc:docMk/>
            <pc:sldMk cId="83833494" sldId="306"/>
            <ac:spMk id="4" creationId="{091AD7B7-9DD1-2264-F326-F0AFDE7F049A}"/>
          </ac:spMkLst>
        </pc:spChg>
        <pc:picChg chg="add mod">
          <ac:chgData name="Edmond Chuc" userId="2d709698-0770-4018-92cf-8853c26a98ad" providerId="ADAL" clId="{4D2BA99F-3588-5147-9327-938E01A32BE7}" dt="2022-11-11T01:23:15.795" v="2791"/>
          <ac:picMkLst>
            <pc:docMk/>
            <pc:sldMk cId="83833494" sldId="306"/>
            <ac:picMk id="2" creationId="{21E82A96-9EE8-8421-1E79-E687369AA3E3}"/>
          </ac:picMkLst>
        </pc:picChg>
      </pc:sldChg>
      <pc:sldChg chg="addSp delSp modSp new mod">
        <pc:chgData name="Edmond Chuc" userId="2d709698-0770-4018-92cf-8853c26a98ad" providerId="ADAL" clId="{4D2BA99F-3588-5147-9327-938E01A32BE7}" dt="2022-11-11T04:26:13.824" v="6016" actId="27636"/>
        <pc:sldMkLst>
          <pc:docMk/>
          <pc:sldMk cId="223605294" sldId="307"/>
        </pc:sldMkLst>
        <pc:spChg chg="mod">
          <ac:chgData name="Edmond Chuc" userId="2d709698-0770-4018-92cf-8853c26a98ad" providerId="ADAL" clId="{4D2BA99F-3588-5147-9327-938E01A32BE7}" dt="2022-11-11T03:57:53.027" v="5686" actId="20577"/>
          <ac:spMkLst>
            <pc:docMk/>
            <pc:sldMk cId="223605294" sldId="307"/>
            <ac:spMk id="2" creationId="{47E51339-8212-4D38-B2C8-AA26FCFAF9D5}"/>
          </ac:spMkLst>
        </pc:spChg>
        <pc:spChg chg="mod">
          <ac:chgData name="Edmond Chuc" userId="2d709698-0770-4018-92cf-8853c26a98ad" providerId="ADAL" clId="{4D2BA99F-3588-5147-9327-938E01A32BE7}" dt="2022-11-11T04:26:13.824" v="6016" actId="27636"/>
          <ac:spMkLst>
            <pc:docMk/>
            <pc:sldMk cId="223605294" sldId="307"/>
            <ac:spMk id="3" creationId="{BC1E686E-5E26-EB41-4469-84CB8B098FAD}"/>
          </ac:spMkLst>
        </pc:spChg>
        <pc:picChg chg="add del mod">
          <ac:chgData name="Edmond Chuc" userId="2d709698-0770-4018-92cf-8853c26a98ad" providerId="ADAL" clId="{4D2BA99F-3588-5147-9327-938E01A32BE7}" dt="2022-11-11T01:31:01.155" v="3056" actId="478"/>
          <ac:picMkLst>
            <pc:docMk/>
            <pc:sldMk cId="223605294" sldId="307"/>
            <ac:picMk id="5" creationId="{9D019DE5-AC57-7371-96AC-8CCF51151CBC}"/>
          </ac:picMkLst>
        </pc:picChg>
        <pc:picChg chg="add mod">
          <ac:chgData name="Edmond Chuc" userId="2d709698-0770-4018-92cf-8853c26a98ad" providerId="ADAL" clId="{4D2BA99F-3588-5147-9327-938E01A32BE7}" dt="2022-11-11T01:31:39.917" v="3064" actId="1076"/>
          <ac:picMkLst>
            <pc:docMk/>
            <pc:sldMk cId="223605294" sldId="307"/>
            <ac:picMk id="7" creationId="{3FCC1187-E44A-E945-CFA2-28887A8E990D}"/>
          </ac:picMkLst>
        </pc:picChg>
      </pc:sldChg>
      <pc:sldChg chg="modSp new del mod ord">
        <pc:chgData name="Edmond Chuc" userId="2d709698-0770-4018-92cf-8853c26a98ad" providerId="ADAL" clId="{4D2BA99F-3588-5147-9327-938E01A32BE7}" dt="2022-11-11T01:28:23.909" v="2805" actId="2696"/>
        <pc:sldMkLst>
          <pc:docMk/>
          <pc:sldMk cId="1683391360" sldId="307"/>
        </pc:sldMkLst>
        <pc:spChg chg="mod">
          <ac:chgData name="Edmond Chuc" userId="2d709698-0770-4018-92cf-8853c26a98ad" providerId="ADAL" clId="{4D2BA99F-3588-5147-9327-938E01A32BE7}" dt="2022-11-11T01:28:16.954" v="2804" actId="20577"/>
          <ac:spMkLst>
            <pc:docMk/>
            <pc:sldMk cId="1683391360" sldId="307"/>
            <ac:spMk id="3" creationId="{47E67B75-9921-E92D-02CB-4027EE1EED61}"/>
          </ac:spMkLst>
        </pc:spChg>
      </pc:sldChg>
      <pc:sldChg chg="modSp new mod">
        <pc:chgData name="Edmond Chuc" userId="2d709698-0770-4018-92cf-8853c26a98ad" providerId="ADAL" clId="{4D2BA99F-3588-5147-9327-938E01A32BE7}" dt="2022-11-11T04:25:56.993" v="6003" actId="20577"/>
        <pc:sldMkLst>
          <pc:docMk/>
          <pc:sldMk cId="3228044270" sldId="308"/>
        </pc:sldMkLst>
        <pc:spChg chg="mod">
          <ac:chgData name="Edmond Chuc" userId="2d709698-0770-4018-92cf-8853c26a98ad" providerId="ADAL" clId="{4D2BA99F-3588-5147-9327-938E01A32BE7}" dt="2022-11-11T01:33:41.564" v="3306" actId="20577"/>
          <ac:spMkLst>
            <pc:docMk/>
            <pc:sldMk cId="3228044270" sldId="308"/>
            <ac:spMk id="2" creationId="{500A4F9F-2D23-6372-6247-D6F2616A33DD}"/>
          </ac:spMkLst>
        </pc:spChg>
        <pc:spChg chg="mod">
          <ac:chgData name="Edmond Chuc" userId="2d709698-0770-4018-92cf-8853c26a98ad" providerId="ADAL" clId="{4D2BA99F-3588-5147-9327-938E01A32BE7}" dt="2022-11-11T04:25:56.993" v="6003" actId="20577"/>
          <ac:spMkLst>
            <pc:docMk/>
            <pc:sldMk cId="3228044270" sldId="308"/>
            <ac:spMk id="3" creationId="{B92CF708-8234-3027-6176-BA3B2861E389}"/>
          </ac:spMkLst>
        </pc:spChg>
      </pc:sldChg>
      <pc:sldChg chg="addSp modSp new mod">
        <pc:chgData name="Edmond Chuc" userId="2d709698-0770-4018-92cf-8853c26a98ad" providerId="ADAL" clId="{4D2BA99F-3588-5147-9327-938E01A32BE7}" dt="2022-11-13T04:31:57.999" v="6904" actId="255"/>
        <pc:sldMkLst>
          <pc:docMk/>
          <pc:sldMk cId="919418543" sldId="309"/>
        </pc:sldMkLst>
        <pc:spChg chg="mod">
          <ac:chgData name="Edmond Chuc" userId="2d709698-0770-4018-92cf-8853c26a98ad" providerId="ADAL" clId="{4D2BA99F-3588-5147-9327-938E01A32BE7}" dt="2022-11-13T04:31:57.999" v="6904" actId="255"/>
          <ac:spMkLst>
            <pc:docMk/>
            <pc:sldMk cId="919418543" sldId="309"/>
            <ac:spMk id="2" creationId="{14D58DB8-2F3A-9495-3498-9C6876BF4ACC}"/>
          </ac:spMkLst>
        </pc:spChg>
        <pc:spChg chg="mod">
          <ac:chgData name="Edmond Chuc" userId="2d709698-0770-4018-92cf-8853c26a98ad" providerId="ADAL" clId="{4D2BA99F-3588-5147-9327-938E01A32BE7}" dt="2022-11-11T03:02:39.130" v="3424" actId="20577"/>
          <ac:spMkLst>
            <pc:docMk/>
            <pc:sldMk cId="919418543" sldId="309"/>
            <ac:spMk id="3" creationId="{11B940C0-8E9B-68B8-8188-DCAAB8E402AD}"/>
          </ac:spMkLst>
        </pc:spChg>
        <pc:spChg chg="add mod">
          <ac:chgData name="Edmond Chuc" userId="2d709698-0770-4018-92cf-8853c26a98ad" providerId="ADAL" clId="{4D2BA99F-3588-5147-9327-938E01A32BE7}" dt="2022-11-11T04:17:58.279" v="5993" actId="13926"/>
          <ac:spMkLst>
            <pc:docMk/>
            <pc:sldMk cId="919418543" sldId="309"/>
            <ac:spMk id="4" creationId="{F1D1301D-A450-EE6F-0BF8-B48E14158560}"/>
          </ac:spMkLst>
        </pc:spChg>
        <pc:spChg chg="add mod">
          <ac:chgData name="Edmond Chuc" userId="2d709698-0770-4018-92cf-8853c26a98ad" providerId="ADAL" clId="{4D2BA99F-3588-5147-9327-938E01A32BE7}" dt="2022-11-11T04:17:51.201" v="5992"/>
          <ac:spMkLst>
            <pc:docMk/>
            <pc:sldMk cId="919418543" sldId="309"/>
            <ac:spMk id="5" creationId="{E4BA03F9-32F0-58DA-0D3F-BD8CC1FE53BD}"/>
          </ac:spMkLst>
        </pc:spChg>
        <pc:spChg chg="add mod">
          <ac:chgData name="Edmond Chuc" userId="2d709698-0770-4018-92cf-8853c26a98ad" providerId="ADAL" clId="{4D2BA99F-3588-5147-9327-938E01A32BE7}" dt="2022-11-11T04:17:51.201" v="5992"/>
          <ac:spMkLst>
            <pc:docMk/>
            <pc:sldMk cId="919418543" sldId="309"/>
            <ac:spMk id="6" creationId="{3FFEACA2-A782-55CB-EFDB-47EA70C8700B}"/>
          </ac:spMkLst>
        </pc:spChg>
        <pc:spChg chg="add mod">
          <ac:chgData name="Edmond Chuc" userId="2d709698-0770-4018-92cf-8853c26a98ad" providerId="ADAL" clId="{4D2BA99F-3588-5147-9327-938E01A32BE7}" dt="2022-11-11T04:18:01.090" v="5994" actId="13926"/>
          <ac:spMkLst>
            <pc:docMk/>
            <pc:sldMk cId="919418543" sldId="309"/>
            <ac:spMk id="7" creationId="{1383C7B4-A7CC-13DC-576A-AAA0FF278A45}"/>
          </ac:spMkLst>
        </pc:spChg>
      </pc:sldChg>
      <pc:sldChg chg="addSp modSp add mod">
        <pc:chgData name="Edmond Chuc" userId="2d709698-0770-4018-92cf-8853c26a98ad" providerId="ADAL" clId="{4D2BA99F-3588-5147-9327-938E01A32BE7}" dt="2022-11-11T03:45:23.470" v="4592" actId="20577"/>
        <pc:sldMkLst>
          <pc:docMk/>
          <pc:sldMk cId="1518175012" sldId="310"/>
        </pc:sldMkLst>
        <pc:spChg chg="mod">
          <ac:chgData name="Edmond Chuc" userId="2d709698-0770-4018-92cf-8853c26a98ad" providerId="ADAL" clId="{4D2BA99F-3588-5147-9327-938E01A32BE7}" dt="2022-11-11T03:45:23.470" v="4592" actId="20577"/>
          <ac:spMkLst>
            <pc:docMk/>
            <pc:sldMk cId="1518175012" sldId="310"/>
            <ac:spMk id="2" creationId="{351336FB-F664-D285-23CC-738F032B0ABB}"/>
          </ac:spMkLst>
        </pc:spChg>
        <pc:spChg chg="add mod">
          <ac:chgData name="Edmond Chuc" userId="2d709698-0770-4018-92cf-8853c26a98ad" providerId="ADAL" clId="{4D2BA99F-3588-5147-9327-938E01A32BE7}" dt="2022-11-11T03:09:10.434" v="3560" actId="20577"/>
          <ac:spMkLst>
            <pc:docMk/>
            <pc:sldMk cId="1518175012" sldId="310"/>
            <ac:spMk id="4" creationId="{87BB1AAC-8F2C-57F6-4A0D-35CB756A98ED}"/>
          </ac:spMkLst>
        </pc:spChg>
      </pc:sldChg>
      <pc:sldChg chg="modSp add del mod">
        <pc:chgData name="Edmond Chuc" userId="2d709698-0770-4018-92cf-8853c26a98ad" providerId="ADAL" clId="{4D2BA99F-3588-5147-9327-938E01A32BE7}" dt="2022-11-11T03:13:42.586" v="3589" actId="2696"/>
        <pc:sldMkLst>
          <pc:docMk/>
          <pc:sldMk cId="1217597391" sldId="311"/>
        </pc:sldMkLst>
        <pc:spChg chg="mod">
          <ac:chgData name="Edmond Chuc" userId="2d709698-0770-4018-92cf-8853c26a98ad" providerId="ADAL" clId="{4D2BA99F-3588-5147-9327-938E01A32BE7}" dt="2022-11-11T03:10:04.569" v="3562" actId="13926"/>
          <ac:spMkLst>
            <pc:docMk/>
            <pc:sldMk cId="1217597391" sldId="311"/>
            <ac:spMk id="2" creationId="{14D58DB8-2F3A-9495-3498-9C6876BF4ACC}"/>
          </ac:spMkLst>
        </pc:spChg>
      </pc:sldChg>
      <pc:sldChg chg="addSp delSp modSp add mod ord">
        <pc:chgData name="Edmond Chuc" userId="2d709698-0770-4018-92cf-8853c26a98ad" providerId="ADAL" clId="{4D2BA99F-3588-5147-9327-938E01A32BE7}" dt="2022-11-13T03:16:15.762" v="6238" actId="27636"/>
        <pc:sldMkLst>
          <pc:docMk/>
          <pc:sldMk cId="3334013396" sldId="312"/>
        </pc:sldMkLst>
        <pc:spChg chg="mod">
          <ac:chgData name="Edmond Chuc" userId="2d709698-0770-4018-92cf-8853c26a98ad" providerId="ADAL" clId="{4D2BA99F-3588-5147-9327-938E01A32BE7}" dt="2022-11-13T03:16:15.762" v="6238" actId="27636"/>
          <ac:spMkLst>
            <pc:docMk/>
            <pc:sldMk cId="3334013396" sldId="312"/>
            <ac:spMk id="2" creationId="{CE83C34E-1F5E-405A-6B6B-2FB742C4B0EB}"/>
          </ac:spMkLst>
        </pc:spChg>
        <pc:spChg chg="mod">
          <ac:chgData name="Edmond Chuc" userId="2d709698-0770-4018-92cf-8853c26a98ad" providerId="ADAL" clId="{4D2BA99F-3588-5147-9327-938E01A32BE7}" dt="2022-11-11T03:11:06.067" v="3577" actId="20577"/>
          <ac:spMkLst>
            <pc:docMk/>
            <pc:sldMk cId="3334013396" sldId="312"/>
            <ac:spMk id="3" creationId="{A60BE52C-C179-25C5-650B-F7B53F2207CE}"/>
          </ac:spMkLst>
        </pc:spChg>
        <pc:spChg chg="add mod">
          <ac:chgData name="Edmond Chuc" userId="2d709698-0770-4018-92cf-8853c26a98ad" providerId="ADAL" clId="{4D2BA99F-3588-5147-9327-938E01A32BE7}" dt="2022-11-11T04:17:36.531" v="5987" actId="13926"/>
          <ac:spMkLst>
            <pc:docMk/>
            <pc:sldMk cId="3334013396" sldId="312"/>
            <ac:spMk id="4" creationId="{15B6B1B5-41B3-F8E5-0C2A-9440612A9B18}"/>
          </ac:spMkLst>
        </pc:spChg>
        <pc:spChg chg="add mod">
          <ac:chgData name="Edmond Chuc" userId="2d709698-0770-4018-92cf-8853c26a98ad" providerId="ADAL" clId="{4D2BA99F-3588-5147-9327-938E01A32BE7}" dt="2022-11-11T04:17:39.575" v="5988" actId="13926"/>
          <ac:spMkLst>
            <pc:docMk/>
            <pc:sldMk cId="3334013396" sldId="312"/>
            <ac:spMk id="6" creationId="{1E3079F8-527A-75A6-17A3-2045C289D3CF}"/>
          </ac:spMkLst>
        </pc:spChg>
        <pc:spChg chg="add mod">
          <ac:chgData name="Edmond Chuc" userId="2d709698-0770-4018-92cf-8853c26a98ad" providerId="ADAL" clId="{4D2BA99F-3588-5147-9327-938E01A32BE7}" dt="2022-11-11T04:17:33.543" v="5986"/>
          <ac:spMkLst>
            <pc:docMk/>
            <pc:sldMk cId="3334013396" sldId="312"/>
            <ac:spMk id="7" creationId="{C6AB9034-E1EB-E46D-7B70-D04889E31378}"/>
          </ac:spMkLst>
        </pc:spChg>
        <pc:spChg chg="add mod">
          <ac:chgData name="Edmond Chuc" userId="2d709698-0770-4018-92cf-8853c26a98ad" providerId="ADAL" clId="{4D2BA99F-3588-5147-9327-938E01A32BE7}" dt="2022-11-11T04:17:33.543" v="5986"/>
          <ac:spMkLst>
            <pc:docMk/>
            <pc:sldMk cId="3334013396" sldId="312"/>
            <ac:spMk id="8" creationId="{885AC525-8E79-8DBF-8A41-F00C0444FE0F}"/>
          </ac:spMkLst>
        </pc:spChg>
        <pc:picChg chg="del">
          <ac:chgData name="Edmond Chuc" userId="2d709698-0770-4018-92cf-8853c26a98ad" providerId="ADAL" clId="{4D2BA99F-3588-5147-9327-938E01A32BE7}" dt="2022-11-11T03:41:32.756" v="4379" actId="478"/>
          <ac:picMkLst>
            <pc:docMk/>
            <pc:sldMk cId="3334013396" sldId="312"/>
            <ac:picMk id="5" creationId="{AC4A9A6F-F5F0-9EA0-0C4F-1C382697CAF1}"/>
          </ac:picMkLst>
        </pc:picChg>
      </pc:sldChg>
      <pc:sldChg chg="addSp delSp modSp add mod">
        <pc:chgData name="Edmond Chuc" userId="2d709698-0770-4018-92cf-8853c26a98ad" providerId="ADAL" clId="{4D2BA99F-3588-5147-9327-938E01A32BE7}" dt="2022-11-13T04:05:53.819" v="6451" actId="20577"/>
        <pc:sldMkLst>
          <pc:docMk/>
          <pc:sldMk cId="3801452445" sldId="313"/>
        </pc:sldMkLst>
        <pc:spChg chg="del mod">
          <ac:chgData name="Edmond Chuc" userId="2d709698-0770-4018-92cf-8853c26a98ad" providerId="ADAL" clId="{4D2BA99F-3588-5147-9327-938E01A32BE7}" dt="2022-11-11T03:16:42.941" v="3623" actId="478"/>
          <ac:spMkLst>
            <pc:docMk/>
            <pc:sldMk cId="3801452445" sldId="313"/>
            <ac:spMk id="2" creationId="{14D58DB8-2F3A-9495-3498-9C6876BF4ACC}"/>
          </ac:spMkLst>
        </pc:spChg>
        <pc:spChg chg="add del mod">
          <ac:chgData name="Edmond Chuc" userId="2d709698-0770-4018-92cf-8853c26a98ad" providerId="ADAL" clId="{4D2BA99F-3588-5147-9327-938E01A32BE7}" dt="2022-11-11T03:16:44.543" v="3624" actId="478"/>
          <ac:spMkLst>
            <pc:docMk/>
            <pc:sldMk cId="3801452445" sldId="313"/>
            <ac:spMk id="9" creationId="{5F39A3E6-77F0-5EF0-CAB5-D8EE04CF8609}"/>
          </ac:spMkLst>
        </pc:spChg>
        <pc:spChg chg="add mod">
          <ac:chgData name="Edmond Chuc" userId="2d709698-0770-4018-92cf-8853c26a98ad" providerId="ADAL" clId="{4D2BA99F-3588-5147-9327-938E01A32BE7}" dt="2022-11-13T04:05:53.819" v="6451" actId="20577"/>
          <ac:spMkLst>
            <pc:docMk/>
            <pc:sldMk cId="3801452445" sldId="313"/>
            <ac:spMk id="10" creationId="{2BE57B60-A1F3-099D-DE87-2ED7688823DC}"/>
          </ac:spMkLst>
        </pc:spChg>
        <pc:spChg chg="add mod">
          <ac:chgData name="Edmond Chuc" userId="2d709698-0770-4018-92cf-8853c26a98ad" providerId="ADAL" clId="{4D2BA99F-3588-5147-9327-938E01A32BE7}" dt="2022-11-11T03:29:35.213" v="4152" actId="20577"/>
          <ac:spMkLst>
            <pc:docMk/>
            <pc:sldMk cId="3801452445" sldId="313"/>
            <ac:spMk id="11" creationId="{93818240-BF98-3067-32CA-635EF2C4EA58}"/>
          </ac:spMkLst>
        </pc:spChg>
        <pc:picChg chg="add mod">
          <ac:chgData name="Edmond Chuc" userId="2d709698-0770-4018-92cf-8853c26a98ad" providerId="ADAL" clId="{4D2BA99F-3588-5147-9327-938E01A32BE7}" dt="2022-11-11T03:14:08.940" v="3594" actId="1076"/>
          <ac:picMkLst>
            <pc:docMk/>
            <pc:sldMk cId="3801452445" sldId="313"/>
            <ac:picMk id="4" creationId="{6856A35E-129B-F161-8749-531C6A06F385}"/>
          </ac:picMkLst>
        </pc:picChg>
        <pc:picChg chg="add mod">
          <ac:chgData name="Edmond Chuc" userId="2d709698-0770-4018-92cf-8853c26a98ad" providerId="ADAL" clId="{4D2BA99F-3588-5147-9327-938E01A32BE7}" dt="2022-11-11T03:14:27.975" v="3599" actId="1076"/>
          <ac:picMkLst>
            <pc:docMk/>
            <pc:sldMk cId="3801452445" sldId="313"/>
            <ac:picMk id="5" creationId="{F4816042-9DC4-183A-C73E-08EB701F8DA3}"/>
          </ac:picMkLst>
        </pc:picChg>
        <pc:cxnChg chg="add mod">
          <ac:chgData name="Edmond Chuc" userId="2d709698-0770-4018-92cf-8853c26a98ad" providerId="ADAL" clId="{4D2BA99F-3588-5147-9327-938E01A32BE7}" dt="2022-11-11T03:14:42.836" v="3602" actId="14100"/>
          <ac:cxnSpMkLst>
            <pc:docMk/>
            <pc:sldMk cId="3801452445" sldId="313"/>
            <ac:cxnSpMk id="6" creationId="{24B88B52-46A2-A722-4434-8654C5A22234}"/>
          </ac:cxnSpMkLst>
        </pc:cxnChg>
      </pc:sldChg>
      <pc:sldChg chg="addSp delSp modSp add mod ord">
        <pc:chgData name="Edmond Chuc" userId="2d709698-0770-4018-92cf-8853c26a98ad" providerId="ADAL" clId="{4D2BA99F-3588-5147-9327-938E01A32BE7}" dt="2022-11-13T04:05:58.512" v="6452" actId="20577"/>
        <pc:sldMkLst>
          <pc:docMk/>
          <pc:sldMk cId="4178777152" sldId="314"/>
        </pc:sldMkLst>
        <pc:spChg chg="del mod">
          <ac:chgData name="Edmond Chuc" userId="2d709698-0770-4018-92cf-8853c26a98ad" providerId="ADAL" clId="{4D2BA99F-3588-5147-9327-938E01A32BE7}" dt="2022-11-11T03:16:35.995" v="3620" actId="478"/>
          <ac:spMkLst>
            <pc:docMk/>
            <pc:sldMk cId="4178777152" sldId="314"/>
            <ac:spMk id="2" creationId="{14D58DB8-2F3A-9495-3498-9C6876BF4ACC}"/>
          </ac:spMkLst>
        </pc:spChg>
        <pc:spChg chg="add del mod">
          <ac:chgData name="Edmond Chuc" userId="2d709698-0770-4018-92cf-8853c26a98ad" providerId="ADAL" clId="{4D2BA99F-3588-5147-9327-938E01A32BE7}" dt="2022-11-11T03:16:39.173" v="3622" actId="478"/>
          <ac:spMkLst>
            <pc:docMk/>
            <pc:sldMk cId="4178777152" sldId="314"/>
            <ac:spMk id="6" creationId="{15016660-6DB7-B496-1D49-22FBD98C62D2}"/>
          </ac:spMkLst>
        </pc:spChg>
        <pc:spChg chg="add mod">
          <ac:chgData name="Edmond Chuc" userId="2d709698-0770-4018-92cf-8853c26a98ad" providerId="ADAL" clId="{4D2BA99F-3588-5147-9327-938E01A32BE7}" dt="2022-11-13T04:05:58.512" v="6452" actId="20577"/>
          <ac:spMkLst>
            <pc:docMk/>
            <pc:sldMk cId="4178777152" sldId="314"/>
            <ac:spMk id="7" creationId="{20306D93-F622-DECF-AFCC-66C40E985558}"/>
          </ac:spMkLst>
        </pc:spChg>
        <pc:spChg chg="add mod">
          <ac:chgData name="Edmond Chuc" userId="2d709698-0770-4018-92cf-8853c26a98ad" providerId="ADAL" clId="{4D2BA99F-3588-5147-9327-938E01A32BE7}" dt="2022-11-11T03:42:16.572" v="4432" actId="20577"/>
          <ac:spMkLst>
            <pc:docMk/>
            <pc:sldMk cId="4178777152" sldId="314"/>
            <ac:spMk id="8" creationId="{72A79254-FC64-9E22-2C7F-9E29572CEA23}"/>
          </ac:spMkLst>
        </pc:spChg>
        <pc:picChg chg="add mod">
          <ac:chgData name="Edmond Chuc" userId="2d709698-0770-4018-92cf-8853c26a98ad" providerId="ADAL" clId="{4D2BA99F-3588-5147-9327-938E01A32BE7}" dt="2022-11-11T03:15:07.194" v="3606"/>
          <ac:picMkLst>
            <pc:docMk/>
            <pc:sldMk cId="4178777152" sldId="314"/>
            <ac:picMk id="4" creationId="{B48C1465-2AAE-8135-4C3A-02D4B7B04398}"/>
          </ac:picMkLst>
        </pc:picChg>
      </pc:sldChg>
      <pc:sldChg chg="addSp delSp modSp add mod">
        <pc:chgData name="Edmond Chuc" userId="2d709698-0770-4018-92cf-8853c26a98ad" providerId="ADAL" clId="{4D2BA99F-3588-5147-9327-938E01A32BE7}" dt="2022-11-13T04:11:54.397" v="6514" actId="20577"/>
        <pc:sldMkLst>
          <pc:docMk/>
          <pc:sldMk cId="2347851012" sldId="315"/>
        </pc:sldMkLst>
        <pc:spChg chg="mod">
          <ac:chgData name="Edmond Chuc" userId="2d709698-0770-4018-92cf-8853c26a98ad" providerId="ADAL" clId="{4D2BA99F-3588-5147-9327-938E01A32BE7}" dt="2022-11-13T04:11:54.397" v="6514" actId="20577"/>
          <ac:spMkLst>
            <pc:docMk/>
            <pc:sldMk cId="2347851012" sldId="315"/>
            <ac:spMk id="2" creationId="{14D58DB8-2F3A-9495-3498-9C6876BF4ACC}"/>
          </ac:spMkLst>
        </pc:spChg>
        <pc:spChg chg="add mod">
          <ac:chgData name="Edmond Chuc" userId="2d709698-0770-4018-92cf-8853c26a98ad" providerId="ADAL" clId="{4D2BA99F-3588-5147-9327-938E01A32BE7}" dt="2022-11-11T03:30:05.228" v="4177" actId="1076"/>
          <ac:spMkLst>
            <pc:docMk/>
            <pc:sldMk cId="2347851012" sldId="315"/>
            <ac:spMk id="7" creationId="{D9E8EFE1-81E9-A454-95BA-15C23DC51F5F}"/>
          </ac:spMkLst>
        </pc:spChg>
        <pc:picChg chg="del">
          <ac:chgData name="Edmond Chuc" userId="2d709698-0770-4018-92cf-8853c26a98ad" providerId="ADAL" clId="{4D2BA99F-3588-5147-9327-938E01A32BE7}" dt="2022-11-11T03:15:42.740" v="3608" actId="478"/>
          <ac:picMkLst>
            <pc:docMk/>
            <pc:sldMk cId="2347851012" sldId="315"/>
            <ac:picMk id="4" creationId="{B48C1465-2AAE-8135-4C3A-02D4B7B04398}"/>
          </ac:picMkLst>
        </pc:picChg>
        <pc:picChg chg="add mod">
          <ac:chgData name="Edmond Chuc" userId="2d709698-0770-4018-92cf-8853c26a98ad" providerId="ADAL" clId="{4D2BA99F-3588-5147-9327-938E01A32BE7}" dt="2022-11-11T03:16:18.428" v="3618" actId="1076"/>
          <ac:picMkLst>
            <pc:docMk/>
            <pc:sldMk cId="2347851012" sldId="315"/>
            <ac:picMk id="5" creationId="{FCA11EBC-4FA5-6701-62E8-6CCE1148ACF8}"/>
          </ac:picMkLst>
        </pc:picChg>
        <pc:picChg chg="add mod">
          <ac:chgData name="Edmond Chuc" userId="2d709698-0770-4018-92cf-8853c26a98ad" providerId="ADAL" clId="{4D2BA99F-3588-5147-9327-938E01A32BE7}" dt="2022-11-11T03:16:20.294" v="3619" actId="1076"/>
          <ac:picMkLst>
            <pc:docMk/>
            <pc:sldMk cId="2347851012" sldId="315"/>
            <ac:picMk id="6" creationId="{4F52DDF6-F0A4-A7AB-E306-5DC52E3332C0}"/>
          </ac:picMkLst>
        </pc:picChg>
      </pc:sldChg>
      <pc:sldChg chg="addSp delSp modSp add mod ord">
        <pc:chgData name="Edmond Chuc" userId="2d709698-0770-4018-92cf-8853c26a98ad" providerId="ADAL" clId="{4D2BA99F-3588-5147-9327-938E01A32BE7}" dt="2022-11-13T04:11:44.870" v="6513" actId="20577"/>
        <pc:sldMkLst>
          <pc:docMk/>
          <pc:sldMk cId="2812157956" sldId="316"/>
        </pc:sldMkLst>
        <pc:spChg chg="mod">
          <ac:chgData name="Edmond Chuc" userId="2d709698-0770-4018-92cf-8853c26a98ad" providerId="ADAL" clId="{4D2BA99F-3588-5147-9327-938E01A32BE7}" dt="2022-11-13T04:11:44.870" v="6513" actId="20577"/>
          <ac:spMkLst>
            <pc:docMk/>
            <pc:sldMk cId="2812157956" sldId="316"/>
            <ac:spMk id="2" creationId="{14D58DB8-2F3A-9495-3498-9C6876BF4ACC}"/>
          </ac:spMkLst>
        </pc:spChg>
        <pc:spChg chg="add mod">
          <ac:chgData name="Edmond Chuc" userId="2d709698-0770-4018-92cf-8853c26a98ad" providerId="ADAL" clId="{4D2BA99F-3588-5147-9327-938E01A32BE7}" dt="2022-11-11T03:33:45.080" v="4225" actId="1076"/>
          <ac:spMkLst>
            <pc:docMk/>
            <pc:sldMk cId="2812157956" sldId="316"/>
            <ac:spMk id="7" creationId="{35DDA8E7-1AE6-F563-E148-9C5A670B825A}"/>
          </ac:spMkLst>
        </pc:spChg>
        <pc:picChg chg="add del mod">
          <ac:chgData name="Edmond Chuc" userId="2d709698-0770-4018-92cf-8853c26a98ad" providerId="ADAL" clId="{4D2BA99F-3588-5147-9327-938E01A32BE7}" dt="2022-11-11T03:32:19.198" v="4190" actId="478"/>
          <ac:picMkLst>
            <pc:docMk/>
            <pc:sldMk cId="2812157956" sldId="316"/>
            <ac:picMk id="4" creationId="{A14E3C02-7240-5EF1-FBC7-E04EDA673289}"/>
          </ac:picMkLst>
        </pc:picChg>
        <pc:picChg chg="del">
          <ac:chgData name="Edmond Chuc" userId="2d709698-0770-4018-92cf-8853c26a98ad" providerId="ADAL" clId="{4D2BA99F-3588-5147-9327-938E01A32BE7}" dt="2022-11-11T03:18:13.973" v="3629" actId="478"/>
          <ac:picMkLst>
            <pc:docMk/>
            <pc:sldMk cId="2812157956" sldId="316"/>
            <ac:picMk id="5" creationId="{FCA11EBC-4FA5-6701-62E8-6CCE1148ACF8}"/>
          </ac:picMkLst>
        </pc:picChg>
        <pc:picChg chg="del">
          <ac:chgData name="Edmond Chuc" userId="2d709698-0770-4018-92cf-8853c26a98ad" providerId="ADAL" clId="{4D2BA99F-3588-5147-9327-938E01A32BE7}" dt="2022-11-11T03:18:13.973" v="3629" actId="478"/>
          <ac:picMkLst>
            <pc:docMk/>
            <pc:sldMk cId="2812157956" sldId="316"/>
            <ac:picMk id="6" creationId="{4F52DDF6-F0A4-A7AB-E306-5DC52E3332C0}"/>
          </ac:picMkLst>
        </pc:picChg>
        <pc:picChg chg="add mod">
          <ac:chgData name="Edmond Chuc" userId="2d709698-0770-4018-92cf-8853c26a98ad" providerId="ADAL" clId="{4D2BA99F-3588-5147-9327-938E01A32BE7}" dt="2022-11-11T03:32:54.722" v="4197" actId="1076"/>
          <ac:picMkLst>
            <pc:docMk/>
            <pc:sldMk cId="2812157956" sldId="316"/>
            <ac:picMk id="9" creationId="{253EE9CE-4DDB-CC24-0FD0-C34D563C60CB}"/>
          </ac:picMkLst>
        </pc:picChg>
      </pc:sldChg>
      <pc:sldChg chg="addSp delSp modSp add mod">
        <pc:chgData name="Edmond Chuc" userId="2d709698-0770-4018-92cf-8853c26a98ad" providerId="ADAL" clId="{4D2BA99F-3588-5147-9327-938E01A32BE7}" dt="2022-11-13T04:12:58.646" v="6559" actId="20577"/>
        <pc:sldMkLst>
          <pc:docMk/>
          <pc:sldMk cId="3563958098" sldId="317"/>
        </pc:sldMkLst>
        <pc:spChg chg="mod">
          <ac:chgData name="Edmond Chuc" userId="2d709698-0770-4018-92cf-8853c26a98ad" providerId="ADAL" clId="{4D2BA99F-3588-5147-9327-938E01A32BE7}" dt="2022-11-13T04:12:58.646" v="6559" actId="20577"/>
          <ac:spMkLst>
            <pc:docMk/>
            <pc:sldMk cId="3563958098" sldId="317"/>
            <ac:spMk id="2" creationId="{14D58DB8-2F3A-9495-3498-9C6876BF4ACC}"/>
          </ac:spMkLst>
        </pc:spChg>
        <pc:spChg chg="add mod">
          <ac:chgData name="Edmond Chuc" userId="2d709698-0770-4018-92cf-8853c26a98ad" providerId="ADAL" clId="{4D2BA99F-3588-5147-9327-938E01A32BE7}" dt="2022-11-11T03:28:20.543" v="4119" actId="20577"/>
          <ac:spMkLst>
            <pc:docMk/>
            <pc:sldMk cId="3563958098" sldId="317"/>
            <ac:spMk id="5" creationId="{A0A5BD61-A2C2-2F67-6437-744EF5EF9960}"/>
          </ac:spMkLst>
        </pc:spChg>
        <pc:picChg chg="del">
          <ac:chgData name="Edmond Chuc" userId="2d709698-0770-4018-92cf-8853c26a98ad" providerId="ADAL" clId="{4D2BA99F-3588-5147-9327-938E01A32BE7}" dt="2022-11-11T03:19:03.803" v="3634" actId="478"/>
          <ac:picMkLst>
            <pc:docMk/>
            <pc:sldMk cId="3563958098" sldId="317"/>
            <ac:picMk id="4" creationId="{A14E3C02-7240-5EF1-FBC7-E04EDA673289}"/>
          </ac:picMkLst>
        </pc:picChg>
        <pc:picChg chg="add mod">
          <ac:chgData name="Edmond Chuc" userId="2d709698-0770-4018-92cf-8853c26a98ad" providerId="ADAL" clId="{4D2BA99F-3588-5147-9327-938E01A32BE7}" dt="2022-11-11T03:22:09.621" v="3832" actId="167"/>
          <ac:picMkLst>
            <pc:docMk/>
            <pc:sldMk cId="3563958098" sldId="317"/>
            <ac:picMk id="7" creationId="{E55F27D4-7C32-ABCC-ED34-89F0B454B574}"/>
          </ac:picMkLst>
        </pc:picChg>
      </pc:sldChg>
      <pc:sldChg chg="addSp delSp modSp add mod">
        <pc:chgData name="Edmond Chuc" userId="2d709698-0770-4018-92cf-8853c26a98ad" providerId="ADAL" clId="{4D2BA99F-3588-5147-9327-938E01A32BE7}" dt="2022-11-13T04:14:45.889" v="6645" actId="20577"/>
        <pc:sldMkLst>
          <pc:docMk/>
          <pc:sldMk cId="813823285" sldId="318"/>
        </pc:sldMkLst>
        <pc:spChg chg="mod">
          <ac:chgData name="Edmond Chuc" userId="2d709698-0770-4018-92cf-8853c26a98ad" providerId="ADAL" clId="{4D2BA99F-3588-5147-9327-938E01A32BE7}" dt="2022-11-13T04:14:45.889" v="6645" actId="20577"/>
          <ac:spMkLst>
            <pc:docMk/>
            <pc:sldMk cId="813823285" sldId="318"/>
            <ac:spMk id="2" creationId="{14D58DB8-2F3A-9495-3498-9C6876BF4ACC}"/>
          </ac:spMkLst>
        </pc:spChg>
        <pc:spChg chg="del">
          <ac:chgData name="Edmond Chuc" userId="2d709698-0770-4018-92cf-8853c26a98ad" providerId="ADAL" clId="{4D2BA99F-3588-5147-9327-938E01A32BE7}" dt="2022-11-11T03:23:36.859" v="3878" actId="478"/>
          <ac:spMkLst>
            <pc:docMk/>
            <pc:sldMk cId="813823285" sldId="318"/>
            <ac:spMk id="5" creationId="{A0A5BD61-A2C2-2F67-6437-744EF5EF9960}"/>
          </ac:spMkLst>
        </pc:spChg>
        <pc:spChg chg="add mod">
          <ac:chgData name="Edmond Chuc" userId="2d709698-0770-4018-92cf-8853c26a98ad" providerId="ADAL" clId="{4D2BA99F-3588-5147-9327-938E01A32BE7}" dt="2022-11-11T03:42:30.632" v="4433" actId="14100"/>
          <ac:spMkLst>
            <pc:docMk/>
            <pc:sldMk cId="813823285" sldId="318"/>
            <ac:spMk id="8" creationId="{427B04A9-234E-175D-74A3-C10F4177AEBB}"/>
          </ac:spMkLst>
        </pc:spChg>
        <pc:picChg chg="add mod">
          <ac:chgData name="Edmond Chuc" userId="2d709698-0770-4018-92cf-8853c26a98ad" providerId="ADAL" clId="{4D2BA99F-3588-5147-9327-938E01A32BE7}" dt="2022-11-11T03:24:28.276" v="3885" actId="1076"/>
          <ac:picMkLst>
            <pc:docMk/>
            <pc:sldMk cId="813823285" sldId="318"/>
            <ac:picMk id="6" creationId="{4E8B4A37-E37C-3861-9088-46D9B57DD93A}"/>
          </ac:picMkLst>
        </pc:picChg>
        <pc:picChg chg="del">
          <ac:chgData name="Edmond Chuc" userId="2d709698-0770-4018-92cf-8853c26a98ad" providerId="ADAL" clId="{4D2BA99F-3588-5147-9327-938E01A32BE7}" dt="2022-11-11T03:23:36.859" v="3878" actId="478"/>
          <ac:picMkLst>
            <pc:docMk/>
            <pc:sldMk cId="813823285" sldId="318"/>
            <ac:picMk id="7" creationId="{E55F27D4-7C32-ABCC-ED34-89F0B454B574}"/>
          </ac:picMkLst>
        </pc:picChg>
      </pc:sldChg>
      <pc:sldChg chg="addSp delSp modSp add mod">
        <pc:chgData name="Edmond Chuc" userId="2d709698-0770-4018-92cf-8853c26a98ad" providerId="ADAL" clId="{4D2BA99F-3588-5147-9327-938E01A32BE7}" dt="2022-11-13T04:15:28.489" v="6704" actId="20577"/>
        <pc:sldMkLst>
          <pc:docMk/>
          <pc:sldMk cId="886583971" sldId="319"/>
        </pc:sldMkLst>
        <pc:spChg chg="mod">
          <ac:chgData name="Edmond Chuc" userId="2d709698-0770-4018-92cf-8853c26a98ad" providerId="ADAL" clId="{4D2BA99F-3588-5147-9327-938E01A32BE7}" dt="2022-11-13T04:15:28.489" v="6704" actId="20577"/>
          <ac:spMkLst>
            <pc:docMk/>
            <pc:sldMk cId="886583971" sldId="319"/>
            <ac:spMk id="2" creationId="{14D58DB8-2F3A-9495-3498-9C6876BF4ACC}"/>
          </ac:spMkLst>
        </pc:spChg>
        <pc:spChg chg="add mod">
          <ac:chgData name="Edmond Chuc" userId="2d709698-0770-4018-92cf-8853c26a98ad" providerId="ADAL" clId="{4D2BA99F-3588-5147-9327-938E01A32BE7}" dt="2022-11-11T03:49:28.258" v="5112" actId="20577"/>
          <ac:spMkLst>
            <pc:docMk/>
            <pc:sldMk cId="886583971" sldId="319"/>
            <ac:spMk id="4" creationId="{B7807A8A-C8D0-4085-19B9-2E11286C20DE}"/>
          </ac:spMkLst>
        </pc:spChg>
        <pc:spChg chg="del">
          <ac:chgData name="Edmond Chuc" userId="2d709698-0770-4018-92cf-8853c26a98ad" providerId="ADAL" clId="{4D2BA99F-3588-5147-9327-938E01A32BE7}" dt="2022-11-11T03:26:14.659" v="3978" actId="478"/>
          <ac:spMkLst>
            <pc:docMk/>
            <pc:sldMk cId="886583971" sldId="319"/>
            <ac:spMk id="8" creationId="{427B04A9-234E-175D-74A3-C10F4177AEBB}"/>
          </ac:spMkLst>
        </pc:spChg>
        <pc:picChg chg="del">
          <ac:chgData name="Edmond Chuc" userId="2d709698-0770-4018-92cf-8853c26a98ad" providerId="ADAL" clId="{4D2BA99F-3588-5147-9327-938E01A32BE7}" dt="2022-11-11T03:26:14.659" v="3978" actId="478"/>
          <ac:picMkLst>
            <pc:docMk/>
            <pc:sldMk cId="886583971" sldId="319"/>
            <ac:picMk id="6" creationId="{4E8B4A37-E37C-3861-9088-46D9B57DD93A}"/>
          </ac:picMkLst>
        </pc:picChg>
      </pc:sldChg>
      <pc:sldChg chg="addSp delSp modSp add mod">
        <pc:chgData name="Edmond Chuc" userId="2d709698-0770-4018-92cf-8853c26a98ad" providerId="ADAL" clId="{4D2BA99F-3588-5147-9327-938E01A32BE7}" dt="2022-11-13T04:15:32.257" v="6705" actId="20577"/>
        <pc:sldMkLst>
          <pc:docMk/>
          <pc:sldMk cId="229238845" sldId="320"/>
        </pc:sldMkLst>
        <pc:spChg chg="mod">
          <ac:chgData name="Edmond Chuc" userId="2d709698-0770-4018-92cf-8853c26a98ad" providerId="ADAL" clId="{4D2BA99F-3588-5147-9327-938E01A32BE7}" dt="2022-11-13T04:15:32.257" v="6705" actId="20577"/>
          <ac:spMkLst>
            <pc:docMk/>
            <pc:sldMk cId="229238845" sldId="320"/>
            <ac:spMk id="2" creationId="{14D58DB8-2F3A-9495-3498-9C6876BF4ACC}"/>
          </ac:spMkLst>
        </pc:spChg>
        <pc:spChg chg="del">
          <ac:chgData name="Edmond Chuc" userId="2d709698-0770-4018-92cf-8853c26a98ad" providerId="ADAL" clId="{4D2BA99F-3588-5147-9327-938E01A32BE7}" dt="2022-11-11T03:42:47.668" v="4435" actId="478"/>
          <ac:spMkLst>
            <pc:docMk/>
            <pc:sldMk cId="229238845" sldId="320"/>
            <ac:spMk id="4" creationId="{B7807A8A-C8D0-4085-19B9-2E11286C20DE}"/>
          </ac:spMkLst>
        </pc:spChg>
        <pc:spChg chg="add mod">
          <ac:chgData name="Edmond Chuc" userId="2d709698-0770-4018-92cf-8853c26a98ad" providerId="ADAL" clId="{4D2BA99F-3588-5147-9327-938E01A32BE7}" dt="2022-11-11T04:08:45.134" v="5716" actId="20577"/>
          <ac:spMkLst>
            <pc:docMk/>
            <pc:sldMk cId="229238845" sldId="320"/>
            <ac:spMk id="5" creationId="{3E37C1CE-EF22-2B34-CCC7-EBE971FB3499}"/>
          </ac:spMkLst>
        </pc:spChg>
        <pc:picChg chg="add mod">
          <ac:chgData name="Edmond Chuc" userId="2d709698-0770-4018-92cf-8853c26a98ad" providerId="ADAL" clId="{4D2BA99F-3588-5147-9327-938E01A32BE7}" dt="2022-11-11T03:44:02.635" v="4447" actId="167"/>
          <ac:picMkLst>
            <pc:docMk/>
            <pc:sldMk cId="229238845" sldId="320"/>
            <ac:picMk id="7" creationId="{71B0527B-8462-7C4D-58D4-88A58C7DF322}"/>
          </ac:picMkLst>
        </pc:picChg>
      </pc:sldChg>
      <pc:sldChg chg="modSp new mod ord">
        <pc:chgData name="Edmond Chuc" userId="2d709698-0770-4018-92cf-8853c26a98ad" providerId="ADAL" clId="{4D2BA99F-3588-5147-9327-938E01A32BE7}" dt="2022-11-11T03:50:24.491" v="5113" actId="20578"/>
        <pc:sldMkLst>
          <pc:docMk/>
          <pc:sldMk cId="3286773458" sldId="321"/>
        </pc:sldMkLst>
        <pc:spChg chg="mod">
          <ac:chgData name="Edmond Chuc" userId="2d709698-0770-4018-92cf-8853c26a98ad" providerId="ADAL" clId="{4D2BA99F-3588-5147-9327-938E01A32BE7}" dt="2022-11-11T03:48:07.652" v="5108" actId="20577"/>
          <ac:spMkLst>
            <pc:docMk/>
            <pc:sldMk cId="3286773458" sldId="321"/>
            <ac:spMk id="2" creationId="{4A709544-4347-10EA-2F4F-BA0440C9DF65}"/>
          </ac:spMkLst>
        </pc:spChg>
        <pc:spChg chg="mod">
          <ac:chgData name="Edmond Chuc" userId="2d709698-0770-4018-92cf-8853c26a98ad" providerId="ADAL" clId="{4D2BA99F-3588-5147-9327-938E01A32BE7}" dt="2022-11-11T03:46:00.280" v="4627" actId="20577"/>
          <ac:spMkLst>
            <pc:docMk/>
            <pc:sldMk cId="3286773458" sldId="321"/>
            <ac:spMk id="3" creationId="{DA224AE2-417D-E6F5-9143-F39885FD8F66}"/>
          </ac:spMkLst>
        </pc:spChg>
      </pc:sldChg>
      <pc:sldChg chg="modSp new mod">
        <pc:chgData name="Edmond Chuc" userId="2d709698-0770-4018-92cf-8853c26a98ad" providerId="ADAL" clId="{4D2BA99F-3588-5147-9327-938E01A32BE7}" dt="2022-11-11T03:52:27.643" v="5613" actId="20577"/>
        <pc:sldMkLst>
          <pc:docMk/>
          <pc:sldMk cId="1793107895" sldId="322"/>
        </pc:sldMkLst>
        <pc:spChg chg="mod">
          <ac:chgData name="Edmond Chuc" userId="2d709698-0770-4018-92cf-8853c26a98ad" providerId="ADAL" clId="{4D2BA99F-3588-5147-9327-938E01A32BE7}" dt="2022-11-11T03:52:27.643" v="5613" actId="20577"/>
          <ac:spMkLst>
            <pc:docMk/>
            <pc:sldMk cId="1793107895" sldId="322"/>
            <ac:spMk id="2" creationId="{A1BF10FB-2667-F045-05D4-8474A40D6C6C}"/>
          </ac:spMkLst>
        </pc:spChg>
        <pc:spChg chg="mod">
          <ac:chgData name="Edmond Chuc" userId="2d709698-0770-4018-92cf-8853c26a98ad" providerId="ADAL" clId="{4D2BA99F-3588-5147-9327-938E01A32BE7}" dt="2022-11-11T03:50:51.271" v="5124" actId="20577"/>
          <ac:spMkLst>
            <pc:docMk/>
            <pc:sldMk cId="1793107895" sldId="322"/>
            <ac:spMk id="3" creationId="{C2D6539F-2C39-04E3-F4E7-2990A53743CC}"/>
          </ac:spMkLst>
        </pc:spChg>
      </pc:sldChg>
      <pc:sldChg chg="modSp new del mod">
        <pc:chgData name="Edmond Chuc" userId="2d709698-0770-4018-92cf-8853c26a98ad" providerId="ADAL" clId="{4D2BA99F-3588-5147-9327-938E01A32BE7}" dt="2022-11-11T04:10:37.398" v="5717" actId="2696"/>
        <pc:sldMkLst>
          <pc:docMk/>
          <pc:sldMk cId="650998938" sldId="323"/>
        </pc:sldMkLst>
        <pc:spChg chg="mod">
          <ac:chgData name="Edmond Chuc" userId="2d709698-0770-4018-92cf-8853c26a98ad" providerId="ADAL" clId="{4D2BA99F-3588-5147-9327-938E01A32BE7}" dt="2022-11-11T03:53:53.631" v="5683" actId="20577"/>
          <ac:spMkLst>
            <pc:docMk/>
            <pc:sldMk cId="650998938" sldId="323"/>
            <ac:spMk id="2" creationId="{10396844-255A-E3F9-302E-8332B94A066D}"/>
          </ac:spMkLst>
        </pc:spChg>
        <pc:spChg chg="mod">
          <ac:chgData name="Edmond Chuc" userId="2d709698-0770-4018-92cf-8853c26a98ad" providerId="ADAL" clId="{4D2BA99F-3588-5147-9327-938E01A32BE7}" dt="2022-11-11T03:53:09.347" v="5624" actId="20577"/>
          <ac:spMkLst>
            <pc:docMk/>
            <pc:sldMk cId="650998938" sldId="323"/>
            <ac:spMk id="3" creationId="{03B3F59A-21A6-18BB-2B9A-94853937E993}"/>
          </ac:spMkLst>
        </pc:spChg>
      </pc:sldChg>
      <pc:sldChg chg="addSp delSp modSp new mod ord">
        <pc:chgData name="Edmond Chuc" userId="2d709698-0770-4018-92cf-8853c26a98ad" providerId="ADAL" clId="{4D2BA99F-3588-5147-9327-938E01A32BE7}" dt="2022-11-13T04:14:23.866" v="6643" actId="20577"/>
        <pc:sldMkLst>
          <pc:docMk/>
          <pc:sldMk cId="683579654" sldId="324"/>
        </pc:sldMkLst>
        <pc:spChg chg="del">
          <ac:chgData name="Edmond Chuc" userId="2d709698-0770-4018-92cf-8853c26a98ad" providerId="ADAL" clId="{4D2BA99F-3588-5147-9327-938E01A32BE7}" dt="2022-11-11T04:11:25.850" v="5721" actId="478"/>
          <ac:spMkLst>
            <pc:docMk/>
            <pc:sldMk cId="683579654" sldId="324"/>
            <ac:spMk id="2" creationId="{C80ED38F-B748-6EB3-C500-F5D1311B50B5}"/>
          </ac:spMkLst>
        </pc:spChg>
        <pc:spChg chg="mod">
          <ac:chgData name="Edmond Chuc" userId="2d709698-0770-4018-92cf-8853c26a98ad" providerId="ADAL" clId="{4D2BA99F-3588-5147-9327-938E01A32BE7}" dt="2022-11-11T04:11:16.904" v="5719"/>
          <ac:spMkLst>
            <pc:docMk/>
            <pc:sldMk cId="683579654" sldId="324"/>
            <ac:spMk id="3" creationId="{141017C4-59A8-EF81-BD9B-1C62821A1C96}"/>
          </ac:spMkLst>
        </pc:spChg>
        <pc:spChg chg="add mod">
          <ac:chgData name="Edmond Chuc" userId="2d709698-0770-4018-92cf-8853c26a98ad" providerId="ADAL" clId="{4D2BA99F-3588-5147-9327-938E01A32BE7}" dt="2022-11-13T04:14:23.866" v="6643" actId="20577"/>
          <ac:spMkLst>
            <pc:docMk/>
            <pc:sldMk cId="683579654" sldId="324"/>
            <ac:spMk id="4" creationId="{57D2582F-676C-8861-97AC-4FDD9761165A}"/>
          </ac:spMkLst>
        </pc:spChg>
        <pc:spChg chg="add mod">
          <ac:chgData name="Edmond Chuc" userId="2d709698-0770-4018-92cf-8853c26a98ad" providerId="ADAL" clId="{4D2BA99F-3588-5147-9327-938E01A32BE7}" dt="2022-11-11T04:13:24.811" v="5804" actId="1076"/>
          <ac:spMkLst>
            <pc:docMk/>
            <pc:sldMk cId="683579654" sldId="324"/>
            <ac:spMk id="7" creationId="{1FE7B0CD-32B5-D615-A872-2E72623E79E5}"/>
          </ac:spMkLst>
        </pc:spChg>
        <pc:picChg chg="add mod">
          <ac:chgData name="Edmond Chuc" userId="2d709698-0770-4018-92cf-8853c26a98ad" providerId="ADAL" clId="{4D2BA99F-3588-5147-9327-938E01A32BE7}" dt="2022-11-11T04:12:20.985" v="5732" actId="1076"/>
          <ac:picMkLst>
            <pc:docMk/>
            <pc:sldMk cId="683579654" sldId="324"/>
            <ac:picMk id="6" creationId="{CDD82733-979B-1585-3466-B31307E3E992}"/>
          </ac:picMkLst>
        </pc:picChg>
      </pc:sldChg>
      <pc:sldChg chg="addSp delSp modSp add mod ord">
        <pc:chgData name="Edmond Chuc" userId="2d709698-0770-4018-92cf-8853c26a98ad" providerId="ADAL" clId="{4D2BA99F-3588-5147-9327-938E01A32BE7}" dt="2022-11-13T04:14:34.222" v="6644" actId="20577"/>
        <pc:sldMkLst>
          <pc:docMk/>
          <pc:sldMk cId="830902298" sldId="325"/>
        </pc:sldMkLst>
        <pc:spChg chg="mod">
          <ac:chgData name="Edmond Chuc" userId="2d709698-0770-4018-92cf-8853c26a98ad" providerId="ADAL" clId="{4D2BA99F-3588-5147-9327-938E01A32BE7}" dt="2022-11-13T04:14:34.222" v="6644" actId="20577"/>
          <ac:spMkLst>
            <pc:docMk/>
            <pc:sldMk cId="830902298" sldId="325"/>
            <ac:spMk id="4" creationId="{57D2582F-676C-8861-97AC-4FDD9761165A}"/>
          </ac:spMkLst>
        </pc:spChg>
        <pc:spChg chg="mod">
          <ac:chgData name="Edmond Chuc" userId="2d709698-0770-4018-92cf-8853c26a98ad" providerId="ADAL" clId="{4D2BA99F-3588-5147-9327-938E01A32BE7}" dt="2022-11-11T04:15:31.034" v="5892" actId="20577"/>
          <ac:spMkLst>
            <pc:docMk/>
            <pc:sldMk cId="830902298" sldId="325"/>
            <ac:spMk id="7" creationId="{1FE7B0CD-32B5-D615-A872-2E72623E79E5}"/>
          </ac:spMkLst>
        </pc:spChg>
        <pc:picChg chg="add del mod">
          <ac:chgData name="Edmond Chuc" userId="2d709698-0770-4018-92cf-8853c26a98ad" providerId="ADAL" clId="{4D2BA99F-3588-5147-9327-938E01A32BE7}" dt="2022-11-11T04:15:06.060" v="5878" actId="478"/>
          <ac:picMkLst>
            <pc:docMk/>
            <pc:sldMk cId="830902298" sldId="325"/>
            <ac:picMk id="5" creationId="{2D63782A-24A7-EAA9-F344-260477E12312}"/>
          </ac:picMkLst>
        </pc:picChg>
        <pc:picChg chg="del">
          <ac:chgData name="Edmond Chuc" userId="2d709698-0770-4018-92cf-8853c26a98ad" providerId="ADAL" clId="{4D2BA99F-3588-5147-9327-938E01A32BE7}" dt="2022-11-11T04:13:39.317" v="5806" actId="478"/>
          <ac:picMkLst>
            <pc:docMk/>
            <pc:sldMk cId="830902298" sldId="325"/>
            <ac:picMk id="6" creationId="{CDD82733-979B-1585-3466-B31307E3E992}"/>
          </ac:picMkLst>
        </pc:picChg>
        <pc:picChg chg="add mod">
          <ac:chgData name="Edmond Chuc" userId="2d709698-0770-4018-92cf-8853c26a98ad" providerId="ADAL" clId="{4D2BA99F-3588-5147-9327-938E01A32BE7}" dt="2022-11-11T04:15:16.049" v="5884" actId="14100"/>
          <ac:picMkLst>
            <pc:docMk/>
            <pc:sldMk cId="830902298" sldId="325"/>
            <ac:picMk id="9" creationId="{0114AC24-CB4C-8E93-15B4-C55B7995029D}"/>
          </ac:picMkLst>
        </pc:picChg>
        <pc:cxnChg chg="add mod">
          <ac:chgData name="Edmond Chuc" userId="2d709698-0770-4018-92cf-8853c26a98ad" providerId="ADAL" clId="{4D2BA99F-3588-5147-9327-938E01A32BE7}" dt="2022-11-11T04:15:51.746" v="5895" actId="14100"/>
          <ac:cxnSpMkLst>
            <pc:docMk/>
            <pc:sldMk cId="830902298" sldId="325"/>
            <ac:cxnSpMk id="10" creationId="{AB280081-3F10-420B-C092-39E35E6590C2}"/>
          </ac:cxnSpMkLst>
        </pc:cxnChg>
      </pc:sldChg>
      <pc:sldChg chg="addSp delSp modSp new mod">
        <pc:chgData name="Edmond Chuc" userId="2d709698-0770-4018-92cf-8853c26a98ad" providerId="ADAL" clId="{4D2BA99F-3588-5147-9327-938E01A32BE7}" dt="2022-11-13T04:23:41.023" v="6894" actId="13926"/>
        <pc:sldMkLst>
          <pc:docMk/>
          <pc:sldMk cId="2796986226" sldId="326"/>
        </pc:sldMkLst>
        <pc:spChg chg="del mod">
          <ac:chgData name="Edmond Chuc" userId="2d709698-0770-4018-92cf-8853c26a98ad" providerId="ADAL" clId="{4D2BA99F-3588-5147-9327-938E01A32BE7}" dt="2022-11-13T04:20:26.658" v="6834" actId="26606"/>
          <ac:spMkLst>
            <pc:docMk/>
            <pc:sldMk cId="2796986226" sldId="326"/>
            <ac:spMk id="2" creationId="{2A6A3DFF-464B-204E-B24C-61C6C0BEA8B3}"/>
          </ac:spMkLst>
        </pc:spChg>
        <pc:spChg chg="mod">
          <ac:chgData name="Edmond Chuc" userId="2d709698-0770-4018-92cf-8853c26a98ad" providerId="ADAL" clId="{4D2BA99F-3588-5147-9327-938E01A32BE7}" dt="2022-11-13T04:19:12.895" v="6728" actId="20577"/>
          <ac:spMkLst>
            <pc:docMk/>
            <pc:sldMk cId="2796986226" sldId="326"/>
            <ac:spMk id="3" creationId="{B7294FDF-A110-9167-F1CB-564E9A9C35D5}"/>
          </ac:spMkLst>
        </pc:spChg>
        <pc:spChg chg="add del mod">
          <ac:chgData name="Edmond Chuc" userId="2d709698-0770-4018-92cf-8853c26a98ad" providerId="ADAL" clId="{4D2BA99F-3588-5147-9327-938E01A32BE7}" dt="2022-11-13T04:23:37.773" v="6892" actId="478"/>
          <ac:spMkLst>
            <pc:docMk/>
            <pc:sldMk cId="2796986226" sldId="326"/>
            <ac:spMk id="4" creationId="{0D36B2C4-0CF1-D9BF-BAE7-A59D242988D1}"/>
          </ac:spMkLst>
        </pc:spChg>
        <pc:spChg chg="add del mod">
          <ac:chgData name="Edmond Chuc" userId="2d709698-0770-4018-92cf-8853c26a98ad" providerId="ADAL" clId="{4D2BA99F-3588-5147-9327-938E01A32BE7}" dt="2022-11-13T04:23:37.773" v="6892" actId="478"/>
          <ac:spMkLst>
            <pc:docMk/>
            <pc:sldMk cId="2796986226" sldId="326"/>
            <ac:spMk id="6" creationId="{D6F38F4D-386D-57CC-8201-AB5C0E074A2D}"/>
          </ac:spMkLst>
        </pc:spChg>
        <pc:spChg chg="add del mod">
          <ac:chgData name="Edmond Chuc" userId="2d709698-0770-4018-92cf-8853c26a98ad" providerId="ADAL" clId="{4D2BA99F-3588-5147-9327-938E01A32BE7}" dt="2022-11-13T04:23:37.773" v="6892" actId="478"/>
          <ac:spMkLst>
            <pc:docMk/>
            <pc:sldMk cId="2796986226" sldId="326"/>
            <ac:spMk id="7" creationId="{F59A9C09-60FD-708B-4908-DCEE3FD24AB6}"/>
          </ac:spMkLst>
        </pc:spChg>
        <pc:spChg chg="add del mod">
          <ac:chgData name="Edmond Chuc" userId="2d709698-0770-4018-92cf-8853c26a98ad" providerId="ADAL" clId="{4D2BA99F-3588-5147-9327-938E01A32BE7}" dt="2022-11-13T04:23:37.773" v="6892" actId="478"/>
          <ac:spMkLst>
            <pc:docMk/>
            <pc:sldMk cId="2796986226" sldId="326"/>
            <ac:spMk id="8" creationId="{0B917968-05BB-9961-F514-00C0C272B14E}"/>
          </ac:spMkLst>
        </pc:spChg>
        <pc:spChg chg="add del mod">
          <ac:chgData name="Edmond Chuc" userId="2d709698-0770-4018-92cf-8853c26a98ad" providerId="ADAL" clId="{4D2BA99F-3588-5147-9327-938E01A32BE7}" dt="2022-11-13T04:23:37.773" v="6892" actId="478"/>
          <ac:spMkLst>
            <pc:docMk/>
            <pc:sldMk cId="2796986226" sldId="326"/>
            <ac:spMk id="9" creationId="{182CDEE2-7C07-EAD4-360F-2F0AF03749A3}"/>
          </ac:spMkLst>
        </pc:spChg>
        <pc:spChg chg="add mod">
          <ac:chgData name="Edmond Chuc" userId="2d709698-0770-4018-92cf-8853c26a98ad" providerId="ADAL" clId="{4D2BA99F-3588-5147-9327-938E01A32BE7}" dt="2022-11-13T04:23:38.266" v="6893"/>
          <ac:spMkLst>
            <pc:docMk/>
            <pc:sldMk cId="2796986226" sldId="326"/>
            <ac:spMk id="10" creationId="{C72D08CE-AF2E-7D56-D0A3-B7EC978B2312}"/>
          </ac:spMkLst>
        </pc:spChg>
        <pc:spChg chg="add mod">
          <ac:chgData name="Edmond Chuc" userId="2d709698-0770-4018-92cf-8853c26a98ad" providerId="ADAL" clId="{4D2BA99F-3588-5147-9327-938E01A32BE7}" dt="2022-11-13T04:23:38.266" v="6893"/>
          <ac:spMkLst>
            <pc:docMk/>
            <pc:sldMk cId="2796986226" sldId="326"/>
            <ac:spMk id="11" creationId="{9EAD4D33-603B-4E5F-2C67-387CC9212D2B}"/>
          </ac:spMkLst>
        </pc:spChg>
        <pc:spChg chg="add mod">
          <ac:chgData name="Edmond Chuc" userId="2d709698-0770-4018-92cf-8853c26a98ad" providerId="ADAL" clId="{4D2BA99F-3588-5147-9327-938E01A32BE7}" dt="2022-11-13T04:23:38.266" v="6893"/>
          <ac:spMkLst>
            <pc:docMk/>
            <pc:sldMk cId="2796986226" sldId="326"/>
            <ac:spMk id="12" creationId="{F6465B24-3BCE-C997-3A8B-5CEB0D32E8B2}"/>
          </ac:spMkLst>
        </pc:spChg>
        <pc:spChg chg="add mod">
          <ac:chgData name="Edmond Chuc" userId="2d709698-0770-4018-92cf-8853c26a98ad" providerId="ADAL" clId="{4D2BA99F-3588-5147-9327-938E01A32BE7}" dt="2022-11-13T04:23:38.266" v="6893"/>
          <ac:spMkLst>
            <pc:docMk/>
            <pc:sldMk cId="2796986226" sldId="326"/>
            <ac:spMk id="13" creationId="{CEBC6E28-B90C-1916-0AB6-F211502A8442}"/>
          </ac:spMkLst>
        </pc:spChg>
        <pc:spChg chg="add mod">
          <ac:chgData name="Edmond Chuc" userId="2d709698-0770-4018-92cf-8853c26a98ad" providerId="ADAL" clId="{4D2BA99F-3588-5147-9327-938E01A32BE7}" dt="2022-11-13T04:23:41.023" v="6894" actId="13926"/>
          <ac:spMkLst>
            <pc:docMk/>
            <pc:sldMk cId="2796986226" sldId="326"/>
            <ac:spMk id="14" creationId="{10894209-B0F8-5A8A-6AAF-05FC2F442D96}"/>
          </ac:spMkLst>
        </pc:spChg>
        <pc:graphicFrameChg chg="add">
          <ac:chgData name="Edmond Chuc" userId="2d709698-0770-4018-92cf-8853c26a98ad" providerId="ADAL" clId="{4D2BA99F-3588-5147-9327-938E01A32BE7}" dt="2022-11-13T04:20:26.658" v="6834" actId="26606"/>
          <ac:graphicFrameMkLst>
            <pc:docMk/>
            <pc:sldMk cId="2796986226" sldId="326"/>
            <ac:graphicFrameMk id="5" creationId="{E18EDA03-99C2-E446-957E-AB0232C87385}"/>
          </ac:graphicFrameMkLst>
        </pc:graphicFrameChg>
      </pc:sldChg>
      <pc:sldChg chg="modSp new mod">
        <pc:chgData name="Edmond Chuc" userId="2d709698-0770-4018-92cf-8853c26a98ad" providerId="ADAL" clId="{4D2BA99F-3588-5147-9327-938E01A32BE7}" dt="2022-11-13T05:14:45.209" v="7220" actId="20577"/>
        <pc:sldMkLst>
          <pc:docMk/>
          <pc:sldMk cId="90664092" sldId="327"/>
        </pc:sldMkLst>
        <pc:spChg chg="mod">
          <ac:chgData name="Edmond Chuc" userId="2d709698-0770-4018-92cf-8853c26a98ad" providerId="ADAL" clId="{4D2BA99F-3588-5147-9327-938E01A32BE7}" dt="2022-11-13T05:14:45.209" v="7220" actId="20577"/>
          <ac:spMkLst>
            <pc:docMk/>
            <pc:sldMk cId="90664092" sldId="327"/>
            <ac:spMk id="2" creationId="{B2305E24-763A-7AC2-02B3-04A5F8256B1A}"/>
          </ac:spMkLst>
        </pc:spChg>
        <pc:spChg chg="mod">
          <ac:chgData name="Edmond Chuc" userId="2d709698-0770-4018-92cf-8853c26a98ad" providerId="ADAL" clId="{4D2BA99F-3588-5147-9327-938E01A32BE7}" dt="2022-11-13T05:12:51.970" v="6912" actId="20577"/>
          <ac:spMkLst>
            <pc:docMk/>
            <pc:sldMk cId="90664092" sldId="327"/>
            <ac:spMk id="3" creationId="{A1B267C7-F2A6-90C2-BF87-807DDCC5F31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0514F-EEED-42AC-8D24-6659ADCD53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F08E6-E0CB-43D5-8BB8-6750ABFF3C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Easy editing for users</a:t>
          </a:r>
        </a:p>
      </dgm:t>
    </dgm:pt>
    <dgm:pt modelId="{818DAC7F-5B9D-4CFF-9B49-B40D0323E8EE}" type="parTrans" cxnId="{DA5178CE-EB6D-45E9-8D90-3DDB4A763744}">
      <dgm:prSet/>
      <dgm:spPr/>
      <dgm:t>
        <a:bodyPr/>
        <a:lstStyle/>
        <a:p>
          <a:endParaRPr lang="en-US"/>
        </a:p>
      </dgm:t>
    </dgm:pt>
    <dgm:pt modelId="{74E3CA6B-91EA-4E97-A24A-9CC9A3CECFEE}" type="sibTrans" cxnId="{DA5178CE-EB6D-45E9-8D90-3DDB4A7637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D3549B6-3850-4088-BA7B-E880E6599B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process</a:t>
          </a:r>
        </a:p>
      </dgm:t>
    </dgm:pt>
    <dgm:pt modelId="{ED7EA7AD-B133-461B-8C61-DAC00FAA006A}" type="parTrans" cxnId="{6508E914-4941-4664-87AD-57DF6EEBAEEC}">
      <dgm:prSet/>
      <dgm:spPr/>
      <dgm:t>
        <a:bodyPr/>
        <a:lstStyle/>
        <a:p>
          <a:endParaRPr lang="en-US"/>
        </a:p>
      </dgm:t>
    </dgm:pt>
    <dgm:pt modelId="{EC60D5E0-888D-4D26-82E5-FD59880959C1}" type="sibTrans" cxnId="{6508E914-4941-4664-87AD-57DF6EEBAEEC}">
      <dgm:prSet/>
      <dgm:spPr/>
      <dgm:t>
        <a:bodyPr/>
        <a:lstStyle/>
        <a:p>
          <a:endParaRPr lang="en-US"/>
        </a:p>
      </dgm:t>
    </dgm:pt>
    <dgm:pt modelId="{4183704D-0DB8-4040-9019-0D5FEF380DEB}" type="pres">
      <dgm:prSet presAssocID="{10C0514F-EEED-42AC-8D24-6659ADCD5323}" presName="root" presStyleCnt="0">
        <dgm:presLayoutVars>
          <dgm:dir/>
          <dgm:resizeHandles val="exact"/>
        </dgm:presLayoutVars>
      </dgm:prSet>
      <dgm:spPr/>
    </dgm:pt>
    <dgm:pt modelId="{1D829E3B-5745-4CB2-BFCB-E71FA5AC9ED3}" type="pres">
      <dgm:prSet presAssocID="{10C0514F-EEED-42AC-8D24-6659ADCD5323}" presName="container" presStyleCnt="0">
        <dgm:presLayoutVars>
          <dgm:dir/>
          <dgm:resizeHandles val="exact"/>
        </dgm:presLayoutVars>
      </dgm:prSet>
      <dgm:spPr/>
    </dgm:pt>
    <dgm:pt modelId="{765A2DEF-35EE-4DC6-AEFD-87047F831D5F}" type="pres">
      <dgm:prSet presAssocID="{040F08E6-E0CB-43D5-8BB8-6750ABFF3C21}" presName="compNode" presStyleCnt="0"/>
      <dgm:spPr/>
    </dgm:pt>
    <dgm:pt modelId="{10A56F04-814A-4A71-89CC-2F8F494E4461}" type="pres">
      <dgm:prSet presAssocID="{040F08E6-E0CB-43D5-8BB8-6750ABFF3C21}" presName="iconBgRect" presStyleLbl="bgShp" presStyleIdx="0" presStyleCnt="2"/>
      <dgm:spPr/>
    </dgm:pt>
    <dgm:pt modelId="{3E84990D-8F0E-4117-BEA0-795FF8210BA9}" type="pres">
      <dgm:prSet presAssocID="{040F08E6-E0CB-43D5-8BB8-6750ABFF3C2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C50B7BE5-AFCD-4B63-9268-915B89CF791D}" type="pres">
      <dgm:prSet presAssocID="{040F08E6-E0CB-43D5-8BB8-6750ABFF3C21}" presName="spaceRect" presStyleCnt="0"/>
      <dgm:spPr/>
    </dgm:pt>
    <dgm:pt modelId="{7D6A9D72-184B-4CC7-BE6F-A134F95A602B}" type="pres">
      <dgm:prSet presAssocID="{040F08E6-E0CB-43D5-8BB8-6750ABFF3C21}" presName="textRect" presStyleLbl="revTx" presStyleIdx="0" presStyleCnt="2">
        <dgm:presLayoutVars>
          <dgm:chMax val="1"/>
          <dgm:chPref val="1"/>
        </dgm:presLayoutVars>
      </dgm:prSet>
      <dgm:spPr/>
    </dgm:pt>
    <dgm:pt modelId="{35F551AC-7B3F-42A3-9B20-B40D2C825949}" type="pres">
      <dgm:prSet presAssocID="{74E3CA6B-91EA-4E97-A24A-9CC9A3CECFEE}" presName="sibTrans" presStyleLbl="sibTrans2D1" presStyleIdx="0" presStyleCnt="0"/>
      <dgm:spPr/>
    </dgm:pt>
    <dgm:pt modelId="{4F027662-D336-4A76-BD1A-890560945A6D}" type="pres">
      <dgm:prSet presAssocID="{AD3549B6-3850-4088-BA7B-E880E6599BCA}" presName="compNode" presStyleCnt="0"/>
      <dgm:spPr/>
    </dgm:pt>
    <dgm:pt modelId="{A09AB5AC-D88C-4CC6-AB22-F98C63733093}" type="pres">
      <dgm:prSet presAssocID="{AD3549B6-3850-4088-BA7B-E880E6599BCA}" presName="iconBgRect" presStyleLbl="bgShp" presStyleIdx="1" presStyleCnt="2"/>
      <dgm:spPr/>
    </dgm:pt>
    <dgm:pt modelId="{F64D7735-6324-47D8-A538-B45DF02066BD}" type="pres">
      <dgm:prSet presAssocID="{AD3549B6-3850-4088-BA7B-E880E6599B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DE08E4D6-004D-45A2-B373-E4AB82A0FA75}" type="pres">
      <dgm:prSet presAssocID="{AD3549B6-3850-4088-BA7B-E880E6599BCA}" presName="spaceRect" presStyleCnt="0"/>
      <dgm:spPr/>
    </dgm:pt>
    <dgm:pt modelId="{E8D2915A-288A-420D-B46B-F8314D0D1BDE}" type="pres">
      <dgm:prSet presAssocID="{AD3549B6-3850-4088-BA7B-E880E6599BC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D476500-5AFD-46C1-BD4B-15C8B8B59EC6}" type="presOf" srcId="{10C0514F-EEED-42AC-8D24-6659ADCD5323}" destId="{4183704D-0DB8-4040-9019-0D5FEF380DEB}" srcOrd="0" destOrd="0" presId="urn:microsoft.com/office/officeart/2018/2/layout/IconCircleList"/>
    <dgm:cxn modelId="{6508E914-4941-4664-87AD-57DF6EEBAEEC}" srcId="{10C0514F-EEED-42AC-8D24-6659ADCD5323}" destId="{AD3549B6-3850-4088-BA7B-E880E6599BCA}" srcOrd="1" destOrd="0" parTransId="{ED7EA7AD-B133-461B-8C61-DAC00FAA006A}" sibTransId="{EC60D5E0-888D-4D26-82E5-FD59880959C1}"/>
    <dgm:cxn modelId="{4AEA1231-1545-4BF4-A719-9DF34C460189}" type="presOf" srcId="{AD3549B6-3850-4088-BA7B-E880E6599BCA}" destId="{E8D2915A-288A-420D-B46B-F8314D0D1BDE}" srcOrd="0" destOrd="0" presId="urn:microsoft.com/office/officeart/2018/2/layout/IconCircleList"/>
    <dgm:cxn modelId="{F57BCD41-A470-453A-8DB5-32089E8EE538}" type="presOf" srcId="{74E3CA6B-91EA-4E97-A24A-9CC9A3CECFEE}" destId="{35F551AC-7B3F-42A3-9B20-B40D2C825949}" srcOrd="0" destOrd="0" presId="urn:microsoft.com/office/officeart/2018/2/layout/IconCircleList"/>
    <dgm:cxn modelId="{4C6B60B1-4353-485E-9611-B5A0B9CD3608}" type="presOf" srcId="{040F08E6-E0CB-43D5-8BB8-6750ABFF3C21}" destId="{7D6A9D72-184B-4CC7-BE6F-A134F95A602B}" srcOrd="0" destOrd="0" presId="urn:microsoft.com/office/officeart/2018/2/layout/IconCircleList"/>
    <dgm:cxn modelId="{DA5178CE-EB6D-45E9-8D90-3DDB4A763744}" srcId="{10C0514F-EEED-42AC-8D24-6659ADCD5323}" destId="{040F08E6-E0CB-43D5-8BB8-6750ABFF3C21}" srcOrd="0" destOrd="0" parTransId="{818DAC7F-5B9D-4CFF-9B49-B40D0323E8EE}" sibTransId="{74E3CA6B-91EA-4E97-A24A-9CC9A3CECFEE}"/>
    <dgm:cxn modelId="{809CF488-CBCA-42EC-B611-8BDD8959FCEC}" type="presParOf" srcId="{4183704D-0DB8-4040-9019-0D5FEF380DEB}" destId="{1D829E3B-5745-4CB2-BFCB-E71FA5AC9ED3}" srcOrd="0" destOrd="0" presId="urn:microsoft.com/office/officeart/2018/2/layout/IconCircleList"/>
    <dgm:cxn modelId="{514119D2-660B-478B-808F-25B7CF87297D}" type="presParOf" srcId="{1D829E3B-5745-4CB2-BFCB-E71FA5AC9ED3}" destId="{765A2DEF-35EE-4DC6-AEFD-87047F831D5F}" srcOrd="0" destOrd="0" presId="urn:microsoft.com/office/officeart/2018/2/layout/IconCircleList"/>
    <dgm:cxn modelId="{9E426DA7-0DF1-492D-AE8B-E6AB1D231D28}" type="presParOf" srcId="{765A2DEF-35EE-4DC6-AEFD-87047F831D5F}" destId="{10A56F04-814A-4A71-89CC-2F8F494E4461}" srcOrd="0" destOrd="0" presId="urn:microsoft.com/office/officeart/2018/2/layout/IconCircleList"/>
    <dgm:cxn modelId="{DE8DD220-4AD9-4136-B62C-F4B4BBEF5846}" type="presParOf" srcId="{765A2DEF-35EE-4DC6-AEFD-87047F831D5F}" destId="{3E84990D-8F0E-4117-BEA0-795FF8210BA9}" srcOrd="1" destOrd="0" presId="urn:microsoft.com/office/officeart/2018/2/layout/IconCircleList"/>
    <dgm:cxn modelId="{32AD679A-1ECC-4CC2-9966-C58518EDB24B}" type="presParOf" srcId="{765A2DEF-35EE-4DC6-AEFD-87047F831D5F}" destId="{C50B7BE5-AFCD-4B63-9268-915B89CF791D}" srcOrd="2" destOrd="0" presId="urn:microsoft.com/office/officeart/2018/2/layout/IconCircleList"/>
    <dgm:cxn modelId="{6B70B792-085D-4BAE-8881-B5799C94945E}" type="presParOf" srcId="{765A2DEF-35EE-4DC6-AEFD-87047F831D5F}" destId="{7D6A9D72-184B-4CC7-BE6F-A134F95A602B}" srcOrd="3" destOrd="0" presId="urn:microsoft.com/office/officeart/2018/2/layout/IconCircleList"/>
    <dgm:cxn modelId="{75B45F59-1B11-45F3-9B4D-5FB53AB1758A}" type="presParOf" srcId="{1D829E3B-5745-4CB2-BFCB-E71FA5AC9ED3}" destId="{35F551AC-7B3F-42A3-9B20-B40D2C825949}" srcOrd="1" destOrd="0" presId="urn:microsoft.com/office/officeart/2018/2/layout/IconCircleList"/>
    <dgm:cxn modelId="{81E2117B-1E0A-4275-B43C-8223F8C391AF}" type="presParOf" srcId="{1D829E3B-5745-4CB2-BFCB-E71FA5AC9ED3}" destId="{4F027662-D336-4A76-BD1A-890560945A6D}" srcOrd="2" destOrd="0" presId="urn:microsoft.com/office/officeart/2018/2/layout/IconCircleList"/>
    <dgm:cxn modelId="{E117606C-0082-4F68-AF60-F2C580D31447}" type="presParOf" srcId="{4F027662-D336-4A76-BD1A-890560945A6D}" destId="{A09AB5AC-D88C-4CC6-AB22-F98C63733093}" srcOrd="0" destOrd="0" presId="urn:microsoft.com/office/officeart/2018/2/layout/IconCircleList"/>
    <dgm:cxn modelId="{4C9E9A89-BB83-4150-A0CD-AE6C82237FA3}" type="presParOf" srcId="{4F027662-D336-4A76-BD1A-890560945A6D}" destId="{F64D7735-6324-47D8-A538-B45DF02066BD}" srcOrd="1" destOrd="0" presId="urn:microsoft.com/office/officeart/2018/2/layout/IconCircleList"/>
    <dgm:cxn modelId="{5E67D52E-DFBD-4D93-B9E1-C536D7D3C6F8}" type="presParOf" srcId="{4F027662-D336-4A76-BD1A-890560945A6D}" destId="{DE08E4D6-004D-45A2-B373-E4AB82A0FA75}" srcOrd="2" destOrd="0" presId="urn:microsoft.com/office/officeart/2018/2/layout/IconCircleList"/>
    <dgm:cxn modelId="{4AE9BE64-A89B-4EC7-A1DE-324E79BA55FE}" type="presParOf" srcId="{4F027662-D336-4A76-BD1A-890560945A6D}" destId="{E8D2915A-288A-420D-B46B-F8314D0D1BD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97AFF-0DBC-4E07-989E-019BD0296A4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5A9DA-E76F-4B3B-9777-187AABC50A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Version control of each term/concept</a:t>
          </a:r>
        </a:p>
      </dgm:t>
    </dgm:pt>
    <dgm:pt modelId="{DB5DC7BF-CAD4-4F20-B8FA-71E8106B9B9C}" type="parTrans" cxnId="{0ED9D3A0-9BD4-46AD-850F-DB5ED317BD70}">
      <dgm:prSet/>
      <dgm:spPr/>
      <dgm:t>
        <a:bodyPr/>
        <a:lstStyle/>
        <a:p>
          <a:endParaRPr lang="en-US"/>
        </a:p>
      </dgm:t>
    </dgm:pt>
    <dgm:pt modelId="{D190C7CE-1B9B-40BE-AC1C-B7A6FA786EB9}" type="sibTrans" cxnId="{0ED9D3A0-9BD4-46AD-850F-DB5ED317BD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959CEB-B901-461E-AB96-F9DE35B0CE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Release versioning of the whole vocabulary</a:t>
          </a:r>
        </a:p>
      </dgm:t>
    </dgm:pt>
    <dgm:pt modelId="{23ADDC29-F4B6-4BFF-B685-03798195BD07}" type="parTrans" cxnId="{CB81B9A1-BE4F-4CDE-AE36-E956556B97D6}">
      <dgm:prSet/>
      <dgm:spPr/>
      <dgm:t>
        <a:bodyPr/>
        <a:lstStyle/>
        <a:p>
          <a:endParaRPr lang="en-US"/>
        </a:p>
      </dgm:t>
    </dgm:pt>
    <dgm:pt modelId="{6EB85602-E3CF-4442-BFC2-AF15D1CD0E03}" type="sibTrans" cxnId="{CB81B9A1-BE4F-4CDE-AE36-E956556B97D6}">
      <dgm:prSet/>
      <dgm:spPr/>
      <dgm:t>
        <a:bodyPr/>
        <a:lstStyle/>
        <a:p>
          <a:endParaRPr lang="en-US"/>
        </a:p>
      </dgm:t>
    </dgm:pt>
    <dgm:pt modelId="{2629CC82-93FA-4EF0-A784-23DDA717DB86}" type="pres">
      <dgm:prSet presAssocID="{FC097AFF-0DBC-4E07-989E-019BD0296A4E}" presName="root" presStyleCnt="0">
        <dgm:presLayoutVars>
          <dgm:dir/>
          <dgm:resizeHandles val="exact"/>
        </dgm:presLayoutVars>
      </dgm:prSet>
      <dgm:spPr/>
    </dgm:pt>
    <dgm:pt modelId="{11B6606A-4B1E-4475-88B3-208AC1D73BB9}" type="pres">
      <dgm:prSet presAssocID="{FC097AFF-0DBC-4E07-989E-019BD0296A4E}" presName="container" presStyleCnt="0">
        <dgm:presLayoutVars>
          <dgm:dir/>
          <dgm:resizeHandles val="exact"/>
        </dgm:presLayoutVars>
      </dgm:prSet>
      <dgm:spPr/>
    </dgm:pt>
    <dgm:pt modelId="{C93A849C-0EA3-472F-BF03-BDB0A3DCE043}" type="pres">
      <dgm:prSet presAssocID="{4655A9DA-E76F-4B3B-9777-187AABC50A47}" presName="compNode" presStyleCnt="0"/>
      <dgm:spPr/>
    </dgm:pt>
    <dgm:pt modelId="{FFD4E434-0126-4FBE-BC91-45D65CA3D61F}" type="pres">
      <dgm:prSet presAssocID="{4655A9DA-E76F-4B3B-9777-187AABC50A47}" presName="iconBgRect" presStyleLbl="bgShp" presStyleIdx="0" presStyleCnt="2"/>
      <dgm:spPr/>
    </dgm:pt>
    <dgm:pt modelId="{09FCCA52-FDE1-4A9A-AD0D-081B4E3D7296}" type="pres">
      <dgm:prSet presAssocID="{4655A9DA-E76F-4B3B-9777-187AABC50A4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74C5A89F-D7FF-49D7-9E3E-46864C8928EE}" type="pres">
      <dgm:prSet presAssocID="{4655A9DA-E76F-4B3B-9777-187AABC50A47}" presName="spaceRect" presStyleCnt="0"/>
      <dgm:spPr/>
    </dgm:pt>
    <dgm:pt modelId="{E656F705-55A0-45EA-9DB4-57798B7B079B}" type="pres">
      <dgm:prSet presAssocID="{4655A9DA-E76F-4B3B-9777-187AABC50A47}" presName="textRect" presStyleLbl="revTx" presStyleIdx="0" presStyleCnt="2">
        <dgm:presLayoutVars>
          <dgm:chMax val="1"/>
          <dgm:chPref val="1"/>
        </dgm:presLayoutVars>
      </dgm:prSet>
      <dgm:spPr/>
    </dgm:pt>
    <dgm:pt modelId="{8F5FE311-A73B-42B8-885A-8F6D70C4B834}" type="pres">
      <dgm:prSet presAssocID="{D190C7CE-1B9B-40BE-AC1C-B7A6FA786EB9}" presName="sibTrans" presStyleLbl="sibTrans2D1" presStyleIdx="0" presStyleCnt="0"/>
      <dgm:spPr/>
    </dgm:pt>
    <dgm:pt modelId="{8D7F728A-01B6-4977-8A74-620EA0EBD05A}" type="pres">
      <dgm:prSet presAssocID="{EC959CEB-B901-461E-AB96-F9DE35B0CECB}" presName="compNode" presStyleCnt="0"/>
      <dgm:spPr/>
    </dgm:pt>
    <dgm:pt modelId="{4C427B61-DE46-4755-8661-BA9DC879DB49}" type="pres">
      <dgm:prSet presAssocID="{EC959CEB-B901-461E-AB96-F9DE35B0CECB}" presName="iconBgRect" presStyleLbl="bgShp" presStyleIdx="1" presStyleCnt="2"/>
      <dgm:spPr/>
    </dgm:pt>
    <dgm:pt modelId="{6B025FC0-4F0A-40F3-AA6F-35F4137033EB}" type="pres">
      <dgm:prSet presAssocID="{EC959CEB-B901-461E-AB96-F9DE35B0CEC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D09B7A2-E919-4BBB-892E-06299A80C58C}" type="pres">
      <dgm:prSet presAssocID="{EC959CEB-B901-461E-AB96-F9DE35B0CECB}" presName="spaceRect" presStyleCnt="0"/>
      <dgm:spPr/>
    </dgm:pt>
    <dgm:pt modelId="{2E21A1AE-000A-4DCD-8648-B4A0FB8C8A49}" type="pres">
      <dgm:prSet presAssocID="{EC959CEB-B901-461E-AB96-F9DE35B0CEC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7A1543C-2AAE-4685-B6D5-D601B6E5E8C2}" type="presOf" srcId="{D190C7CE-1B9B-40BE-AC1C-B7A6FA786EB9}" destId="{8F5FE311-A73B-42B8-885A-8F6D70C4B834}" srcOrd="0" destOrd="0" presId="urn:microsoft.com/office/officeart/2018/2/layout/IconCircleList"/>
    <dgm:cxn modelId="{A67BD469-C54D-47C9-8BCE-34691CC7ECB7}" type="presOf" srcId="{4655A9DA-E76F-4B3B-9777-187AABC50A47}" destId="{E656F705-55A0-45EA-9DB4-57798B7B079B}" srcOrd="0" destOrd="0" presId="urn:microsoft.com/office/officeart/2018/2/layout/IconCircleList"/>
    <dgm:cxn modelId="{0ED9D3A0-9BD4-46AD-850F-DB5ED317BD70}" srcId="{FC097AFF-0DBC-4E07-989E-019BD0296A4E}" destId="{4655A9DA-E76F-4B3B-9777-187AABC50A47}" srcOrd="0" destOrd="0" parTransId="{DB5DC7BF-CAD4-4F20-B8FA-71E8106B9B9C}" sibTransId="{D190C7CE-1B9B-40BE-AC1C-B7A6FA786EB9}"/>
    <dgm:cxn modelId="{CB81B9A1-BE4F-4CDE-AE36-E956556B97D6}" srcId="{FC097AFF-0DBC-4E07-989E-019BD0296A4E}" destId="{EC959CEB-B901-461E-AB96-F9DE35B0CECB}" srcOrd="1" destOrd="0" parTransId="{23ADDC29-F4B6-4BFF-B685-03798195BD07}" sibTransId="{6EB85602-E3CF-4442-BFC2-AF15D1CD0E03}"/>
    <dgm:cxn modelId="{714E1FBA-B58D-4114-8D8D-4425A1E6E345}" type="presOf" srcId="{FC097AFF-0DBC-4E07-989E-019BD0296A4E}" destId="{2629CC82-93FA-4EF0-A784-23DDA717DB86}" srcOrd="0" destOrd="0" presId="urn:microsoft.com/office/officeart/2018/2/layout/IconCircleList"/>
    <dgm:cxn modelId="{3B4C3DE5-0CB2-408F-91B4-14CBA9EF7F6F}" type="presOf" srcId="{EC959CEB-B901-461E-AB96-F9DE35B0CECB}" destId="{2E21A1AE-000A-4DCD-8648-B4A0FB8C8A49}" srcOrd="0" destOrd="0" presId="urn:microsoft.com/office/officeart/2018/2/layout/IconCircleList"/>
    <dgm:cxn modelId="{8D75325F-BE68-421E-981E-3758D70C4341}" type="presParOf" srcId="{2629CC82-93FA-4EF0-A784-23DDA717DB86}" destId="{11B6606A-4B1E-4475-88B3-208AC1D73BB9}" srcOrd="0" destOrd="0" presId="urn:microsoft.com/office/officeart/2018/2/layout/IconCircleList"/>
    <dgm:cxn modelId="{2B92F59E-CB43-4CAB-A462-308CDD57587D}" type="presParOf" srcId="{11B6606A-4B1E-4475-88B3-208AC1D73BB9}" destId="{C93A849C-0EA3-472F-BF03-BDB0A3DCE043}" srcOrd="0" destOrd="0" presId="urn:microsoft.com/office/officeart/2018/2/layout/IconCircleList"/>
    <dgm:cxn modelId="{A44D5D91-14CD-4B77-902D-731183919F05}" type="presParOf" srcId="{C93A849C-0EA3-472F-BF03-BDB0A3DCE043}" destId="{FFD4E434-0126-4FBE-BC91-45D65CA3D61F}" srcOrd="0" destOrd="0" presId="urn:microsoft.com/office/officeart/2018/2/layout/IconCircleList"/>
    <dgm:cxn modelId="{6C15F38C-2166-44B2-BC24-D6BDEAF647C7}" type="presParOf" srcId="{C93A849C-0EA3-472F-BF03-BDB0A3DCE043}" destId="{09FCCA52-FDE1-4A9A-AD0D-081B4E3D7296}" srcOrd="1" destOrd="0" presId="urn:microsoft.com/office/officeart/2018/2/layout/IconCircleList"/>
    <dgm:cxn modelId="{92A1E574-6C13-4B24-8E18-145828A4012A}" type="presParOf" srcId="{C93A849C-0EA3-472F-BF03-BDB0A3DCE043}" destId="{74C5A89F-D7FF-49D7-9E3E-46864C8928EE}" srcOrd="2" destOrd="0" presId="urn:microsoft.com/office/officeart/2018/2/layout/IconCircleList"/>
    <dgm:cxn modelId="{42739320-AFC0-4EA2-8501-F18FD084F7A2}" type="presParOf" srcId="{C93A849C-0EA3-472F-BF03-BDB0A3DCE043}" destId="{E656F705-55A0-45EA-9DB4-57798B7B079B}" srcOrd="3" destOrd="0" presId="urn:microsoft.com/office/officeart/2018/2/layout/IconCircleList"/>
    <dgm:cxn modelId="{25D5B3EF-577B-4E89-9DFB-C647C0C668EC}" type="presParOf" srcId="{11B6606A-4B1E-4475-88B3-208AC1D73BB9}" destId="{8F5FE311-A73B-42B8-885A-8F6D70C4B834}" srcOrd="1" destOrd="0" presId="urn:microsoft.com/office/officeart/2018/2/layout/IconCircleList"/>
    <dgm:cxn modelId="{E9D552C8-D331-484C-A1CD-01E7A7B294A8}" type="presParOf" srcId="{11B6606A-4B1E-4475-88B3-208AC1D73BB9}" destId="{8D7F728A-01B6-4977-8A74-620EA0EBD05A}" srcOrd="2" destOrd="0" presId="urn:microsoft.com/office/officeart/2018/2/layout/IconCircleList"/>
    <dgm:cxn modelId="{D3D70EE3-E56C-4351-B4F2-8A1995E33BE6}" type="presParOf" srcId="{8D7F728A-01B6-4977-8A74-620EA0EBD05A}" destId="{4C427B61-DE46-4755-8661-BA9DC879DB49}" srcOrd="0" destOrd="0" presId="urn:microsoft.com/office/officeart/2018/2/layout/IconCircleList"/>
    <dgm:cxn modelId="{96216769-C5CD-4D94-9DCD-7C129530D24C}" type="presParOf" srcId="{8D7F728A-01B6-4977-8A74-620EA0EBD05A}" destId="{6B025FC0-4F0A-40F3-AA6F-35F4137033EB}" srcOrd="1" destOrd="0" presId="urn:microsoft.com/office/officeart/2018/2/layout/IconCircleList"/>
    <dgm:cxn modelId="{E7B2B883-3DC8-4D2B-8607-1C513A49819F}" type="presParOf" srcId="{8D7F728A-01B6-4977-8A74-620EA0EBD05A}" destId="{AD09B7A2-E919-4BBB-892E-06299A80C58C}" srcOrd="2" destOrd="0" presId="urn:microsoft.com/office/officeart/2018/2/layout/IconCircleList"/>
    <dgm:cxn modelId="{6230270B-16BF-4746-BE75-9A1DE001FC23}" type="presParOf" srcId="{8D7F728A-01B6-4977-8A74-620EA0EBD05A}" destId="{2E21A1AE-000A-4DCD-8648-B4A0FB8C8A4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31EF8-F9A0-4E8B-8A98-96965C2977D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DB515-5045-498F-9C33-956B9C82F9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Community discussion</a:t>
          </a:r>
        </a:p>
      </dgm:t>
    </dgm:pt>
    <dgm:pt modelId="{BEFE79E4-C188-4DF7-A6B0-BB09AB0103C4}" type="parTrans" cxnId="{98ED4D79-A039-4864-9154-4BCCC32D7B10}">
      <dgm:prSet/>
      <dgm:spPr/>
      <dgm:t>
        <a:bodyPr/>
        <a:lstStyle/>
        <a:p>
          <a:endParaRPr lang="en-US"/>
        </a:p>
      </dgm:t>
    </dgm:pt>
    <dgm:pt modelId="{B33EFF29-12A8-4F84-935E-7433D1B03D98}" type="sibTrans" cxnId="{98ED4D79-A039-4864-9154-4BCCC32D7B1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6CFEF6-5811-4728-81BC-9CF9855CBE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Community collaboration</a:t>
          </a:r>
        </a:p>
      </dgm:t>
    </dgm:pt>
    <dgm:pt modelId="{9ABE9C75-8290-4E05-9336-E461F27AC063}" type="parTrans" cxnId="{1A448BBB-3010-47B0-AAF2-C3DF87EDBA8A}">
      <dgm:prSet/>
      <dgm:spPr/>
      <dgm:t>
        <a:bodyPr/>
        <a:lstStyle/>
        <a:p>
          <a:endParaRPr lang="en-US"/>
        </a:p>
      </dgm:t>
    </dgm:pt>
    <dgm:pt modelId="{2C2948EB-AE43-4F13-AD5C-B5642617D2B3}" type="sibTrans" cxnId="{1A448BBB-3010-47B0-AAF2-C3DF87EDBA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51C6CB-29E2-4121-ACF5-812E91DEE57F}" type="pres">
      <dgm:prSet presAssocID="{D0631EF8-F9A0-4E8B-8A98-96965C2977DD}" presName="root" presStyleCnt="0">
        <dgm:presLayoutVars>
          <dgm:dir/>
          <dgm:resizeHandles val="exact"/>
        </dgm:presLayoutVars>
      </dgm:prSet>
      <dgm:spPr/>
    </dgm:pt>
    <dgm:pt modelId="{E0FAEF8E-4556-4184-921E-8B42D466B94B}" type="pres">
      <dgm:prSet presAssocID="{D0631EF8-F9A0-4E8B-8A98-96965C2977DD}" presName="container" presStyleCnt="0">
        <dgm:presLayoutVars>
          <dgm:dir/>
          <dgm:resizeHandles val="exact"/>
        </dgm:presLayoutVars>
      </dgm:prSet>
      <dgm:spPr/>
    </dgm:pt>
    <dgm:pt modelId="{B5EB4421-A677-408A-BD56-E417498E3964}" type="pres">
      <dgm:prSet presAssocID="{205DB515-5045-498F-9C33-956B9C82F9D0}" presName="compNode" presStyleCnt="0"/>
      <dgm:spPr/>
    </dgm:pt>
    <dgm:pt modelId="{9813441A-5DD1-4776-88E0-900E1BF7F088}" type="pres">
      <dgm:prSet presAssocID="{205DB515-5045-498F-9C33-956B9C82F9D0}" presName="iconBgRect" presStyleLbl="bgShp" presStyleIdx="0" presStyleCnt="2"/>
      <dgm:spPr/>
    </dgm:pt>
    <dgm:pt modelId="{09E5CB4C-696E-405E-8F10-268ACA7B9CDB}" type="pres">
      <dgm:prSet presAssocID="{205DB515-5045-498F-9C33-956B9C82F9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A059A2D-76D9-46C6-828E-17EDAAC89754}" type="pres">
      <dgm:prSet presAssocID="{205DB515-5045-498F-9C33-956B9C82F9D0}" presName="spaceRect" presStyleCnt="0"/>
      <dgm:spPr/>
    </dgm:pt>
    <dgm:pt modelId="{0603B152-8012-4A51-9F36-36D01B33AAAF}" type="pres">
      <dgm:prSet presAssocID="{205DB515-5045-498F-9C33-956B9C82F9D0}" presName="textRect" presStyleLbl="revTx" presStyleIdx="0" presStyleCnt="2">
        <dgm:presLayoutVars>
          <dgm:chMax val="1"/>
          <dgm:chPref val="1"/>
        </dgm:presLayoutVars>
      </dgm:prSet>
      <dgm:spPr/>
    </dgm:pt>
    <dgm:pt modelId="{7739D37C-A826-4C10-9F13-6C4D990C165F}" type="pres">
      <dgm:prSet presAssocID="{B33EFF29-12A8-4F84-935E-7433D1B03D98}" presName="sibTrans" presStyleLbl="sibTrans2D1" presStyleIdx="0" presStyleCnt="0"/>
      <dgm:spPr/>
    </dgm:pt>
    <dgm:pt modelId="{DE174D04-18BC-4C18-B1C5-F4922724F8E8}" type="pres">
      <dgm:prSet presAssocID="{CB6CFEF6-5811-4728-81BC-9CF9855CBE45}" presName="compNode" presStyleCnt="0"/>
      <dgm:spPr/>
    </dgm:pt>
    <dgm:pt modelId="{41B42DA0-018D-47BE-9928-2C4D02FA0DF4}" type="pres">
      <dgm:prSet presAssocID="{CB6CFEF6-5811-4728-81BC-9CF9855CBE45}" presName="iconBgRect" presStyleLbl="bgShp" presStyleIdx="1" presStyleCnt="2"/>
      <dgm:spPr/>
    </dgm:pt>
    <dgm:pt modelId="{F8C3F987-257E-4483-A0B9-02E4F605876D}" type="pres">
      <dgm:prSet presAssocID="{CB6CFEF6-5811-4728-81BC-9CF9855CBE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F91F1EF-E09F-453E-8DC6-BE8DC07BD853}" type="pres">
      <dgm:prSet presAssocID="{CB6CFEF6-5811-4728-81BC-9CF9855CBE45}" presName="spaceRect" presStyleCnt="0"/>
      <dgm:spPr/>
    </dgm:pt>
    <dgm:pt modelId="{BBC6A5EE-3AF9-46C3-84B9-61164035F840}" type="pres">
      <dgm:prSet presAssocID="{CB6CFEF6-5811-4728-81BC-9CF9855CBE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8ED4D79-A039-4864-9154-4BCCC32D7B10}" srcId="{D0631EF8-F9A0-4E8B-8A98-96965C2977DD}" destId="{205DB515-5045-498F-9C33-956B9C82F9D0}" srcOrd="0" destOrd="0" parTransId="{BEFE79E4-C188-4DF7-A6B0-BB09AB0103C4}" sibTransId="{B33EFF29-12A8-4F84-935E-7433D1B03D98}"/>
    <dgm:cxn modelId="{146BC789-668B-6A41-B483-27D1A26305DA}" type="presOf" srcId="{CB6CFEF6-5811-4728-81BC-9CF9855CBE45}" destId="{BBC6A5EE-3AF9-46C3-84B9-61164035F840}" srcOrd="0" destOrd="0" presId="urn:microsoft.com/office/officeart/2018/2/layout/IconCircleList"/>
    <dgm:cxn modelId="{1A448BBB-3010-47B0-AAF2-C3DF87EDBA8A}" srcId="{D0631EF8-F9A0-4E8B-8A98-96965C2977DD}" destId="{CB6CFEF6-5811-4728-81BC-9CF9855CBE45}" srcOrd="1" destOrd="0" parTransId="{9ABE9C75-8290-4E05-9336-E461F27AC063}" sibTransId="{2C2948EB-AE43-4F13-AD5C-B5642617D2B3}"/>
    <dgm:cxn modelId="{649538EF-AEF7-E444-A2BA-BC666862FCF1}" type="presOf" srcId="{B33EFF29-12A8-4F84-935E-7433D1B03D98}" destId="{7739D37C-A826-4C10-9F13-6C4D990C165F}" srcOrd="0" destOrd="0" presId="urn:microsoft.com/office/officeart/2018/2/layout/IconCircleList"/>
    <dgm:cxn modelId="{CEDA4DF2-87AF-664D-A7CD-62A1F69FC9E9}" type="presOf" srcId="{205DB515-5045-498F-9C33-956B9C82F9D0}" destId="{0603B152-8012-4A51-9F36-36D01B33AAAF}" srcOrd="0" destOrd="0" presId="urn:microsoft.com/office/officeart/2018/2/layout/IconCircleList"/>
    <dgm:cxn modelId="{D7A4E0F3-2C79-554A-9D82-64F28773660C}" type="presOf" srcId="{D0631EF8-F9A0-4E8B-8A98-96965C2977DD}" destId="{CE51C6CB-29E2-4121-ACF5-812E91DEE57F}" srcOrd="0" destOrd="0" presId="urn:microsoft.com/office/officeart/2018/2/layout/IconCircleList"/>
    <dgm:cxn modelId="{4CDA4090-34EE-2C4F-AAC7-F7C7C9422718}" type="presParOf" srcId="{CE51C6CB-29E2-4121-ACF5-812E91DEE57F}" destId="{E0FAEF8E-4556-4184-921E-8B42D466B94B}" srcOrd="0" destOrd="0" presId="urn:microsoft.com/office/officeart/2018/2/layout/IconCircleList"/>
    <dgm:cxn modelId="{7896D06C-2E88-A74F-B27B-68BCEA8DBFD0}" type="presParOf" srcId="{E0FAEF8E-4556-4184-921E-8B42D466B94B}" destId="{B5EB4421-A677-408A-BD56-E417498E3964}" srcOrd="0" destOrd="0" presId="urn:microsoft.com/office/officeart/2018/2/layout/IconCircleList"/>
    <dgm:cxn modelId="{13252D10-790A-E647-8470-DADBCFEE8747}" type="presParOf" srcId="{B5EB4421-A677-408A-BD56-E417498E3964}" destId="{9813441A-5DD1-4776-88E0-900E1BF7F088}" srcOrd="0" destOrd="0" presId="urn:microsoft.com/office/officeart/2018/2/layout/IconCircleList"/>
    <dgm:cxn modelId="{07780A6F-864B-D14E-A803-2E69EF1E4444}" type="presParOf" srcId="{B5EB4421-A677-408A-BD56-E417498E3964}" destId="{09E5CB4C-696E-405E-8F10-268ACA7B9CDB}" srcOrd="1" destOrd="0" presId="urn:microsoft.com/office/officeart/2018/2/layout/IconCircleList"/>
    <dgm:cxn modelId="{8954452D-7F83-D24F-84A4-EFAD2974C330}" type="presParOf" srcId="{B5EB4421-A677-408A-BD56-E417498E3964}" destId="{8A059A2D-76D9-46C6-828E-17EDAAC89754}" srcOrd="2" destOrd="0" presId="urn:microsoft.com/office/officeart/2018/2/layout/IconCircleList"/>
    <dgm:cxn modelId="{B961B0A7-1B75-E142-ACCE-377064F101C3}" type="presParOf" srcId="{B5EB4421-A677-408A-BD56-E417498E3964}" destId="{0603B152-8012-4A51-9F36-36D01B33AAAF}" srcOrd="3" destOrd="0" presId="urn:microsoft.com/office/officeart/2018/2/layout/IconCircleList"/>
    <dgm:cxn modelId="{7F410D88-52A6-D34E-B652-54932BB93802}" type="presParOf" srcId="{E0FAEF8E-4556-4184-921E-8B42D466B94B}" destId="{7739D37C-A826-4C10-9F13-6C4D990C165F}" srcOrd="1" destOrd="0" presId="urn:microsoft.com/office/officeart/2018/2/layout/IconCircleList"/>
    <dgm:cxn modelId="{29C54018-BA8A-EE48-AFB8-B1845A1F43D9}" type="presParOf" srcId="{E0FAEF8E-4556-4184-921E-8B42D466B94B}" destId="{DE174D04-18BC-4C18-B1C5-F4922724F8E8}" srcOrd="2" destOrd="0" presId="urn:microsoft.com/office/officeart/2018/2/layout/IconCircleList"/>
    <dgm:cxn modelId="{EB8C4082-D5DC-7847-8F3D-B9223EB48F35}" type="presParOf" srcId="{DE174D04-18BC-4C18-B1C5-F4922724F8E8}" destId="{41B42DA0-018D-47BE-9928-2C4D02FA0DF4}" srcOrd="0" destOrd="0" presId="urn:microsoft.com/office/officeart/2018/2/layout/IconCircleList"/>
    <dgm:cxn modelId="{C96DBDF5-5A96-F247-8523-BCC0B4250836}" type="presParOf" srcId="{DE174D04-18BC-4C18-B1C5-F4922724F8E8}" destId="{F8C3F987-257E-4483-A0B9-02E4F605876D}" srcOrd="1" destOrd="0" presId="urn:microsoft.com/office/officeart/2018/2/layout/IconCircleList"/>
    <dgm:cxn modelId="{B5BC03BC-6318-604E-96B4-FAB1FBEBBE04}" type="presParOf" srcId="{DE174D04-18BC-4C18-B1C5-F4922724F8E8}" destId="{2F91F1EF-E09F-453E-8DC6-BE8DC07BD853}" srcOrd="2" destOrd="0" presId="urn:microsoft.com/office/officeart/2018/2/layout/IconCircleList"/>
    <dgm:cxn modelId="{8DEFF9E6-9BA5-FA4F-ABFE-7662A54ACBA8}" type="presParOf" srcId="{DE174D04-18BC-4C18-B1C5-F4922724F8E8}" destId="{BBC6A5EE-3AF9-46C3-84B9-61164035F84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FEB44-6D77-425D-BA77-8CEF6F29FCB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3DC56-605D-4D3E-87A1-184B859462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server and application maintenance</a:t>
          </a:r>
        </a:p>
      </dgm:t>
    </dgm:pt>
    <dgm:pt modelId="{D558709B-394A-42B4-84DF-464778FE8F5E}" type="parTrans" cxnId="{F7F54C39-CD87-4108-ADC1-4F7C41911B40}">
      <dgm:prSet/>
      <dgm:spPr/>
      <dgm:t>
        <a:bodyPr/>
        <a:lstStyle/>
        <a:p>
          <a:endParaRPr lang="en-US"/>
        </a:p>
      </dgm:t>
    </dgm:pt>
    <dgm:pt modelId="{4D0C1135-A54F-48F8-8561-55329251AA60}" type="sibTrans" cxnId="{F7F54C39-CD87-4108-ADC1-4F7C41911B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EB87AC-A8AB-4F88-A8FB-C40607E69E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Backup management</a:t>
          </a:r>
        </a:p>
      </dgm:t>
    </dgm:pt>
    <dgm:pt modelId="{24628F46-E872-46B9-BDF8-50613D7E24D0}" type="parTrans" cxnId="{8B241328-7E5E-4059-B9A9-47E64872A2C9}">
      <dgm:prSet/>
      <dgm:spPr/>
      <dgm:t>
        <a:bodyPr/>
        <a:lstStyle/>
        <a:p>
          <a:endParaRPr lang="en-US"/>
        </a:p>
      </dgm:t>
    </dgm:pt>
    <dgm:pt modelId="{1A0C5AC7-CF03-40EB-8DAA-C059B0F216A7}" type="sibTrans" cxnId="{8B241328-7E5E-4059-B9A9-47E64872A2C9}">
      <dgm:prSet/>
      <dgm:spPr/>
      <dgm:t>
        <a:bodyPr/>
        <a:lstStyle/>
        <a:p>
          <a:endParaRPr lang="en-US"/>
        </a:p>
      </dgm:t>
    </dgm:pt>
    <dgm:pt modelId="{BE28AB66-DB6D-4533-AA58-74E2136E2329}" type="pres">
      <dgm:prSet presAssocID="{8B4FEB44-6D77-425D-BA77-8CEF6F29FCB8}" presName="root" presStyleCnt="0">
        <dgm:presLayoutVars>
          <dgm:dir/>
          <dgm:resizeHandles val="exact"/>
        </dgm:presLayoutVars>
      </dgm:prSet>
      <dgm:spPr/>
    </dgm:pt>
    <dgm:pt modelId="{21964C8D-0D9F-48A3-8F91-32A74A3CB7B4}" type="pres">
      <dgm:prSet presAssocID="{8B4FEB44-6D77-425D-BA77-8CEF6F29FCB8}" presName="container" presStyleCnt="0">
        <dgm:presLayoutVars>
          <dgm:dir/>
          <dgm:resizeHandles val="exact"/>
        </dgm:presLayoutVars>
      </dgm:prSet>
      <dgm:spPr/>
    </dgm:pt>
    <dgm:pt modelId="{482CF5BD-7BCD-4482-A836-660C63D2E19B}" type="pres">
      <dgm:prSet presAssocID="{4AD3DC56-605D-4D3E-87A1-184B8594626F}" presName="compNode" presStyleCnt="0"/>
      <dgm:spPr/>
    </dgm:pt>
    <dgm:pt modelId="{BA6B6891-D00C-4CF3-B318-58F44DB30E66}" type="pres">
      <dgm:prSet presAssocID="{4AD3DC56-605D-4D3E-87A1-184B8594626F}" presName="iconBgRect" presStyleLbl="bgShp" presStyleIdx="0" presStyleCnt="2"/>
      <dgm:spPr/>
    </dgm:pt>
    <dgm:pt modelId="{1D9BC201-F6DF-406B-AB41-94B1C1CB642E}" type="pres">
      <dgm:prSet presAssocID="{4AD3DC56-605D-4D3E-87A1-184B8594626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02355C4-6B5C-433C-AC45-C50B2BF3CD54}" type="pres">
      <dgm:prSet presAssocID="{4AD3DC56-605D-4D3E-87A1-184B8594626F}" presName="spaceRect" presStyleCnt="0"/>
      <dgm:spPr/>
    </dgm:pt>
    <dgm:pt modelId="{CA3DAD1F-ED04-4891-A058-B86BC290099E}" type="pres">
      <dgm:prSet presAssocID="{4AD3DC56-605D-4D3E-87A1-184B8594626F}" presName="textRect" presStyleLbl="revTx" presStyleIdx="0" presStyleCnt="2">
        <dgm:presLayoutVars>
          <dgm:chMax val="1"/>
          <dgm:chPref val="1"/>
        </dgm:presLayoutVars>
      </dgm:prSet>
      <dgm:spPr/>
    </dgm:pt>
    <dgm:pt modelId="{593B0261-95C6-444F-84A0-39D9FFADA287}" type="pres">
      <dgm:prSet presAssocID="{4D0C1135-A54F-48F8-8561-55329251AA60}" presName="sibTrans" presStyleLbl="sibTrans2D1" presStyleIdx="0" presStyleCnt="0"/>
      <dgm:spPr/>
    </dgm:pt>
    <dgm:pt modelId="{8A55DF50-4ED9-4F9A-AE66-3BFE7F4D1BE3}" type="pres">
      <dgm:prSet presAssocID="{58EB87AC-A8AB-4F88-A8FB-C40607E69E4A}" presName="compNode" presStyleCnt="0"/>
      <dgm:spPr/>
    </dgm:pt>
    <dgm:pt modelId="{0D098DAF-2A51-4E2E-A839-B42CADB463A4}" type="pres">
      <dgm:prSet presAssocID="{58EB87AC-A8AB-4F88-A8FB-C40607E69E4A}" presName="iconBgRect" presStyleLbl="bgShp" presStyleIdx="1" presStyleCnt="2"/>
      <dgm:spPr/>
    </dgm:pt>
    <dgm:pt modelId="{15235DA8-E357-4967-A124-961BDF0A23A1}" type="pres">
      <dgm:prSet presAssocID="{58EB87AC-A8AB-4F88-A8FB-C40607E69E4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D79127E-D8D7-476F-8011-60680AB81D89}" type="pres">
      <dgm:prSet presAssocID="{58EB87AC-A8AB-4F88-A8FB-C40607E69E4A}" presName="spaceRect" presStyleCnt="0"/>
      <dgm:spPr/>
    </dgm:pt>
    <dgm:pt modelId="{72271584-16E4-4C73-95D6-0050006C46DF}" type="pres">
      <dgm:prSet presAssocID="{58EB87AC-A8AB-4F88-A8FB-C40607E69E4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B241328-7E5E-4059-B9A9-47E64872A2C9}" srcId="{8B4FEB44-6D77-425D-BA77-8CEF6F29FCB8}" destId="{58EB87AC-A8AB-4F88-A8FB-C40607E69E4A}" srcOrd="1" destOrd="0" parTransId="{24628F46-E872-46B9-BDF8-50613D7E24D0}" sibTransId="{1A0C5AC7-CF03-40EB-8DAA-C059B0F216A7}"/>
    <dgm:cxn modelId="{F7F54C39-CD87-4108-ADC1-4F7C41911B40}" srcId="{8B4FEB44-6D77-425D-BA77-8CEF6F29FCB8}" destId="{4AD3DC56-605D-4D3E-87A1-184B8594626F}" srcOrd="0" destOrd="0" parTransId="{D558709B-394A-42B4-84DF-464778FE8F5E}" sibTransId="{4D0C1135-A54F-48F8-8561-55329251AA60}"/>
    <dgm:cxn modelId="{3E33B45C-20B3-4382-99B2-B012E7FF330A}" type="presOf" srcId="{4AD3DC56-605D-4D3E-87A1-184B8594626F}" destId="{CA3DAD1F-ED04-4891-A058-B86BC290099E}" srcOrd="0" destOrd="0" presId="urn:microsoft.com/office/officeart/2018/2/layout/IconCircleList"/>
    <dgm:cxn modelId="{9AB87184-154E-4AFE-9B0C-CE7CE189F79C}" type="presOf" srcId="{58EB87AC-A8AB-4F88-A8FB-C40607E69E4A}" destId="{72271584-16E4-4C73-95D6-0050006C46DF}" srcOrd="0" destOrd="0" presId="urn:microsoft.com/office/officeart/2018/2/layout/IconCircleList"/>
    <dgm:cxn modelId="{9067CC91-1AF6-4855-B701-4ED0480A5F49}" type="presOf" srcId="{4D0C1135-A54F-48F8-8561-55329251AA60}" destId="{593B0261-95C6-444F-84A0-39D9FFADA287}" srcOrd="0" destOrd="0" presId="urn:microsoft.com/office/officeart/2018/2/layout/IconCircleList"/>
    <dgm:cxn modelId="{33987AFC-6293-4A5B-8947-A2DA2001AF3C}" type="presOf" srcId="{8B4FEB44-6D77-425D-BA77-8CEF6F29FCB8}" destId="{BE28AB66-DB6D-4533-AA58-74E2136E2329}" srcOrd="0" destOrd="0" presId="urn:microsoft.com/office/officeart/2018/2/layout/IconCircleList"/>
    <dgm:cxn modelId="{C00BE462-5631-4B7D-A57A-E2B1939D9A5E}" type="presParOf" srcId="{BE28AB66-DB6D-4533-AA58-74E2136E2329}" destId="{21964C8D-0D9F-48A3-8F91-32A74A3CB7B4}" srcOrd="0" destOrd="0" presId="urn:microsoft.com/office/officeart/2018/2/layout/IconCircleList"/>
    <dgm:cxn modelId="{336BA293-1F96-461E-8EEA-F96EBF8644C2}" type="presParOf" srcId="{21964C8D-0D9F-48A3-8F91-32A74A3CB7B4}" destId="{482CF5BD-7BCD-4482-A836-660C63D2E19B}" srcOrd="0" destOrd="0" presId="urn:microsoft.com/office/officeart/2018/2/layout/IconCircleList"/>
    <dgm:cxn modelId="{444ED48B-B73D-4E2D-B6A0-DB61E48C5D21}" type="presParOf" srcId="{482CF5BD-7BCD-4482-A836-660C63D2E19B}" destId="{BA6B6891-D00C-4CF3-B318-58F44DB30E66}" srcOrd="0" destOrd="0" presId="urn:microsoft.com/office/officeart/2018/2/layout/IconCircleList"/>
    <dgm:cxn modelId="{B410FC9A-BDD8-4914-B16B-61D5FC4A8ED9}" type="presParOf" srcId="{482CF5BD-7BCD-4482-A836-660C63D2E19B}" destId="{1D9BC201-F6DF-406B-AB41-94B1C1CB642E}" srcOrd="1" destOrd="0" presId="urn:microsoft.com/office/officeart/2018/2/layout/IconCircleList"/>
    <dgm:cxn modelId="{B5877D59-4353-4E35-8332-FC573FCB2112}" type="presParOf" srcId="{482CF5BD-7BCD-4482-A836-660C63D2E19B}" destId="{C02355C4-6B5C-433C-AC45-C50B2BF3CD54}" srcOrd="2" destOrd="0" presId="urn:microsoft.com/office/officeart/2018/2/layout/IconCircleList"/>
    <dgm:cxn modelId="{398E0786-5E5F-429D-B00B-5D1D7A5D3211}" type="presParOf" srcId="{482CF5BD-7BCD-4482-A836-660C63D2E19B}" destId="{CA3DAD1F-ED04-4891-A058-B86BC290099E}" srcOrd="3" destOrd="0" presId="urn:microsoft.com/office/officeart/2018/2/layout/IconCircleList"/>
    <dgm:cxn modelId="{20957547-AE49-40C0-B339-F7896E2AE31B}" type="presParOf" srcId="{21964C8D-0D9F-48A3-8F91-32A74A3CB7B4}" destId="{593B0261-95C6-444F-84A0-39D9FFADA287}" srcOrd="1" destOrd="0" presId="urn:microsoft.com/office/officeart/2018/2/layout/IconCircleList"/>
    <dgm:cxn modelId="{67213D8B-43BD-4559-8C32-F7F1A66A8126}" type="presParOf" srcId="{21964C8D-0D9F-48A3-8F91-32A74A3CB7B4}" destId="{8A55DF50-4ED9-4F9A-AE66-3BFE7F4D1BE3}" srcOrd="2" destOrd="0" presId="urn:microsoft.com/office/officeart/2018/2/layout/IconCircleList"/>
    <dgm:cxn modelId="{F91A0CA7-9A79-4C20-B0F3-929741B19D92}" type="presParOf" srcId="{8A55DF50-4ED9-4F9A-AE66-3BFE7F4D1BE3}" destId="{0D098DAF-2A51-4E2E-A839-B42CADB463A4}" srcOrd="0" destOrd="0" presId="urn:microsoft.com/office/officeart/2018/2/layout/IconCircleList"/>
    <dgm:cxn modelId="{3C4F37D9-93F6-425D-8F30-D082FAA0EBCE}" type="presParOf" srcId="{8A55DF50-4ED9-4F9A-AE66-3BFE7F4D1BE3}" destId="{15235DA8-E357-4967-A124-961BDF0A23A1}" srcOrd="1" destOrd="0" presId="urn:microsoft.com/office/officeart/2018/2/layout/IconCircleList"/>
    <dgm:cxn modelId="{0B1714F8-4BC8-48FA-BBA4-D5EDAAE54E4B}" type="presParOf" srcId="{8A55DF50-4ED9-4F9A-AE66-3BFE7F4D1BE3}" destId="{1D79127E-D8D7-476F-8011-60680AB81D89}" srcOrd="2" destOrd="0" presId="urn:microsoft.com/office/officeart/2018/2/layout/IconCircleList"/>
    <dgm:cxn modelId="{73EA7A9B-6A79-4CDC-9800-BBCC460D48A6}" type="presParOf" srcId="{8A55DF50-4ED9-4F9A-AE66-3BFE7F4D1BE3}" destId="{72271584-16E4-4C73-95D6-0050006C46D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A2D5AF-D03D-4B73-B15D-6BC2F19A6B7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20506-3542-4EF5-8AB1-89ACD3A467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Automated tests</a:t>
          </a:r>
        </a:p>
      </dgm:t>
    </dgm:pt>
    <dgm:pt modelId="{9BDB7782-75FE-4CC4-9CAB-48A5F158E3AD}" type="parTrans" cxnId="{554B3E46-B828-4514-9ACD-96B729F11F1F}">
      <dgm:prSet/>
      <dgm:spPr/>
      <dgm:t>
        <a:bodyPr/>
        <a:lstStyle/>
        <a:p>
          <a:endParaRPr lang="en-US"/>
        </a:p>
      </dgm:t>
    </dgm:pt>
    <dgm:pt modelId="{54AD7151-DEDE-420E-AC9F-0B4A491506F7}" type="sibTrans" cxnId="{554B3E46-B828-4514-9ACD-96B729F11F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64F181-5489-45CA-A2D4-F82DAD65FA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Deployment to downstream services</a:t>
          </a:r>
        </a:p>
      </dgm:t>
    </dgm:pt>
    <dgm:pt modelId="{C15FDAC3-6A7F-45B2-AAD9-CD545E1A3A97}" type="parTrans" cxnId="{5482316E-3F26-4BF7-8FFD-FBC06253DF1D}">
      <dgm:prSet/>
      <dgm:spPr/>
      <dgm:t>
        <a:bodyPr/>
        <a:lstStyle/>
        <a:p>
          <a:endParaRPr lang="en-US"/>
        </a:p>
      </dgm:t>
    </dgm:pt>
    <dgm:pt modelId="{D9D03996-0803-4FBF-9927-AF74769C5E57}" type="sibTrans" cxnId="{5482316E-3F26-4BF7-8FFD-FBC06253DF1D}">
      <dgm:prSet/>
      <dgm:spPr/>
      <dgm:t>
        <a:bodyPr/>
        <a:lstStyle/>
        <a:p>
          <a:endParaRPr lang="en-US"/>
        </a:p>
      </dgm:t>
    </dgm:pt>
    <dgm:pt modelId="{5C851393-A3B6-4C6D-ADEF-23EE7DABFCFC}" type="pres">
      <dgm:prSet presAssocID="{83A2D5AF-D03D-4B73-B15D-6BC2F19A6B7F}" presName="root" presStyleCnt="0">
        <dgm:presLayoutVars>
          <dgm:dir/>
          <dgm:resizeHandles val="exact"/>
        </dgm:presLayoutVars>
      </dgm:prSet>
      <dgm:spPr/>
    </dgm:pt>
    <dgm:pt modelId="{A6721A44-7C6A-4A45-A590-E847B953E62F}" type="pres">
      <dgm:prSet presAssocID="{83A2D5AF-D03D-4B73-B15D-6BC2F19A6B7F}" presName="container" presStyleCnt="0">
        <dgm:presLayoutVars>
          <dgm:dir/>
          <dgm:resizeHandles val="exact"/>
        </dgm:presLayoutVars>
      </dgm:prSet>
      <dgm:spPr/>
    </dgm:pt>
    <dgm:pt modelId="{8EBB7D7A-8478-471A-A6A5-51FC6ADB7BAE}" type="pres">
      <dgm:prSet presAssocID="{D0E20506-3542-4EF5-8AB1-89ACD3A467E8}" presName="compNode" presStyleCnt="0"/>
      <dgm:spPr/>
    </dgm:pt>
    <dgm:pt modelId="{49495414-FBFF-4FEA-90CF-B1B808D835A8}" type="pres">
      <dgm:prSet presAssocID="{D0E20506-3542-4EF5-8AB1-89ACD3A467E8}" presName="iconBgRect" presStyleLbl="bgShp" presStyleIdx="0" presStyleCnt="2"/>
      <dgm:spPr/>
    </dgm:pt>
    <dgm:pt modelId="{B92A0328-3A28-41BB-B6D3-811A0F40D26A}" type="pres">
      <dgm:prSet presAssocID="{D0E20506-3542-4EF5-8AB1-89ACD3A467E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4AF67C2-74FD-4E84-B02A-B9CBF23948D6}" type="pres">
      <dgm:prSet presAssocID="{D0E20506-3542-4EF5-8AB1-89ACD3A467E8}" presName="spaceRect" presStyleCnt="0"/>
      <dgm:spPr/>
    </dgm:pt>
    <dgm:pt modelId="{3A1A0C96-D750-4344-8D7F-F7C614360670}" type="pres">
      <dgm:prSet presAssocID="{D0E20506-3542-4EF5-8AB1-89ACD3A467E8}" presName="textRect" presStyleLbl="revTx" presStyleIdx="0" presStyleCnt="2">
        <dgm:presLayoutVars>
          <dgm:chMax val="1"/>
          <dgm:chPref val="1"/>
        </dgm:presLayoutVars>
      </dgm:prSet>
      <dgm:spPr/>
    </dgm:pt>
    <dgm:pt modelId="{0316437C-8F28-4292-8288-C9ADC7C66373}" type="pres">
      <dgm:prSet presAssocID="{54AD7151-DEDE-420E-AC9F-0B4A491506F7}" presName="sibTrans" presStyleLbl="sibTrans2D1" presStyleIdx="0" presStyleCnt="0"/>
      <dgm:spPr/>
    </dgm:pt>
    <dgm:pt modelId="{36773594-732B-4C7D-A4D5-2F5402FB3EAB}" type="pres">
      <dgm:prSet presAssocID="{E164F181-5489-45CA-A2D4-F82DAD65FA62}" presName="compNode" presStyleCnt="0"/>
      <dgm:spPr/>
    </dgm:pt>
    <dgm:pt modelId="{10362A34-D6E5-4141-A2A4-3186E909D00C}" type="pres">
      <dgm:prSet presAssocID="{E164F181-5489-45CA-A2D4-F82DAD65FA62}" presName="iconBgRect" presStyleLbl="bgShp" presStyleIdx="1" presStyleCnt="2"/>
      <dgm:spPr/>
    </dgm:pt>
    <dgm:pt modelId="{3C8CA2BF-954F-4391-9EE8-D6C96E57F090}" type="pres">
      <dgm:prSet presAssocID="{E164F181-5489-45CA-A2D4-F82DAD65FA6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4332873-AF47-4031-A59A-D8D85FCA91C3}" type="pres">
      <dgm:prSet presAssocID="{E164F181-5489-45CA-A2D4-F82DAD65FA62}" presName="spaceRect" presStyleCnt="0"/>
      <dgm:spPr/>
    </dgm:pt>
    <dgm:pt modelId="{C7B8BF4E-955A-460D-B7CA-3F068C244A3B}" type="pres">
      <dgm:prSet presAssocID="{E164F181-5489-45CA-A2D4-F82DAD65FA6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3D4E502-3975-43E6-93FA-07E332163E87}" type="presOf" srcId="{E164F181-5489-45CA-A2D4-F82DAD65FA62}" destId="{C7B8BF4E-955A-460D-B7CA-3F068C244A3B}" srcOrd="0" destOrd="0" presId="urn:microsoft.com/office/officeart/2018/2/layout/IconCircleList"/>
    <dgm:cxn modelId="{6E86C315-533B-4B95-82F4-690819AA531B}" type="presOf" srcId="{83A2D5AF-D03D-4B73-B15D-6BC2F19A6B7F}" destId="{5C851393-A3B6-4C6D-ADEF-23EE7DABFCFC}" srcOrd="0" destOrd="0" presId="urn:microsoft.com/office/officeart/2018/2/layout/IconCircleList"/>
    <dgm:cxn modelId="{554B3E46-B828-4514-9ACD-96B729F11F1F}" srcId="{83A2D5AF-D03D-4B73-B15D-6BC2F19A6B7F}" destId="{D0E20506-3542-4EF5-8AB1-89ACD3A467E8}" srcOrd="0" destOrd="0" parTransId="{9BDB7782-75FE-4CC4-9CAB-48A5F158E3AD}" sibTransId="{54AD7151-DEDE-420E-AC9F-0B4A491506F7}"/>
    <dgm:cxn modelId="{5482316E-3F26-4BF7-8FFD-FBC06253DF1D}" srcId="{83A2D5AF-D03D-4B73-B15D-6BC2F19A6B7F}" destId="{E164F181-5489-45CA-A2D4-F82DAD65FA62}" srcOrd="1" destOrd="0" parTransId="{C15FDAC3-6A7F-45B2-AAD9-CD545E1A3A97}" sibTransId="{D9D03996-0803-4FBF-9927-AF74769C5E57}"/>
    <dgm:cxn modelId="{A6ACD379-6ED7-46F6-B231-4FFA09442110}" type="presOf" srcId="{54AD7151-DEDE-420E-AC9F-0B4A491506F7}" destId="{0316437C-8F28-4292-8288-C9ADC7C66373}" srcOrd="0" destOrd="0" presId="urn:microsoft.com/office/officeart/2018/2/layout/IconCircleList"/>
    <dgm:cxn modelId="{CEAB89FC-952A-46E7-BBD1-05822FBDEE16}" type="presOf" srcId="{D0E20506-3542-4EF5-8AB1-89ACD3A467E8}" destId="{3A1A0C96-D750-4344-8D7F-F7C614360670}" srcOrd="0" destOrd="0" presId="urn:microsoft.com/office/officeart/2018/2/layout/IconCircleList"/>
    <dgm:cxn modelId="{FA19F65A-3A39-42F0-8EF0-0DB63BCD084C}" type="presParOf" srcId="{5C851393-A3B6-4C6D-ADEF-23EE7DABFCFC}" destId="{A6721A44-7C6A-4A45-A590-E847B953E62F}" srcOrd="0" destOrd="0" presId="urn:microsoft.com/office/officeart/2018/2/layout/IconCircleList"/>
    <dgm:cxn modelId="{D89BB12C-56BA-4A15-98E5-DFD75CCD5D99}" type="presParOf" srcId="{A6721A44-7C6A-4A45-A590-E847B953E62F}" destId="{8EBB7D7A-8478-471A-A6A5-51FC6ADB7BAE}" srcOrd="0" destOrd="0" presId="urn:microsoft.com/office/officeart/2018/2/layout/IconCircleList"/>
    <dgm:cxn modelId="{0EEC8FC8-9651-43A9-A007-663DBA4C6A0F}" type="presParOf" srcId="{8EBB7D7A-8478-471A-A6A5-51FC6ADB7BAE}" destId="{49495414-FBFF-4FEA-90CF-B1B808D835A8}" srcOrd="0" destOrd="0" presId="urn:microsoft.com/office/officeart/2018/2/layout/IconCircleList"/>
    <dgm:cxn modelId="{A3D9C318-A772-4140-9F7D-7361DB993726}" type="presParOf" srcId="{8EBB7D7A-8478-471A-A6A5-51FC6ADB7BAE}" destId="{B92A0328-3A28-41BB-B6D3-811A0F40D26A}" srcOrd="1" destOrd="0" presId="urn:microsoft.com/office/officeart/2018/2/layout/IconCircleList"/>
    <dgm:cxn modelId="{40712C2E-BFCE-41AA-B817-E9505CC3DB6C}" type="presParOf" srcId="{8EBB7D7A-8478-471A-A6A5-51FC6ADB7BAE}" destId="{14AF67C2-74FD-4E84-B02A-B9CBF23948D6}" srcOrd="2" destOrd="0" presId="urn:microsoft.com/office/officeart/2018/2/layout/IconCircleList"/>
    <dgm:cxn modelId="{8DFE4762-FAAF-4E28-BEF9-BFF255EBFE94}" type="presParOf" srcId="{8EBB7D7A-8478-471A-A6A5-51FC6ADB7BAE}" destId="{3A1A0C96-D750-4344-8D7F-F7C614360670}" srcOrd="3" destOrd="0" presId="urn:microsoft.com/office/officeart/2018/2/layout/IconCircleList"/>
    <dgm:cxn modelId="{3A25AFF5-BF41-4BBA-B29B-9DF14FF1EDAC}" type="presParOf" srcId="{A6721A44-7C6A-4A45-A590-E847B953E62F}" destId="{0316437C-8F28-4292-8288-C9ADC7C66373}" srcOrd="1" destOrd="0" presId="urn:microsoft.com/office/officeart/2018/2/layout/IconCircleList"/>
    <dgm:cxn modelId="{04B9EFA3-63B9-42CA-BEDE-3C2977E46B13}" type="presParOf" srcId="{A6721A44-7C6A-4A45-A590-E847B953E62F}" destId="{36773594-732B-4C7D-A4D5-2F5402FB3EAB}" srcOrd="2" destOrd="0" presId="urn:microsoft.com/office/officeart/2018/2/layout/IconCircleList"/>
    <dgm:cxn modelId="{2585F0A6-A4CE-48D3-A693-F99984CED50B}" type="presParOf" srcId="{36773594-732B-4C7D-A4D5-2F5402FB3EAB}" destId="{10362A34-D6E5-4141-A2A4-3186E909D00C}" srcOrd="0" destOrd="0" presId="urn:microsoft.com/office/officeart/2018/2/layout/IconCircleList"/>
    <dgm:cxn modelId="{CEBCAC92-6E1B-42E4-AFEC-2F47C4F4AF52}" type="presParOf" srcId="{36773594-732B-4C7D-A4D5-2F5402FB3EAB}" destId="{3C8CA2BF-954F-4391-9EE8-D6C96E57F090}" srcOrd="1" destOrd="0" presId="urn:microsoft.com/office/officeart/2018/2/layout/IconCircleList"/>
    <dgm:cxn modelId="{9E4BC246-B769-42E4-99A7-D9D0C3679770}" type="presParOf" srcId="{36773594-732B-4C7D-A4D5-2F5402FB3EAB}" destId="{E4332873-AF47-4031-A59A-D8D85FCA91C3}" srcOrd="2" destOrd="0" presId="urn:microsoft.com/office/officeart/2018/2/layout/IconCircleList"/>
    <dgm:cxn modelId="{1E9FBE96-85C5-40C1-AEC7-D7C3C7655FA4}" type="presParOf" srcId="{36773594-732B-4C7D-A4D5-2F5402FB3EAB}" destId="{C7B8BF4E-955A-460D-B7CA-3F068C244A3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6F04-814A-4A71-89CC-2F8F494E4461}">
      <dsp:nvSpPr>
        <dsp:cNvPr id="0" name=""/>
        <dsp:cNvSpPr/>
      </dsp:nvSpPr>
      <dsp:spPr>
        <a:xfrm>
          <a:off x="212335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4990D-8F0E-4117-BEA0-795FF8210BA9}">
      <dsp:nvSpPr>
        <dsp:cNvPr id="0" name=""/>
        <dsp:cNvSpPr/>
      </dsp:nvSpPr>
      <dsp:spPr>
        <a:xfrm>
          <a:off x="492877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A9D72-184B-4CC7-BE6F-A134F95A602B}">
      <dsp:nvSpPr>
        <dsp:cNvPr id="0" name=""/>
        <dsp:cNvSpPr/>
      </dsp:nvSpPr>
      <dsp:spPr>
        <a:xfrm>
          <a:off x="1834517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Easy editing for users</a:t>
          </a:r>
        </a:p>
      </dsp:txBody>
      <dsp:txXfrm>
        <a:off x="1834517" y="1136783"/>
        <a:ext cx="3148942" cy="1335915"/>
      </dsp:txXfrm>
    </dsp:sp>
    <dsp:sp modelId="{A09AB5AC-D88C-4CC6-AB22-F98C63733093}">
      <dsp:nvSpPr>
        <dsp:cNvPr id="0" name=""/>
        <dsp:cNvSpPr/>
      </dsp:nvSpPr>
      <dsp:spPr>
        <a:xfrm>
          <a:off x="5532139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D7735-6324-47D8-A538-B45DF02066BD}">
      <dsp:nvSpPr>
        <dsp:cNvPr id="0" name=""/>
        <dsp:cNvSpPr/>
      </dsp:nvSpPr>
      <dsp:spPr>
        <a:xfrm>
          <a:off x="5812681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2915A-288A-420D-B46B-F8314D0D1BDE}">
      <dsp:nvSpPr>
        <dsp:cNvPr id="0" name=""/>
        <dsp:cNvSpPr/>
      </dsp:nvSpPr>
      <dsp:spPr>
        <a:xfrm>
          <a:off x="7154322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Review process</a:t>
          </a:r>
        </a:p>
      </dsp:txBody>
      <dsp:txXfrm>
        <a:off x="7154322" y="1136783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E434-0126-4FBE-BC91-45D65CA3D61F}">
      <dsp:nvSpPr>
        <dsp:cNvPr id="0" name=""/>
        <dsp:cNvSpPr/>
      </dsp:nvSpPr>
      <dsp:spPr>
        <a:xfrm>
          <a:off x="212335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CCA52-FDE1-4A9A-AD0D-081B4E3D7296}">
      <dsp:nvSpPr>
        <dsp:cNvPr id="0" name=""/>
        <dsp:cNvSpPr/>
      </dsp:nvSpPr>
      <dsp:spPr>
        <a:xfrm>
          <a:off x="492877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6F705-55A0-45EA-9DB4-57798B7B079B}">
      <dsp:nvSpPr>
        <dsp:cNvPr id="0" name=""/>
        <dsp:cNvSpPr/>
      </dsp:nvSpPr>
      <dsp:spPr>
        <a:xfrm>
          <a:off x="1834517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Version control of each term/concept</a:t>
          </a:r>
        </a:p>
      </dsp:txBody>
      <dsp:txXfrm>
        <a:off x="1834517" y="1136783"/>
        <a:ext cx="3148942" cy="1335915"/>
      </dsp:txXfrm>
    </dsp:sp>
    <dsp:sp modelId="{4C427B61-DE46-4755-8661-BA9DC879DB49}">
      <dsp:nvSpPr>
        <dsp:cNvPr id="0" name=""/>
        <dsp:cNvSpPr/>
      </dsp:nvSpPr>
      <dsp:spPr>
        <a:xfrm>
          <a:off x="5532139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25FC0-4F0A-40F3-AA6F-35F4137033EB}">
      <dsp:nvSpPr>
        <dsp:cNvPr id="0" name=""/>
        <dsp:cNvSpPr/>
      </dsp:nvSpPr>
      <dsp:spPr>
        <a:xfrm>
          <a:off x="5812681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1A1AE-000A-4DCD-8648-B4A0FB8C8A49}">
      <dsp:nvSpPr>
        <dsp:cNvPr id="0" name=""/>
        <dsp:cNvSpPr/>
      </dsp:nvSpPr>
      <dsp:spPr>
        <a:xfrm>
          <a:off x="7154322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Release versioning of the whole vocabulary</a:t>
          </a:r>
        </a:p>
      </dsp:txBody>
      <dsp:txXfrm>
        <a:off x="7154322" y="1136783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3441A-5DD1-4776-88E0-900E1BF7F088}">
      <dsp:nvSpPr>
        <dsp:cNvPr id="0" name=""/>
        <dsp:cNvSpPr/>
      </dsp:nvSpPr>
      <dsp:spPr>
        <a:xfrm>
          <a:off x="212335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5CB4C-696E-405E-8F10-268ACA7B9CDB}">
      <dsp:nvSpPr>
        <dsp:cNvPr id="0" name=""/>
        <dsp:cNvSpPr/>
      </dsp:nvSpPr>
      <dsp:spPr>
        <a:xfrm>
          <a:off x="492877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3B152-8012-4A51-9F36-36D01B33AAAF}">
      <dsp:nvSpPr>
        <dsp:cNvPr id="0" name=""/>
        <dsp:cNvSpPr/>
      </dsp:nvSpPr>
      <dsp:spPr>
        <a:xfrm>
          <a:off x="1834517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Community discussion</a:t>
          </a:r>
        </a:p>
      </dsp:txBody>
      <dsp:txXfrm>
        <a:off x="1834517" y="1136783"/>
        <a:ext cx="3148942" cy="1335915"/>
      </dsp:txXfrm>
    </dsp:sp>
    <dsp:sp modelId="{41B42DA0-018D-47BE-9928-2C4D02FA0DF4}">
      <dsp:nvSpPr>
        <dsp:cNvPr id="0" name=""/>
        <dsp:cNvSpPr/>
      </dsp:nvSpPr>
      <dsp:spPr>
        <a:xfrm>
          <a:off x="5532139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3F987-257E-4483-A0B9-02E4F605876D}">
      <dsp:nvSpPr>
        <dsp:cNvPr id="0" name=""/>
        <dsp:cNvSpPr/>
      </dsp:nvSpPr>
      <dsp:spPr>
        <a:xfrm>
          <a:off x="5812681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6A5EE-3AF9-46C3-84B9-61164035F840}">
      <dsp:nvSpPr>
        <dsp:cNvPr id="0" name=""/>
        <dsp:cNvSpPr/>
      </dsp:nvSpPr>
      <dsp:spPr>
        <a:xfrm>
          <a:off x="7154322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Community collaboration</a:t>
          </a:r>
        </a:p>
      </dsp:txBody>
      <dsp:txXfrm>
        <a:off x="7154322" y="1136783"/>
        <a:ext cx="3148942" cy="1335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B6891-D00C-4CF3-B318-58F44DB30E66}">
      <dsp:nvSpPr>
        <dsp:cNvPr id="0" name=""/>
        <dsp:cNvSpPr/>
      </dsp:nvSpPr>
      <dsp:spPr>
        <a:xfrm>
          <a:off x="212335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BC201-F6DF-406B-AB41-94B1C1CB642E}">
      <dsp:nvSpPr>
        <dsp:cNvPr id="0" name=""/>
        <dsp:cNvSpPr/>
      </dsp:nvSpPr>
      <dsp:spPr>
        <a:xfrm>
          <a:off x="492877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AD1F-ED04-4891-A058-B86BC290099E}">
      <dsp:nvSpPr>
        <dsp:cNvPr id="0" name=""/>
        <dsp:cNvSpPr/>
      </dsp:nvSpPr>
      <dsp:spPr>
        <a:xfrm>
          <a:off x="1834517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 server and application maintenance</a:t>
          </a:r>
        </a:p>
      </dsp:txBody>
      <dsp:txXfrm>
        <a:off x="1834517" y="1136783"/>
        <a:ext cx="3148942" cy="1335915"/>
      </dsp:txXfrm>
    </dsp:sp>
    <dsp:sp modelId="{0D098DAF-2A51-4E2E-A839-B42CADB463A4}">
      <dsp:nvSpPr>
        <dsp:cNvPr id="0" name=""/>
        <dsp:cNvSpPr/>
      </dsp:nvSpPr>
      <dsp:spPr>
        <a:xfrm>
          <a:off x="5532139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35DA8-E357-4967-A124-961BDF0A23A1}">
      <dsp:nvSpPr>
        <dsp:cNvPr id="0" name=""/>
        <dsp:cNvSpPr/>
      </dsp:nvSpPr>
      <dsp:spPr>
        <a:xfrm>
          <a:off x="5812681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71584-16E4-4C73-95D6-0050006C46DF}">
      <dsp:nvSpPr>
        <dsp:cNvPr id="0" name=""/>
        <dsp:cNvSpPr/>
      </dsp:nvSpPr>
      <dsp:spPr>
        <a:xfrm>
          <a:off x="7154322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Backup management</a:t>
          </a:r>
        </a:p>
      </dsp:txBody>
      <dsp:txXfrm>
        <a:off x="7154322" y="1136783"/>
        <a:ext cx="3148942" cy="1335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95414-FBFF-4FEA-90CF-B1B808D835A8}">
      <dsp:nvSpPr>
        <dsp:cNvPr id="0" name=""/>
        <dsp:cNvSpPr/>
      </dsp:nvSpPr>
      <dsp:spPr>
        <a:xfrm>
          <a:off x="212335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A0328-3A28-41BB-B6D3-811A0F40D26A}">
      <dsp:nvSpPr>
        <dsp:cNvPr id="0" name=""/>
        <dsp:cNvSpPr/>
      </dsp:nvSpPr>
      <dsp:spPr>
        <a:xfrm>
          <a:off x="492877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A0C96-D750-4344-8D7F-F7C614360670}">
      <dsp:nvSpPr>
        <dsp:cNvPr id="0" name=""/>
        <dsp:cNvSpPr/>
      </dsp:nvSpPr>
      <dsp:spPr>
        <a:xfrm>
          <a:off x="1834517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Automated tests</a:t>
          </a:r>
        </a:p>
      </dsp:txBody>
      <dsp:txXfrm>
        <a:off x="1834517" y="1136783"/>
        <a:ext cx="3148942" cy="1335915"/>
      </dsp:txXfrm>
    </dsp:sp>
    <dsp:sp modelId="{10362A34-D6E5-4141-A2A4-3186E909D00C}">
      <dsp:nvSpPr>
        <dsp:cNvPr id="0" name=""/>
        <dsp:cNvSpPr/>
      </dsp:nvSpPr>
      <dsp:spPr>
        <a:xfrm>
          <a:off x="5532139" y="113678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CA2BF-954F-4391-9EE8-D6C96E57F090}">
      <dsp:nvSpPr>
        <dsp:cNvPr id="0" name=""/>
        <dsp:cNvSpPr/>
      </dsp:nvSpPr>
      <dsp:spPr>
        <a:xfrm>
          <a:off x="5812681" y="141732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8BF4E-955A-460D-B7CA-3F068C244A3B}">
      <dsp:nvSpPr>
        <dsp:cNvPr id="0" name=""/>
        <dsp:cNvSpPr/>
      </dsp:nvSpPr>
      <dsp:spPr>
        <a:xfrm>
          <a:off x="7154322" y="11367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Deployment to downstream services</a:t>
          </a:r>
        </a:p>
      </dsp:txBody>
      <dsp:txXfrm>
        <a:off x="7154322" y="1136783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46C649-0636-9843-9349-7E748F18B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08895-6D2B-5241-924F-7641E36213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9D492-7696-F34D-A6C4-7DF077111675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216ED-99B4-5B4B-A320-CF2D661268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DF600-BFEF-C842-85FC-87D157E40D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0D82-F710-794D-8EC6-25E62185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2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0B6AE-DAF6-714D-AB52-69A7521A1CA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BD075-E37D-9048-B455-9EF4E33F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BD075-E37D-9048-B455-9EF4E33FE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4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470B50-9D1A-1244-B0BE-05F322F8E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58309"/>
            <a:ext cx="10615612" cy="3332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3B6D2-8CA7-834F-BD26-6B8D860EE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28929"/>
            <a:ext cx="7685690" cy="2071471"/>
          </a:xfrm>
        </p:spPr>
        <p:txBody>
          <a:bodyPr anchor="b">
            <a:normAutofit/>
          </a:bodyPr>
          <a:lstStyle>
            <a:lvl1pPr algn="l">
              <a:defRPr sz="4200" b="1" i="0">
                <a:solidFill>
                  <a:schemeClr val="bg1"/>
                </a:solidFill>
                <a:latin typeface="Uni Neue Heavy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38FC2-BF9A-A140-9639-5CE22A7B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522983"/>
            <a:ext cx="7160172" cy="66745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Uni Neue Boo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3B4597-8DA3-F64B-A3A1-FCE38CCD15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6517" y="4304732"/>
            <a:ext cx="2013761" cy="20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3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BBD6E-8A55-DD4F-8487-4380343C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10515600" cy="3609482"/>
          </a:xfrm>
        </p:spPr>
        <p:txBody>
          <a:bodyPr/>
          <a:lstStyle>
            <a:lvl1pPr>
              <a:defRPr>
                <a:solidFill>
                  <a:srgbClr val="003F51"/>
                </a:solidFill>
              </a:defRPr>
            </a:lvl1pPr>
            <a:lvl2pPr>
              <a:defRPr>
                <a:solidFill>
                  <a:srgbClr val="003F51"/>
                </a:solidFill>
              </a:defRPr>
            </a:lvl2pPr>
            <a:lvl3pPr>
              <a:defRPr>
                <a:solidFill>
                  <a:srgbClr val="003F51"/>
                </a:solidFill>
              </a:defRPr>
            </a:lvl3pPr>
            <a:lvl4pPr>
              <a:defRPr>
                <a:solidFill>
                  <a:srgbClr val="003F51"/>
                </a:solidFill>
              </a:defRPr>
            </a:lvl4pPr>
            <a:lvl5pPr>
              <a:defRPr>
                <a:solidFill>
                  <a:srgbClr val="003F5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215B7-6CE6-0947-92D3-78770FB4A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9992" y="6159006"/>
            <a:ext cx="1283138" cy="51325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493E4C0-2314-0342-AEC5-430388F3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14438"/>
            <a:ext cx="10515600" cy="774702"/>
          </a:xfrm>
        </p:spPr>
        <p:txBody>
          <a:bodyPr>
            <a:normAutofit/>
          </a:bodyPr>
          <a:lstStyle>
            <a:lvl1pPr>
              <a:defRPr sz="4200" b="1" i="0">
                <a:solidFill>
                  <a:srgbClr val="ED684B"/>
                </a:solidFill>
                <a:latin typeface="Uni Neue Heavy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2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200EA-52F3-C84C-A959-EEBB0BBA1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5F3641-9490-E049-9223-67B17091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918952"/>
            <a:ext cx="10515600" cy="720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C8A9D83-1667-764B-88EE-3856DB532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914" y="3222041"/>
            <a:ext cx="7160172" cy="66745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Uni Neue Boo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9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A135D-04BD-E449-A1C7-926E4B9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156"/>
            <a:ext cx="10515600" cy="72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D172A-E5AD-D145-A29E-62DCDEA1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18D8C-358B-634D-B6E6-38B07916E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FAF1-6807-8D45-8ABA-BF1D5190DD1A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F9927-4FAB-A041-8306-2E1FCB14C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4C35-7880-454A-A1E1-A5D843F03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29F2-C019-5643-8847-999E738735A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B87188-27CE-504C-97A0-492B94744C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8886825" cy="27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C0CCE-C5E1-DE4F-9E9B-5986175091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587306"/>
            <a:ext cx="6543675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7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rgbClr val="ED684B"/>
          </a:solidFill>
          <a:latin typeface="Uni Neue Heav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F5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F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F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F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F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FC67-43D2-3349-8195-DB6434770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of GitHub to create and manage semantic-enabled controlled vocabularies with a case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E7652-A847-ED4C-955C-04259CDC1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Vocabulary Symposium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C26026-AEB9-E14B-9D5C-E5BE107A5CED}"/>
              </a:ext>
            </a:extLst>
          </p:cNvPr>
          <p:cNvSpPr txBox="1">
            <a:spLocks/>
          </p:cNvSpPr>
          <p:nvPr/>
        </p:nvSpPr>
        <p:spPr>
          <a:xfrm>
            <a:off x="495300" y="4513016"/>
            <a:ext cx="7160172" cy="175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Uni Neue Book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dirty="0">
                <a:solidFill>
                  <a:srgbClr val="003F51"/>
                </a:solidFill>
                <a:latin typeface="Museo Sans 500" panose="02000000000000000000" pitchFamily="2" charset="77"/>
              </a:rPr>
              <a:t>Edmond </a:t>
            </a:r>
            <a:r>
              <a:rPr lang="en-US" sz="2000" b="0" i="0" dirty="0" err="1">
                <a:solidFill>
                  <a:srgbClr val="003F51"/>
                </a:solidFill>
                <a:latin typeface="Museo Sans 500" panose="02000000000000000000" pitchFamily="2" charset="77"/>
              </a:rPr>
              <a:t>Chuc</a:t>
            </a:r>
            <a:endParaRPr lang="en-US" sz="2000" b="0" i="0" dirty="0">
              <a:solidFill>
                <a:srgbClr val="003F51"/>
              </a:solidFill>
              <a:latin typeface="Museo Sans 500" panose="02000000000000000000" pitchFamily="2" charset="77"/>
            </a:endParaRPr>
          </a:p>
          <a:p>
            <a:r>
              <a:rPr lang="en-US" sz="2000" dirty="0" err="1">
                <a:solidFill>
                  <a:srgbClr val="003F51"/>
                </a:solidFill>
                <a:latin typeface="Museo Sans 500" panose="02000000000000000000" pitchFamily="2" charset="77"/>
              </a:rPr>
              <a:t>e.chuc@uq.edu.au</a:t>
            </a:r>
            <a:endParaRPr lang="en-US" sz="2000" b="0" i="0" dirty="0">
              <a:solidFill>
                <a:srgbClr val="003F51"/>
              </a:solidFill>
              <a:latin typeface="Museo Sans 5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9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F6517DCB-E9DE-AE26-36FA-825CA58D42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325" y="2328863"/>
          <a:ext cx="10515600" cy="36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4678805-5F71-7700-B130-8D549690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1384B-8821-8DDB-0525-40D430906F26}"/>
              </a:ext>
            </a:extLst>
          </p:cNvPr>
          <p:cNvSpPr txBox="1"/>
          <p:nvPr/>
        </p:nvSpPr>
        <p:spPr>
          <a:xfrm rot="16200000">
            <a:off x="10673110" y="492433"/>
            <a:ext cx="164713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Content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481FD-BB31-FBBD-9A30-58145C513A56}"/>
              </a:ext>
            </a:extLst>
          </p:cNvPr>
          <p:cNvSpPr txBox="1"/>
          <p:nvPr/>
        </p:nvSpPr>
        <p:spPr>
          <a:xfrm rot="16200000">
            <a:off x="10860308" y="2846658"/>
            <a:ext cx="127273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A4336-CABD-74FE-00E2-440C0377B102}"/>
              </a:ext>
            </a:extLst>
          </p:cNvPr>
          <p:cNvSpPr txBox="1"/>
          <p:nvPr/>
        </p:nvSpPr>
        <p:spPr>
          <a:xfrm rot="16200000">
            <a:off x="10877537" y="4035307"/>
            <a:ext cx="123827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  <a:highlight>
                  <a:srgbClr val="FFFF00"/>
                </a:highlight>
              </a:rPr>
              <a:t>Maintenance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169BC-F210-F663-7094-9503C174357C}"/>
              </a:ext>
            </a:extLst>
          </p:cNvPr>
          <p:cNvSpPr txBox="1"/>
          <p:nvPr/>
        </p:nvSpPr>
        <p:spPr>
          <a:xfrm rot="16200000">
            <a:off x="10923746" y="5227370"/>
            <a:ext cx="1145855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Automation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CB0BE-E773-DA48-ACAD-92F52CC31AE0}"/>
              </a:ext>
            </a:extLst>
          </p:cNvPr>
          <p:cNvSpPr txBox="1"/>
          <p:nvPr/>
        </p:nvSpPr>
        <p:spPr>
          <a:xfrm rot="16200000">
            <a:off x="10992366" y="1820306"/>
            <a:ext cx="1008617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77824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DC330A47-6C24-5F49-6BB9-8181592309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325" y="2328863"/>
          <a:ext cx="10515600" cy="36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C459308-5C8C-7B4B-095D-09B3477C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DFBC3-12E5-BB83-8659-245F88F03D0B}"/>
              </a:ext>
            </a:extLst>
          </p:cNvPr>
          <p:cNvSpPr txBox="1"/>
          <p:nvPr/>
        </p:nvSpPr>
        <p:spPr>
          <a:xfrm rot="16200000">
            <a:off x="10673110" y="492433"/>
            <a:ext cx="164713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Content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D2F3F-AFD2-78AD-39FA-F1ACEB26D7FE}"/>
              </a:ext>
            </a:extLst>
          </p:cNvPr>
          <p:cNvSpPr txBox="1"/>
          <p:nvPr/>
        </p:nvSpPr>
        <p:spPr>
          <a:xfrm rot="16200000">
            <a:off x="10860308" y="2846658"/>
            <a:ext cx="127273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Community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3E1B2-9F73-D43E-9D15-2692E8BA3728}"/>
              </a:ext>
            </a:extLst>
          </p:cNvPr>
          <p:cNvSpPr txBox="1"/>
          <p:nvPr/>
        </p:nvSpPr>
        <p:spPr>
          <a:xfrm rot="16200000">
            <a:off x="10877537" y="4035307"/>
            <a:ext cx="123827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Maintenance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276E7-A760-EEBC-7AE4-AF117E204455}"/>
              </a:ext>
            </a:extLst>
          </p:cNvPr>
          <p:cNvSpPr txBox="1"/>
          <p:nvPr/>
        </p:nvSpPr>
        <p:spPr>
          <a:xfrm rot="16200000">
            <a:off x="10923746" y="5227370"/>
            <a:ext cx="1145855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  <a:highlight>
                  <a:srgbClr val="FFFF00"/>
                </a:highlight>
              </a:rPr>
              <a:t>Automation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0FE69-9972-3FC3-6303-EE5A32A62A35}"/>
              </a:ext>
            </a:extLst>
          </p:cNvPr>
          <p:cNvSpPr txBox="1"/>
          <p:nvPr/>
        </p:nvSpPr>
        <p:spPr>
          <a:xfrm rot="16200000">
            <a:off x="10992366" y="1820306"/>
            <a:ext cx="1008617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78916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1478A5-5173-36FC-7BB2-851821D5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with Bitbucket (2019)</a:t>
            </a:r>
          </a:p>
          <a:p>
            <a:r>
              <a:rPr lang="en-US" dirty="0" err="1"/>
              <a:t>PoolParty</a:t>
            </a:r>
            <a:r>
              <a:rPr lang="en-US" dirty="0"/>
              <a:t> (2019-2022)</a:t>
            </a:r>
          </a:p>
          <a:p>
            <a:r>
              <a:rPr lang="en-US" dirty="0" err="1"/>
              <a:t>VocBench</a:t>
            </a:r>
            <a:r>
              <a:rPr lang="en-US" dirty="0"/>
              <a:t> (2019-2022)</a:t>
            </a:r>
          </a:p>
          <a:p>
            <a:r>
              <a:rPr lang="en-US" dirty="0"/>
              <a:t>GitHub (2022)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6B3DD4-96FE-D1E9-6728-884783EC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requirements stack up against our systems?</a:t>
            </a:r>
          </a:p>
        </p:txBody>
      </p:sp>
    </p:spTree>
    <p:extLst>
      <p:ext uri="{BB962C8B-B14F-4D97-AF65-F5344CB8AC3E}">
        <p14:creationId xmlns:p14="http://schemas.microsoft.com/office/powerpoint/2010/main" val="395436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5BC0A1-0B4E-A7C6-897F-9D31202F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Easy editing for users </a:t>
            </a:r>
            <a:r>
              <a:rPr lang="en-US" dirty="0"/>
              <a:t>🚫</a:t>
            </a:r>
          </a:p>
          <a:p>
            <a:pPr lvl="1"/>
            <a:r>
              <a:rPr lang="en-US" dirty="0"/>
              <a:t>Review process ⚠️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</a:t>
            </a:r>
            <a:r>
              <a:rPr lang="en-US" b="1" dirty="0"/>
              <a:t>🚫</a:t>
            </a:r>
            <a:endParaRPr lang="en-US" dirty="0"/>
          </a:p>
          <a:p>
            <a:pPr lvl="1"/>
            <a:r>
              <a:rPr lang="en-US" dirty="0"/>
              <a:t>Release versioning of the whole vocabulary ⚠️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⚠️</a:t>
            </a:r>
          </a:p>
          <a:p>
            <a:pPr lvl="1"/>
            <a:r>
              <a:rPr lang="en-US" dirty="0"/>
              <a:t>Community discussion ⚠️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✅</a:t>
            </a:r>
          </a:p>
          <a:p>
            <a:pPr lvl="1"/>
            <a:r>
              <a:rPr lang="en-US" dirty="0"/>
              <a:t>Backup management ✅</a:t>
            </a:r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⚠️</a:t>
            </a:r>
          </a:p>
          <a:p>
            <a:pPr lvl="1"/>
            <a:r>
              <a:rPr lang="en-US" dirty="0"/>
              <a:t>Deployment to downstream services ⚠️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11E4B7-0627-E58C-89D9-D9CEB18F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Bitbucket (2019)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C9B1C-524E-89BE-A532-3EF27935E5DF}"/>
              </a:ext>
            </a:extLst>
          </p:cNvPr>
          <p:cNvSpPr txBox="1"/>
          <p:nvPr/>
        </p:nvSpPr>
        <p:spPr>
          <a:xfrm rot="16200000">
            <a:off x="10502105" y="663439"/>
            <a:ext cx="198914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003F51"/>
                </a:solidFill>
                <a:highlight>
                  <a:srgbClr val="FFFF00"/>
                </a:highlight>
              </a:rPr>
              <a:t>Git with Bitbucket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E263A-E1CC-EDFA-B7CA-E116578E2A6A}"/>
              </a:ext>
            </a:extLst>
          </p:cNvPr>
          <p:cNvSpPr txBox="1"/>
          <p:nvPr/>
        </p:nvSpPr>
        <p:spPr>
          <a:xfrm rot="16200000">
            <a:off x="10956733" y="2197950"/>
            <a:ext cx="1079881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003F51"/>
                </a:solidFill>
              </a:rPr>
              <a:t>PoolParty</a:t>
            </a:r>
            <a:endParaRPr lang="en-US" dirty="0">
              <a:solidFill>
                <a:srgbClr val="003F5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F228B-483E-94C2-1146-260857C49F9B}"/>
              </a:ext>
            </a:extLst>
          </p:cNvPr>
          <p:cNvSpPr txBox="1"/>
          <p:nvPr/>
        </p:nvSpPr>
        <p:spPr>
          <a:xfrm rot="16200000">
            <a:off x="10909010" y="3421978"/>
            <a:ext cx="1175326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003F51"/>
                </a:solidFill>
              </a:rPr>
              <a:t>VocBench</a:t>
            </a:r>
            <a:endParaRPr lang="en-US" dirty="0">
              <a:solidFill>
                <a:srgbClr val="003F5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FC49C-85F7-0801-8782-312A60F16E3B}"/>
              </a:ext>
            </a:extLst>
          </p:cNvPr>
          <p:cNvSpPr txBox="1"/>
          <p:nvPr/>
        </p:nvSpPr>
        <p:spPr>
          <a:xfrm rot="16200000">
            <a:off x="10655847" y="4850469"/>
            <a:ext cx="1681656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003F51"/>
                </a:solidFill>
              </a:rPr>
              <a:t>Git with GitHub</a:t>
            </a:r>
          </a:p>
        </p:txBody>
      </p:sp>
    </p:spTree>
    <p:extLst>
      <p:ext uri="{BB962C8B-B14F-4D97-AF65-F5344CB8AC3E}">
        <p14:creationId xmlns:p14="http://schemas.microsoft.com/office/powerpoint/2010/main" val="5715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83C34E-1F5E-405A-6B6B-2FB742C4B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Easy editing for users</a:t>
            </a:r>
            <a:r>
              <a:rPr lang="en-US" dirty="0"/>
              <a:t>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⚠️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</a:t>
            </a:r>
            <a:r>
              <a:rPr lang="en-US" b="1" dirty="0"/>
              <a:t>🚫</a:t>
            </a:r>
            <a:endParaRPr lang="en-US" dirty="0"/>
          </a:p>
          <a:p>
            <a:pPr lvl="1"/>
            <a:r>
              <a:rPr lang="en-US" dirty="0"/>
              <a:t>Release versioning of the whole vocabulary ⚠️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🚫</a:t>
            </a:r>
          </a:p>
          <a:p>
            <a:pPr lvl="1"/>
            <a:r>
              <a:rPr lang="en-US" dirty="0"/>
              <a:t>Community discussion 🚫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✅</a:t>
            </a:r>
          </a:p>
          <a:p>
            <a:pPr lvl="1"/>
            <a:r>
              <a:rPr lang="en-US" dirty="0"/>
              <a:t>Backup management ✅</a:t>
            </a:r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🚫</a:t>
            </a:r>
          </a:p>
          <a:p>
            <a:pPr lvl="1"/>
            <a:r>
              <a:rPr lang="en-US" dirty="0"/>
              <a:t>Deployment to downstream services 🚫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0BE52C-C179-25C5-650B-F7B53F22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PoolParty</a:t>
            </a:r>
            <a:r>
              <a:rPr lang="en-US" dirty="0"/>
              <a:t> (2019)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6B1B5-41B3-F8E5-0C2A-9440612A9B18}"/>
              </a:ext>
            </a:extLst>
          </p:cNvPr>
          <p:cNvSpPr txBox="1"/>
          <p:nvPr/>
        </p:nvSpPr>
        <p:spPr>
          <a:xfrm rot="16200000">
            <a:off x="10502105" y="663439"/>
            <a:ext cx="198914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003F51"/>
                </a:solidFill>
              </a:rPr>
              <a:t>Git with Bitbucket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079F8-527A-75A6-17A3-2045C289D3CF}"/>
              </a:ext>
            </a:extLst>
          </p:cNvPr>
          <p:cNvSpPr txBox="1"/>
          <p:nvPr/>
        </p:nvSpPr>
        <p:spPr>
          <a:xfrm rot="16200000">
            <a:off x="10956733" y="2197950"/>
            <a:ext cx="1079881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003F51"/>
                </a:solidFill>
                <a:highlight>
                  <a:srgbClr val="FFFF00"/>
                </a:highlight>
              </a:rPr>
              <a:t>PoolParty</a:t>
            </a:r>
            <a:endParaRPr lang="en-US" dirty="0">
              <a:solidFill>
                <a:srgbClr val="003F51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B9034-E1EB-E46D-7B70-D04889E31378}"/>
              </a:ext>
            </a:extLst>
          </p:cNvPr>
          <p:cNvSpPr txBox="1"/>
          <p:nvPr/>
        </p:nvSpPr>
        <p:spPr>
          <a:xfrm rot="16200000">
            <a:off x="10909010" y="3421978"/>
            <a:ext cx="1175326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003F51"/>
                </a:solidFill>
              </a:rPr>
              <a:t>VocBench</a:t>
            </a:r>
            <a:endParaRPr lang="en-US" dirty="0">
              <a:solidFill>
                <a:srgbClr val="003F5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AC525-8E79-8DBF-8A41-F00C0444FE0F}"/>
              </a:ext>
            </a:extLst>
          </p:cNvPr>
          <p:cNvSpPr txBox="1"/>
          <p:nvPr/>
        </p:nvSpPr>
        <p:spPr>
          <a:xfrm rot="16200000">
            <a:off x="10655847" y="4850469"/>
            <a:ext cx="1681656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003F51"/>
                </a:solidFill>
              </a:rPr>
              <a:t>Git with GitHub</a:t>
            </a:r>
          </a:p>
        </p:txBody>
      </p:sp>
    </p:spTree>
    <p:extLst>
      <p:ext uri="{BB962C8B-B14F-4D97-AF65-F5344CB8AC3E}">
        <p14:creationId xmlns:p14="http://schemas.microsoft.com/office/powerpoint/2010/main" val="333401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83C34E-1F5E-405A-6B6B-2FB742C4B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Easy editing for users</a:t>
            </a:r>
            <a:r>
              <a:rPr lang="en-US" dirty="0"/>
              <a:t>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🚫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</a:t>
            </a:r>
            <a:r>
              <a:rPr lang="en-US" b="1" dirty="0"/>
              <a:t>🚫</a:t>
            </a:r>
            <a:endParaRPr lang="en-US" dirty="0"/>
          </a:p>
          <a:p>
            <a:pPr lvl="1"/>
            <a:r>
              <a:rPr lang="en-US" dirty="0"/>
              <a:t>Release versioning of the whole vocabulary 🚫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🚫</a:t>
            </a:r>
          </a:p>
          <a:p>
            <a:pPr lvl="1"/>
            <a:r>
              <a:rPr lang="en-US" dirty="0"/>
              <a:t>Community discussion 🚫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🚫</a:t>
            </a:r>
          </a:p>
          <a:p>
            <a:pPr lvl="1"/>
            <a:r>
              <a:rPr lang="en-US" dirty="0"/>
              <a:t>Backup management 🚫</a:t>
            </a:r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🚫</a:t>
            </a:r>
          </a:p>
          <a:p>
            <a:pPr lvl="1"/>
            <a:r>
              <a:rPr lang="en-US" dirty="0"/>
              <a:t>Deployment to downstream services 🚫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0BE52C-C179-25C5-650B-F7B53F22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VocBench</a:t>
            </a:r>
            <a:r>
              <a:rPr lang="en-US" dirty="0"/>
              <a:t> (2019-2022)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291C3-A934-A472-B9A1-63CC60826C6B}"/>
              </a:ext>
            </a:extLst>
          </p:cNvPr>
          <p:cNvSpPr txBox="1"/>
          <p:nvPr/>
        </p:nvSpPr>
        <p:spPr>
          <a:xfrm rot="16200000">
            <a:off x="10502105" y="663439"/>
            <a:ext cx="198914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003F51"/>
                </a:solidFill>
              </a:rPr>
              <a:t>Git with Bitbucket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BF993-AECC-637A-7311-B86247A58FC5}"/>
              </a:ext>
            </a:extLst>
          </p:cNvPr>
          <p:cNvSpPr txBox="1"/>
          <p:nvPr/>
        </p:nvSpPr>
        <p:spPr>
          <a:xfrm rot="16200000">
            <a:off x="10956733" y="2197950"/>
            <a:ext cx="1079881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003F51"/>
                </a:solidFill>
              </a:rPr>
              <a:t>PoolParty</a:t>
            </a:r>
            <a:endParaRPr lang="en-US" dirty="0">
              <a:solidFill>
                <a:srgbClr val="003F5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44E54-83D2-2663-993C-8E89E2477E33}"/>
              </a:ext>
            </a:extLst>
          </p:cNvPr>
          <p:cNvSpPr txBox="1"/>
          <p:nvPr/>
        </p:nvSpPr>
        <p:spPr>
          <a:xfrm rot="16200000">
            <a:off x="10909010" y="3421978"/>
            <a:ext cx="1175326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003F51"/>
                </a:solidFill>
                <a:highlight>
                  <a:srgbClr val="FFFF00"/>
                </a:highlight>
              </a:rPr>
              <a:t>VocBench</a:t>
            </a:r>
            <a:endParaRPr lang="en-US" dirty="0">
              <a:solidFill>
                <a:srgbClr val="003F51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2B63-6866-D4F8-C6F3-7CA02EA4B22F}"/>
              </a:ext>
            </a:extLst>
          </p:cNvPr>
          <p:cNvSpPr txBox="1"/>
          <p:nvPr/>
        </p:nvSpPr>
        <p:spPr>
          <a:xfrm rot="16200000">
            <a:off x="10655847" y="4850469"/>
            <a:ext cx="1681656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003F51"/>
                </a:solidFill>
              </a:rPr>
              <a:t>Git with GitHub</a:t>
            </a:r>
          </a:p>
        </p:txBody>
      </p:sp>
    </p:spTree>
    <p:extLst>
      <p:ext uri="{BB962C8B-B14F-4D97-AF65-F5344CB8AC3E}">
        <p14:creationId xmlns:p14="http://schemas.microsoft.com/office/powerpoint/2010/main" val="330650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58DB8-2F3A-9495-3498-9C6876BF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5905172" cy="36094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1301D-A450-EE6F-0BF8-B48E14158560}"/>
              </a:ext>
            </a:extLst>
          </p:cNvPr>
          <p:cNvSpPr txBox="1"/>
          <p:nvPr/>
        </p:nvSpPr>
        <p:spPr>
          <a:xfrm rot="16200000">
            <a:off x="10502105" y="663439"/>
            <a:ext cx="198914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003F51"/>
                </a:solidFill>
              </a:rPr>
              <a:t>Git with Bitbucket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A03F9-32F0-58DA-0D3F-BD8CC1FE53BD}"/>
              </a:ext>
            </a:extLst>
          </p:cNvPr>
          <p:cNvSpPr txBox="1"/>
          <p:nvPr/>
        </p:nvSpPr>
        <p:spPr>
          <a:xfrm rot="16200000">
            <a:off x="10956733" y="2197950"/>
            <a:ext cx="1079881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003F51"/>
                </a:solidFill>
              </a:rPr>
              <a:t>PoolParty</a:t>
            </a:r>
            <a:endParaRPr lang="en-US" dirty="0">
              <a:solidFill>
                <a:srgbClr val="003F5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EACA2-A782-55CB-EFDB-47EA70C8700B}"/>
              </a:ext>
            </a:extLst>
          </p:cNvPr>
          <p:cNvSpPr txBox="1"/>
          <p:nvPr/>
        </p:nvSpPr>
        <p:spPr>
          <a:xfrm rot="16200000">
            <a:off x="10909010" y="3421978"/>
            <a:ext cx="1175326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003F51"/>
                </a:solidFill>
              </a:rPr>
              <a:t>VocBench</a:t>
            </a:r>
            <a:endParaRPr lang="en-US" dirty="0">
              <a:solidFill>
                <a:srgbClr val="003F5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3C7B4-A7CC-13DC-576A-AAA0FF278A45}"/>
              </a:ext>
            </a:extLst>
          </p:cNvPr>
          <p:cNvSpPr txBox="1"/>
          <p:nvPr/>
        </p:nvSpPr>
        <p:spPr>
          <a:xfrm rot="16200000">
            <a:off x="10655847" y="4850469"/>
            <a:ext cx="1681656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003F51"/>
                </a:solidFill>
                <a:highlight>
                  <a:srgbClr val="FFFF00"/>
                </a:highlight>
              </a:rPr>
              <a:t>Git with GitHub</a:t>
            </a:r>
          </a:p>
        </p:txBody>
      </p:sp>
    </p:spTree>
    <p:extLst>
      <p:ext uri="{BB962C8B-B14F-4D97-AF65-F5344CB8AC3E}">
        <p14:creationId xmlns:p14="http://schemas.microsoft.com/office/powerpoint/2010/main" val="91941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856A35E-129B-F161-8749-531C6A06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819" y="594164"/>
            <a:ext cx="3318780" cy="3469398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816042-9DC4-183A-C73E-08EB701F8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73" y="3436446"/>
            <a:ext cx="3562280" cy="27093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B88B52-46A2-A722-4434-8654C5A22234}"/>
              </a:ext>
            </a:extLst>
          </p:cNvPr>
          <p:cNvCxnSpPr>
            <a:cxnSpLocks/>
          </p:cNvCxnSpPr>
          <p:nvPr/>
        </p:nvCxnSpPr>
        <p:spPr>
          <a:xfrm flipV="1">
            <a:off x="7479089" y="1601789"/>
            <a:ext cx="1223477" cy="339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BE57B60-A1F3-099D-DE87-2ED76888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4433723" cy="36094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18240-BF98-3067-32CA-635EF2C4EA58}"/>
              </a:ext>
            </a:extLst>
          </p:cNvPr>
          <p:cNvSpPr txBox="1"/>
          <p:nvPr/>
        </p:nvSpPr>
        <p:spPr>
          <a:xfrm>
            <a:off x="7950248" y="4717096"/>
            <a:ext cx="3878318" cy="667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Map each resource to a file</a:t>
            </a:r>
          </a:p>
        </p:txBody>
      </p:sp>
    </p:spTree>
    <p:extLst>
      <p:ext uri="{BB962C8B-B14F-4D97-AF65-F5344CB8AC3E}">
        <p14:creationId xmlns:p14="http://schemas.microsoft.com/office/powerpoint/2010/main" val="380145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8C1465-2AAE-8135-4C3A-02D4B7B0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712" y="762140"/>
            <a:ext cx="5109815" cy="5333719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306D93-F622-DECF-AFCC-66C40E985558}"/>
              </a:ext>
            </a:extLst>
          </p:cNvPr>
          <p:cNvSpPr txBox="1">
            <a:spLocks/>
          </p:cNvSpPr>
          <p:nvPr/>
        </p:nvSpPr>
        <p:spPr>
          <a:xfrm>
            <a:off x="695325" y="2328863"/>
            <a:ext cx="4433723" cy="3609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Content management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79254-FC64-9E22-2C7F-9E29572CEA23}"/>
              </a:ext>
            </a:extLst>
          </p:cNvPr>
          <p:cNvSpPr txBox="1"/>
          <p:nvPr/>
        </p:nvSpPr>
        <p:spPr>
          <a:xfrm>
            <a:off x="4954799" y="3799929"/>
            <a:ext cx="3878318" cy="667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Edit directly in the browser</a:t>
            </a:r>
          </a:p>
        </p:txBody>
      </p:sp>
    </p:spTree>
    <p:extLst>
      <p:ext uri="{BB962C8B-B14F-4D97-AF65-F5344CB8AC3E}">
        <p14:creationId xmlns:p14="http://schemas.microsoft.com/office/powerpoint/2010/main" val="417877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58DB8-2F3A-9495-3498-9C6876BF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4433723" cy="36094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53EE9CE-4DDB-CC24-0FD0-C34D563C6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93" y="876479"/>
            <a:ext cx="5487290" cy="5105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DDA8E7-1AE6-F563-E148-9C5A670B825A}"/>
              </a:ext>
            </a:extLst>
          </p:cNvPr>
          <p:cNvSpPr txBox="1"/>
          <p:nvPr/>
        </p:nvSpPr>
        <p:spPr>
          <a:xfrm>
            <a:off x="5160579" y="5172815"/>
            <a:ext cx="4298731" cy="565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Git diff at the concept level</a:t>
            </a:r>
          </a:p>
        </p:txBody>
      </p:sp>
    </p:spTree>
    <p:extLst>
      <p:ext uri="{BB962C8B-B14F-4D97-AF65-F5344CB8AC3E}">
        <p14:creationId xmlns:p14="http://schemas.microsoft.com/office/powerpoint/2010/main" val="281215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305E24-763A-7AC2-02B3-04A5F8256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DCCEEW RLP survey protocols project</a:t>
            </a:r>
          </a:p>
          <a:p>
            <a:r>
              <a:rPr lang="en-US" dirty="0"/>
              <a:t>Requirements of our vocabulary system</a:t>
            </a:r>
          </a:p>
          <a:p>
            <a:r>
              <a:rPr lang="en-US" dirty="0"/>
              <a:t>Review of vocabulary systems</a:t>
            </a:r>
          </a:p>
          <a:p>
            <a:r>
              <a:rPr lang="en-US" dirty="0"/>
              <a:t>How GitHub meets our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B267C7-F2A6-90C2-BF87-807DDCC5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066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58DB8-2F3A-9495-3498-9C6876BF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4433723" cy="36094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Version control of each term/concept</a:t>
            </a:r>
            <a:r>
              <a:rPr lang="en-US" sz="1600" b="1" dirty="0">
                <a:highlight>
                  <a:srgbClr val="FFFF00"/>
                </a:highlight>
              </a:rPr>
              <a:t> </a:t>
            </a:r>
            <a:r>
              <a:rPr lang="en-US" sz="1600" b="1" dirty="0"/>
              <a:t>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2DDF6-F0A4-A7AB-E306-5DC52E33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08" y="1989140"/>
            <a:ext cx="4068035" cy="4233557"/>
          </a:xfrm>
          <a:prstGeom prst="rect">
            <a:avLst/>
          </a:prstGeom>
        </p:spPr>
      </p:pic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FCA11EBC-4FA5-6701-62E8-6CCE1148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803" y="607794"/>
            <a:ext cx="3302592" cy="3442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E8EFE1-81E9-A454-95BA-15C23DC51F5F}"/>
              </a:ext>
            </a:extLst>
          </p:cNvPr>
          <p:cNvSpPr txBox="1"/>
          <p:nvPr/>
        </p:nvSpPr>
        <p:spPr>
          <a:xfrm>
            <a:off x="8965956" y="4133604"/>
            <a:ext cx="2186152" cy="769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Git commits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Git blame</a:t>
            </a:r>
          </a:p>
        </p:txBody>
      </p:sp>
    </p:spTree>
    <p:extLst>
      <p:ext uri="{BB962C8B-B14F-4D97-AF65-F5344CB8AC3E}">
        <p14:creationId xmlns:p14="http://schemas.microsoft.com/office/powerpoint/2010/main" val="234785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017C4-59A8-EF81-BD9B-1C62821A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D2582F-676C-8861-97AC-4FDD9761165A}"/>
              </a:ext>
            </a:extLst>
          </p:cNvPr>
          <p:cNvSpPr txBox="1">
            <a:spLocks/>
          </p:cNvSpPr>
          <p:nvPr/>
        </p:nvSpPr>
        <p:spPr>
          <a:xfrm>
            <a:off x="695325" y="2328863"/>
            <a:ext cx="4433723" cy="3609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Release versioning of the whole vocabulary </a:t>
            </a:r>
            <a:r>
              <a:rPr lang="en-US" dirty="0"/>
              <a:t>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D82733-979B-1585-3466-B31307E3E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884" y="669484"/>
            <a:ext cx="5420260" cy="527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7B0CD-32B5-D615-A872-2E72623E79E5}"/>
              </a:ext>
            </a:extLst>
          </p:cNvPr>
          <p:cNvSpPr txBox="1"/>
          <p:nvPr/>
        </p:nvSpPr>
        <p:spPr>
          <a:xfrm>
            <a:off x="5276192" y="4004441"/>
            <a:ext cx="4529959" cy="11456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Versioned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Easily mint a DOI with </a:t>
            </a:r>
            <a:r>
              <a:rPr lang="en-US" sz="2200" dirty="0" err="1">
                <a:solidFill>
                  <a:srgbClr val="003F51"/>
                </a:solidFill>
              </a:rPr>
              <a:t>Zenodo</a:t>
            </a:r>
            <a:r>
              <a:rPr lang="en-US" sz="2200" dirty="0">
                <a:solidFill>
                  <a:srgbClr val="003F51"/>
                </a:solidFill>
              </a:rPr>
              <a:t> for each release</a:t>
            </a:r>
          </a:p>
        </p:txBody>
      </p:sp>
    </p:spTree>
    <p:extLst>
      <p:ext uri="{BB962C8B-B14F-4D97-AF65-F5344CB8AC3E}">
        <p14:creationId xmlns:p14="http://schemas.microsoft.com/office/powerpoint/2010/main" val="68357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017C4-59A8-EF81-BD9B-1C62821A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D2582F-676C-8861-97AC-4FDD9761165A}"/>
              </a:ext>
            </a:extLst>
          </p:cNvPr>
          <p:cNvSpPr txBox="1">
            <a:spLocks/>
          </p:cNvSpPr>
          <p:nvPr/>
        </p:nvSpPr>
        <p:spPr>
          <a:xfrm>
            <a:off x="695325" y="2328863"/>
            <a:ext cx="4433723" cy="3609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Release versioning of the whole vocabulary </a:t>
            </a:r>
            <a:r>
              <a:rPr lang="en-US" dirty="0"/>
              <a:t>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14AC24-CB4C-8E93-15B4-C55B7995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759" y="682062"/>
            <a:ext cx="5327994" cy="5189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7B0CD-32B5-D615-A872-2E72623E79E5}"/>
              </a:ext>
            </a:extLst>
          </p:cNvPr>
          <p:cNvSpPr txBox="1"/>
          <p:nvPr/>
        </p:nvSpPr>
        <p:spPr>
          <a:xfrm>
            <a:off x="5023944" y="5132465"/>
            <a:ext cx="4529959" cy="11456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Powerful GitHub feature: view changes between versions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280081-3F10-420B-C092-39E35E6590C2}"/>
              </a:ext>
            </a:extLst>
          </p:cNvPr>
          <p:cNvCxnSpPr>
            <a:cxnSpLocks/>
          </p:cNvCxnSpPr>
          <p:nvPr/>
        </p:nvCxnSpPr>
        <p:spPr>
          <a:xfrm flipV="1">
            <a:off x="5980386" y="2532993"/>
            <a:ext cx="472966" cy="271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902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55F27D4-7C32-ABCC-ED34-89F0B454B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441" y="735831"/>
            <a:ext cx="5524312" cy="53863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58DB8-2F3A-9495-3498-9C6876BF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4433723" cy="36094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5BD61-A2C2-2F67-6437-744EF5EF9960}"/>
              </a:ext>
            </a:extLst>
          </p:cNvPr>
          <p:cNvSpPr txBox="1"/>
          <p:nvPr/>
        </p:nvSpPr>
        <p:spPr>
          <a:xfrm>
            <a:off x="5129048" y="4201511"/>
            <a:ext cx="4920484" cy="1736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Public git repository. Anyone can view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Anyone with a GitHub account can contribute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Development in the open</a:t>
            </a:r>
          </a:p>
        </p:txBody>
      </p:sp>
    </p:spTree>
    <p:extLst>
      <p:ext uri="{BB962C8B-B14F-4D97-AF65-F5344CB8AC3E}">
        <p14:creationId xmlns:p14="http://schemas.microsoft.com/office/powerpoint/2010/main" val="3563958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58DB8-2F3A-9495-3498-9C6876BF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4433723" cy="36094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8B4A37-E37C-3861-9088-46D9B57D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800" y="573479"/>
            <a:ext cx="5502291" cy="5364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7B04A9-234E-175D-74A3-C10F4177AEBB}"/>
              </a:ext>
            </a:extLst>
          </p:cNvPr>
          <p:cNvSpPr txBox="1"/>
          <p:nvPr/>
        </p:nvSpPr>
        <p:spPr>
          <a:xfrm>
            <a:off x="5034455" y="4312280"/>
            <a:ext cx="2953407" cy="774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Issue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Discussions forum</a:t>
            </a:r>
          </a:p>
        </p:txBody>
      </p:sp>
    </p:spTree>
    <p:extLst>
      <p:ext uri="{BB962C8B-B14F-4D97-AF65-F5344CB8AC3E}">
        <p14:creationId xmlns:p14="http://schemas.microsoft.com/office/powerpoint/2010/main" val="813823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58DB8-2F3A-9495-3498-9C6876BF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4433723" cy="36094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No server and application maintenance</a:t>
            </a:r>
            <a:r>
              <a:rPr lang="en-US" dirty="0"/>
              <a:t>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/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07A8A-C8D0-4085-19B9-2E11286C20DE}"/>
              </a:ext>
            </a:extLst>
          </p:cNvPr>
          <p:cNvSpPr txBox="1"/>
          <p:nvPr/>
        </p:nvSpPr>
        <p:spPr>
          <a:xfrm>
            <a:off x="5328744" y="4092601"/>
            <a:ext cx="4920484" cy="15509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Previously, we had to manage </a:t>
            </a:r>
            <a:r>
              <a:rPr lang="en-US" sz="2200" dirty="0" err="1">
                <a:solidFill>
                  <a:srgbClr val="003F51"/>
                </a:solidFill>
              </a:rPr>
              <a:t>VocBench</a:t>
            </a:r>
            <a:r>
              <a:rPr lang="en-US" sz="2200" dirty="0">
                <a:solidFill>
                  <a:srgbClr val="003F51"/>
                </a:solidFill>
              </a:rPr>
              <a:t> and </a:t>
            </a:r>
            <a:r>
              <a:rPr lang="en-US" sz="2200" dirty="0" err="1">
                <a:solidFill>
                  <a:srgbClr val="003F51"/>
                </a:solidFill>
              </a:rPr>
              <a:t>GraphDB</a:t>
            </a:r>
            <a:r>
              <a:rPr lang="en-US" sz="2200" dirty="0">
                <a:solidFill>
                  <a:srgbClr val="003F51"/>
                </a:solidFill>
              </a:rPr>
              <a:t> 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Backups had to be managed with scripts and </a:t>
            </a:r>
            <a:r>
              <a:rPr lang="en-US" sz="2200" dirty="0" err="1">
                <a:solidFill>
                  <a:srgbClr val="003F51"/>
                </a:solidFill>
              </a:rPr>
              <a:t>cron</a:t>
            </a:r>
            <a:r>
              <a:rPr lang="en-US" sz="2200" dirty="0">
                <a:solidFill>
                  <a:srgbClr val="003F51"/>
                </a:solidFill>
              </a:rPr>
              <a:t> job 👎</a:t>
            </a:r>
          </a:p>
        </p:txBody>
      </p:sp>
    </p:spTree>
    <p:extLst>
      <p:ext uri="{BB962C8B-B14F-4D97-AF65-F5344CB8AC3E}">
        <p14:creationId xmlns:p14="http://schemas.microsoft.com/office/powerpoint/2010/main" val="88658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B0527B-8462-7C4D-58D4-88A58C7D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70" y="502826"/>
            <a:ext cx="5124918" cy="543551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58DB8-2F3A-9495-3498-9C6876BF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4433723" cy="36094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Easy editing for users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Review process </a:t>
            </a:r>
            <a:r>
              <a:rPr lang="en-US" b="1" dirty="0"/>
              <a:t>✅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Version control of each term/concept</a:t>
            </a:r>
            <a:r>
              <a:rPr lang="en-US" sz="1600" b="1" dirty="0"/>
              <a:t> ✅</a:t>
            </a:r>
            <a:endParaRPr lang="en-US" dirty="0"/>
          </a:p>
          <a:p>
            <a:pPr lvl="1"/>
            <a:r>
              <a:rPr lang="en-US" dirty="0"/>
              <a:t>Release versioning of the whole vocabulary ✅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Community collaboration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Community discussion </a:t>
            </a:r>
            <a:r>
              <a:rPr lang="en-US" b="1" dirty="0"/>
              <a:t>✅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No server and application maintenance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/>
              <a:t>Backup management </a:t>
            </a:r>
            <a:r>
              <a:rPr lang="en-US" b="1" dirty="0"/>
              <a:t>✅</a:t>
            </a:r>
            <a:endParaRPr lang="en-US" dirty="0"/>
          </a:p>
          <a:p>
            <a:r>
              <a:rPr lang="en-US" dirty="0"/>
              <a:t>Automation and integration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Automated tests </a:t>
            </a:r>
            <a:r>
              <a:rPr lang="en-US" b="1" dirty="0"/>
              <a:t>✅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Deployment to downstream services </a:t>
            </a:r>
            <a:r>
              <a:rPr lang="en-US" b="1" dirty="0"/>
              <a:t>✅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940C0-8E9B-68B8-8188-DCAAB8E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with GitHub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7C1CE-EF22-2B34-CCC7-EBE971FB3499}"/>
              </a:ext>
            </a:extLst>
          </p:cNvPr>
          <p:cNvSpPr txBox="1"/>
          <p:nvPr/>
        </p:nvSpPr>
        <p:spPr>
          <a:xfrm>
            <a:off x="5360275" y="3808822"/>
            <a:ext cx="4645573" cy="115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Tests using SHACL and other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F51"/>
                </a:solidFill>
              </a:rPr>
              <a:t>Deploy to Research Vocabularies Australia and various TERN services</a:t>
            </a:r>
          </a:p>
        </p:txBody>
      </p:sp>
    </p:spTree>
    <p:extLst>
      <p:ext uri="{BB962C8B-B14F-4D97-AF65-F5344CB8AC3E}">
        <p14:creationId xmlns:p14="http://schemas.microsoft.com/office/powerpoint/2010/main" val="229238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09544-4347-10EA-2F4F-BA0440C9D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project completion, transfer ownership of the GitHub repository to DCCEEW</a:t>
            </a:r>
          </a:p>
          <a:p>
            <a:r>
              <a:rPr lang="en-US" dirty="0"/>
              <a:t>All scripts and content is cross-platform and can, in theory, be maintained in any git version control system/platform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24AE2-417D-E6F5-9143-F39885FD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controlled vocabularies</a:t>
            </a:r>
          </a:p>
        </p:txBody>
      </p:sp>
    </p:spTree>
    <p:extLst>
      <p:ext uri="{BB962C8B-B14F-4D97-AF65-F5344CB8AC3E}">
        <p14:creationId xmlns:p14="http://schemas.microsoft.com/office/powerpoint/2010/main" val="3286773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336FB-F664-D285-23CC-738F032B0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manage vocabularies in the same way we manage software?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C587A-8235-C21F-9F08-58C22FB9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question</a:t>
            </a:r>
          </a:p>
        </p:txBody>
      </p:sp>
    </p:spTree>
    <p:extLst>
      <p:ext uri="{BB962C8B-B14F-4D97-AF65-F5344CB8AC3E}">
        <p14:creationId xmlns:p14="http://schemas.microsoft.com/office/powerpoint/2010/main" val="306470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336FB-F664-D285-23CC-738F032B0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manage vocabularies in the same way we manage software?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C587A-8235-C21F-9F08-58C22FB9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B1AAC-8F2C-57F6-4A0D-35CB756A98ED}"/>
              </a:ext>
            </a:extLst>
          </p:cNvPr>
          <p:cNvSpPr txBox="1"/>
          <p:nvPr/>
        </p:nvSpPr>
        <p:spPr>
          <a:xfrm>
            <a:off x="4523718" y="3618597"/>
            <a:ext cx="2858814" cy="10300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4200" dirty="0">
                <a:solidFill>
                  <a:srgbClr val="003F5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51817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327FE3-7700-7080-5832-09729731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well-defined set of concepts for a particular domain</a:t>
            </a:r>
          </a:p>
          <a:p>
            <a:pPr lvl="1"/>
            <a:r>
              <a:rPr lang="en-US" dirty="0" err="1"/>
              <a:t>Codelists</a:t>
            </a:r>
            <a:endParaRPr lang="en-US" dirty="0"/>
          </a:p>
          <a:p>
            <a:pPr lvl="1"/>
            <a:r>
              <a:rPr lang="en-US" dirty="0"/>
              <a:t>Taxonomies</a:t>
            </a:r>
          </a:p>
          <a:p>
            <a:pPr lvl="1"/>
            <a:r>
              <a:rPr lang="en-US" dirty="0"/>
              <a:t>Classification schemes</a:t>
            </a:r>
          </a:p>
          <a:p>
            <a:r>
              <a:rPr lang="en-US" dirty="0"/>
              <a:t>Simple Knowledge </a:t>
            </a:r>
            <a:r>
              <a:rPr lang="en-US" dirty="0" err="1"/>
              <a:t>Organisation</a:t>
            </a:r>
            <a:r>
              <a:rPr lang="en-US" dirty="0"/>
              <a:t> System (SKOS) – W3C Recommendation</a:t>
            </a:r>
          </a:p>
          <a:p>
            <a:r>
              <a:rPr lang="en-US" dirty="0"/>
              <a:t>Persistent URIs as identifiers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CA3B2-8585-8ADA-213F-616C07F6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vocabularies</a:t>
            </a:r>
          </a:p>
        </p:txBody>
      </p:sp>
    </p:spTree>
    <p:extLst>
      <p:ext uri="{BB962C8B-B14F-4D97-AF65-F5344CB8AC3E}">
        <p14:creationId xmlns:p14="http://schemas.microsoft.com/office/powerpoint/2010/main" val="3075923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BF10FB-2667-F045-05D4-8474A40D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easier way to create, edit and publish controlled vocabularies</a:t>
            </a:r>
          </a:p>
          <a:p>
            <a:r>
              <a:rPr lang="en-US" dirty="0"/>
              <a:t>Collaboration within the team and with the community is seamless</a:t>
            </a:r>
          </a:p>
          <a:p>
            <a:r>
              <a:rPr lang="en-US" dirty="0"/>
              <a:t>A battle-tested review process (tested by millions of open-source software projects around the world)</a:t>
            </a:r>
          </a:p>
          <a:p>
            <a:r>
              <a:rPr lang="en-US" dirty="0"/>
              <a:t>A way to manage releases and versioning of vocabularies at the top-level as well as at the concept level</a:t>
            </a:r>
          </a:p>
          <a:p>
            <a:r>
              <a:rPr lang="en-US" dirty="0"/>
              <a:t>Integrated CI pipelines for testing and deployment</a:t>
            </a:r>
          </a:p>
          <a:p>
            <a:r>
              <a:rPr lang="en-US" dirty="0"/>
              <a:t>No longer need to maintain our own software and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D6539F-2C39-04E3-F4E7-2990A537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1793107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66A2-B7B9-AB45-A5AA-72897D8B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3109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1600" dirty="0"/>
              <a:t>We at TERN acknowledge the traditional owners and their custodianship of the lands on </a:t>
            </a:r>
            <a:br>
              <a:rPr lang="en-AU" sz="1600" dirty="0"/>
            </a:br>
            <a:r>
              <a:rPr lang="en-AU" sz="1600" dirty="0"/>
              <a:t>which TERN operates. We pay our respects to their ancestors and their descendants, </a:t>
            </a:r>
            <a:br>
              <a:rPr lang="en-AU" sz="1600" dirty="0"/>
            </a:br>
            <a:r>
              <a:rPr lang="en-AU" sz="1600" dirty="0"/>
              <a:t>who continue cultural and spiritual connections to country.</a:t>
            </a:r>
          </a:p>
          <a:p>
            <a:pPr marL="0" indent="0" algn="ctr">
              <a:buNone/>
            </a:pPr>
            <a:br>
              <a:rPr lang="en-AU" sz="1600" dirty="0"/>
            </a:br>
            <a:endParaRPr lang="en-AU" sz="1600" dirty="0"/>
          </a:p>
          <a:p>
            <a:pPr marL="0" indent="0" algn="ctr">
              <a:buNone/>
            </a:pPr>
            <a:r>
              <a:rPr lang="en-AU" sz="1600" dirty="0"/>
              <a:t>TERN is enabled by NCRIS.</a:t>
            </a:r>
          </a:p>
          <a:p>
            <a:pPr marL="0" indent="0" algn="ctr">
              <a:buNone/>
            </a:pPr>
            <a:r>
              <a:rPr lang="en-AU" sz="1600" dirty="0"/>
              <a:t>Our work is a result of collaborative partnerships with many universities and institutions. </a:t>
            </a:r>
          </a:p>
          <a:p>
            <a:pPr marL="0" indent="0" algn="ctr">
              <a:buNone/>
            </a:pPr>
            <a:r>
              <a:rPr lang="en-AU" sz="1600" dirty="0"/>
              <a:t>To find out more please go to</a:t>
            </a:r>
            <a:r>
              <a:rPr lang="en-AU" sz="1600" b="1" dirty="0"/>
              <a:t> </a:t>
            </a:r>
            <a:r>
              <a:rPr lang="en-AU" sz="1600" b="1" dirty="0" err="1"/>
              <a:t>tern.org.au</a:t>
            </a:r>
            <a:r>
              <a:rPr lang="en-AU" sz="1600" b="1" dirty="0"/>
              <a:t>.</a:t>
            </a:r>
            <a:endParaRPr lang="en-AU" sz="1600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B0A08-4E89-FB45-BF36-B6DBC495E224}"/>
              </a:ext>
            </a:extLst>
          </p:cNvPr>
          <p:cNvSpPr/>
          <p:nvPr/>
        </p:nvSpPr>
        <p:spPr>
          <a:xfrm>
            <a:off x="10315575" y="5938345"/>
            <a:ext cx="1876425" cy="91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0D5FE-19F1-FE44-B3A0-CBE0DA55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37" y="1514475"/>
            <a:ext cx="7974725" cy="15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5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51339-8212-4D38-B2C8-AA26FCFAF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28863"/>
            <a:ext cx="6651406" cy="3609482"/>
          </a:xfrm>
        </p:spPr>
        <p:txBody>
          <a:bodyPr/>
          <a:lstStyle/>
          <a:p>
            <a:r>
              <a:rPr lang="en-US" dirty="0"/>
              <a:t>Regional Land Partnership (RLP) program</a:t>
            </a:r>
          </a:p>
          <a:p>
            <a:r>
              <a:rPr lang="en-US" dirty="0"/>
              <a:t>Project with the Department of Climate Change, Energy, Environment and Water (DCCEEW)</a:t>
            </a:r>
          </a:p>
          <a:p>
            <a:r>
              <a:rPr lang="en-US" dirty="0" err="1"/>
              <a:t>Vocabularise</a:t>
            </a:r>
            <a:r>
              <a:rPr lang="en-US" dirty="0"/>
              <a:t> the properties, methods, categorical values of the RLP field survey protocols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1E686E-5E26-EB41-4469-84CB8B09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RLP controlled vocabularies project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CC1187-E44A-E945-CFA2-28887A8E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66" y="2328863"/>
            <a:ext cx="3406666" cy="9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0A4F9F-2D23-6372-6247-D6F2616A3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vocabulary management requirements?</a:t>
            </a:r>
          </a:p>
          <a:p>
            <a:r>
              <a:rPr lang="en-US" dirty="0"/>
              <a:t>Is it suitable for this project with DCCEEW?</a:t>
            </a:r>
          </a:p>
          <a:p>
            <a:r>
              <a:rPr lang="en-US" dirty="0"/>
              <a:t>How do we hand over the content once the project is completed?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2CF708-8234-3027-6176-BA3B2861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our current vocabulary system</a:t>
            </a:r>
          </a:p>
        </p:txBody>
      </p:sp>
    </p:spTree>
    <p:extLst>
      <p:ext uri="{BB962C8B-B14F-4D97-AF65-F5344CB8AC3E}">
        <p14:creationId xmlns:p14="http://schemas.microsoft.com/office/powerpoint/2010/main" val="322804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0D671-32BA-6141-2ED0-B6A75C33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</a:t>
            </a:r>
          </a:p>
          <a:p>
            <a:r>
              <a:rPr lang="en-US" dirty="0"/>
              <a:t>Versioning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5708E2-DEC3-501E-AA2E-31DF3002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our vocabulary system</a:t>
            </a:r>
          </a:p>
        </p:txBody>
      </p:sp>
    </p:spTree>
    <p:extLst>
      <p:ext uri="{BB962C8B-B14F-4D97-AF65-F5344CB8AC3E}">
        <p14:creationId xmlns:p14="http://schemas.microsoft.com/office/powerpoint/2010/main" val="425624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1">
            <a:extLst>
              <a:ext uri="{FF2B5EF4-FFF2-40B4-BE49-F238E27FC236}">
                <a16:creationId xmlns:a16="http://schemas.microsoft.com/office/drawing/2014/main" id="{9420DE8B-7E9E-EF49-146E-6E7BC07B7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089441"/>
              </p:ext>
            </p:extLst>
          </p:nvPr>
        </p:nvGraphicFramePr>
        <p:xfrm>
          <a:off x="695325" y="2328863"/>
          <a:ext cx="10515600" cy="36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15C909B-CB48-3FF4-4071-7A734E59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276F3-E1B3-4FA0-EA17-860380E95BE6}"/>
              </a:ext>
            </a:extLst>
          </p:cNvPr>
          <p:cNvSpPr txBox="1"/>
          <p:nvPr/>
        </p:nvSpPr>
        <p:spPr>
          <a:xfrm rot="16200000">
            <a:off x="10673110" y="492433"/>
            <a:ext cx="164713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  <a:highlight>
                  <a:srgbClr val="FFFF00"/>
                </a:highlight>
              </a:rPr>
              <a:t>Content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2FBF9-2BC5-F035-9C88-1D24D58355E4}"/>
              </a:ext>
            </a:extLst>
          </p:cNvPr>
          <p:cNvSpPr txBox="1"/>
          <p:nvPr/>
        </p:nvSpPr>
        <p:spPr>
          <a:xfrm rot="16200000">
            <a:off x="10860308" y="2846658"/>
            <a:ext cx="127273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E928E-19F0-6666-A16C-74468D051F42}"/>
              </a:ext>
            </a:extLst>
          </p:cNvPr>
          <p:cNvSpPr txBox="1"/>
          <p:nvPr/>
        </p:nvSpPr>
        <p:spPr>
          <a:xfrm rot="16200000">
            <a:off x="10877537" y="4035307"/>
            <a:ext cx="123827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Maintenance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3C079-9C6A-44A7-A337-A5B49AB4AFF8}"/>
              </a:ext>
            </a:extLst>
          </p:cNvPr>
          <p:cNvSpPr txBox="1"/>
          <p:nvPr/>
        </p:nvSpPr>
        <p:spPr>
          <a:xfrm rot="16200000">
            <a:off x="10923746" y="5227370"/>
            <a:ext cx="1145855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Automation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EDDE4-D224-D8ED-1C16-CB0BB479F746}"/>
              </a:ext>
            </a:extLst>
          </p:cNvPr>
          <p:cNvSpPr txBox="1"/>
          <p:nvPr/>
        </p:nvSpPr>
        <p:spPr>
          <a:xfrm rot="16200000">
            <a:off x="10992366" y="1820306"/>
            <a:ext cx="1008617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216336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18EDA03-99C2-E446-957E-AB0232C873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325" y="2328863"/>
          <a:ext cx="10515600" cy="36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7294FDF-A110-9167-F1CB-564E9A9C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D08CE-AF2E-7D56-D0A3-B7EC978B2312}"/>
              </a:ext>
            </a:extLst>
          </p:cNvPr>
          <p:cNvSpPr txBox="1"/>
          <p:nvPr/>
        </p:nvSpPr>
        <p:spPr>
          <a:xfrm rot="16200000">
            <a:off x="10673110" y="492433"/>
            <a:ext cx="164713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Content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D4D33-603B-4E5F-2C67-387CC9212D2B}"/>
              </a:ext>
            </a:extLst>
          </p:cNvPr>
          <p:cNvSpPr txBox="1"/>
          <p:nvPr/>
        </p:nvSpPr>
        <p:spPr>
          <a:xfrm rot="16200000">
            <a:off x="10860308" y="2846658"/>
            <a:ext cx="127273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65B24-3BCE-C997-3A8B-5CEB0D32E8B2}"/>
              </a:ext>
            </a:extLst>
          </p:cNvPr>
          <p:cNvSpPr txBox="1"/>
          <p:nvPr/>
        </p:nvSpPr>
        <p:spPr>
          <a:xfrm rot="16200000">
            <a:off x="10877537" y="4035307"/>
            <a:ext cx="123827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Maintenance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C6E28-B90C-1916-0AB6-F211502A8442}"/>
              </a:ext>
            </a:extLst>
          </p:cNvPr>
          <p:cNvSpPr txBox="1"/>
          <p:nvPr/>
        </p:nvSpPr>
        <p:spPr>
          <a:xfrm rot="16200000">
            <a:off x="10923746" y="5227370"/>
            <a:ext cx="1145855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Automation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94209-B0F8-5A8A-6AAF-05FC2F442D96}"/>
              </a:ext>
            </a:extLst>
          </p:cNvPr>
          <p:cNvSpPr txBox="1"/>
          <p:nvPr/>
        </p:nvSpPr>
        <p:spPr>
          <a:xfrm rot="16200000">
            <a:off x="10992366" y="1820306"/>
            <a:ext cx="1008617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  <a:highlight>
                  <a:srgbClr val="FFFF00"/>
                </a:highlight>
              </a:rPr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279698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1">
            <a:extLst>
              <a:ext uri="{FF2B5EF4-FFF2-40B4-BE49-F238E27FC236}">
                <a16:creationId xmlns:a16="http://schemas.microsoft.com/office/drawing/2014/main" id="{2BFB487C-5803-8BE2-835F-0D631BC3C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803674"/>
              </p:ext>
            </p:extLst>
          </p:nvPr>
        </p:nvGraphicFramePr>
        <p:xfrm>
          <a:off x="695325" y="2328863"/>
          <a:ext cx="10515600" cy="36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9252DBB-7887-9AFE-079D-42BA78DB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69E7F-FF50-68EF-A487-BFBFDE95CFC4}"/>
              </a:ext>
            </a:extLst>
          </p:cNvPr>
          <p:cNvSpPr txBox="1"/>
          <p:nvPr/>
        </p:nvSpPr>
        <p:spPr>
          <a:xfrm rot="16200000">
            <a:off x="10673110" y="492433"/>
            <a:ext cx="1647130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Content 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BAFA0-E344-A28C-8F99-CB8FC4E3DF5E}"/>
              </a:ext>
            </a:extLst>
          </p:cNvPr>
          <p:cNvSpPr txBox="1"/>
          <p:nvPr/>
        </p:nvSpPr>
        <p:spPr>
          <a:xfrm rot="16200000">
            <a:off x="10860308" y="2846658"/>
            <a:ext cx="127273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  <a:highlight>
                  <a:srgbClr val="FFFF00"/>
                </a:highlight>
              </a:rPr>
              <a:t>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C4B5F-81A3-7F83-C676-2427C3545B38}"/>
              </a:ext>
            </a:extLst>
          </p:cNvPr>
          <p:cNvSpPr txBox="1"/>
          <p:nvPr/>
        </p:nvSpPr>
        <p:spPr>
          <a:xfrm rot="16200000">
            <a:off x="10877537" y="4035307"/>
            <a:ext cx="1238272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Maintenance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70758-5B40-B76B-7B35-88F581D6AA13}"/>
              </a:ext>
            </a:extLst>
          </p:cNvPr>
          <p:cNvSpPr txBox="1"/>
          <p:nvPr/>
        </p:nvSpPr>
        <p:spPr>
          <a:xfrm rot="16200000">
            <a:off x="10923746" y="5227370"/>
            <a:ext cx="1145855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Automation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DE5C09-8231-BD54-CCC4-25ADE6768A03}"/>
              </a:ext>
            </a:extLst>
          </p:cNvPr>
          <p:cNvSpPr txBox="1"/>
          <p:nvPr/>
        </p:nvSpPr>
        <p:spPr>
          <a:xfrm rot="16200000">
            <a:off x="10992366" y="1820306"/>
            <a:ext cx="1008617" cy="6622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>
                <a:solidFill>
                  <a:srgbClr val="003F51"/>
                </a:solidFill>
              </a:rPr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285356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ctr">
          <a:defRPr sz="42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7593</TotalTime>
  <Words>1455</Words>
  <Application>Microsoft Macintosh PowerPoint</Application>
  <PresentationFormat>Widescreen</PresentationFormat>
  <Paragraphs>356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Museo Sans 500</vt:lpstr>
      <vt:lpstr>Uni Neue Book</vt:lpstr>
      <vt:lpstr>Uni Neue Heavy</vt:lpstr>
      <vt:lpstr>Office Theme</vt:lpstr>
      <vt:lpstr>Use of GitHub to create and manage semantic-enabled controlled vocabularies with a case study</vt:lpstr>
      <vt:lpstr>Outline</vt:lpstr>
      <vt:lpstr>Controlled vocabularies</vt:lpstr>
      <vt:lpstr>Case study: RLP controlled vocabularies project</vt:lpstr>
      <vt:lpstr>Review of our current vocabulary system</vt:lpstr>
      <vt:lpstr>Requirements of our vocabulary system</vt:lpstr>
      <vt:lpstr>Content management</vt:lpstr>
      <vt:lpstr>Versioning</vt:lpstr>
      <vt:lpstr>Community</vt:lpstr>
      <vt:lpstr>Maintenance</vt:lpstr>
      <vt:lpstr>Automation</vt:lpstr>
      <vt:lpstr>How do these requirements stack up against our systems?</vt:lpstr>
      <vt:lpstr>Git with Bitbucket (2019)</vt:lpstr>
      <vt:lpstr>PoolParty (2019)</vt:lpstr>
      <vt:lpstr>VocBench (2019-2022)</vt:lpstr>
      <vt:lpstr>Git with GitHub (2022)</vt:lpstr>
      <vt:lpstr>Git with GitHub (2022)</vt:lpstr>
      <vt:lpstr>Git with GitHub (2022)</vt:lpstr>
      <vt:lpstr>Git with GitHub (2022)</vt:lpstr>
      <vt:lpstr>Git with GitHub (2022)</vt:lpstr>
      <vt:lpstr>Git with GitHub (2022)</vt:lpstr>
      <vt:lpstr>Git with GitHub (2022)</vt:lpstr>
      <vt:lpstr>Git with GitHub (2022)</vt:lpstr>
      <vt:lpstr>Git with GitHub (2022)</vt:lpstr>
      <vt:lpstr>Git with GitHub (2022)</vt:lpstr>
      <vt:lpstr>Git with GitHub (2022)</vt:lpstr>
      <vt:lpstr>RLP controlled vocabularies</vt:lpstr>
      <vt:lpstr>Our question</vt:lpstr>
      <vt:lpstr>Our question</vt:lpstr>
      <vt:lpstr>In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Mason</dc:creator>
  <cp:lastModifiedBy>Edmond Chuc</cp:lastModifiedBy>
  <cp:revision>20</cp:revision>
  <dcterms:created xsi:type="dcterms:W3CDTF">2020-02-24T02:42:26Z</dcterms:created>
  <dcterms:modified xsi:type="dcterms:W3CDTF">2022-11-13T05:14:52Z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2022-07-18T13:17:22Z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cf5a154e-84b6-4d3b-b9fe-11ed1dfa95a9</vt:lpwstr>
  </property>
  <property fmtid="{D5CDD505-2E9C-101B-9397-08002B2CF9AE}" pid="8" name="MSIP_Label_0f488380-630a-4f55-a077-a19445e3f360_ContentBits">
    <vt:lpwstr>0</vt:lpwstr>
  </property>
</Properties>
</file>