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2" r:id="rId5"/>
    <p:sldMasterId id="2147483695" r:id="rId6"/>
    <p:sldMasterId id="2147483700" r:id="rId7"/>
  </p:sldMasterIdLst>
  <p:notesMasterIdLst>
    <p:notesMasterId r:id="rId19"/>
  </p:notesMasterIdLst>
  <p:sldIdLst>
    <p:sldId id="264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6B5"/>
    <a:srgbClr val="14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/>
    <p:restoredTop sz="88571"/>
  </p:normalViewPr>
  <p:slideViewPr>
    <p:cSldViewPr snapToGrid="0" snapToObjects="1" showGuides="1">
      <p:cViewPr varScale="1">
        <p:scale>
          <a:sx n="113" d="100"/>
          <a:sy n="113" d="100"/>
        </p:scale>
        <p:origin x="157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6D30-1215-7E47-BD73-8978A299748C}" type="datetimeFigureOut">
              <a:rPr lang="nl-NL" smtClean="0"/>
              <a:t>23-05-2023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6A95-492D-3440-9E35-9F99B8232A5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63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There are different ways to split up costs for service maintenance, we made our own for this model</a:t>
            </a:r>
          </a:p>
          <a:p>
            <a:pPr marL="228600" indent="-228600">
              <a:buAutoNum type="arabicPeriod"/>
            </a:pPr>
            <a:r>
              <a:rPr lang="en-GB" dirty="0"/>
              <a:t>Any activity that can change what is exactly offered to users. </a:t>
            </a:r>
          </a:p>
          <a:p>
            <a:pPr marL="228600" indent="-228600">
              <a:buAutoNum type="arabicPeriod"/>
            </a:pPr>
            <a:r>
              <a:rPr lang="en-GB" dirty="0"/>
              <a:t>Any activity that is needed to offer the services to external customers.</a:t>
            </a:r>
          </a:p>
          <a:p>
            <a:pPr marL="228600" indent="-228600">
              <a:buAutoNum type="arabicPeriod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activity to maintain an organisation that runs service development and operations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6A95-492D-3440-9E35-9F99B8232A5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7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Any public funding source that can deliver a predetermined budget for a fixed period of time</a:t>
            </a:r>
            <a:endParaRPr lang="en-NL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Any public funding meant to sustain a longer lasting infrastructure.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Long-term financial commitment from the hosting institute to express that a service is considered one of the primary outputs of the institution, one of its raisons d’être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Private parties who see your services as in their benefit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Money paid by organisations who in return can influence decisions, and/or get privileged or exclusive access to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Income generated by selling (other) services at a profit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Any money paid by the user or by an organisation that the user represents that specifically allows the user to get access to the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Money paid by the provider of data to a data service provider which uses that data to provide services to other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6A95-492D-3440-9E35-9F99B8232A5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90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A9 may be in antiphase</a:t>
            </a:r>
          </a:p>
          <a:p>
            <a:r>
              <a:rPr lang="en-NL" dirty="0"/>
              <a:t>C7 new free functionality may cut into commercial services</a:t>
            </a:r>
          </a:p>
          <a:p>
            <a:r>
              <a:rPr lang="en-NL" dirty="0"/>
              <a:t>E7 could be argued as “basic”; but if you get paid commercially you can probably decide yourself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6A95-492D-3440-9E35-9F99B8232A5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32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H9 Requires continuous growth</a:t>
            </a:r>
          </a:p>
          <a:p>
            <a:r>
              <a:rPr lang="en-NL" dirty="0"/>
              <a:t>J3 Has killed successful services in the past</a:t>
            </a:r>
          </a:p>
          <a:p>
            <a:r>
              <a:rPr lang="en-NL" dirty="0"/>
              <a:t>J8a Excellent alternative for J3!</a:t>
            </a:r>
          </a:p>
          <a:p>
            <a:r>
              <a:rPr lang="en-NL" dirty="0"/>
              <a:t>L9 Only the submission help desk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6A95-492D-3440-9E35-9F99B8232A5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25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N2 Dutch funder N</a:t>
            </a:r>
            <a:r>
              <a:rPr lang="en-GB" dirty="0"/>
              <a:t>WO </a:t>
            </a:r>
            <a:r>
              <a:rPr lang="en-GB" dirty="0" err="1"/>
              <a:t>explicity</a:t>
            </a:r>
            <a:r>
              <a:rPr lang="en-GB" dirty="0"/>
              <a:t> excludes this</a:t>
            </a:r>
          </a:p>
          <a:p>
            <a:r>
              <a:rPr lang="en-GB" dirty="0"/>
              <a:t>N8a Only marginal costs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6A95-492D-3440-9E35-9F99B8232A5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86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64C55CC-F124-44F8-CD12-E37192079AED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3">
            <a:extLst>
              <a:ext uri="{FF2B5EF4-FFF2-40B4-BE49-F238E27FC236}">
                <a16:creationId xmlns:a16="http://schemas.microsoft.com/office/drawing/2014/main" id="{B61BB07D-9C78-21D6-E800-191AB9CF1E55}"/>
              </a:ext>
            </a:extLst>
          </p:cNvPr>
          <p:cNvSpPr/>
          <p:nvPr userDrawn="1"/>
        </p:nvSpPr>
        <p:spPr>
          <a:xfrm flipH="1">
            <a:off x="5572286" y="2809794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chemeClr val="accent2"/>
          </a:solidFill>
          <a:ln w="479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CA50FDAA-6030-2AD5-2FD7-3C92B57EE704}"/>
              </a:ext>
            </a:extLst>
          </p:cNvPr>
          <p:cNvSpPr/>
          <p:nvPr userDrawn="1"/>
        </p:nvSpPr>
        <p:spPr>
          <a:xfrm flipH="1">
            <a:off x="4779330" y="3450295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rgbClr val="144074"/>
          </a:solidFill>
          <a:ln w="4790" cap="flat">
            <a:noFill/>
            <a:prstDash val="solid"/>
            <a:miter/>
          </a:ln>
          <a:effectLst>
            <a:outerShdw blurRad="482600" dist="38100" dir="13500000" sx="103000" sy="103000" algn="br" rotWithShape="0">
              <a:schemeClr val="accent3">
                <a:alpha val="3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77C188A2-3CDD-78F7-941A-E79E8895F9F9}"/>
              </a:ext>
            </a:extLst>
          </p:cNvPr>
          <p:cNvSpPr/>
          <p:nvPr userDrawn="1"/>
        </p:nvSpPr>
        <p:spPr>
          <a:xfrm flipH="1">
            <a:off x="5618223" y="3450295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gradFill flip="none" rotWithShape="1">
            <a:gsLst>
              <a:gs pos="43000">
                <a:srgbClr val="6996B5"/>
              </a:gs>
              <a:gs pos="99000">
                <a:schemeClr val="accent4"/>
              </a:gs>
            </a:gsLst>
            <a:lin ang="8100000" scaled="1"/>
            <a:tileRect/>
          </a:gradFill>
          <a:ln w="4790" cap="flat">
            <a:noFill/>
            <a:prstDash val="solid"/>
            <a:miter/>
          </a:ln>
          <a:effectLst>
            <a:outerShdw blurRad="482600" dist="38100" dir="13500000" sx="103000" sy="103000" algn="br" rotWithShape="0">
              <a:schemeClr val="accent3">
                <a:alpha val="50000"/>
              </a:scheme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C77FC0-D01D-BF98-651B-1487CE535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517" y="1456266"/>
            <a:ext cx="8026550" cy="165624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dirty="0"/>
              <a:t>Click to edit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BE2D64-7835-F5F2-4748-9FDD42DA0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3335142"/>
            <a:ext cx="8053035" cy="135367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3C19CE55-4344-0BA8-9E1C-48E65D67D62C}"/>
              </a:ext>
            </a:extLst>
          </p:cNvPr>
          <p:cNvSpPr/>
          <p:nvPr userDrawn="1"/>
        </p:nvSpPr>
        <p:spPr>
          <a:xfrm flipH="1">
            <a:off x="7316040" y="3698071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chemeClr val="bg1"/>
          </a:solidFill>
          <a:ln w="4790" cap="flat">
            <a:noFill/>
            <a:prstDash val="solid"/>
            <a:miter/>
          </a:ln>
          <a:effectLst>
            <a:outerShdw blurRad="491689" dist="38100" dir="10260000" sx="103094" sy="103094" algn="br" rotWithShape="0">
              <a:schemeClr val="accent3">
                <a:alpha val="50298"/>
              </a:scheme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F94557B-C17F-A0BE-FE6C-C6EE9841C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4303" b="60347"/>
          <a:stretch/>
        </p:blipFill>
        <p:spPr>
          <a:xfrm>
            <a:off x="9243423" y="149972"/>
            <a:ext cx="2087026" cy="267186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1D9E7CF-BE16-3AB9-22B5-436DEB3C2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2101" t="32798"/>
          <a:stretch/>
        </p:blipFill>
        <p:spPr>
          <a:xfrm>
            <a:off x="9243423" y="2209632"/>
            <a:ext cx="2652555" cy="3955045"/>
          </a:xfrm>
          <a:prstGeom prst="rect">
            <a:avLst/>
          </a:prstGeom>
        </p:spPr>
      </p:pic>
      <p:grpSp>
        <p:nvGrpSpPr>
          <p:cNvPr id="29" name="Groep 28">
            <a:extLst>
              <a:ext uri="{FF2B5EF4-FFF2-40B4-BE49-F238E27FC236}">
                <a16:creationId xmlns:a16="http://schemas.microsoft.com/office/drawing/2014/main" id="{09D12E4B-58FB-2C5D-5F38-FF79C8269270}"/>
              </a:ext>
            </a:extLst>
          </p:cNvPr>
          <p:cNvGrpSpPr>
            <a:grpSpLocks/>
          </p:cNvGrpSpPr>
          <p:nvPr userDrawn="1"/>
        </p:nvGrpSpPr>
        <p:grpSpPr>
          <a:xfrm>
            <a:off x="-1134533" y="-440267"/>
            <a:ext cx="19134666" cy="11188166"/>
            <a:chOff x="-1134533" y="-440267"/>
            <a:chExt cx="19134666" cy="11188166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1897118-BA83-F571-B40F-D72985B216A3}"/>
                </a:ext>
              </a:extLst>
            </p:cNvPr>
            <p:cNvSpPr/>
            <p:nvPr userDrawn="1"/>
          </p:nvSpPr>
          <p:spPr>
            <a:xfrm>
              <a:off x="12192000" y="-440267"/>
              <a:ext cx="5808133" cy="11188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2B8682D-AC36-DB2D-A4EA-707D8F41838D}"/>
                </a:ext>
              </a:extLst>
            </p:cNvPr>
            <p:cNvSpPr/>
            <p:nvPr userDrawn="1"/>
          </p:nvSpPr>
          <p:spPr>
            <a:xfrm>
              <a:off x="-1134533" y="6858000"/>
              <a:ext cx="13986575" cy="3889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7478301F-8418-1969-5D1A-72F73DBE6227}"/>
              </a:ext>
            </a:extLst>
          </p:cNvPr>
          <p:cNvGrpSpPr/>
          <p:nvPr userDrawn="1"/>
        </p:nvGrpSpPr>
        <p:grpSpPr>
          <a:xfrm>
            <a:off x="109007" y="88898"/>
            <a:ext cx="3681683" cy="633027"/>
            <a:chOff x="210605" y="217020"/>
            <a:chExt cx="2386862" cy="410396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71B4B77B-1B87-627F-6137-7F9D9D7663D8}"/>
                </a:ext>
              </a:extLst>
            </p:cNvPr>
            <p:cNvGrpSpPr/>
            <p:nvPr userDrawn="1"/>
          </p:nvGrpSpPr>
          <p:grpSpPr>
            <a:xfrm>
              <a:off x="210605" y="217020"/>
              <a:ext cx="1141672" cy="410396"/>
              <a:chOff x="9573177" y="6356349"/>
              <a:chExt cx="1141672" cy="410396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78861940-B8F4-9002-284D-F278DD5119F1}"/>
                  </a:ext>
                </a:extLst>
              </p:cNvPr>
              <p:cNvSpPr/>
              <p:nvPr userDrawn="1"/>
            </p:nvSpPr>
            <p:spPr>
              <a:xfrm>
                <a:off x="9573178" y="6366489"/>
                <a:ext cx="1141671" cy="400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713C108F-BE17-4F7A-FE46-DC345C99E0A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573177" y="6356349"/>
                <a:ext cx="1141671" cy="401997"/>
              </a:xfrm>
              <a:prstGeom prst="rect">
                <a:avLst/>
              </a:prstGeom>
            </p:spPr>
          </p:pic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97939154-DB31-6869-A9B7-BCD9F522BE23}"/>
                </a:ext>
              </a:extLst>
            </p:cNvPr>
            <p:cNvGrpSpPr/>
            <p:nvPr userDrawn="1"/>
          </p:nvGrpSpPr>
          <p:grpSpPr>
            <a:xfrm>
              <a:off x="1455796" y="227160"/>
              <a:ext cx="1141671" cy="400256"/>
              <a:chOff x="10818368" y="6387753"/>
              <a:chExt cx="1141671" cy="400256"/>
            </a:xfrm>
          </p:grpSpPr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BD23F986-FED9-247A-B652-00DACC5560E5}"/>
                  </a:ext>
                </a:extLst>
              </p:cNvPr>
              <p:cNvSpPr/>
              <p:nvPr userDrawn="1"/>
            </p:nvSpPr>
            <p:spPr>
              <a:xfrm>
                <a:off x="10818368" y="6387753"/>
                <a:ext cx="1141671" cy="400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956A58D-5AC5-837D-6BC9-7D12AE24B0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850810" y="6406085"/>
                <a:ext cx="1045205" cy="3664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7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2E0D-1ABA-70D2-1886-B1FC599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500062"/>
            <a:ext cx="11195222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E3008E-C8C3-9555-28A8-4CB748082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39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04B8-F757-3B3B-65D6-8D5165C4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72698-2A70-ECE9-C75D-BE837E282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2E72C9-C6FC-8E1A-B4F7-8DC52FA16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5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79AD-ADE6-0BD5-C8D7-58141FC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3" y="500062"/>
            <a:ext cx="11195221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B4F6-61FF-316E-02DB-DE20637FA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053" y="1825625"/>
            <a:ext cx="5463747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6E757-49C6-671A-2C89-B1C51BCD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28" y="1825625"/>
            <a:ext cx="5463746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6319D-2F08-53AD-B7A9-83EB05E3F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95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7F563-C9CF-FB2A-1ED7-5FF5FACD1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143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DBBB96-8665-8AE1-52D5-C16B2D769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2168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33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gin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520D99B-A383-90C2-E05F-C3EF22FE49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81293" y="1"/>
            <a:ext cx="5210708" cy="5054724"/>
          </a:xfrm>
          <a:custGeom>
            <a:avLst/>
            <a:gdLst>
              <a:gd name="connsiteX0" fmla="*/ 550362 w 3908031"/>
              <a:gd name="connsiteY0" fmla="*/ 0 h 3791043"/>
              <a:gd name="connsiteX1" fmla="*/ 3908031 w 3908031"/>
              <a:gd name="connsiteY1" fmla="*/ 0 h 3791043"/>
              <a:gd name="connsiteX2" fmla="*/ 3908031 w 3908031"/>
              <a:gd name="connsiteY2" fmla="*/ 3134356 h 3791043"/>
              <a:gd name="connsiteX3" fmla="*/ 3763432 w 3908031"/>
              <a:gd name="connsiteY3" fmla="*/ 3265777 h 3791043"/>
              <a:gd name="connsiteX4" fmla="*/ 2300256 w 3908031"/>
              <a:gd name="connsiteY4" fmla="*/ 3791043 h 3791043"/>
              <a:gd name="connsiteX5" fmla="*/ 0 w 3908031"/>
              <a:gd name="connsiteY5" fmla="*/ 1490788 h 3791043"/>
              <a:gd name="connsiteX6" fmla="*/ 525267 w 3908031"/>
              <a:gd name="connsiteY6" fmla="*/ 27611 h 379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8031" h="3791043">
                <a:moveTo>
                  <a:pt x="550362" y="0"/>
                </a:moveTo>
                <a:lnTo>
                  <a:pt x="3908031" y="0"/>
                </a:lnTo>
                <a:lnTo>
                  <a:pt x="3908031" y="3134356"/>
                </a:lnTo>
                <a:lnTo>
                  <a:pt x="3763432" y="3265777"/>
                </a:lnTo>
                <a:cubicBezTo>
                  <a:pt x="3365812" y="3593922"/>
                  <a:pt x="2856054" y="3791043"/>
                  <a:pt x="2300256" y="3791043"/>
                </a:cubicBezTo>
                <a:cubicBezTo>
                  <a:pt x="1029859" y="3791043"/>
                  <a:pt x="0" y="2761184"/>
                  <a:pt x="0" y="1490788"/>
                </a:cubicBezTo>
                <a:cubicBezTo>
                  <a:pt x="0" y="934989"/>
                  <a:pt x="197122" y="425231"/>
                  <a:pt x="525267" y="27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9D0871A3-210F-943E-2443-35FF78715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739" y="1558645"/>
            <a:ext cx="5484816" cy="867136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bg1"/>
                </a:solidFill>
              </a:defRPr>
            </a:lvl3pPr>
            <a:lvl4pPr marL="1828754" indent="0" algn="ctr">
              <a:buNone/>
              <a:defRPr>
                <a:solidFill>
                  <a:schemeClr val="bg1"/>
                </a:solidFill>
              </a:defRPr>
            </a:lvl4pPr>
            <a:lvl5pPr marL="243833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name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5FD3632-E947-DF96-5FDA-D7622AEF3407}"/>
              </a:ext>
            </a:extLst>
          </p:cNvPr>
          <p:cNvSpPr txBox="1"/>
          <p:nvPr userDrawn="1"/>
        </p:nvSpPr>
        <p:spPr>
          <a:xfrm>
            <a:off x="1058739" y="1033966"/>
            <a:ext cx="32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8" name="Tijdelijke aanduiding voor tekst 5">
            <a:extLst>
              <a:ext uri="{FF2B5EF4-FFF2-40B4-BE49-F238E27FC236}">
                <a16:creationId xmlns:a16="http://schemas.microsoft.com/office/drawing/2014/main" id="{716D0F88-23C1-A8E1-352C-415B39FE18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8739" y="2425781"/>
            <a:ext cx="5484816" cy="1003219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bg1"/>
                </a:solidFill>
              </a:defRPr>
            </a:lvl3pPr>
            <a:lvl4pPr marL="1828754" indent="0" algn="ctr">
              <a:buNone/>
              <a:defRPr>
                <a:solidFill>
                  <a:schemeClr val="bg1"/>
                </a:solidFill>
              </a:defRPr>
            </a:lvl4pPr>
            <a:lvl5pPr marL="243833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extra information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9BFE58B-0BA6-FC39-3360-5AE6B3FB11CD}"/>
              </a:ext>
            </a:extLst>
          </p:cNvPr>
          <p:cNvGrpSpPr/>
          <p:nvPr userDrawn="1"/>
        </p:nvGrpSpPr>
        <p:grpSpPr>
          <a:xfrm>
            <a:off x="9548049" y="6277296"/>
            <a:ext cx="1141672" cy="410396"/>
            <a:chOff x="9573177" y="6356349"/>
            <a:chExt cx="1141672" cy="410396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3404ED0-B877-C778-804C-A7FD6EE7148D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7AE5FDD-660B-9142-081D-968A6D3D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F9C1904F-A012-86AF-F8E3-259DC4B061A6}"/>
              </a:ext>
            </a:extLst>
          </p:cNvPr>
          <p:cNvGrpSpPr/>
          <p:nvPr userDrawn="1"/>
        </p:nvGrpSpPr>
        <p:grpSpPr>
          <a:xfrm>
            <a:off x="10816868" y="6287436"/>
            <a:ext cx="1141671" cy="400256"/>
            <a:chOff x="10841996" y="6387753"/>
            <a:chExt cx="1141671" cy="400256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95C37FD-B98A-5D6A-818F-5346B3EDD3A9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6F2EFCD-D15E-6378-6FA4-37EF8ED59A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53CF57-8E2E-C3CC-9EED-9667612B1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1DC16A7-B872-DDA4-AA6E-B9C352A3CCF5}"/>
              </a:ext>
            </a:extLst>
          </p:cNvPr>
          <p:cNvSpPr txBox="1"/>
          <p:nvPr userDrawn="1"/>
        </p:nvSpPr>
        <p:spPr>
          <a:xfrm>
            <a:off x="1058738" y="1114944"/>
            <a:ext cx="32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schemeClr val="accent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6468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gin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8CAB11-2F6C-8241-4915-FBD1F9A3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34" y="488394"/>
            <a:ext cx="11238165" cy="8431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5ADB28-0BA3-FE93-E1CA-F337CE15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34" y="1384304"/>
            <a:ext cx="11364225" cy="313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2F805A5-48A1-04B1-E2EF-3FCFD1F5ECC9}"/>
              </a:ext>
            </a:extLst>
          </p:cNvPr>
          <p:cNvGrpSpPr/>
          <p:nvPr userDrawn="1"/>
        </p:nvGrpSpPr>
        <p:grpSpPr>
          <a:xfrm>
            <a:off x="9548049" y="6277296"/>
            <a:ext cx="1141672" cy="410396"/>
            <a:chOff x="9573177" y="6356349"/>
            <a:chExt cx="1141672" cy="41039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C6725C3-308F-5461-04AA-05865104C715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D6514A7-8555-3C5D-BDDF-51C540FDC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6EB70900-24C0-58C6-CB28-9E32E8BC7605}"/>
              </a:ext>
            </a:extLst>
          </p:cNvPr>
          <p:cNvGrpSpPr/>
          <p:nvPr userDrawn="1"/>
        </p:nvGrpSpPr>
        <p:grpSpPr>
          <a:xfrm>
            <a:off x="10816868" y="6287436"/>
            <a:ext cx="1141671" cy="400256"/>
            <a:chOff x="10841996" y="6387753"/>
            <a:chExt cx="1141671" cy="40025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67FBAA43-6C6C-D0EF-7532-853E625C0278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88FDB69-262E-975A-2C1B-A7F8FE551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B0B2B1-C140-0171-C90B-97D4817B2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02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7F563-C9CF-FB2A-1ED7-5FF5FACD1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143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DBBB96-8665-8AE1-52D5-C16B2D769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2168"/>
            <a:ext cx="9144000" cy="1655233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192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gin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520D99B-A383-90C2-E05F-C3EF22FE49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81293" y="1"/>
            <a:ext cx="5210708" cy="5054724"/>
          </a:xfrm>
          <a:custGeom>
            <a:avLst/>
            <a:gdLst>
              <a:gd name="connsiteX0" fmla="*/ 550362 w 3908031"/>
              <a:gd name="connsiteY0" fmla="*/ 0 h 3791043"/>
              <a:gd name="connsiteX1" fmla="*/ 3908031 w 3908031"/>
              <a:gd name="connsiteY1" fmla="*/ 0 h 3791043"/>
              <a:gd name="connsiteX2" fmla="*/ 3908031 w 3908031"/>
              <a:gd name="connsiteY2" fmla="*/ 3134356 h 3791043"/>
              <a:gd name="connsiteX3" fmla="*/ 3763432 w 3908031"/>
              <a:gd name="connsiteY3" fmla="*/ 3265777 h 3791043"/>
              <a:gd name="connsiteX4" fmla="*/ 2300256 w 3908031"/>
              <a:gd name="connsiteY4" fmla="*/ 3791043 h 3791043"/>
              <a:gd name="connsiteX5" fmla="*/ 0 w 3908031"/>
              <a:gd name="connsiteY5" fmla="*/ 1490788 h 3791043"/>
              <a:gd name="connsiteX6" fmla="*/ 525267 w 3908031"/>
              <a:gd name="connsiteY6" fmla="*/ 27611 h 379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8031" h="3791043">
                <a:moveTo>
                  <a:pt x="550362" y="0"/>
                </a:moveTo>
                <a:lnTo>
                  <a:pt x="3908031" y="0"/>
                </a:lnTo>
                <a:lnTo>
                  <a:pt x="3908031" y="3134356"/>
                </a:lnTo>
                <a:lnTo>
                  <a:pt x="3763432" y="3265777"/>
                </a:lnTo>
                <a:cubicBezTo>
                  <a:pt x="3365812" y="3593922"/>
                  <a:pt x="2856054" y="3791043"/>
                  <a:pt x="2300256" y="3791043"/>
                </a:cubicBezTo>
                <a:cubicBezTo>
                  <a:pt x="1029859" y="3791043"/>
                  <a:pt x="0" y="2761184"/>
                  <a:pt x="0" y="1490788"/>
                </a:cubicBezTo>
                <a:cubicBezTo>
                  <a:pt x="0" y="934989"/>
                  <a:pt x="197122" y="425231"/>
                  <a:pt x="525267" y="27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Tijdelijke aanduiding voor tekst 5">
            <a:extLst>
              <a:ext uri="{FF2B5EF4-FFF2-40B4-BE49-F238E27FC236}">
                <a16:creationId xmlns:a16="http://schemas.microsoft.com/office/drawing/2014/main" id="{9D0871A3-210F-943E-2443-35FF78715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739" y="1558645"/>
            <a:ext cx="5484816" cy="867136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bg1"/>
                </a:solidFill>
              </a:defRPr>
            </a:lvl3pPr>
            <a:lvl4pPr marL="1828754" indent="0" algn="ctr">
              <a:buNone/>
              <a:defRPr>
                <a:solidFill>
                  <a:schemeClr val="bg1"/>
                </a:solidFill>
              </a:defRPr>
            </a:lvl4pPr>
            <a:lvl5pPr marL="243833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name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5FD3632-E947-DF96-5FDA-D7622AEF3407}"/>
              </a:ext>
            </a:extLst>
          </p:cNvPr>
          <p:cNvSpPr txBox="1"/>
          <p:nvPr userDrawn="1"/>
        </p:nvSpPr>
        <p:spPr>
          <a:xfrm>
            <a:off x="1058739" y="1033966"/>
            <a:ext cx="322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8" name="Tijdelijke aanduiding voor tekst 5">
            <a:extLst>
              <a:ext uri="{FF2B5EF4-FFF2-40B4-BE49-F238E27FC236}">
                <a16:creationId xmlns:a16="http://schemas.microsoft.com/office/drawing/2014/main" id="{716D0F88-23C1-A8E1-352C-415B39FE18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8739" y="2425781"/>
            <a:ext cx="5484816" cy="1003219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bg1"/>
                </a:solidFill>
              </a:defRPr>
            </a:lvl3pPr>
            <a:lvl4pPr marL="1828754" indent="0" algn="ctr">
              <a:buNone/>
              <a:defRPr>
                <a:solidFill>
                  <a:schemeClr val="bg1"/>
                </a:solidFill>
              </a:defRPr>
            </a:lvl4pPr>
            <a:lvl5pPr marL="243833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Add</a:t>
            </a:r>
            <a:r>
              <a:rPr lang="nl-NL" dirty="0"/>
              <a:t> extra information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9BFE58B-0BA6-FC39-3360-5AE6B3FB11CD}"/>
              </a:ext>
            </a:extLst>
          </p:cNvPr>
          <p:cNvGrpSpPr/>
          <p:nvPr userDrawn="1"/>
        </p:nvGrpSpPr>
        <p:grpSpPr>
          <a:xfrm>
            <a:off x="9548049" y="6277296"/>
            <a:ext cx="1141672" cy="410396"/>
            <a:chOff x="9573177" y="6356349"/>
            <a:chExt cx="1141672" cy="410396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3404ED0-B877-C778-804C-A7FD6EE7148D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B7AE5FDD-660B-9142-081D-968A6D3D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F9C1904F-A012-86AF-F8E3-259DC4B061A6}"/>
              </a:ext>
            </a:extLst>
          </p:cNvPr>
          <p:cNvGrpSpPr/>
          <p:nvPr userDrawn="1"/>
        </p:nvGrpSpPr>
        <p:grpSpPr>
          <a:xfrm>
            <a:off x="10816868" y="6287436"/>
            <a:ext cx="1141671" cy="400256"/>
            <a:chOff x="10841996" y="6387753"/>
            <a:chExt cx="1141671" cy="400256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95C37FD-B98A-5D6A-818F-5346B3EDD3A9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6F2EFCD-D15E-6378-6FA4-37EF8ED59A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53CF57-8E2E-C3CC-9EED-9667612B1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618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gin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8CAB11-2F6C-8241-4915-FBD1F9A3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48" y="352927"/>
            <a:ext cx="11364225" cy="12190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5ADB28-0BA3-FE93-E1CA-F337CE15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48" y="1707417"/>
            <a:ext cx="11364225" cy="313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2F805A5-48A1-04B1-E2EF-3FCFD1F5ECC9}"/>
              </a:ext>
            </a:extLst>
          </p:cNvPr>
          <p:cNvGrpSpPr/>
          <p:nvPr userDrawn="1"/>
        </p:nvGrpSpPr>
        <p:grpSpPr>
          <a:xfrm>
            <a:off x="9548049" y="6277296"/>
            <a:ext cx="1141672" cy="410396"/>
            <a:chOff x="9573177" y="6356349"/>
            <a:chExt cx="1141672" cy="41039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C6725C3-308F-5461-04AA-05865104C715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D6514A7-8555-3C5D-BDDF-51C540FDC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6EB70900-24C0-58C6-CB28-9E32E8BC7605}"/>
              </a:ext>
            </a:extLst>
          </p:cNvPr>
          <p:cNvGrpSpPr/>
          <p:nvPr userDrawn="1"/>
        </p:nvGrpSpPr>
        <p:grpSpPr>
          <a:xfrm>
            <a:off x="10816868" y="6287436"/>
            <a:ext cx="1141671" cy="400256"/>
            <a:chOff x="10841996" y="6387753"/>
            <a:chExt cx="1141671" cy="40025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67FBAA43-6C6C-D0EF-7532-853E625C0278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88FDB69-262E-975A-2C1B-A7F8FE5519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2B0B2B1-C140-0171-C90B-97D4817B2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17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64C55CC-F124-44F8-CD12-E37192079AED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3">
            <a:extLst>
              <a:ext uri="{FF2B5EF4-FFF2-40B4-BE49-F238E27FC236}">
                <a16:creationId xmlns:a16="http://schemas.microsoft.com/office/drawing/2014/main" id="{B61BB07D-9C78-21D6-E800-191AB9CF1E55}"/>
              </a:ext>
            </a:extLst>
          </p:cNvPr>
          <p:cNvSpPr/>
          <p:nvPr userDrawn="1"/>
        </p:nvSpPr>
        <p:spPr>
          <a:xfrm flipH="1">
            <a:off x="5572286" y="2809794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chemeClr val="accent2"/>
          </a:solidFill>
          <a:ln w="479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CA50FDAA-6030-2AD5-2FD7-3C92B57EE704}"/>
              </a:ext>
            </a:extLst>
          </p:cNvPr>
          <p:cNvSpPr/>
          <p:nvPr userDrawn="1"/>
        </p:nvSpPr>
        <p:spPr>
          <a:xfrm flipH="1">
            <a:off x="4779330" y="3450295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rgbClr val="144074"/>
          </a:solidFill>
          <a:ln w="4790" cap="flat">
            <a:noFill/>
            <a:prstDash val="solid"/>
            <a:miter/>
          </a:ln>
          <a:effectLst>
            <a:outerShdw blurRad="482600" dist="38100" dir="13500000" sx="103000" sy="103000" algn="br" rotWithShape="0">
              <a:schemeClr val="accent3">
                <a:alpha val="3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77C188A2-3CDD-78F7-941A-E79E8895F9F9}"/>
              </a:ext>
            </a:extLst>
          </p:cNvPr>
          <p:cNvSpPr/>
          <p:nvPr userDrawn="1"/>
        </p:nvSpPr>
        <p:spPr>
          <a:xfrm flipH="1">
            <a:off x="5618223" y="3450295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gradFill flip="none" rotWithShape="1">
            <a:gsLst>
              <a:gs pos="43000">
                <a:srgbClr val="6996B5"/>
              </a:gs>
              <a:gs pos="99000">
                <a:schemeClr val="accent4"/>
              </a:gs>
            </a:gsLst>
            <a:lin ang="8100000" scaled="1"/>
            <a:tileRect/>
          </a:gradFill>
          <a:ln w="4790" cap="flat">
            <a:noFill/>
            <a:prstDash val="solid"/>
            <a:miter/>
          </a:ln>
          <a:effectLst>
            <a:outerShdw blurRad="482600" dist="38100" dir="13500000" sx="103000" sy="103000" algn="br" rotWithShape="0">
              <a:schemeClr val="accent3">
                <a:alpha val="50000"/>
              </a:scheme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C77FC0-D01D-BF98-651B-1487CE535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517" y="1456266"/>
            <a:ext cx="8026550" cy="165624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ABE2D64-7835-F5F2-4748-9FDD42DA0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3335142"/>
            <a:ext cx="8053035" cy="135367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6" name="Freeform: Shape 5">
            <a:extLst>
              <a:ext uri="{FF2B5EF4-FFF2-40B4-BE49-F238E27FC236}">
                <a16:creationId xmlns:a16="http://schemas.microsoft.com/office/drawing/2014/main" id="{3C19CE55-4344-0BA8-9E1C-48E65D67D62C}"/>
              </a:ext>
            </a:extLst>
          </p:cNvPr>
          <p:cNvSpPr/>
          <p:nvPr userDrawn="1"/>
        </p:nvSpPr>
        <p:spPr>
          <a:xfrm flipH="1">
            <a:off x="7316040" y="3698071"/>
            <a:ext cx="7162532" cy="5501554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chemeClr val="bg1"/>
          </a:solidFill>
          <a:ln w="4790" cap="flat">
            <a:noFill/>
            <a:prstDash val="solid"/>
            <a:miter/>
          </a:ln>
          <a:effectLst>
            <a:outerShdw blurRad="491689" dist="38100" dir="10260000" sx="103094" sy="103094" algn="br" rotWithShape="0">
              <a:schemeClr val="accent3">
                <a:alpha val="50298"/>
              </a:scheme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1D9E7CF-BE16-3AB9-22B5-436DEB3C2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101" t="32798"/>
          <a:stretch/>
        </p:blipFill>
        <p:spPr>
          <a:xfrm>
            <a:off x="9243423" y="2209632"/>
            <a:ext cx="2652555" cy="3955045"/>
          </a:xfrm>
          <a:prstGeom prst="rect">
            <a:avLst/>
          </a:prstGeom>
        </p:spPr>
      </p:pic>
      <p:grpSp>
        <p:nvGrpSpPr>
          <p:cNvPr id="32" name="Groep 31">
            <a:extLst>
              <a:ext uri="{FF2B5EF4-FFF2-40B4-BE49-F238E27FC236}">
                <a16:creationId xmlns:a16="http://schemas.microsoft.com/office/drawing/2014/main" id="{8D08CDDF-3A81-BA0B-6083-2661C3B7FB1F}"/>
              </a:ext>
            </a:extLst>
          </p:cNvPr>
          <p:cNvGrpSpPr/>
          <p:nvPr userDrawn="1"/>
        </p:nvGrpSpPr>
        <p:grpSpPr>
          <a:xfrm>
            <a:off x="109007" y="88898"/>
            <a:ext cx="3681683" cy="633027"/>
            <a:chOff x="210605" y="217020"/>
            <a:chExt cx="2386862" cy="410396"/>
          </a:xfrm>
        </p:grpSpPr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AD8DC557-0BCD-BABF-1DE6-661AEDD18796}"/>
                </a:ext>
              </a:extLst>
            </p:cNvPr>
            <p:cNvGrpSpPr/>
            <p:nvPr userDrawn="1"/>
          </p:nvGrpSpPr>
          <p:grpSpPr>
            <a:xfrm>
              <a:off x="210605" y="217020"/>
              <a:ext cx="1141672" cy="410396"/>
              <a:chOff x="9573177" y="6356349"/>
              <a:chExt cx="1141672" cy="410396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FA47EAF-B16F-B6E9-0DB3-B415A0408EF3}"/>
                  </a:ext>
                </a:extLst>
              </p:cNvPr>
              <p:cNvSpPr/>
              <p:nvPr userDrawn="1"/>
            </p:nvSpPr>
            <p:spPr>
              <a:xfrm>
                <a:off x="9573178" y="6366489"/>
                <a:ext cx="1141671" cy="400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F4019F36-7286-7872-8E7C-466DC964AC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73177" y="6356349"/>
                <a:ext cx="1141671" cy="401997"/>
              </a:xfrm>
              <a:prstGeom prst="rect">
                <a:avLst/>
              </a:prstGeom>
            </p:spPr>
          </p:pic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BC060650-5041-6E4C-A052-7D07D4CA7666}"/>
                </a:ext>
              </a:extLst>
            </p:cNvPr>
            <p:cNvGrpSpPr/>
            <p:nvPr userDrawn="1"/>
          </p:nvGrpSpPr>
          <p:grpSpPr>
            <a:xfrm>
              <a:off x="1455796" y="227160"/>
              <a:ext cx="1141671" cy="400256"/>
              <a:chOff x="10818368" y="6387753"/>
              <a:chExt cx="1141671" cy="400256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5C560449-0541-3B26-1B9B-16053963B995}"/>
                  </a:ext>
                </a:extLst>
              </p:cNvPr>
              <p:cNvSpPr/>
              <p:nvPr userDrawn="1"/>
            </p:nvSpPr>
            <p:spPr>
              <a:xfrm>
                <a:off x="10818368" y="6387753"/>
                <a:ext cx="1141671" cy="400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EA963F6B-9379-DA92-E3D3-2490C020D1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0810" y="6406085"/>
                <a:ext cx="1045205" cy="366437"/>
              </a:xfrm>
              <a:prstGeom prst="rect">
                <a:avLst/>
              </a:prstGeom>
            </p:spPr>
          </p:pic>
        </p:grpSp>
      </p:grpSp>
      <p:grpSp>
        <p:nvGrpSpPr>
          <p:cNvPr id="39" name="Groep 38">
            <a:extLst>
              <a:ext uri="{FF2B5EF4-FFF2-40B4-BE49-F238E27FC236}">
                <a16:creationId xmlns:a16="http://schemas.microsoft.com/office/drawing/2014/main" id="{9B9F0BC4-85B3-23FB-F789-0322D33F32D1}"/>
              </a:ext>
            </a:extLst>
          </p:cNvPr>
          <p:cNvGrpSpPr>
            <a:grpSpLocks/>
          </p:cNvGrpSpPr>
          <p:nvPr userDrawn="1"/>
        </p:nvGrpSpPr>
        <p:grpSpPr>
          <a:xfrm>
            <a:off x="-1134533" y="-440267"/>
            <a:ext cx="19134666" cy="11188166"/>
            <a:chOff x="-1134533" y="-440267"/>
            <a:chExt cx="19134666" cy="11188166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EE9B891C-A666-EEC9-C9DE-FF3EE107EAA7}"/>
                </a:ext>
              </a:extLst>
            </p:cNvPr>
            <p:cNvSpPr/>
            <p:nvPr userDrawn="1"/>
          </p:nvSpPr>
          <p:spPr>
            <a:xfrm>
              <a:off x="12192000" y="-440267"/>
              <a:ext cx="5808133" cy="11188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48431FBE-23E3-59B2-CC03-0C8AAE86210F}"/>
                </a:ext>
              </a:extLst>
            </p:cNvPr>
            <p:cNvSpPr/>
            <p:nvPr userDrawn="1"/>
          </p:nvSpPr>
          <p:spPr>
            <a:xfrm>
              <a:off x="-1134533" y="6858000"/>
              <a:ext cx="13986575" cy="3889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91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>
            <a:extLst>
              <a:ext uri="{FF2B5EF4-FFF2-40B4-BE49-F238E27FC236}">
                <a16:creationId xmlns:a16="http://schemas.microsoft.com/office/drawing/2014/main" id="{6174E1AD-5C49-7D19-81FE-1695A6DCBE01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4229DBE1-451F-5FAB-252D-67C68B954E7F}"/>
              </a:ext>
            </a:extLst>
          </p:cNvPr>
          <p:cNvSpPr/>
          <p:nvPr userDrawn="1"/>
        </p:nvSpPr>
        <p:spPr>
          <a:xfrm>
            <a:off x="0" y="881498"/>
            <a:ext cx="7325665" cy="5976401"/>
          </a:xfrm>
          <a:custGeom>
            <a:avLst/>
            <a:gdLst>
              <a:gd name="connsiteX0" fmla="*/ 7144 w 9153525"/>
              <a:gd name="connsiteY0" fmla="*/ 940630 h 7467600"/>
              <a:gd name="connsiteX1" fmla="*/ 2483644 w 9153525"/>
              <a:gd name="connsiteY1" fmla="*/ 7180 h 7467600"/>
              <a:gd name="connsiteX2" fmla="*/ 6770846 w 9153525"/>
              <a:gd name="connsiteY2" fmla="*/ 2501778 h 7467600"/>
              <a:gd name="connsiteX3" fmla="*/ 9151144 w 9153525"/>
              <a:gd name="connsiteY3" fmla="*/ 5064956 h 7467600"/>
              <a:gd name="connsiteX4" fmla="*/ 9046369 w 9153525"/>
              <a:gd name="connsiteY4" fmla="*/ 7465256 h 7467600"/>
              <a:gd name="connsiteX5" fmla="*/ 7144 w 9153525"/>
              <a:gd name="connsiteY5" fmla="*/ 7465256 h 7467600"/>
              <a:gd name="connsiteX6" fmla="*/ 7144 w 9153525"/>
              <a:gd name="connsiteY6" fmla="*/ 940630 h 746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25" h="7467600">
                <a:moveTo>
                  <a:pt x="7144" y="940630"/>
                </a:moveTo>
                <a:cubicBezTo>
                  <a:pt x="7144" y="940630"/>
                  <a:pt x="921544" y="16705"/>
                  <a:pt x="2483644" y="7180"/>
                </a:cubicBezTo>
                <a:cubicBezTo>
                  <a:pt x="4045744" y="-2345"/>
                  <a:pt x="4599147" y="1852173"/>
                  <a:pt x="6770846" y="2501778"/>
                </a:cubicBezTo>
                <a:cubicBezTo>
                  <a:pt x="8942546" y="3151383"/>
                  <a:pt x="9151144" y="5064956"/>
                  <a:pt x="9151144" y="5064956"/>
                </a:cubicBezTo>
                <a:lnTo>
                  <a:pt x="9046369" y="7465256"/>
                </a:lnTo>
                <a:lnTo>
                  <a:pt x="7144" y="7465256"/>
                </a:lnTo>
                <a:lnTo>
                  <a:pt x="7144" y="94063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99000">
                <a:schemeClr val="accent3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172CB660-343A-6FD1-2A98-440A1055DA89}"/>
              </a:ext>
            </a:extLst>
          </p:cNvPr>
          <p:cNvSpPr/>
          <p:nvPr userDrawn="1"/>
        </p:nvSpPr>
        <p:spPr>
          <a:xfrm>
            <a:off x="-1" y="1576254"/>
            <a:ext cx="9068481" cy="5281645"/>
          </a:xfrm>
          <a:custGeom>
            <a:avLst/>
            <a:gdLst>
              <a:gd name="connsiteX0" fmla="*/ 3743801 w 11772900"/>
              <a:gd name="connsiteY0" fmla="*/ 631984 h 6534150"/>
              <a:gd name="connsiteX1" fmla="*/ 6979444 w 11772900"/>
              <a:gd name="connsiteY1" fmla="*/ 1588294 h 6534150"/>
              <a:gd name="connsiteX2" fmla="*/ 11768614 w 11772900"/>
              <a:gd name="connsiteY2" fmla="*/ 6531769 h 6534150"/>
              <a:gd name="connsiteX3" fmla="*/ 7144 w 11772900"/>
              <a:gd name="connsiteY3" fmla="*/ 6531769 h 6534150"/>
              <a:gd name="connsiteX4" fmla="*/ 7144 w 11772900"/>
              <a:gd name="connsiteY4" fmla="*/ 7144 h 65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2900" h="6534150">
                <a:moveTo>
                  <a:pt x="3743801" y="631984"/>
                </a:moveTo>
                <a:cubicBezTo>
                  <a:pt x="3743801" y="631984"/>
                  <a:pt x="5083017" y="1430179"/>
                  <a:pt x="6979444" y="1588294"/>
                </a:cubicBezTo>
                <a:cubicBezTo>
                  <a:pt x="9598819" y="1807369"/>
                  <a:pt x="11051381" y="4598194"/>
                  <a:pt x="11768614" y="6531769"/>
                </a:cubicBezTo>
                <a:lnTo>
                  <a:pt x="7144" y="6531769"/>
                </a:lnTo>
                <a:lnTo>
                  <a:pt x="7144" y="7144"/>
                </a:lnTo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588E091B-E615-DB33-B96B-E1AED30B46A6}"/>
              </a:ext>
            </a:extLst>
          </p:cNvPr>
          <p:cNvSpPr/>
          <p:nvPr userDrawn="1"/>
        </p:nvSpPr>
        <p:spPr>
          <a:xfrm>
            <a:off x="0" y="1576254"/>
            <a:ext cx="7241813" cy="5282712"/>
          </a:xfrm>
          <a:custGeom>
            <a:avLst/>
            <a:gdLst>
              <a:gd name="connsiteX0" fmla="*/ 7144 w 9048750"/>
              <a:gd name="connsiteY0" fmla="*/ 69257 h 6600825"/>
              <a:gd name="connsiteX1" fmla="*/ 9046369 w 9048750"/>
              <a:gd name="connsiteY1" fmla="*/ 6597692 h 6600825"/>
              <a:gd name="connsiteX2" fmla="*/ 7144 w 9048750"/>
              <a:gd name="connsiteY2" fmla="*/ 6597692 h 6600825"/>
              <a:gd name="connsiteX3" fmla="*/ 7144 w 9048750"/>
              <a:gd name="connsiteY3" fmla="*/ 69257 h 660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750" h="6600825">
                <a:moveTo>
                  <a:pt x="7144" y="69257"/>
                </a:moveTo>
                <a:cubicBezTo>
                  <a:pt x="7144" y="69257"/>
                  <a:pt x="5397342" y="-1088983"/>
                  <a:pt x="9046369" y="6597692"/>
                </a:cubicBezTo>
                <a:lnTo>
                  <a:pt x="7144" y="6597692"/>
                </a:lnTo>
                <a:lnTo>
                  <a:pt x="7144" y="69257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6996B5"/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E7F3ABAC-C344-ABF9-2E95-BF07CC23208B}"/>
              </a:ext>
            </a:extLst>
          </p:cNvPr>
          <p:cNvSpPr/>
          <p:nvPr userDrawn="1"/>
        </p:nvSpPr>
        <p:spPr>
          <a:xfrm>
            <a:off x="0" y="2604388"/>
            <a:ext cx="8822267" cy="4253612"/>
          </a:xfrm>
          <a:custGeom>
            <a:avLst/>
            <a:gdLst>
              <a:gd name="connsiteX0" fmla="*/ 7144 w 12430125"/>
              <a:gd name="connsiteY0" fmla="*/ 7144 h 5314950"/>
              <a:gd name="connsiteX1" fmla="*/ 2626519 w 12430125"/>
              <a:gd name="connsiteY1" fmla="*/ 1268254 h 5314950"/>
              <a:gd name="connsiteX2" fmla="*/ 9151144 w 12430125"/>
              <a:gd name="connsiteY2" fmla="*/ 2173129 h 5314950"/>
              <a:gd name="connsiteX3" fmla="*/ 12427744 w 12430125"/>
              <a:gd name="connsiteY3" fmla="*/ 5316379 h 5314950"/>
              <a:gd name="connsiteX4" fmla="*/ 7144 w 12430125"/>
              <a:gd name="connsiteY4" fmla="*/ 5316379 h 5314950"/>
              <a:gd name="connsiteX5" fmla="*/ 7144 w 12430125"/>
              <a:gd name="connsiteY5" fmla="*/ 7144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30125" h="5314950">
                <a:moveTo>
                  <a:pt x="7144" y="7144"/>
                </a:moveTo>
                <a:cubicBezTo>
                  <a:pt x="7144" y="7144"/>
                  <a:pt x="673894" y="982504"/>
                  <a:pt x="2626519" y="1268254"/>
                </a:cubicBezTo>
                <a:cubicBezTo>
                  <a:pt x="4579144" y="1554004"/>
                  <a:pt x="7379494" y="1277779"/>
                  <a:pt x="9151144" y="2173129"/>
                </a:cubicBezTo>
                <a:cubicBezTo>
                  <a:pt x="10922794" y="3068479"/>
                  <a:pt x="12427744" y="5316379"/>
                  <a:pt x="12427744" y="5316379"/>
                </a:cubicBezTo>
                <a:lnTo>
                  <a:pt x="7144" y="5316379"/>
                </a:lnTo>
                <a:lnTo>
                  <a:pt x="7144" y="7144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99000">
                <a:schemeClr val="accent3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EEEBE2-0499-D95F-1B77-3F9DAD396DF4}"/>
              </a:ext>
            </a:extLst>
          </p:cNvPr>
          <p:cNvSpPr/>
          <p:nvPr userDrawn="1"/>
        </p:nvSpPr>
        <p:spPr>
          <a:xfrm>
            <a:off x="0" y="3969756"/>
            <a:ext cx="5259843" cy="2919594"/>
          </a:xfrm>
          <a:custGeom>
            <a:avLst/>
            <a:gdLst>
              <a:gd name="connsiteX0" fmla="*/ 7144 w 6572250"/>
              <a:gd name="connsiteY0" fmla="*/ 41396 h 3648075"/>
              <a:gd name="connsiteX1" fmla="*/ 6569869 w 6572250"/>
              <a:gd name="connsiteY1" fmla="*/ 3645656 h 3648075"/>
              <a:gd name="connsiteX2" fmla="*/ 7144 w 6572250"/>
              <a:gd name="connsiteY2" fmla="*/ 3645656 h 3648075"/>
              <a:gd name="connsiteX3" fmla="*/ 7144 w 6572250"/>
              <a:gd name="connsiteY3" fmla="*/ 41396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3648075">
                <a:moveTo>
                  <a:pt x="7144" y="41396"/>
                </a:moveTo>
                <a:cubicBezTo>
                  <a:pt x="7144" y="41396"/>
                  <a:pt x="3920966" y="-597732"/>
                  <a:pt x="6569869" y="3645656"/>
                </a:cubicBezTo>
                <a:lnTo>
                  <a:pt x="7144" y="3645656"/>
                </a:lnTo>
                <a:lnTo>
                  <a:pt x="7144" y="4139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0A2132B-9F5C-3046-30C5-F2B359E10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384" y="363882"/>
            <a:ext cx="8026550" cy="1656245"/>
          </a:xfrm>
          <a:noFill/>
        </p:spPr>
        <p:txBody>
          <a:bodyPr anchor="b">
            <a:normAutofit/>
          </a:bodyPr>
          <a:lstStyle>
            <a:lvl1pPr algn="r">
              <a:defRPr sz="4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dirty="0"/>
              <a:t>Click to edit Chapter style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3F9B25FE-C298-FC9E-D9E2-26255CA8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384" y="2242758"/>
            <a:ext cx="8053035" cy="1353672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51" name="Groep 50">
            <a:extLst>
              <a:ext uri="{FF2B5EF4-FFF2-40B4-BE49-F238E27FC236}">
                <a16:creationId xmlns:a16="http://schemas.microsoft.com/office/drawing/2014/main" id="{4019DC01-E28D-9F95-9456-AA1F631D5C80}"/>
              </a:ext>
            </a:extLst>
          </p:cNvPr>
          <p:cNvGrpSpPr/>
          <p:nvPr userDrawn="1"/>
        </p:nvGrpSpPr>
        <p:grpSpPr>
          <a:xfrm>
            <a:off x="9573177" y="6377613"/>
            <a:ext cx="1141672" cy="410396"/>
            <a:chOff x="9573177" y="6356349"/>
            <a:chExt cx="1141672" cy="410396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989A9DB2-FE97-4681-8C38-A4CFF7000178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9CFFFB4E-4297-042E-1B50-4E78F1152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792A5B16-74ED-CC3C-B32B-5BD0612580AA}"/>
              </a:ext>
            </a:extLst>
          </p:cNvPr>
          <p:cNvGrpSpPr/>
          <p:nvPr userDrawn="1"/>
        </p:nvGrpSpPr>
        <p:grpSpPr>
          <a:xfrm>
            <a:off x="10841996" y="6387753"/>
            <a:ext cx="1141671" cy="400256"/>
            <a:chOff x="10841996" y="6387753"/>
            <a:chExt cx="1141671" cy="400256"/>
          </a:xfrm>
        </p:grpSpPr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D62EDB26-5391-E34F-7078-2352655E576F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9D079E54-3F40-BBBD-F03B-D73B3F67A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59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C41C09F4-ADFC-054C-06E5-C34ED73F1CCA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177">
            <a:extLst>
              <a:ext uri="{FF2B5EF4-FFF2-40B4-BE49-F238E27FC236}">
                <a16:creationId xmlns:a16="http://schemas.microsoft.com/office/drawing/2014/main" id="{DC1D4BBF-774F-D44D-566D-8B7597EC203A}"/>
              </a:ext>
            </a:extLst>
          </p:cNvPr>
          <p:cNvSpPr/>
          <p:nvPr userDrawn="1"/>
        </p:nvSpPr>
        <p:spPr>
          <a:xfrm>
            <a:off x="715468" y="2288542"/>
            <a:ext cx="5952852" cy="4572397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chemeClr val="accent2"/>
          </a:solidFill>
          <a:ln w="479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Freeform: Shape 169">
            <a:extLst>
              <a:ext uri="{FF2B5EF4-FFF2-40B4-BE49-F238E27FC236}">
                <a16:creationId xmlns:a16="http://schemas.microsoft.com/office/drawing/2014/main" id="{E1A20B1F-B76E-EEAD-7DA6-7BAFED19644D}"/>
              </a:ext>
            </a:extLst>
          </p:cNvPr>
          <p:cNvSpPr/>
          <p:nvPr userDrawn="1"/>
        </p:nvSpPr>
        <p:spPr>
          <a:xfrm>
            <a:off x="0" y="2747851"/>
            <a:ext cx="4756895" cy="3653780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gradFill flip="none" rotWithShape="1">
            <a:gsLst>
              <a:gs pos="36000">
                <a:schemeClr val="accent3">
                  <a:lumMod val="75000"/>
                </a:schemeClr>
              </a:gs>
              <a:gs pos="0">
                <a:srgbClr val="314792"/>
              </a:gs>
            </a:gsLst>
            <a:lin ang="2700000" scaled="1"/>
            <a:tileRect/>
          </a:gradFill>
          <a:ln w="4790" cap="flat">
            <a:noFill/>
            <a:prstDash val="solid"/>
            <a:miter/>
          </a:ln>
          <a:effectLst>
            <a:outerShdw blurRad="317500" dist="1143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Freeform: Shape 170">
            <a:extLst>
              <a:ext uri="{FF2B5EF4-FFF2-40B4-BE49-F238E27FC236}">
                <a16:creationId xmlns:a16="http://schemas.microsoft.com/office/drawing/2014/main" id="{44FACDBE-553F-3C21-62AA-3B319A3FAA3A}"/>
              </a:ext>
            </a:extLst>
          </p:cNvPr>
          <p:cNvSpPr/>
          <p:nvPr userDrawn="1"/>
        </p:nvSpPr>
        <p:spPr>
          <a:xfrm>
            <a:off x="1525252" y="3207597"/>
            <a:ext cx="4756895" cy="3653780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rgbClr val="314792"/>
              </a:gs>
            </a:gsLst>
            <a:lin ang="16200000" scaled="1"/>
            <a:tileRect/>
          </a:gradFill>
          <a:ln w="4790" cap="flat">
            <a:noFill/>
            <a:prstDash val="solid"/>
            <a:miter/>
          </a:ln>
          <a:effectLst>
            <a:outerShdw blurRad="317500" dist="1143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: Shape 171">
            <a:extLst>
              <a:ext uri="{FF2B5EF4-FFF2-40B4-BE49-F238E27FC236}">
                <a16:creationId xmlns:a16="http://schemas.microsoft.com/office/drawing/2014/main" id="{6485B541-E706-9150-6D3B-AB84DA20FF82}"/>
              </a:ext>
            </a:extLst>
          </p:cNvPr>
          <p:cNvSpPr/>
          <p:nvPr userDrawn="1"/>
        </p:nvSpPr>
        <p:spPr>
          <a:xfrm>
            <a:off x="-1" y="3208035"/>
            <a:ext cx="4756895" cy="3653780"/>
          </a:xfrm>
          <a:custGeom>
            <a:avLst/>
            <a:gdLst>
              <a:gd name="connsiteX0" fmla="*/ 1807 w 4895637"/>
              <a:gd name="connsiteY0" fmla="*/ 455923 h 3760348"/>
              <a:gd name="connsiteX1" fmla="*/ 1299965 w 4895637"/>
              <a:gd name="connsiteY1" fmla="*/ 67913 h 3760348"/>
              <a:gd name="connsiteX2" fmla="*/ 2104728 w 4895637"/>
              <a:gd name="connsiteY2" fmla="*/ 1203203 h 3760348"/>
              <a:gd name="connsiteX3" fmla="*/ 3939394 w 4895637"/>
              <a:gd name="connsiteY3" fmla="*/ 1399603 h 3760348"/>
              <a:gd name="connsiteX4" fmla="*/ 4231600 w 4895637"/>
              <a:gd name="connsiteY4" fmla="*/ 2544473 h 3760348"/>
              <a:gd name="connsiteX5" fmla="*/ 4892655 w 4895637"/>
              <a:gd name="connsiteY5" fmla="*/ 3684553 h 3760348"/>
              <a:gd name="connsiteX6" fmla="*/ 4878284 w 4895637"/>
              <a:gd name="connsiteY6" fmla="*/ 3761197 h 3760348"/>
              <a:gd name="connsiteX7" fmla="*/ 1807 w 4895637"/>
              <a:gd name="connsiteY7" fmla="*/ 3761197 h 3760348"/>
              <a:gd name="connsiteX8" fmla="*/ 1807 w 4895637"/>
              <a:gd name="connsiteY8" fmla="*/ 455923 h 376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5637" h="3760348">
                <a:moveTo>
                  <a:pt x="1807" y="455923"/>
                </a:moveTo>
                <a:cubicBezTo>
                  <a:pt x="1807" y="455923"/>
                  <a:pt x="753876" y="-205132"/>
                  <a:pt x="1299965" y="67913"/>
                </a:cubicBezTo>
                <a:cubicBezTo>
                  <a:pt x="1846054" y="340957"/>
                  <a:pt x="1755039" y="1011592"/>
                  <a:pt x="2104728" y="1203203"/>
                </a:cubicBezTo>
                <a:cubicBezTo>
                  <a:pt x="2454416" y="1394813"/>
                  <a:pt x="3522642" y="1126558"/>
                  <a:pt x="3939394" y="1399603"/>
                </a:cubicBezTo>
                <a:cubicBezTo>
                  <a:pt x="4356146" y="1672647"/>
                  <a:pt x="3915443" y="2156463"/>
                  <a:pt x="4231600" y="2544473"/>
                </a:cubicBezTo>
                <a:cubicBezTo>
                  <a:pt x="4547756" y="2932484"/>
                  <a:pt x="4950138" y="3277382"/>
                  <a:pt x="4892655" y="3684553"/>
                </a:cubicBezTo>
                <a:lnTo>
                  <a:pt x="4878284" y="3761197"/>
                </a:lnTo>
                <a:lnTo>
                  <a:pt x="1807" y="3761197"/>
                </a:lnTo>
                <a:lnTo>
                  <a:pt x="1807" y="455923"/>
                </a:lnTo>
                <a:close/>
              </a:path>
            </a:pathLst>
          </a:custGeom>
          <a:solidFill>
            <a:schemeClr val="bg1"/>
          </a:solidFill>
          <a:ln w="4790" cap="flat">
            <a:noFill/>
            <a:prstDash val="solid"/>
            <a:miter/>
          </a:ln>
          <a:effectLst>
            <a:outerShdw blurRad="317500" dist="1143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64F74D-6607-10A1-DC4E-D893B8CF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384" y="363882"/>
            <a:ext cx="8026550" cy="1656245"/>
          </a:xfrm>
          <a:noFill/>
        </p:spPr>
        <p:txBody>
          <a:bodyPr anchor="b">
            <a:normAutofit/>
          </a:bodyPr>
          <a:lstStyle>
            <a:lvl1pPr algn="r">
              <a:defRPr sz="4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dirty="0"/>
              <a:t>Click to edit Chapter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FC323C-9333-DD1D-0517-2F8B02F3D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2384" y="2242758"/>
            <a:ext cx="8053035" cy="1353672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A7D92F2-0A86-DD24-127B-3935AC5DD296}"/>
              </a:ext>
            </a:extLst>
          </p:cNvPr>
          <p:cNvGrpSpPr/>
          <p:nvPr userDrawn="1"/>
        </p:nvGrpSpPr>
        <p:grpSpPr>
          <a:xfrm>
            <a:off x="9573177" y="6377613"/>
            <a:ext cx="1141672" cy="410396"/>
            <a:chOff x="9573177" y="6356349"/>
            <a:chExt cx="1141672" cy="410396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22B24EB-D9A0-8216-0E04-AA9E8D6B8C90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0E1D8F8-BBB7-5316-B6FE-2B7858250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7021890B-0C61-7E3A-7391-4D5430577D08}"/>
              </a:ext>
            </a:extLst>
          </p:cNvPr>
          <p:cNvGrpSpPr/>
          <p:nvPr userDrawn="1"/>
        </p:nvGrpSpPr>
        <p:grpSpPr>
          <a:xfrm>
            <a:off x="10841996" y="6387753"/>
            <a:ext cx="1141671" cy="400256"/>
            <a:chOff x="10841996" y="6387753"/>
            <a:chExt cx="1141671" cy="400256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1D8B617-DFAF-8E36-115D-B1B317253FA9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450A9C5-1223-450D-FC9C-67D26BA78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86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3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>
            <a:extLst>
              <a:ext uri="{FF2B5EF4-FFF2-40B4-BE49-F238E27FC236}">
                <a16:creationId xmlns:a16="http://schemas.microsoft.com/office/drawing/2014/main" id="{E0211BE1-777F-32CB-C9D1-C37C483B603C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">
            <a:extLst>
              <a:ext uri="{FF2B5EF4-FFF2-40B4-BE49-F238E27FC236}">
                <a16:creationId xmlns:a16="http://schemas.microsoft.com/office/drawing/2014/main" id="{CC6CA3E5-E0F7-C77B-D1BA-70264C87C59D}"/>
              </a:ext>
            </a:extLst>
          </p:cNvPr>
          <p:cNvSpPr/>
          <p:nvPr userDrawn="1"/>
        </p:nvSpPr>
        <p:spPr>
          <a:xfrm>
            <a:off x="4448469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712244 w 13839825"/>
              <a:gd name="connsiteY4" fmla="*/ 819864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098834" y="9630251"/>
                  <a:pt x="2712244" y="8198644"/>
                </a:cubicBezTo>
                <a:cubicBezTo>
                  <a:pt x="3626644" y="606504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E47CEC78-A778-DB5E-EC46-6E6D6DA60C85}"/>
              </a:ext>
            </a:extLst>
          </p:cNvPr>
          <p:cNvSpPr/>
          <p:nvPr userDrawn="1"/>
        </p:nvSpPr>
        <p:spPr>
          <a:xfrm>
            <a:off x="5057831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912269 w 13839825"/>
              <a:gd name="connsiteY4" fmla="*/ 8712994 h 10296525"/>
              <a:gd name="connsiteX5" fmla="*/ 5550694 w 13839825"/>
              <a:gd name="connsiteY5" fmla="*/ 6779419 h 10296525"/>
              <a:gd name="connsiteX6" fmla="*/ 8208169 w 13839825"/>
              <a:gd name="connsiteY6" fmla="*/ 5369719 h 10296525"/>
              <a:gd name="connsiteX7" fmla="*/ 5436394 w 13839825"/>
              <a:gd name="connsiteY7" fmla="*/ 4302919 h 10296525"/>
              <a:gd name="connsiteX8" fmla="*/ 4655344 w 13839825"/>
              <a:gd name="connsiteY8" fmla="*/ 1531144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733199" y="10465594"/>
                  <a:pt x="2912269" y="8712994"/>
                </a:cubicBezTo>
                <a:cubicBezTo>
                  <a:pt x="3198019" y="5912644"/>
                  <a:pt x="4205764" y="7573804"/>
                  <a:pt x="5550694" y="6779419"/>
                </a:cubicBezTo>
                <a:cubicBezTo>
                  <a:pt x="5969794" y="6531769"/>
                  <a:pt x="7274719" y="5369719"/>
                  <a:pt x="8208169" y="5369719"/>
                </a:cubicBezTo>
                <a:cubicBezTo>
                  <a:pt x="8208169" y="5369719"/>
                  <a:pt x="6017419" y="5245894"/>
                  <a:pt x="5436394" y="4302919"/>
                </a:cubicBezTo>
                <a:cubicBezTo>
                  <a:pt x="4855369" y="3359944"/>
                  <a:pt x="6322219" y="2045494"/>
                  <a:pt x="4655344" y="1531144"/>
                </a:cubicBezTo>
                <a:cubicBezTo>
                  <a:pt x="2988469" y="1016794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: Shape 6">
            <a:extLst>
              <a:ext uri="{FF2B5EF4-FFF2-40B4-BE49-F238E27FC236}">
                <a16:creationId xmlns:a16="http://schemas.microsoft.com/office/drawing/2014/main" id="{64E733BB-1740-5FDA-F476-1BD59D9CD746}"/>
              </a:ext>
            </a:extLst>
          </p:cNvPr>
          <p:cNvSpPr/>
          <p:nvPr userDrawn="1"/>
        </p:nvSpPr>
        <p:spPr>
          <a:xfrm>
            <a:off x="6327335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712244 w 13839825"/>
              <a:gd name="connsiteY4" fmla="*/ 819864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098834" y="9630251"/>
                  <a:pt x="2712244" y="8198644"/>
                </a:cubicBezTo>
                <a:cubicBezTo>
                  <a:pt x="3626644" y="606504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rgbClr val="6996B5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7">
            <a:extLst>
              <a:ext uri="{FF2B5EF4-FFF2-40B4-BE49-F238E27FC236}">
                <a16:creationId xmlns:a16="http://schemas.microsoft.com/office/drawing/2014/main" id="{C091885C-B276-087D-8F21-8CA29220D4EE}"/>
              </a:ext>
            </a:extLst>
          </p:cNvPr>
          <p:cNvSpPr/>
          <p:nvPr userDrawn="1"/>
        </p:nvSpPr>
        <p:spPr>
          <a:xfrm>
            <a:off x="7170950" y="-102646"/>
            <a:ext cx="9355983" cy="6960645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912269 w 13839825"/>
              <a:gd name="connsiteY4" fmla="*/ 871299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298859" y="10144601"/>
                  <a:pt x="2912269" y="8712994"/>
                </a:cubicBezTo>
                <a:cubicBezTo>
                  <a:pt x="3826669" y="657939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18">
            <a:extLst>
              <a:ext uri="{FF2B5EF4-FFF2-40B4-BE49-F238E27FC236}">
                <a16:creationId xmlns:a16="http://schemas.microsoft.com/office/drawing/2014/main" id="{6FDE2A0F-CB34-5673-2866-7FE66DB171FD}"/>
              </a:ext>
            </a:extLst>
          </p:cNvPr>
          <p:cNvSpPr/>
          <p:nvPr userDrawn="1"/>
        </p:nvSpPr>
        <p:spPr>
          <a:xfrm>
            <a:off x="10339435" y="-6281425"/>
            <a:ext cx="502909" cy="45719"/>
          </a:xfrm>
          <a:custGeom>
            <a:avLst/>
            <a:gdLst>
              <a:gd name="connsiteX0" fmla="*/ 102394 w 104775"/>
              <a:gd name="connsiteY0" fmla="*/ 7990 h 9525"/>
              <a:gd name="connsiteX1" fmla="*/ 7144 w 104775"/>
              <a:gd name="connsiteY1" fmla="*/ 7990 h 9525"/>
              <a:gd name="connsiteX2" fmla="*/ 102394 w 104775"/>
              <a:gd name="connsiteY2" fmla="*/ 799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9525">
                <a:moveTo>
                  <a:pt x="102394" y="7990"/>
                </a:moveTo>
                <a:lnTo>
                  <a:pt x="7144" y="7990"/>
                </a:lnTo>
                <a:cubicBezTo>
                  <a:pt x="68104" y="6085"/>
                  <a:pt x="102394" y="7990"/>
                  <a:pt x="102394" y="7990"/>
                </a:cubicBezTo>
                <a:close/>
              </a:path>
            </a:pathLst>
          </a:custGeom>
          <a:solidFill>
            <a:srgbClr val="1B14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D4AECD-FC50-1505-C646-651E730CE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517" y="1839069"/>
            <a:ext cx="8026550" cy="165624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GB" dirty="0"/>
              <a:t>Click to edit Chapter style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B65FC62-EA8A-2B3C-2F2E-3FC8817BD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3717945"/>
            <a:ext cx="8053035" cy="135367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9AC39161-EFB7-7A4C-273F-08252D05638C}"/>
              </a:ext>
            </a:extLst>
          </p:cNvPr>
          <p:cNvGrpSpPr/>
          <p:nvPr userDrawn="1"/>
        </p:nvGrpSpPr>
        <p:grpSpPr>
          <a:xfrm>
            <a:off x="118531" y="6343747"/>
            <a:ext cx="1141672" cy="410396"/>
            <a:chOff x="9573177" y="6356349"/>
            <a:chExt cx="1141672" cy="410396"/>
          </a:xfrm>
        </p:grpSpPr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A4464C9-188E-19C5-1C15-15FD0CDB1568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AD760AF-5BD5-DC41-9D6B-AB4DADF23C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E9BF04FA-F7E8-3695-081E-25E6299E85B3}"/>
              </a:ext>
            </a:extLst>
          </p:cNvPr>
          <p:cNvGrpSpPr/>
          <p:nvPr userDrawn="1"/>
        </p:nvGrpSpPr>
        <p:grpSpPr>
          <a:xfrm>
            <a:off x="1387350" y="6353887"/>
            <a:ext cx="1141671" cy="400256"/>
            <a:chOff x="10841996" y="6387753"/>
            <a:chExt cx="1141671" cy="400256"/>
          </a:xfrm>
        </p:grpSpPr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9A353EC8-B695-1264-4726-A7947CAD9746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2197B44F-BF00-58FB-8D82-43F19332DD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3 - Dark">
    <p:bg>
      <p:bgPr>
        <a:gradFill>
          <a:gsLst>
            <a:gs pos="45000">
              <a:schemeClr val="accent3"/>
            </a:gs>
            <a:gs pos="100000">
              <a:schemeClr val="accent3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B22E63-D6CB-DF69-25F5-E133DC8DB717}"/>
              </a:ext>
            </a:extLst>
          </p:cNvPr>
          <p:cNvSpPr/>
          <p:nvPr userDrawn="1"/>
        </p:nvSpPr>
        <p:spPr>
          <a:xfrm>
            <a:off x="867869" y="1002447"/>
            <a:ext cx="10761063" cy="515790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E0211BE1-777F-32CB-C9D1-C37C483B603C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">
            <a:extLst>
              <a:ext uri="{FF2B5EF4-FFF2-40B4-BE49-F238E27FC236}">
                <a16:creationId xmlns:a16="http://schemas.microsoft.com/office/drawing/2014/main" id="{CC6CA3E5-E0F7-C77B-D1BA-70264C87C59D}"/>
              </a:ext>
            </a:extLst>
          </p:cNvPr>
          <p:cNvSpPr/>
          <p:nvPr userDrawn="1"/>
        </p:nvSpPr>
        <p:spPr>
          <a:xfrm>
            <a:off x="4448469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712244 w 13839825"/>
              <a:gd name="connsiteY4" fmla="*/ 819864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098834" y="9630251"/>
                  <a:pt x="2712244" y="8198644"/>
                </a:cubicBezTo>
                <a:cubicBezTo>
                  <a:pt x="3626644" y="606504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E47CEC78-A778-DB5E-EC46-6E6D6DA60C85}"/>
              </a:ext>
            </a:extLst>
          </p:cNvPr>
          <p:cNvSpPr/>
          <p:nvPr userDrawn="1"/>
        </p:nvSpPr>
        <p:spPr>
          <a:xfrm>
            <a:off x="5057831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912269 w 13839825"/>
              <a:gd name="connsiteY4" fmla="*/ 8712994 h 10296525"/>
              <a:gd name="connsiteX5" fmla="*/ 5550694 w 13839825"/>
              <a:gd name="connsiteY5" fmla="*/ 6779419 h 10296525"/>
              <a:gd name="connsiteX6" fmla="*/ 8208169 w 13839825"/>
              <a:gd name="connsiteY6" fmla="*/ 5369719 h 10296525"/>
              <a:gd name="connsiteX7" fmla="*/ 5436394 w 13839825"/>
              <a:gd name="connsiteY7" fmla="*/ 4302919 h 10296525"/>
              <a:gd name="connsiteX8" fmla="*/ 4655344 w 13839825"/>
              <a:gd name="connsiteY8" fmla="*/ 1531144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733199" y="10465594"/>
                  <a:pt x="2912269" y="8712994"/>
                </a:cubicBezTo>
                <a:cubicBezTo>
                  <a:pt x="3198019" y="5912644"/>
                  <a:pt x="4205764" y="7573804"/>
                  <a:pt x="5550694" y="6779419"/>
                </a:cubicBezTo>
                <a:cubicBezTo>
                  <a:pt x="5969794" y="6531769"/>
                  <a:pt x="7274719" y="5369719"/>
                  <a:pt x="8208169" y="5369719"/>
                </a:cubicBezTo>
                <a:cubicBezTo>
                  <a:pt x="8208169" y="5369719"/>
                  <a:pt x="6017419" y="5245894"/>
                  <a:pt x="5436394" y="4302919"/>
                </a:cubicBezTo>
                <a:cubicBezTo>
                  <a:pt x="4855369" y="3359944"/>
                  <a:pt x="6322219" y="2045494"/>
                  <a:pt x="4655344" y="1531144"/>
                </a:cubicBezTo>
                <a:cubicBezTo>
                  <a:pt x="2988469" y="1016794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eform: Shape 6">
            <a:extLst>
              <a:ext uri="{FF2B5EF4-FFF2-40B4-BE49-F238E27FC236}">
                <a16:creationId xmlns:a16="http://schemas.microsoft.com/office/drawing/2014/main" id="{64E733BB-1740-5FDA-F476-1BD59D9CD746}"/>
              </a:ext>
            </a:extLst>
          </p:cNvPr>
          <p:cNvSpPr/>
          <p:nvPr userDrawn="1"/>
        </p:nvSpPr>
        <p:spPr>
          <a:xfrm>
            <a:off x="6327335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712244 w 13839825"/>
              <a:gd name="connsiteY4" fmla="*/ 819864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098834" y="9630251"/>
                  <a:pt x="2712244" y="8198644"/>
                </a:cubicBezTo>
                <a:cubicBezTo>
                  <a:pt x="3626644" y="606504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rgbClr val="6996B5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7">
            <a:extLst>
              <a:ext uri="{FF2B5EF4-FFF2-40B4-BE49-F238E27FC236}">
                <a16:creationId xmlns:a16="http://schemas.microsoft.com/office/drawing/2014/main" id="{C091885C-B276-087D-8F21-8CA29220D4EE}"/>
              </a:ext>
            </a:extLst>
          </p:cNvPr>
          <p:cNvSpPr/>
          <p:nvPr userDrawn="1"/>
        </p:nvSpPr>
        <p:spPr>
          <a:xfrm>
            <a:off x="7170950" y="-102646"/>
            <a:ext cx="9355983" cy="6960645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912269 w 13839825"/>
              <a:gd name="connsiteY4" fmla="*/ 871299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298859" y="10144601"/>
                  <a:pt x="2912269" y="8712994"/>
                </a:cubicBezTo>
                <a:cubicBezTo>
                  <a:pt x="3826669" y="657939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18">
            <a:extLst>
              <a:ext uri="{FF2B5EF4-FFF2-40B4-BE49-F238E27FC236}">
                <a16:creationId xmlns:a16="http://schemas.microsoft.com/office/drawing/2014/main" id="{6FDE2A0F-CB34-5673-2866-7FE66DB171FD}"/>
              </a:ext>
            </a:extLst>
          </p:cNvPr>
          <p:cNvSpPr/>
          <p:nvPr userDrawn="1"/>
        </p:nvSpPr>
        <p:spPr>
          <a:xfrm>
            <a:off x="10339435" y="-6281425"/>
            <a:ext cx="502909" cy="45719"/>
          </a:xfrm>
          <a:custGeom>
            <a:avLst/>
            <a:gdLst>
              <a:gd name="connsiteX0" fmla="*/ 102394 w 104775"/>
              <a:gd name="connsiteY0" fmla="*/ 7990 h 9525"/>
              <a:gd name="connsiteX1" fmla="*/ 7144 w 104775"/>
              <a:gd name="connsiteY1" fmla="*/ 7990 h 9525"/>
              <a:gd name="connsiteX2" fmla="*/ 102394 w 104775"/>
              <a:gd name="connsiteY2" fmla="*/ 799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9525">
                <a:moveTo>
                  <a:pt x="102394" y="7990"/>
                </a:moveTo>
                <a:lnTo>
                  <a:pt x="7144" y="7990"/>
                </a:lnTo>
                <a:cubicBezTo>
                  <a:pt x="68104" y="6085"/>
                  <a:pt x="102394" y="7990"/>
                  <a:pt x="102394" y="7990"/>
                </a:cubicBezTo>
                <a:close/>
              </a:path>
            </a:pathLst>
          </a:custGeom>
          <a:solidFill>
            <a:srgbClr val="1B14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D4AECD-FC50-1505-C646-651E730CE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517" y="1839069"/>
            <a:ext cx="8026550" cy="1656245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Chapter style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B65FC62-EA8A-2B3C-2F2E-3FC8817BD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3717945"/>
            <a:ext cx="8053035" cy="135367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F13F2ED8-C91A-7529-583E-873BD31EB806}"/>
              </a:ext>
            </a:extLst>
          </p:cNvPr>
          <p:cNvGrpSpPr/>
          <p:nvPr userDrawn="1"/>
        </p:nvGrpSpPr>
        <p:grpSpPr>
          <a:xfrm>
            <a:off x="118531" y="6343747"/>
            <a:ext cx="1141672" cy="410396"/>
            <a:chOff x="9573177" y="6356349"/>
            <a:chExt cx="1141672" cy="410396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C157DCB8-D214-B699-1F45-2D2BF93B4990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AC4296E-1B20-0536-9078-20C453D164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87A41BA2-1691-2F38-D28D-2412A5E483AB}"/>
              </a:ext>
            </a:extLst>
          </p:cNvPr>
          <p:cNvGrpSpPr/>
          <p:nvPr userDrawn="1"/>
        </p:nvGrpSpPr>
        <p:grpSpPr>
          <a:xfrm>
            <a:off x="1387350" y="6353887"/>
            <a:ext cx="1141671" cy="400256"/>
            <a:chOff x="10841996" y="6387753"/>
            <a:chExt cx="1141671" cy="400256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548A3F6-04C5-28F3-DAC9-9E2A297581FF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A6245CC-1624-1140-AC99-5C5D0B98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8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04B8-F757-3B3B-65D6-8D5165C4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72698-2A70-ECE9-C75D-BE837E282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ACEA29-AC69-4C14-345A-52B7BAAC717F}"/>
              </a:ext>
            </a:extLst>
          </p:cNvPr>
          <p:cNvSpPr/>
          <p:nvPr userDrawn="1"/>
        </p:nvSpPr>
        <p:spPr>
          <a:xfrm>
            <a:off x="0" y="6112934"/>
            <a:ext cx="12192000" cy="7450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592251-9E32-1910-83A1-BE87A7500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5974CC8-7C13-E9E7-8BF2-CA7EDAA25C59}"/>
              </a:ext>
            </a:extLst>
          </p:cNvPr>
          <p:cNvGrpSpPr/>
          <p:nvPr userDrawn="1"/>
        </p:nvGrpSpPr>
        <p:grpSpPr>
          <a:xfrm>
            <a:off x="9548049" y="6277296"/>
            <a:ext cx="1141672" cy="410396"/>
            <a:chOff x="9573177" y="6356349"/>
            <a:chExt cx="1141672" cy="410396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235284B-A975-14B4-4BC6-6353F98ECAF7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6A0514F-4DB6-F69E-3BCE-F2693C0679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5318E7D-EC67-E58F-2C82-330CA4D29E19}"/>
              </a:ext>
            </a:extLst>
          </p:cNvPr>
          <p:cNvGrpSpPr/>
          <p:nvPr userDrawn="1"/>
        </p:nvGrpSpPr>
        <p:grpSpPr>
          <a:xfrm>
            <a:off x="10816868" y="6287436"/>
            <a:ext cx="1141671" cy="400256"/>
            <a:chOff x="10841996" y="6387753"/>
            <a:chExt cx="1141671" cy="400256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961B19-056D-FC59-427B-6622FC10E2AE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900FCD1-E10D-E083-90AD-7AD0453A0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59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90791539-12BC-B638-8683-0ECF5B5250B9}"/>
              </a:ext>
            </a:extLst>
          </p:cNvPr>
          <p:cNvSpPr/>
          <p:nvPr userDrawn="1"/>
        </p:nvSpPr>
        <p:spPr>
          <a:xfrm>
            <a:off x="0" y="0"/>
            <a:ext cx="15589403" cy="6858000"/>
          </a:xfrm>
          <a:prstGeom prst="rect">
            <a:avLst/>
          </a:prstGeom>
          <a:solidFill>
            <a:schemeClr val="accent2">
              <a:alpha val="478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11F39B-0470-2026-A42C-457D7845FFFE}"/>
              </a:ext>
            </a:extLst>
          </p:cNvPr>
          <p:cNvSpPr/>
          <p:nvPr userDrawn="1"/>
        </p:nvSpPr>
        <p:spPr>
          <a:xfrm>
            <a:off x="715469" y="850047"/>
            <a:ext cx="10761063" cy="5157906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7510D-424C-A9AA-5697-C8A36180FB20}"/>
              </a:ext>
            </a:extLst>
          </p:cNvPr>
          <p:cNvSpPr/>
          <p:nvPr userDrawn="1"/>
        </p:nvSpPr>
        <p:spPr>
          <a:xfrm>
            <a:off x="1100517" y="2937415"/>
            <a:ext cx="5487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</a:rPr>
              <a:t>Thank your for your time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B1E2FC84-2FEB-BC50-5EC3-40FF5B899460}"/>
              </a:ext>
            </a:extLst>
          </p:cNvPr>
          <p:cNvSpPr/>
          <p:nvPr userDrawn="1"/>
        </p:nvSpPr>
        <p:spPr>
          <a:xfrm>
            <a:off x="4448469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712244 w 13839825"/>
              <a:gd name="connsiteY4" fmla="*/ 819864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098834" y="9630251"/>
                  <a:pt x="2712244" y="8198644"/>
                </a:cubicBezTo>
                <a:cubicBezTo>
                  <a:pt x="3626644" y="606504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9D432534-65A7-0777-6E91-2C4456E7C67E}"/>
              </a:ext>
            </a:extLst>
          </p:cNvPr>
          <p:cNvSpPr/>
          <p:nvPr userDrawn="1"/>
        </p:nvSpPr>
        <p:spPr>
          <a:xfrm>
            <a:off x="5057831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912269 w 13839825"/>
              <a:gd name="connsiteY4" fmla="*/ 8712994 h 10296525"/>
              <a:gd name="connsiteX5" fmla="*/ 5550694 w 13839825"/>
              <a:gd name="connsiteY5" fmla="*/ 6779419 h 10296525"/>
              <a:gd name="connsiteX6" fmla="*/ 8208169 w 13839825"/>
              <a:gd name="connsiteY6" fmla="*/ 5369719 h 10296525"/>
              <a:gd name="connsiteX7" fmla="*/ 5436394 w 13839825"/>
              <a:gd name="connsiteY7" fmla="*/ 4302919 h 10296525"/>
              <a:gd name="connsiteX8" fmla="*/ 4655344 w 13839825"/>
              <a:gd name="connsiteY8" fmla="*/ 1531144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733199" y="10465594"/>
                  <a:pt x="2912269" y="8712994"/>
                </a:cubicBezTo>
                <a:cubicBezTo>
                  <a:pt x="3198019" y="5912644"/>
                  <a:pt x="4205764" y="7573804"/>
                  <a:pt x="5550694" y="6779419"/>
                </a:cubicBezTo>
                <a:cubicBezTo>
                  <a:pt x="5969794" y="6531769"/>
                  <a:pt x="7274719" y="5369719"/>
                  <a:pt x="8208169" y="5369719"/>
                </a:cubicBezTo>
                <a:cubicBezTo>
                  <a:pt x="8208169" y="5369719"/>
                  <a:pt x="6017419" y="5245894"/>
                  <a:pt x="5436394" y="4302919"/>
                </a:cubicBezTo>
                <a:cubicBezTo>
                  <a:pt x="4855369" y="3359944"/>
                  <a:pt x="6322219" y="2045494"/>
                  <a:pt x="4655344" y="1531144"/>
                </a:cubicBezTo>
                <a:cubicBezTo>
                  <a:pt x="2988469" y="1016794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F4CB1A-EDB3-5AFD-8E7F-21EAEA05DDCB}"/>
              </a:ext>
            </a:extLst>
          </p:cNvPr>
          <p:cNvSpPr/>
          <p:nvPr userDrawn="1"/>
        </p:nvSpPr>
        <p:spPr>
          <a:xfrm>
            <a:off x="6327335" y="-26571"/>
            <a:ext cx="9262068" cy="6890774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712244 w 13839825"/>
              <a:gd name="connsiteY4" fmla="*/ 819864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098834" y="9630251"/>
                  <a:pt x="2712244" y="8198644"/>
                </a:cubicBezTo>
                <a:cubicBezTo>
                  <a:pt x="3626644" y="606504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rgbClr val="6996B5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2BA8F4B-5DB4-59BF-4E5C-DF21EF67FA66}"/>
              </a:ext>
            </a:extLst>
          </p:cNvPr>
          <p:cNvSpPr/>
          <p:nvPr userDrawn="1"/>
        </p:nvSpPr>
        <p:spPr>
          <a:xfrm>
            <a:off x="7170950" y="-102646"/>
            <a:ext cx="9355983" cy="6960645"/>
          </a:xfrm>
          <a:custGeom>
            <a:avLst/>
            <a:gdLst>
              <a:gd name="connsiteX0" fmla="*/ 7144 w 13839825"/>
              <a:gd name="connsiteY0" fmla="*/ 7144 h 10296525"/>
              <a:gd name="connsiteX1" fmla="*/ 13837444 w 13839825"/>
              <a:gd name="connsiteY1" fmla="*/ 7144 h 10296525"/>
              <a:gd name="connsiteX2" fmla="*/ 13837444 w 13839825"/>
              <a:gd name="connsiteY2" fmla="*/ 10294144 h 10296525"/>
              <a:gd name="connsiteX3" fmla="*/ 607219 w 13839825"/>
              <a:gd name="connsiteY3" fmla="*/ 10294144 h 10296525"/>
              <a:gd name="connsiteX4" fmla="*/ 2912269 w 13839825"/>
              <a:gd name="connsiteY4" fmla="*/ 8712994 h 10296525"/>
              <a:gd name="connsiteX5" fmla="*/ 5550694 w 13839825"/>
              <a:gd name="connsiteY5" fmla="*/ 6779419 h 10296525"/>
              <a:gd name="connsiteX6" fmla="*/ 7255669 w 13839825"/>
              <a:gd name="connsiteY6" fmla="*/ 5369719 h 10296525"/>
              <a:gd name="connsiteX7" fmla="*/ 5436394 w 13839825"/>
              <a:gd name="connsiteY7" fmla="*/ 4302919 h 10296525"/>
              <a:gd name="connsiteX8" fmla="*/ 3979069 w 13839825"/>
              <a:gd name="connsiteY8" fmla="*/ 1521619 h 10296525"/>
              <a:gd name="connsiteX9" fmla="*/ 7144 w 13839825"/>
              <a:gd name="connsiteY9" fmla="*/ 7144 h 10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39825" h="10296525">
                <a:moveTo>
                  <a:pt x="7144" y="7144"/>
                </a:moveTo>
                <a:lnTo>
                  <a:pt x="13837444" y="7144"/>
                </a:lnTo>
                <a:lnTo>
                  <a:pt x="13837444" y="10294144"/>
                </a:lnTo>
                <a:lnTo>
                  <a:pt x="607219" y="10294144"/>
                </a:lnTo>
                <a:cubicBezTo>
                  <a:pt x="972979" y="10283666"/>
                  <a:pt x="2298859" y="10144601"/>
                  <a:pt x="2912269" y="8712994"/>
                </a:cubicBezTo>
                <a:cubicBezTo>
                  <a:pt x="3826669" y="6579394"/>
                  <a:pt x="4527709" y="7066122"/>
                  <a:pt x="5550694" y="6779419"/>
                </a:cubicBezTo>
                <a:cubicBezTo>
                  <a:pt x="6569869" y="6493669"/>
                  <a:pt x="6322219" y="5369719"/>
                  <a:pt x="7255669" y="5369719"/>
                </a:cubicBezTo>
                <a:cubicBezTo>
                  <a:pt x="7255669" y="5369719"/>
                  <a:pt x="6017419" y="5245894"/>
                  <a:pt x="5436394" y="4302919"/>
                </a:cubicBezTo>
                <a:cubicBezTo>
                  <a:pt x="4855369" y="3359944"/>
                  <a:pt x="5645944" y="2035969"/>
                  <a:pt x="3979069" y="1521619"/>
                </a:cubicBezTo>
                <a:cubicBezTo>
                  <a:pt x="2312194" y="1007269"/>
                  <a:pt x="1521619" y="1712119"/>
                  <a:pt x="7144" y="714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47700" dist="152400" dir="10800000" algn="r" rotWithShape="0">
              <a:prstClr val="black">
                <a:alpha val="35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8">
            <a:extLst>
              <a:ext uri="{FF2B5EF4-FFF2-40B4-BE49-F238E27FC236}">
                <a16:creationId xmlns:a16="http://schemas.microsoft.com/office/drawing/2014/main" id="{664D279A-6E47-DCB9-EC1B-4EA4C0A5AE2E}"/>
              </a:ext>
            </a:extLst>
          </p:cNvPr>
          <p:cNvSpPr/>
          <p:nvPr userDrawn="1"/>
        </p:nvSpPr>
        <p:spPr>
          <a:xfrm>
            <a:off x="10339435" y="-6281425"/>
            <a:ext cx="502909" cy="45719"/>
          </a:xfrm>
          <a:custGeom>
            <a:avLst/>
            <a:gdLst>
              <a:gd name="connsiteX0" fmla="*/ 102394 w 104775"/>
              <a:gd name="connsiteY0" fmla="*/ 7990 h 9525"/>
              <a:gd name="connsiteX1" fmla="*/ 7144 w 104775"/>
              <a:gd name="connsiteY1" fmla="*/ 7990 h 9525"/>
              <a:gd name="connsiteX2" fmla="*/ 102394 w 104775"/>
              <a:gd name="connsiteY2" fmla="*/ 799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9525">
                <a:moveTo>
                  <a:pt x="102394" y="7990"/>
                </a:moveTo>
                <a:lnTo>
                  <a:pt x="7144" y="7990"/>
                </a:lnTo>
                <a:cubicBezTo>
                  <a:pt x="68104" y="6085"/>
                  <a:pt x="102394" y="7990"/>
                  <a:pt x="102394" y="7990"/>
                </a:cubicBezTo>
                <a:close/>
              </a:path>
            </a:pathLst>
          </a:custGeom>
          <a:solidFill>
            <a:srgbClr val="1B14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B91BA84-3BEB-6C14-2BCA-5E998A5F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517" y="3717945"/>
            <a:ext cx="8053035" cy="135367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F3B8819-E4F8-911D-49D7-8CC39929AB6B}"/>
              </a:ext>
            </a:extLst>
          </p:cNvPr>
          <p:cNvGrpSpPr/>
          <p:nvPr userDrawn="1"/>
        </p:nvGrpSpPr>
        <p:grpSpPr>
          <a:xfrm>
            <a:off x="118531" y="6343747"/>
            <a:ext cx="1141672" cy="410396"/>
            <a:chOff x="9573177" y="6356349"/>
            <a:chExt cx="1141672" cy="410396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33EBBE5-40AC-13BE-3329-7619D05D3DB3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1CE8D46-9AEB-3F7D-1EF9-6385D9EE6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7CDC2B5A-D3FF-CF94-0C8D-EB0FF567683C}"/>
              </a:ext>
            </a:extLst>
          </p:cNvPr>
          <p:cNvGrpSpPr/>
          <p:nvPr userDrawn="1"/>
        </p:nvGrpSpPr>
        <p:grpSpPr>
          <a:xfrm>
            <a:off x="1387350" y="6353887"/>
            <a:ext cx="1141671" cy="400256"/>
            <a:chOff x="10841996" y="6387753"/>
            <a:chExt cx="1141671" cy="40025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BBCC2AB-C677-52D4-6CB0-459314231E27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1958B3B-EFEE-2349-1E80-87C264D2FA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2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7" grpId="0" animBg="1"/>
      <p:bldP spid="8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and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206BC0-9054-7ED0-143A-CF9C9B3A6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54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B7439-E3C9-3525-0AC4-56E18D3F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3" y="500063"/>
            <a:ext cx="11195221" cy="1146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FB6FA-4349-ACA2-B7BA-DD6918D4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54" y="1825625"/>
            <a:ext cx="11195220" cy="3852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76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2" r:id="rId2"/>
    <p:sldLayoutId id="2147483663" r:id="rId3"/>
    <p:sldLayoutId id="2147483664" r:id="rId4"/>
    <p:sldLayoutId id="2147483661" r:id="rId5"/>
    <p:sldLayoutId id="2147483694" r:id="rId6"/>
    <p:sldLayoutId id="2147483650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i="1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B7439-E3C9-3525-0AC4-56E18D3F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3" y="500063"/>
            <a:ext cx="11195221" cy="1146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FB6FA-4349-ACA2-B7BA-DD6918D4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54" y="1825625"/>
            <a:ext cx="11195220" cy="3852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44E562-14B0-4DDD-B8AC-8B48955A921B}"/>
              </a:ext>
            </a:extLst>
          </p:cNvPr>
          <p:cNvSpPr/>
          <p:nvPr userDrawn="1"/>
        </p:nvSpPr>
        <p:spPr>
          <a:xfrm>
            <a:off x="0" y="6112934"/>
            <a:ext cx="12192000" cy="7450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D969BE-7D5A-DF7A-253D-C2769C222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605" y="6295731"/>
            <a:ext cx="271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EF75C77-5A22-AC42-BCD6-11DA2464003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7690F9CE-50BB-36CD-E980-8583874A7F43}"/>
              </a:ext>
            </a:extLst>
          </p:cNvPr>
          <p:cNvGrpSpPr/>
          <p:nvPr userDrawn="1"/>
        </p:nvGrpSpPr>
        <p:grpSpPr>
          <a:xfrm>
            <a:off x="9548049" y="6277296"/>
            <a:ext cx="1141672" cy="410396"/>
            <a:chOff x="9573177" y="6356349"/>
            <a:chExt cx="1141672" cy="41039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89AFEDD-6CC8-8D9F-6F83-F1BE47807311}"/>
                </a:ext>
              </a:extLst>
            </p:cNvPr>
            <p:cNvSpPr/>
            <p:nvPr userDrawn="1"/>
          </p:nvSpPr>
          <p:spPr>
            <a:xfrm>
              <a:off x="9573178" y="6366489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6790E10-2602-DC6C-24AF-7C909DADD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73177" y="6356349"/>
              <a:ext cx="1141671" cy="401997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12AB93D-A8C1-F32E-07DE-CC078F294304}"/>
              </a:ext>
            </a:extLst>
          </p:cNvPr>
          <p:cNvGrpSpPr/>
          <p:nvPr userDrawn="1"/>
        </p:nvGrpSpPr>
        <p:grpSpPr>
          <a:xfrm>
            <a:off x="10816868" y="6287436"/>
            <a:ext cx="1141671" cy="400256"/>
            <a:chOff x="10841996" y="6387753"/>
            <a:chExt cx="1141671" cy="400256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0BC9D3E-8458-8097-6D96-F96CCE6CDA16}"/>
                </a:ext>
              </a:extLst>
            </p:cNvPr>
            <p:cNvSpPr/>
            <p:nvPr userDrawn="1"/>
          </p:nvSpPr>
          <p:spPr>
            <a:xfrm>
              <a:off x="10841996" y="6387753"/>
              <a:ext cx="1141671" cy="400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076D99B-8CE5-84E0-E588-5D37C00F4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883140" y="6406085"/>
              <a:ext cx="1045205" cy="366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81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i="1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632F35-1F8F-C2C8-368E-3FA028FE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3" y="500063"/>
            <a:ext cx="10201400" cy="1071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7641E0-0421-1B05-64B2-9B691EAB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53" y="1707416"/>
            <a:ext cx="10201400" cy="320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38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i="1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632F35-1F8F-C2C8-368E-3FA028FE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3" y="500063"/>
            <a:ext cx="10201400" cy="1071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7641E0-0421-1B05-64B2-9B691EAB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053" y="1707416"/>
            <a:ext cx="10201400" cy="3203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15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j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j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j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accent2"/>
        </a:buClr>
        <a:buFont typeface="Arial" panose="020B0604020202020204" pitchFamily="34" charset="0"/>
        <a:buChar char="•"/>
        <a:defRPr sz="2000" i="1" kern="1200" baseline="0">
          <a:solidFill>
            <a:schemeClr val="bg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A1144-67C0-02F7-76AE-935B6EFA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Financing models for sustainable data reuse infrastructure</a:t>
            </a:r>
            <a:endParaRPr lang="en-GB" b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AD3ABF-EC67-C5EA-626B-334898FFA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u="sng" dirty="0"/>
              <a:t>Rob W.W. Hooft</a:t>
            </a:r>
            <a:r>
              <a:rPr lang="nl-NL" dirty="0"/>
              <a:t> 0000-0001-6825-9439  </a:t>
            </a:r>
          </a:p>
          <a:p>
            <a:r>
              <a:rPr lang="nl-NL" dirty="0"/>
              <a:t>Marco Roos 0000-0002-8691-772X</a:t>
            </a:r>
          </a:p>
        </p:txBody>
      </p:sp>
      <p:pic>
        <p:nvPicPr>
          <p:cNvPr id="4" name="Picture 3" descr="A picture containing text, clipar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C1BEB4B-437F-45B5-7AB6-9DCACCB1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152" y="6311680"/>
            <a:ext cx="1219200" cy="41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57493-A46D-A914-4E3A-CE1A142FDDD7}"/>
              </a:ext>
            </a:extLst>
          </p:cNvPr>
          <p:cNvSpPr txBox="1"/>
          <p:nvPr/>
        </p:nvSpPr>
        <p:spPr>
          <a:xfrm>
            <a:off x="228600" y="6378871"/>
            <a:ext cx="26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10.5281/zenodo.7949903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31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2721-7695-C8C5-92B4-74A13804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D0B7-ABB2-3A1E-0F0E-A05AB517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Public project funding is often pursued; not always used ok</a:t>
            </a:r>
          </a:p>
          <a:p>
            <a:r>
              <a:rPr lang="en-GB" sz="2400" dirty="0"/>
              <a:t>Public infrastructure funding is truly rare</a:t>
            </a:r>
          </a:p>
          <a:p>
            <a:r>
              <a:rPr lang="en-GB" sz="2400" dirty="0"/>
              <a:t>Pay-per-use alternative is not a solution to all!</a:t>
            </a:r>
          </a:p>
          <a:p>
            <a:pPr lvl="1"/>
            <a:r>
              <a:rPr lang="en-GB" sz="2400" dirty="0"/>
              <a:t>Hard to combine with making data “as open as possible”</a:t>
            </a:r>
          </a:p>
          <a:p>
            <a:pPr lvl="1"/>
            <a:r>
              <a:rPr lang="en-GB" sz="2400" dirty="0"/>
              <a:t>Remember what happened with pay-per-use publications?</a:t>
            </a:r>
          </a:p>
          <a:p>
            <a:pPr lvl="1"/>
            <a:r>
              <a:rPr lang="en-GB" sz="2400" dirty="0"/>
              <a:t>Charge at least academics no more than marginal cost </a:t>
            </a:r>
          </a:p>
          <a:p>
            <a:endParaRPr lang="en-GB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1D205-5966-2AFB-70FF-847E07DC8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82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7A3D-35B0-4055-785E-326592F5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4043-ED65-BCFC-2003-93CB4CF56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This “matrix” approach gives a new, more complete perspective on sustainability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No single source of financing will pay for everything</a:t>
            </a:r>
          </a:p>
          <a:p>
            <a:pPr lvl="1"/>
            <a:r>
              <a:rPr lang="en-GB" sz="2400" dirty="0"/>
              <a:t>Industry/private financing comes close; but will rarely apply</a:t>
            </a:r>
          </a:p>
          <a:p>
            <a:endParaRPr lang="en-GB" sz="2400" dirty="0"/>
          </a:p>
          <a:p>
            <a:r>
              <a:rPr lang="en-GB" sz="2400" dirty="0"/>
              <a:t>One option: hosting services at a public institute that feels responsible</a:t>
            </a:r>
          </a:p>
          <a:p>
            <a:pPr lvl="1"/>
            <a:r>
              <a:rPr lang="en-GB" sz="2400" dirty="0"/>
              <a:t>Continued development using public project money</a:t>
            </a:r>
          </a:p>
          <a:p>
            <a:pPr lvl="1"/>
            <a:r>
              <a:rPr lang="en-GB" sz="2400" dirty="0"/>
              <a:t>Offer premium services through user fees</a:t>
            </a:r>
          </a:p>
          <a:p>
            <a:endParaRPr lang="en-GB" sz="2400" dirty="0"/>
          </a:p>
          <a:p>
            <a:endParaRPr lang="en-NL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14610-93F0-8077-C128-6E8B180FF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24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38AB1-66EA-4D0B-5533-9AF4F81A8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Research Data Infrastructure Service Sustainability 1.0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8952137-F8DB-7451-724B-16FFFC59D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084624"/>
              </p:ext>
            </p:extLst>
          </p:nvPr>
        </p:nvGraphicFramePr>
        <p:xfrm>
          <a:off x="983008" y="1507573"/>
          <a:ext cx="9995050" cy="318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525">
                  <a:extLst>
                    <a:ext uri="{9D8B030D-6E8A-4147-A177-3AD203B41FA5}">
                      <a16:colId xmlns:a16="http://schemas.microsoft.com/office/drawing/2014/main" val="3715539777"/>
                    </a:ext>
                  </a:extLst>
                </a:gridCol>
                <a:gridCol w="4997525">
                  <a:extLst>
                    <a:ext uri="{9D8B030D-6E8A-4147-A177-3AD203B41FA5}">
                      <a16:colId xmlns:a16="http://schemas.microsoft.com/office/drawing/2014/main" val="745905690"/>
                    </a:ext>
                  </a:extLst>
                </a:gridCol>
              </a:tblGrid>
              <a:tr h="106327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Development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Service/Operational Phase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924078"/>
                  </a:ext>
                </a:extLst>
              </a:tr>
              <a:tr h="1994675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Public project funding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4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18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2D1F-0FAC-88C4-66F0-7F0316DE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Research Data Infrastructure Service Sustainability 2.0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8C39C-911E-DD32-F621-86DB3A176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F0B7A-EF02-21C7-2A6C-465A754BA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27974"/>
              </p:ext>
            </p:extLst>
          </p:nvPr>
        </p:nvGraphicFramePr>
        <p:xfrm>
          <a:off x="1012825" y="1398242"/>
          <a:ext cx="9995048" cy="389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762">
                  <a:extLst>
                    <a:ext uri="{9D8B030D-6E8A-4147-A177-3AD203B41FA5}">
                      <a16:colId xmlns:a16="http://schemas.microsoft.com/office/drawing/2014/main" val="2194464985"/>
                    </a:ext>
                  </a:extLst>
                </a:gridCol>
                <a:gridCol w="2498762">
                  <a:extLst>
                    <a:ext uri="{9D8B030D-6E8A-4147-A177-3AD203B41FA5}">
                      <a16:colId xmlns:a16="http://schemas.microsoft.com/office/drawing/2014/main" val="3715539777"/>
                    </a:ext>
                  </a:extLst>
                </a:gridCol>
                <a:gridCol w="2498762">
                  <a:extLst>
                    <a:ext uri="{9D8B030D-6E8A-4147-A177-3AD203B41FA5}">
                      <a16:colId xmlns:a16="http://schemas.microsoft.com/office/drawing/2014/main" val="4248183863"/>
                    </a:ext>
                  </a:extLst>
                </a:gridCol>
                <a:gridCol w="2498762">
                  <a:extLst>
                    <a:ext uri="{9D8B030D-6E8A-4147-A177-3AD203B41FA5}">
                      <a16:colId xmlns:a16="http://schemas.microsoft.com/office/drawing/2014/main" val="745905690"/>
                    </a:ext>
                  </a:extLst>
                </a:gridCol>
              </a:tblGrid>
              <a:tr h="1063270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Financing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Financing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Financing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924078"/>
                  </a:ext>
                </a:extLst>
              </a:tr>
              <a:tr h="7960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Activity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44334"/>
                  </a:ext>
                </a:extLst>
              </a:tr>
              <a:tr h="677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Activity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734330"/>
                  </a:ext>
                </a:extLst>
              </a:tr>
              <a:tr h="677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212406"/>
                  </a:ext>
                </a:extLst>
              </a:tr>
              <a:tr h="677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Activity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86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2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82BF-F6D7-C3D4-F9E7-B8935329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Types of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4472-1BD0-086D-443B-1C9288FD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4400" b="1" dirty="0"/>
              <a:t> Development of Services  [A-G]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400" b="1" dirty="0"/>
              <a:t> Infrastructure Operations [H-M]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400" b="1" dirty="0"/>
              <a:t> Maintaining the Organisation [N-U]</a:t>
            </a:r>
          </a:p>
          <a:p>
            <a:pPr marL="457200" indent="-457200">
              <a:buFont typeface="+mj-lt"/>
              <a:buAutoNum type="arabicPeriod"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515D3-5880-CFDD-5574-4AD13D88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64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7A11-1E60-6745-8B2C-314E961C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Types of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1229-FE75-806A-025F-316A76DC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Public project funding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Public infrastructure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Institutional financing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Private Financing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Organisational Partnership Fees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Industry Partnership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Commercial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User Fees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Submission Fees</a:t>
            </a: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CD309-33C2-83F3-3C1E-2F67EBF60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4A698-44F8-6126-B80B-79F6F64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Not every source of financing is suitable for every cost type!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7CBF-D92B-C9EA-2BE8-8732274E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NL" sz="3600" b="1" dirty="0"/>
              <a:t>Check the documentation about the financing</a:t>
            </a:r>
          </a:p>
          <a:p>
            <a:pPr marL="457200" indent="-457200">
              <a:buFont typeface="+mj-lt"/>
              <a:buAutoNum type="arabicPeriod"/>
            </a:pPr>
            <a:r>
              <a:rPr lang="en-NL" sz="3600" b="1" dirty="0"/>
              <a:t>Check the strategic goals of the financing source</a:t>
            </a:r>
          </a:p>
          <a:p>
            <a:pPr marL="457200" indent="-457200">
              <a:buFont typeface="+mj-lt"/>
              <a:buAutoNum type="arabicPeriod"/>
            </a:pPr>
            <a:r>
              <a:rPr lang="en-NL" sz="3600" b="1" dirty="0"/>
              <a:t>Are timelines compatible?</a:t>
            </a:r>
          </a:p>
          <a:p>
            <a:pPr marL="457200" indent="-457200">
              <a:buFont typeface="+mj-lt"/>
              <a:buAutoNum type="arabicPeriod"/>
            </a:pPr>
            <a:r>
              <a:rPr lang="en-NL" sz="3600" b="1" dirty="0"/>
              <a:t>Could it lead to a perverse incentive?</a:t>
            </a:r>
          </a:p>
          <a:p>
            <a:pPr marL="457200" indent="-457200">
              <a:buFont typeface="+mj-lt"/>
              <a:buAutoNum type="arabicPeriod"/>
            </a:pPr>
            <a:r>
              <a:rPr lang="en-NL" sz="3600" b="1" dirty="0"/>
              <a:t>Does the stakeholder that pays also benefit?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1CA1-CED6-80E3-0C74-3AAF56AF9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22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5D6F-5EE6-6F98-0D7F-EE4BC34C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Development 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477C-E836-245F-FBC4-27C51CF7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 descr="A picture containing text, screenshot, line, receipt&#10;&#10;Description automatically generated">
            <a:extLst>
              <a:ext uri="{FF2B5EF4-FFF2-40B4-BE49-F238E27FC236}">
                <a16:creationId xmlns:a16="http://schemas.microsoft.com/office/drawing/2014/main" id="{C20CB7CF-64D2-9F77-B9C0-A702271A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45" y="1130295"/>
            <a:ext cx="8088630" cy="2528570"/>
          </a:xfrm>
          <a:prstGeom prst="rect">
            <a:avLst/>
          </a:prstGeom>
        </p:spPr>
      </p:pic>
      <p:pic>
        <p:nvPicPr>
          <p:cNvPr id="8" name="Picture 7" descr="A picture containing screenshot, text, line, square&#10;&#10;Description automatically generated">
            <a:extLst>
              <a:ext uri="{FF2B5EF4-FFF2-40B4-BE49-F238E27FC236}">
                <a16:creationId xmlns:a16="http://schemas.microsoft.com/office/drawing/2014/main" id="{07D047B8-680E-D03B-4C57-1A76B9F01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45" y="3646175"/>
            <a:ext cx="8088630" cy="20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5D6F-5EE6-6F98-0D7F-EE4BC34C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Operations 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477C-E836-245F-FBC4-27C51CF7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 descr="A picture containing text, screenshot, line, receipt&#10;&#10;Description automatically generated">
            <a:extLst>
              <a:ext uri="{FF2B5EF4-FFF2-40B4-BE49-F238E27FC236}">
                <a16:creationId xmlns:a16="http://schemas.microsoft.com/office/drawing/2014/main" id="{C20CB7CF-64D2-9F77-B9C0-A702271A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45" y="1130295"/>
            <a:ext cx="8088630" cy="2528570"/>
          </a:xfrm>
          <a:prstGeom prst="rect">
            <a:avLst/>
          </a:prstGeom>
        </p:spPr>
      </p:pic>
      <p:pic>
        <p:nvPicPr>
          <p:cNvPr id="5" name="Picture 4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970EDC63-7BE0-DDE5-5120-7E3EC8BC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45" y="3658865"/>
            <a:ext cx="8088630" cy="1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5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5D6F-5EE6-6F98-0D7F-EE4BC34C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Organisation financing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477C-E836-245F-FBC4-27C51CF7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5C77-5A22-AC42-BCD6-11DA2464003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 descr="A picture containing text, screenshot, line, receipt&#10;&#10;Description automatically generated">
            <a:extLst>
              <a:ext uri="{FF2B5EF4-FFF2-40B4-BE49-F238E27FC236}">
                <a16:creationId xmlns:a16="http://schemas.microsoft.com/office/drawing/2014/main" id="{C20CB7CF-64D2-9F77-B9C0-A702271A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45" y="1130295"/>
            <a:ext cx="8088630" cy="2528570"/>
          </a:xfrm>
          <a:prstGeom prst="rect">
            <a:avLst/>
          </a:prstGeom>
        </p:spPr>
      </p:pic>
      <p:pic>
        <p:nvPicPr>
          <p:cNvPr id="7" name="Picture 6" descr="A picture containing text, screenshot, line, square&#10;&#10;Description automatically generated">
            <a:extLst>
              <a:ext uri="{FF2B5EF4-FFF2-40B4-BE49-F238E27FC236}">
                <a16:creationId xmlns:a16="http://schemas.microsoft.com/office/drawing/2014/main" id="{30A05F15-C822-38F7-6B8E-129B78AD6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45" y="3658865"/>
            <a:ext cx="8088630" cy="23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96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DTL-HRI">
      <a:dk1>
        <a:srgbClr val="262626"/>
      </a:dk1>
      <a:lt1>
        <a:srgbClr val="FFFFFF"/>
      </a:lt1>
      <a:dk2>
        <a:srgbClr val="4C4C4C"/>
      </a:dk2>
      <a:lt2>
        <a:srgbClr val="E7E6E6"/>
      </a:lt2>
      <a:accent1>
        <a:srgbClr val="C60066"/>
      </a:accent1>
      <a:accent2>
        <a:srgbClr val="391961"/>
      </a:accent2>
      <a:accent3>
        <a:srgbClr val="183C76"/>
      </a:accent3>
      <a:accent4>
        <a:srgbClr val="AABECC"/>
      </a:accent4>
      <a:accent5>
        <a:srgbClr val="F8AF00"/>
      </a:accent5>
      <a:accent6>
        <a:srgbClr val="4C4C4C"/>
      </a:accent6>
      <a:hlink>
        <a:srgbClr val="183C76"/>
      </a:hlink>
      <a:folHlink>
        <a:srgbClr val="5C65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TL-HRI">
      <a:dk1>
        <a:srgbClr val="262626"/>
      </a:dk1>
      <a:lt1>
        <a:srgbClr val="FFFFFF"/>
      </a:lt1>
      <a:dk2>
        <a:srgbClr val="4C4C4C"/>
      </a:dk2>
      <a:lt2>
        <a:srgbClr val="E7E6E6"/>
      </a:lt2>
      <a:accent1>
        <a:srgbClr val="C60066"/>
      </a:accent1>
      <a:accent2>
        <a:srgbClr val="391961"/>
      </a:accent2>
      <a:accent3>
        <a:srgbClr val="183C76"/>
      </a:accent3>
      <a:accent4>
        <a:srgbClr val="AABECC"/>
      </a:accent4>
      <a:accent5>
        <a:srgbClr val="F8AF00"/>
      </a:accent5>
      <a:accent6>
        <a:srgbClr val="4C4C4C"/>
      </a:accent6>
      <a:hlink>
        <a:srgbClr val="183C76"/>
      </a:hlink>
      <a:folHlink>
        <a:srgbClr val="5C65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HR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83D76"/>
      </a:accent1>
      <a:accent2>
        <a:srgbClr val="F8AF00"/>
      </a:accent2>
      <a:accent3>
        <a:srgbClr val="8FAB70"/>
      </a:accent3>
      <a:accent4>
        <a:srgbClr val="EA7E73"/>
      </a:accent4>
      <a:accent5>
        <a:srgbClr val="BFB2A3"/>
      </a:accent5>
      <a:accent6>
        <a:srgbClr val="E66423"/>
      </a:accent6>
      <a:hlink>
        <a:srgbClr val="183D76"/>
      </a:hlink>
      <a:folHlink>
        <a:srgbClr val="92B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angepast ontwerp">
  <a:themeElements>
    <a:clrScheme name="HR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83D76"/>
      </a:accent1>
      <a:accent2>
        <a:srgbClr val="F8AF00"/>
      </a:accent2>
      <a:accent3>
        <a:srgbClr val="8FAB70"/>
      </a:accent3>
      <a:accent4>
        <a:srgbClr val="EA7E73"/>
      </a:accent4>
      <a:accent5>
        <a:srgbClr val="BFB2A3"/>
      </a:accent5>
      <a:accent6>
        <a:srgbClr val="E66423"/>
      </a:accent6>
      <a:hlink>
        <a:srgbClr val="183D76"/>
      </a:hlink>
      <a:folHlink>
        <a:srgbClr val="92B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D415B8205740B150CA872709C232" ma:contentTypeVersion="16" ma:contentTypeDescription="Create a new document." ma:contentTypeScope="" ma:versionID="82f6e58f010cdeed3c8ff0c72318bf20">
  <xsd:schema xmlns:xsd="http://www.w3.org/2001/XMLSchema" xmlns:xs="http://www.w3.org/2001/XMLSchema" xmlns:p="http://schemas.microsoft.com/office/2006/metadata/properties" xmlns:ns2="6f1d98dd-bb27-47bc-a7c0-0a4990d07927" xmlns:ns3="53b53757-a0db-402b-8c17-d9121d7dccb2" targetNamespace="http://schemas.microsoft.com/office/2006/metadata/properties" ma:root="true" ma:fieldsID="a8e544f3651971a6a3e686bf8bf0936a" ns2:_="" ns3:_="">
    <xsd:import namespace="6f1d98dd-bb27-47bc-a7c0-0a4990d07927"/>
    <xsd:import namespace="53b53757-a0db-402b-8c17-d9121d7dc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Imag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d98dd-bb27-47bc-a7c0-0a4990d07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19" nillable="true" ma:displayName="Image" ma:format="Thumbnail" ma:internalName="Image">
      <xsd:simpleType>
        <xsd:restriction base="dms:Unknow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4c5535e-1f24-450a-939d-df4db4af21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53757-a0db-402b-8c17-d9121d7dc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6efede-e200-488f-9419-0dd4f313a0ed}" ma:internalName="TaxCatchAll" ma:showField="CatchAllData" ma:web="53b53757-a0db-402b-8c17-d9121d7dcc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6f1d98dd-bb27-47bc-a7c0-0a4990d07927" xsi:nil="true"/>
    <lcf76f155ced4ddcb4097134ff3c332f xmlns="6f1d98dd-bb27-47bc-a7c0-0a4990d07927">
      <Terms xmlns="http://schemas.microsoft.com/office/infopath/2007/PartnerControls"/>
    </lcf76f155ced4ddcb4097134ff3c332f>
    <TaxCatchAll xmlns="53b53757-a0db-402b-8c17-d9121d7dccb2" xsi:nil="true"/>
  </documentManagement>
</p:properties>
</file>

<file path=customXml/itemProps1.xml><?xml version="1.0" encoding="utf-8"?>
<ds:datastoreItem xmlns:ds="http://schemas.openxmlformats.org/officeDocument/2006/customXml" ds:itemID="{183246D7-5722-4754-9121-87296FECA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1d98dd-bb27-47bc-a7c0-0a4990d07927"/>
    <ds:schemaRef ds:uri="53b53757-a0db-402b-8c17-d9121d7dcc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6FA701-DCB1-459F-9616-5BE9968EB1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D1A30-3D72-493F-A046-F471856E4D62}">
  <ds:schemaRefs>
    <ds:schemaRef ds:uri="http://schemas.microsoft.com/office/2006/metadata/properties"/>
    <ds:schemaRef ds:uri="http://schemas.microsoft.com/office/infopath/2007/PartnerControls"/>
    <ds:schemaRef ds:uri="6f1d98dd-bb27-47bc-a7c0-0a4990d07927"/>
    <ds:schemaRef ds:uri="53b53757-a0db-402b-8c17-d9121d7dcc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566</Words>
  <Application>Microsoft Macintosh PowerPoint</Application>
  <PresentationFormat>Widescreen</PresentationFormat>
  <Paragraphs>104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Title slides</vt:lpstr>
      <vt:lpstr>1_Office Theme</vt:lpstr>
      <vt:lpstr>1_Aangepast ontwerp</vt:lpstr>
      <vt:lpstr>2_Aangepast ontwerp</vt:lpstr>
      <vt:lpstr>Financing models for sustainable data reuse infrastructure</vt:lpstr>
      <vt:lpstr>Research Data Infrastructure Service Sustainability 1.0</vt:lpstr>
      <vt:lpstr>Research Data Infrastructure Service Sustainability 2.0</vt:lpstr>
      <vt:lpstr>Types of costs</vt:lpstr>
      <vt:lpstr>Types of financing</vt:lpstr>
      <vt:lpstr>Not every source of financing is suitable for every cost type!</vt:lpstr>
      <vt:lpstr>Development financing</vt:lpstr>
      <vt:lpstr>Operations financing</vt:lpstr>
      <vt:lpstr>Organisation financing</vt:lpstr>
      <vt:lpstr>Notes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Ruth | Lygature</dc:creator>
  <cp:lastModifiedBy>Rob Hooft (Health-RI)</cp:lastModifiedBy>
  <cp:revision>12</cp:revision>
  <dcterms:created xsi:type="dcterms:W3CDTF">2022-04-19T11:20:54Z</dcterms:created>
  <dcterms:modified xsi:type="dcterms:W3CDTF">2023-05-24T08:37:44Z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0x010100B781D415B8205740B150CA872709C232</vt:lpwstr>
  </property>
</Properties>
</file>