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87" r:id="rId4"/>
    <p:sldId id="283" r:id="rId5"/>
    <p:sldId id="288" r:id="rId6"/>
    <p:sldId id="281" r:id="rId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9" d="100"/>
          <a:sy n="49" d="100"/>
        </p:scale>
        <p:origin x="2002" y="-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351B8-5AB8-4D7F-8253-F4FEEEEF4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671B6C-B445-4DAD-A8BC-70318C11A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641E12-139F-4FA2-B596-3D8CA69F8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BCCDAA-737B-4446-B97B-196ACDADF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A4ADBC-F1C3-4742-8082-07339A16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104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C588D-01BC-4DE3-BB32-8A0A42FF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839790B-9C19-4DD1-9217-B48995B4B9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81F091-1EF3-4552-996A-02860FE0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FF13222-D449-4362-A10E-6297FC2B6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7C1660-50EB-49A3-BB62-8EDE51E8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04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C466E76-B0D5-482C-A9DE-A6C5D2C660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013FCEA-325D-4042-BC17-7A263C767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034D44-C981-4F1F-B0C2-1891EAA4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689A126-5FB8-4270-9CCD-DB495CFC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9C2173-CA74-4F4B-81BF-2B6D96BCC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455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CAECC0-E5BD-4A43-8FFC-A14EAE4DC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83863D-36E3-45CC-AF0E-2B64469EB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B0BBE8-6405-4994-8B7E-89D51CBD5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BA801C4-F727-4C48-988B-D99560BC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2461E5-1D34-47BD-A0DA-94C27E9D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0891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51A882-F5DC-4412-BBAB-E26C8E138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38A0A3-0F55-4B4C-864C-E0595F31D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E42574-3D60-4B59-B8D8-8C53949F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05E3AA-6994-416B-A345-B3F144F8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175F73-504D-46A3-BC54-08509327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487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C15B6C-A0BF-4A40-AA27-3D993CDC5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E8E7BB-E84A-4EC8-B14B-4923133D00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FB37D2FB-B12D-48C8-A73C-2DD4F5D36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F91736F-6FD9-4EA7-AFFE-22061F392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780B239-DBAE-4637-BB9D-4E95BAE0C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AFFC6D3-F14A-4F05-99E1-0568DF4A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602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374EC-E94E-4DF4-9C64-B84DBAFF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39D83F5-DEA0-4B77-B292-D3AF8F11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CF328B1-0417-4B7A-A59E-F91E530C1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A7839B8-1D4D-4781-81A5-29F89B5AB9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3D09FE-5334-42F6-92E8-AA37ED15BF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FA186FB-524C-4E73-9479-851F355F0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C2FDD75-769A-4460-A6BB-6CCBFD06F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D04D233-7D14-40B2-B2E9-96E49C9DD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669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BB209A-F8E6-4AB8-9BE7-3CE1F79B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407DF3-99C8-4AC8-BA74-43C456E75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CADF45-07FC-4A16-BD63-91559AF80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D81E31E-20F1-43F3-9025-CA1740C1E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9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ED0666-11EA-48C6-92D8-C0F196F5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9C97EA-9774-4ABE-8870-248745F6B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AB0591-4D4C-44BF-A082-E8C375FCF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570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C7661-4607-43F9-BC6F-7EE9C589B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49E89E2-AF86-445F-AB73-74B8263D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B8266C-A4E5-4641-AE75-EB2B2C601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2D5FAE-ECB6-4412-B766-35D2E5F81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0FD6EA-AEA0-4BD7-A742-620FDC38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5488B0E-6DE4-4BF9-A64F-EFCA9B1F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10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70B8C0-F99D-4EEA-ACC5-8E9D93C9E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258DB9-DF0B-425A-A522-D01A9863B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8ECCB5-D436-47D1-9DED-13387EFEC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68C4858-3BBB-49EB-8B88-3B1209B62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B629E4C-2CBF-48AC-8C7C-CB75C5447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6391A28-4016-49DA-BE05-43873F0D3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800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8B3CCB1-1D7F-427A-A13F-1A6F6D798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A5BE75D-086C-4418-98A8-D4978F89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59DAB1-CBB6-4F25-B7FC-A5566C9F88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FEBEC-1A6B-4FA1-8E78-52A162DA8774}" type="datetimeFigureOut">
              <a:rPr lang="pt-BR" smtClean="0"/>
              <a:t>31/05/2023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64D0EF9-2DAB-4916-9976-04E46EF3D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CF40415-9732-4F84-8235-91FBA4FA92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BB7E7-C701-4BE9-8813-41E0DB2DFF0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02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uispezolanfranco@usp.b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20" Type="http://schemas.microsoft.com/office/2007/relationships/hdphoto" Target="../media/hdphoto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5" Type="http://schemas.microsoft.com/office/2007/relationships/hdphoto" Target="../media/hdphoto7.wdp"/><Relationship Id="rId10" Type="http://schemas.openxmlformats.org/officeDocument/2006/relationships/image" Target="../media/image12.jpeg"/><Relationship Id="rId19" Type="http://schemas.openxmlformats.org/officeDocument/2006/relationships/image" Target="../media/image18.png"/><Relationship Id="rId4" Type="http://schemas.microsoft.com/office/2007/relationships/hdphoto" Target="../media/hdphoto3.wdp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FC08A3-D6F4-8E7B-2C91-B2B4711CE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75"/>
            <a:ext cx="10515600" cy="657225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-P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P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happened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 the </a:t>
            </a:r>
            <a:r>
              <a:rPr lang="es-P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people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of the Quebrada </a:t>
            </a:r>
            <a:r>
              <a:rPr lang="es-P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Chupacigarro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P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cemetery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Bioarchaeological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evidence of violence during the transition between the Middle and Late Formative 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(500</a:t>
            </a:r>
            <a:r>
              <a:rPr lang="en-US" sz="2400" dirty="0">
                <a:effectLst/>
                <a:latin typeface="Times New Roman" panose="02020603050405020304" pitchFamily="18" charset="0"/>
                <a:ea typeface="Cambria" panose="02040503050406030204" pitchFamily="18" charset="0"/>
              </a:rPr>
              <a:t>–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400 BC)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 the </a:t>
            </a:r>
            <a:r>
              <a:rPr lang="es-PE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Peruvian North-Central </a:t>
            </a:r>
            <a:r>
              <a:rPr lang="es-PE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Coast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P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endParaRPr lang="pt-B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Luis Pezo-Lanfranco (1), 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Maria Inés Barreto Romero (2), </a:t>
            </a:r>
            <a:r>
              <a:rPr lang="es-419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José </a:t>
            </a:r>
            <a:r>
              <a:rPr lang="es-419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Filippini</a:t>
            </a:r>
            <a:r>
              <a:rPr lang="es-419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(1), Aldemar Crispín (3), Marco </a:t>
            </a:r>
            <a:r>
              <a:rPr lang="es-419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Machacuay</a:t>
            </a:r>
            <a:r>
              <a:rPr lang="es-419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(3), 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Pedro Novoa (3,4), Ruth </a:t>
            </a:r>
            <a:r>
              <a:rPr lang="pt-BR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Shady</a:t>
            </a:r>
            <a:r>
              <a:rPr lang="pt-BR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(3,4)</a:t>
            </a:r>
            <a:r>
              <a:rPr lang="pt-BR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BR" sz="18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(1) </a:t>
            </a:r>
            <a:r>
              <a:rPr lang="pt-BR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Laboratório de Antropologia Biológica, Departamento de Genética e Biologia Evolutiva. Instituto de Biociências, Universidade de São Paulo. Rua do Matão 277, 05508-090, São Paulo, </a:t>
            </a:r>
            <a:r>
              <a:rPr lang="pt-BR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Brazil</a:t>
            </a:r>
            <a:r>
              <a:rPr lang="pt-BR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pt-BR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luispezolanfranco@usp.br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(corresponding author)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(2)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Departamento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Antropología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Facultad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Ciencias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Humanas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Universidad Nacional de Colombia, Bogotá, Colombia.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(3) 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Zona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Arqueológica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Caral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Unidad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Ejecutora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003,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Ministerio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Cultura</a:t>
            </a:r>
            <a:r>
              <a:rPr lang="en-US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del Perú, Lima, Perú.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419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(4) </a:t>
            </a:r>
            <a:r>
              <a:rPr lang="es-419" sz="1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Escuela Profesional de Arqueología, Facultad de Ciencias Sociales, Universidad Nacional Mayor de San Marcos, Lima, Perú.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s-PE" sz="1800" dirty="0"/>
          </a:p>
        </p:txBody>
      </p:sp>
    </p:spTree>
    <p:extLst>
      <p:ext uri="{BB962C8B-B14F-4D97-AF65-F5344CB8AC3E}">
        <p14:creationId xmlns:p14="http://schemas.microsoft.com/office/powerpoint/2010/main" val="2845512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E6D78-EB10-8B30-232D-068095289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2298"/>
            <a:ext cx="10515600" cy="1325563"/>
          </a:xfrm>
        </p:spPr>
        <p:txBody>
          <a:bodyPr/>
          <a:lstStyle/>
          <a:p>
            <a:pPr algn="ctr"/>
            <a:r>
              <a:rPr lang="es-PE" dirty="0" err="1"/>
              <a:t>Additional</a:t>
            </a:r>
            <a:r>
              <a:rPr lang="es-PE" dirty="0"/>
              <a:t> </a:t>
            </a:r>
            <a:r>
              <a:rPr lang="es-PE" dirty="0" err="1"/>
              <a:t>Documentation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030816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B5DBC97-0BE5-60A9-17AC-5436356911F0}"/>
              </a:ext>
            </a:extLst>
          </p:cNvPr>
          <p:cNvSpPr txBox="1"/>
          <p:nvPr/>
        </p:nvSpPr>
        <p:spPr>
          <a:xfrm>
            <a:off x="419100" y="409842"/>
            <a:ext cx="11068050" cy="3156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Fig. S1: Examples of antemortem traumas observed in QCC</a:t>
            </a:r>
            <a:r>
              <a:rPr lang="en-US" sz="18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nasal fracture produced by intentional blunt trauma; b) two healed depressed fractures in right and left parietal bones produced by intentional blunt trauma,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suprainiac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lesion possibly linked to cranial modification device; c) burst fracture of vertebral bodies T10-L2 related to stress/pathology; d) depressed fracture in medial articular surface of right tibia linked to stress/pathology; e) misaligned healed fracture of left ulna and radius, possibly linked to accidental event; f) healed fracture of left ulna, possibly linked to intentional trauma. </a:t>
            </a:r>
            <a:endParaRPr lang="es-PE" sz="1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tabLst>
                <a:tab pos="5943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s-P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0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8825F932-FD55-4E8A-8746-27D112296274}"/>
              </a:ext>
            </a:extLst>
          </p:cNvPr>
          <p:cNvGrpSpPr/>
          <p:nvPr/>
        </p:nvGrpSpPr>
        <p:grpSpPr>
          <a:xfrm>
            <a:off x="0" y="0"/>
            <a:ext cx="24988088" cy="8729599"/>
            <a:chOff x="0" y="0"/>
            <a:chExt cx="24988088" cy="8729599"/>
          </a:xfrm>
        </p:grpSpPr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FCC9AB66-E2A5-45C3-BC54-ECAA279B7EB3}"/>
                </a:ext>
              </a:extLst>
            </p:cNvPr>
            <p:cNvGrpSpPr/>
            <p:nvPr/>
          </p:nvGrpSpPr>
          <p:grpSpPr>
            <a:xfrm>
              <a:off x="0" y="0"/>
              <a:ext cx="24988088" cy="8729599"/>
              <a:chOff x="-1235529" y="7696200"/>
              <a:chExt cx="24988088" cy="8729599"/>
            </a:xfrm>
          </p:grpSpPr>
          <p:sp>
            <p:nvSpPr>
              <p:cNvPr id="32" name="Retângulo 31">
                <a:extLst>
                  <a:ext uri="{FF2B5EF4-FFF2-40B4-BE49-F238E27FC236}">
                    <a16:creationId xmlns:a16="http://schemas.microsoft.com/office/drawing/2014/main" id="{3E9391EC-0DE7-4ECB-874F-136097227942}"/>
                  </a:ext>
                </a:extLst>
              </p:cNvPr>
              <p:cNvSpPr/>
              <p:nvPr/>
            </p:nvSpPr>
            <p:spPr>
              <a:xfrm>
                <a:off x="-1235529" y="7696200"/>
                <a:ext cx="24803463" cy="872959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83" name="Agrupar 82">
                <a:extLst>
                  <a:ext uri="{FF2B5EF4-FFF2-40B4-BE49-F238E27FC236}">
                    <a16:creationId xmlns:a16="http://schemas.microsoft.com/office/drawing/2014/main" id="{5B7D5650-742E-438F-A644-8850642282AF}"/>
                  </a:ext>
                </a:extLst>
              </p:cNvPr>
              <p:cNvGrpSpPr/>
              <p:nvPr/>
            </p:nvGrpSpPr>
            <p:grpSpPr>
              <a:xfrm>
                <a:off x="-1025985" y="7970957"/>
                <a:ext cx="24778544" cy="8199521"/>
                <a:chOff x="-1025985" y="7970957"/>
                <a:chExt cx="24778544" cy="8199521"/>
              </a:xfrm>
            </p:grpSpPr>
            <p:pic>
              <p:nvPicPr>
                <p:cNvPr id="47" name="Espaço Reservado para Conteúdo 4" descr="Uma imagem contendo gato, deitado, mesa, tábua&#10;&#10;Descrição gerada automaticamente">
                  <a:extLst>
                    <a:ext uri="{FF2B5EF4-FFF2-40B4-BE49-F238E27FC236}">
                      <a16:creationId xmlns:a16="http://schemas.microsoft.com/office/drawing/2014/main" id="{07459C23-28AC-4BB2-8BC8-AEB4BAAA1E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125" b="13755"/>
                <a:stretch/>
              </p:blipFill>
              <p:spPr>
                <a:xfrm>
                  <a:off x="17215520" y="12865686"/>
                  <a:ext cx="6151148" cy="3304791"/>
                </a:xfrm>
                <a:prstGeom prst="rect">
                  <a:avLst/>
                </a:prstGeom>
              </p:spPr>
            </p:pic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A46EB83C-1ED2-46F4-A4F3-47D2F2F90538}"/>
                    </a:ext>
                  </a:extLst>
                </p:cNvPr>
                <p:cNvSpPr txBox="1"/>
                <p:nvPr/>
              </p:nvSpPr>
              <p:spPr>
                <a:xfrm>
                  <a:off x="21746613" y="15516228"/>
                  <a:ext cx="200594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ZAC 608</a:t>
                  </a:r>
                </a:p>
              </p:txBody>
            </p:sp>
            <p:sp>
              <p:nvSpPr>
                <p:cNvPr id="55" name="CaixaDeTexto 54">
                  <a:extLst>
                    <a:ext uri="{FF2B5EF4-FFF2-40B4-BE49-F238E27FC236}">
                      <a16:creationId xmlns:a16="http://schemas.microsoft.com/office/drawing/2014/main" id="{E4FBA069-25EA-44A7-B3C0-05F57BA08724}"/>
                    </a:ext>
                  </a:extLst>
                </p:cNvPr>
                <p:cNvSpPr txBox="1"/>
                <p:nvPr/>
              </p:nvSpPr>
              <p:spPr>
                <a:xfrm>
                  <a:off x="22945089" y="12992854"/>
                  <a:ext cx="508545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f</a:t>
                  </a:r>
                </a:p>
              </p:txBody>
            </p:sp>
            <p:pic>
              <p:nvPicPr>
                <p:cNvPr id="11" name="Espaço Reservado para Conteúdo 4" descr="Uma imagem contendo animal, bolo, pedaço, comida&#10;&#10;Descrição gerada automaticamente">
                  <a:extLst>
                    <a:ext uri="{FF2B5EF4-FFF2-40B4-BE49-F238E27FC236}">
                      <a16:creationId xmlns:a16="http://schemas.microsoft.com/office/drawing/2014/main" id="{3CBF8DA4-A977-4867-BD41-5026300338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86"/>
                <a:stretch/>
              </p:blipFill>
              <p:spPr>
                <a:xfrm>
                  <a:off x="11475609" y="12379666"/>
                  <a:ext cx="5592351" cy="3790809"/>
                </a:xfrm>
                <a:prstGeom prst="rect">
                  <a:avLst/>
                </a:prstGeom>
              </p:spPr>
            </p:pic>
            <p:sp>
              <p:nvSpPr>
                <p:cNvPr id="12" name="CaixaDeTexto 11">
                  <a:extLst>
                    <a:ext uri="{FF2B5EF4-FFF2-40B4-BE49-F238E27FC236}">
                      <a16:creationId xmlns:a16="http://schemas.microsoft.com/office/drawing/2014/main" id="{1CD3C29E-EC07-4FC7-BB59-DD8544EF2424}"/>
                    </a:ext>
                  </a:extLst>
                </p:cNvPr>
                <p:cNvSpPr txBox="1"/>
                <p:nvPr/>
              </p:nvSpPr>
              <p:spPr>
                <a:xfrm>
                  <a:off x="11646454" y="12434935"/>
                  <a:ext cx="236367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ZAC 1438</a:t>
                  </a:r>
                </a:p>
              </p:txBody>
            </p:sp>
            <p:sp>
              <p:nvSpPr>
                <p:cNvPr id="56" name="CaixaDeTexto 55">
                  <a:extLst>
                    <a:ext uri="{FF2B5EF4-FFF2-40B4-BE49-F238E27FC236}">
                      <a16:creationId xmlns:a16="http://schemas.microsoft.com/office/drawing/2014/main" id="{A1CF3A50-E9ED-44C5-BA9A-372506C4CCE7}"/>
                    </a:ext>
                  </a:extLst>
                </p:cNvPr>
                <p:cNvSpPr txBox="1"/>
                <p:nvPr/>
              </p:nvSpPr>
              <p:spPr>
                <a:xfrm>
                  <a:off x="16637978" y="12429429"/>
                  <a:ext cx="38925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d</a:t>
                  </a:r>
                </a:p>
              </p:txBody>
            </p:sp>
            <p:sp>
              <p:nvSpPr>
                <p:cNvPr id="6" name="Retângulo 5">
                  <a:extLst>
                    <a:ext uri="{FF2B5EF4-FFF2-40B4-BE49-F238E27FC236}">
                      <a16:creationId xmlns:a16="http://schemas.microsoft.com/office/drawing/2014/main" id="{5882889F-4B09-4B1E-9E1D-E82FF1538C82}"/>
                    </a:ext>
                  </a:extLst>
                </p:cNvPr>
                <p:cNvSpPr/>
                <p:nvPr/>
              </p:nvSpPr>
              <p:spPr>
                <a:xfrm>
                  <a:off x="17223202" y="7970957"/>
                  <a:ext cx="6143466" cy="4696775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3200"/>
                </a:p>
              </p:txBody>
            </p:sp>
            <p:pic>
              <p:nvPicPr>
                <p:cNvPr id="72" name="Imagem 71" descr="Uma imagem contendo no interior, mesa, de madeira, grande&#10;&#10;Descrição gerada automaticamente">
                  <a:extLst>
                    <a:ext uri="{FF2B5EF4-FFF2-40B4-BE49-F238E27FC236}">
                      <a16:creationId xmlns:a16="http://schemas.microsoft.com/office/drawing/2014/main" id="{5FE3923E-7284-4BA4-9148-F0206AD883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9983" b="97179" l="0" r="99870">
                              <a14:foregroundMark x1="5760" y1="14363" x2="0" y2="21745"/>
                              <a14:foregroundMark x1="0" y1="21745" x2="2659" y2="32179"/>
                              <a14:foregroundMark x1="3630" y1="32324" x2="10579" y2="27691"/>
                              <a14:foregroundMark x1="10579" y1="27691" x2="14355" y2="17318"/>
                              <a14:foregroundMark x1="14355" y1="17318" x2="15592" y2="16102"/>
                              <a14:foregroundMark x1="89453" y1="16102" x2="90682" y2="33606"/>
                              <a14:foregroundMark x1="293" y1="72309" x2="3906" y2="71398"/>
                              <a14:foregroundMark x1="423" y1="73785" x2="9505" y2="73220"/>
                              <a14:foregroundMark x1="9505" y1="73220" x2="49805" y2="75825"/>
                              <a14:foregroundMark x1="49805" y1="75825" x2="76139" y2="70660"/>
                              <a14:foregroundMark x1="76139" y1="70660" x2="95833" y2="70833"/>
                              <a14:foregroundMark x1="95833" y1="70833" x2="99609" y2="82726"/>
                              <a14:foregroundMark x1="99609" y1="82726" x2="99740" y2="94444"/>
                              <a14:foregroundMark x1="99740" y1="94444" x2="90951" y2="99740"/>
                              <a14:foregroundMark x1="90951" y1="99740" x2="8301" y2="99653"/>
                              <a14:foregroundMark x1="8301" y1="99653" x2="228" y2="95009"/>
                              <a14:foregroundMark x1="228" y1="95009" x2="65" y2="77561"/>
                              <a14:foregroundMark x1="65" y1="77561" x2="586" y2="75260"/>
                              <a14:foregroundMark x1="2376" y1="73438" x2="72070" y2="73438"/>
                              <a14:foregroundMark x1="3776" y1="73438" x2="39616" y2="76780"/>
                              <a14:foregroundMark x1="39616" y1="76780" x2="68424" y2="75564"/>
                              <a14:foregroundMark x1="68424" y1="75564" x2="78743" y2="71267"/>
                              <a14:foregroundMark x1="78743" y1="71267" x2="87370" y2="71962"/>
                              <a14:foregroundMark x1="87370" y1="71962" x2="95215" y2="76866"/>
                              <a14:foregroundMark x1="95215" y1="76866" x2="96973" y2="88759"/>
                              <a14:foregroundMark x1="96973" y1="88759" x2="88053" y2="99609"/>
                              <a14:foregroundMark x1="88053" y1="99609" x2="7454" y2="98785"/>
                              <a14:foregroundMark x1="7454" y1="98785" x2="0" y2="91970"/>
                              <a14:foregroundMark x1="0" y1="91970" x2="3906" y2="74523"/>
                              <a14:foregroundMark x1="6543" y1="73438" x2="9993" y2="85634"/>
                              <a14:foregroundMark x1="9993" y1="85634" x2="20085" y2="97179"/>
                              <a14:foregroundMark x1="20085" y1="97179" x2="99089" y2="89540"/>
                              <a14:foregroundMark x1="99089" y1="89540" x2="90104" y2="78082"/>
                              <a14:foregroundMark x1="90104" y1="78082" x2="6120" y2="75651"/>
                              <a14:foregroundMark x1="423" y1="71398" x2="10059" y2="71050"/>
                              <a14:foregroundMark x1="10059" y1="71050" x2="28548" y2="73828"/>
                              <a14:foregroundMark x1="28548" y1="73828" x2="37109" y2="72005"/>
                              <a14:foregroundMark x1="37109" y1="72005" x2="48112" y2="72960"/>
                              <a14:foregroundMark x1="48112" y1="72960" x2="67773" y2="70920"/>
                              <a14:foregroundMark x1="67773" y1="70920" x2="29029" y2="70187"/>
                              <a14:foregroundMark x1="50781" y1="71181" x2="59733" y2="71181"/>
                              <a14:foregroundMark x1="59733" y1="71181" x2="69889" y2="71007"/>
                              <a14:foregroundMark x1="69889" y1="71007" x2="90983" y2="71007"/>
                              <a14:foregroundMark x1="90983" y1="71007" x2="99674" y2="70660"/>
                              <a14:foregroundMark x1="99674" y1="70660" x2="87676" y2="69016"/>
                              <a14:foregroundMark x1="71191" y1="68922" x2="50488" y2="70660"/>
                              <a14:foregroundMark x1="50488" y1="70660" x2="50098" y2="71007"/>
                              <a14:foregroundMark x1="41178" y1="70660" x2="49902" y2="69358"/>
                              <a14:foregroundMark x1="49902" y1="69358" x2="58757" y2="69878"/>
                              <a14:foregroundMark x1="71557" y1="69163" x2="78190" y2="68793"/>
                              <a14:foregroundMark x1="58757" y1="69878" x2="71501" y2="69166"/>
                              <a14:foregroundMark x1="91022" y1="68654" x2="97298" y2="68403"/>
                              <a14:foregroundMark x1="97298" y1="68403" x2="88867" y2="72483"/>
                              <a14:foregroundMark x1="88867" y1="72483" x2="29113" y2="70364"/>
                              <a14:foregroundMark x1="46245" y1="17978" x2="47201" y2="18099"/>
                              <a14:foregroundMark x1="19492" y1="14593" x2="38471" y2="16994"/>
                              <a14:foregroundMark x1="48318" y1="17967" x2="67057" y2="15755"/>
                              <a14:foregroundMark x1="47201" y1="18099" x2="48148" y2="17987"/>
                              <a14:foregroundMark x1="48963" y1="17085" x2="67175" y2="15476"/>
                              <a14:foregroundMark x1="55042" y1="59266" x2="64717" y2="58266"/>
                              <a14:foregroundMark x1="92878" y1="58800" x2="97884" y2="59505"/>
                              <a14:foregroundMark x1="684" y1="56293" x2="9603" y2="55686"/>
                              <a14:foregroundMark x1="9603" y1="55686" x2="26758" y2="58057"/>
                              <a14:foregroundMark x1="13411" y1="70443" x2="22754" y2="70052"/>
                              <a14:foregroundMark x1="22754" y1="70052" x2="40820" y2="70573"/>
                              <a14:foregroundMark x1="40820" y1="70573" x2="46680" y2="70269"/>
                              <a14:foregroundMark x1="76368" y1="40225" x2="78995" y2="41005"/>
                              <a14:foregroundMark x1="75228" y1="39887" x2="76215" y2="40180"/>
                              <a14:foregroundMark x1="21322" y1="34939" x2="22689" y2="34549"/>
                              <a14:foregroundMark x1="46484" y1="35069" x2="49902" y2="33941"/>
                              <a14:foregroundMark x1="54876" y1="31666" x2="55371" y2="31424"/>
                              <a14:foregroundMark x1="50033" y1="34028" x2="54417" y2="31890"/>
                              <a14:foregroundMark x1="76009" y1="40148" x2="67422" y2="39148"/>
                              <a14:foregroundMark x1="60975" y1="42743" x2="68880" y2="39540"/>
                              <a14:foregroundMark x1="69076" y1="38759" x2="69043" y2="39366"/>
                              <a14:foregroundMark x1="67549" y1="38821" x2="79317" y2="41047"/>
                              <a14:foregroundMark x1="68099" y1="38759" x2="72245" y2="38328"/>
                              <a14:foregroundMark x1="71541" y1="31487" x2="60710" y2="30339"/>
                              <a14:foregroundMark x1="86914" y1="33116" x2="85019" y2="32915"/>
                              <a14:foregroundMark x1="54654" y1="32175" x2="49544" y2="33724"/>
                              <a14:foregroundMark x1="60710" y1="30339" x2="59644" y2="30662"/>
                              <a14:backgroundMark x1="6130" y1="56835" x2="18116" y2="57842"/>
                              <a14:backgroundMark x1="77295" y1="57870" x2="99056" y2="62413"/>
                              <a14:backgroundMark x1="99056" y1="62413" x2="91766" y2="67703"/>
                              <a14:backgroundMark x1="68729" y1="68167" x2="5420" y2="68600"/>
                              <a14:backgroundMark x1="2517" y1="68497" x2="586" y2="57639"/>
                              <a14:backgroundMark x1="13796" y1="69620" x2="2246" y2="69488"/>
                              <a14:backgroundMark x1="2246" y1="69488" x2="11458" y2="69661"/>
                              <a14:backgroundMark x1="11458" y1="69661" x2="781" y2="68359"/>
                              <a14:backgroundMark x1="12500" y1="69878" x2="33" y2="69878"/>
                              <a14:backgroundMark x1="62533" y1="59852" x2="70964" y2="56944"/>
                              <a14:backgroundMark x1="70964" y1="56944" x2="97559" y2="61458"/>
                              <a14:backgroundMark x1="97559" y1="61458" x2="90234" y2="68056"/>
                              <a14:backgroundMark x1="90234" y1="68056" x2="71224" y2="68229"/>
                              <a14:backgroundMark x1="71224" y1="68229" x2="63477" y2="62109"/>
                              <a14:backgroundMark x1="63477" y1="62109" x2="62500" y2="60243"/>
                              <a14:backgroundMark x1="76367" y1="57075" x2="93066" y2="61415"/>
                              <a14:backgroundMark x1="79622" y1="56944" x2="88216" y2="59549"/>
                              <a14:backgroundMark x1="88216" y1="59549" x2="80404" y2="57856"/>
                              <a14:backgroundMark x1="84961" y1="58333" x2="92676" y2="59201"/>
                              <a14:backgroundMark x1="96908" y1="60634" x2="99707" y2="61285"/>
                              <a14:backgroundMark x1="80990" y1="32856" x2="98730" y2="36241"/>
                              <a14:backgroundMark x1="98730" y1="36241" x2="93840" y2="44373"/>
                              <a14:backgroundMark x1="76462" y1="38597" x2="80521" y2="33340"/>
                              <a14:backgroundMark x1="83585" y1="41962" x2="99642" y2="47092"/>
                              <a14:backgroundMark x1="78202" y1="39839" x2="75456" y2="38585"/>
                              <a14:backgroundMark x1="83724" y1="42361" x2="81702" y2="41438"/>
                              <a14:backgroundMark x1="81843" y1="41169" x2="83822" y2="41970"/>
                              <a14:backgroundMark x1="75456" y1="38585" x2="78866" y2="39965"/>
                              <a14:backgroundMark x1="76057" y1="39254" x2="75814" y2="38889"/>
                              <a14:backgroundMark x1="33" y1="32769" x2="17448" y2="35373"/>
                              <a14:backgroundMark x1="22610" y1="34735" x2="35710" y2="33116"/>
                              <a14:backgroundMark x1="17448" y1="35373" x2="21342" y2="34892"/>
                              <a14:backgroundMark x1="35710" y1="33116" x2="44271" y2="35113"/>
                              <a14:backgroundMark x1="44271" y1="35113" x2="36719" y2="40842"/>
                              <a14:backgroundMark x1="36719" y1="40842" x2="586" y2="37587"/>
                              <a14:backgroundMark x1="586" y1="37587" x2="98" y2="33377"/>
                              <a14:backgroundMark x1="39160" y1="41884" x2="48372" y2="41667"/>
                              <a14:backgroundMark x1="48372" y1="41667" x2="57096" y2="43142"/>
                              <a14:backgroundMark x1="73521" y1="38225" x2="74349" y2="37977"/>
                              <a14:backgroundMark x1="57096" y1="43142" x2="60459" y2="42135"/>
                              <a14:backgroundMark x1="73451" y1="37301" x2="66504" y2="32075"/>
                              <a14:backgroundMark x1="74349" y1="37977" x2="73816" y2="37576"/>
                              <a14:backgroundMark x1="66504" y1="32075" x2="60422" y2="31465"/>
                              <a14:backgroundMark x1="46289" y1="35541" x2="40951" y2="37543"/>
                              <a14:backgroundMark x1="40951" y1="37543" x2="39779" y2="41884"/>
                              <a14:backgroundMark x1="56250" y1="43663" x2="61426" y2="40972"/>
                              <a14:backgroundMark x1="58919" y1="43273" x2="61263" y2="41059"/>
                              <a14:backgroundMark x1="72363" y1="38064" x2="73047" y2="37977"/>
                              <a14:backgroundMark x1="79492" y1="40712" x2="81445" y2="41059"/>
                              <a14:backgroundMark x1="72982" y1="38194" x2="73275" y2="38108"/>
                              <a14:backgroundMark x1="33919" y1="59635" x2="51465" y2="60417"/>
                              <a14:backgroundMark x1="51465" y1="60417" x2="52474" y2="60373"/>
                              <a14:backgroundMark x1="39583" y1="16536" x2="48242" y2="16927"/>
                              <a14:backgroundMark x1="48242" y1="16927" x2="49251" y2="16319"/>
                              <a14:backgroundMark x1="67285" y1="15234" x2="95020" y2="12674"/>
                              <a14:backgroundMark x1="95020" y1="12674" x2="99805" y2="12674"/>
                              <a14:backgroundMark x1="59961" y1="42925" x2="62207" y2="40972"/>
                              <a14:backgroundMark x1="2279" y1="13542" x2="11068" y2="13281"/>
                              <a14:backgroundMark x1="11068" y1="13281" x2="18294" y2="13542"/>
                              <a14:backgroundMark x1="14160" y1="14453" x2="18815" y2="14149"/>
                              <a14:backgroundMark x1="44173" y1="17491" x2="44173" y2="17491"/>
                              <a14:backgroundMark x1="44173" y1="17491" x2="45410" y2="17188"/>
                              <a14:backgroundMark x1="42969" y1="17188" x2="45345" y2="17188"/>
                              <a14:backgroundMark x1="52702" y1="60243" x2="54720" y2="59983"/>
                              <a14:backgroundMark x1="58984" y1="43490" x2="59635" y2="43142"/>
                              <a14:backgroundMark x1="26465" y1="58637" x2="34115" y2="59549"/>
                              <a14:backgroundMark x1="61263" y1="41667" x2="67741" y2="38325"/>
                              <a14:backgroundMark x1="99740" y1="36068" x2="87266" y2="33892"/>
                              <a14:backgroundMark x1="54395" y1="32769" x2="60807" y2="31510"/>
                              <a14:backgroundMark x1="71354" y1="31858" x2="84831" y2="33290"/>
                              <a14:backgroundMark x1="38542" y1="16840" x2="39518" y2="16753"/>
                              <a14:backgroundMark x1="44857" y1="17839" x2="46387" y2="17665"/>
                              <a14:backgroundMark x1="48535" y1="17057" x2="50456" y2="16450"/>
                              <a14:backgroundMark x1="18620" y1="14063" x2="19792" y2="13932"/>
                              <a14:backgroundMark x1="358" y1="14280" x2="1855" y2="14063"/>
                              <a14:backgroundMark x1="57422" y1="31424" x2="59440" y2="31120"/>
                              <a14:backgroundMark x1="88118" y1="14410" x2="97656" y2="1258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23201" y="8069933"/>
                  <a:ext cx="6151147" cy="4696775"/>
                </a:xfrm>
                <a:prstGeom prst="rect">
                  <a:avLst/>
                </a:prstGeom>
              </p:spPr>
            </p:pic>
            <p:sp>
              <p:nvSpPr>
                <p:cNvPr id="73" name="CaixaDeTexto 72">
                  <a:extLst>
                    <a:ext uri="{FF2B5EF4-FFF2-40B4-BE49-F238E27FC236}">
                      <a16:creationId xmlns:a16="http://schemas.microsoft.com/office/drawing/2014/main" id="{BECF9E8D-F6D1-4238-8318-C4AE4CEE607A}"/>
                    </a:ext>
                  </a:extLst>
                </p:cNvPr>
                <p:cNvSpPr txBox="1"/>
                <p:nvPr/>
              </p:nvSpPr>
              <p:spPr>
                <a:xfrm>
                  <a:off x="17414958" y="7970957"/>
                  <a:ext cx="2081094" cy="5931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ZAC 711</a:t>
                  </a:r>
                </a:p>
              </p:txBody>
            </p:sp>
            <p:sp>
              <p:nvSpPr>
                <p:cNvPr id="74" name="CaixaDeTexto 73">
                  <a:extLst>
                    <a:ext uri="{FF2B5EF4-FFF2-40B4-BE49-F238E27FC236}">
                      <a16:creationId xmlns:a16="http://schemas.microsoft.com/office/drawing/2014/main" id="{CB5E29DF-55A2-4FB1-A135-3FD64DCD5AE4}"/>
                    </a:ext>
                  </a:extLst>
                </p:cNvPr>
                <p:cNvSpPr txBox="1"/>
                <p:nvPr/>
              </p:nvSpPr>
              <p:spPr>
                <a:xfrm>
                  <a:off x="22945089" y="7970957"/>
                  <a:ext cx="429261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e</a:t>
                  </a:r>
                </a:p>
              </p:txBody>
            </p:sp>
            <p:pic>
              <p:nvPicPr>
                <p:cNvPr id="22" name="Imagem 21">
                  <a:extLst>
                    <a:ext uri="{FF2B5EF4-FFF2-40B4-BE49-F238E27FC236}">
                      <a16:creationId xmlns:a16="http://schemas.microsoft.com/office/drawing/2014/main" id="{9F71360B-34E6-4E89-808B-51D2AC64DC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50" t="8043" r="6840" b="2601"/>
                <a:stretch/>
              </p:blipFill>
              <p:spPr>
                <a:xfrm rot="16200000">
                  <a:off x="-1953657" y="8898632"/>
                  <a:ext cx="7633653" cy="5778309"/>
                </a:xfrm>
                <a:prstGeom prst="rect">
                  <a:avLst/>
                </a:prstGeom>
              </p:spPr>
            </p:pic>
            <p:pic>
              <p:nvPicPr>
                <p:cNvPr id="41" name="Imagem 40">
                  <a:extLst>
                    <a:ext uri="{FF2B5EF4-FFF2-40B4-BE49-F238E27FC236}">
                      <a16:creationId xmlns:a16="http://schemas.microsoft.com/office/drawing/2014/main" id="{AFFD2169-9E30-405F-92BA-941F4D9FCE7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" t="8043" r="80981" b="2601"/>
                <a:stretch/>
              </p:blipFill>
              <p:spPr>
                <a:xfrm rot="16200000">
                  <a:off x="1181616" y="12593056"/>
                  <a:ext cx="1363108" cy="5778309"/>
                </a:xfrm>
                <a:prstGeom prst="rect">
                  <a:avLst/>
                </a:prstGeom>
              </p:spPr>
            </p:pic>
            <p:sp>
              <p:nvSpPr>
                <p:cNvPr id="52" name="CaixaDeTexto 51">
                  <a:extLst>
                    <a:ext uri="{FF2B5EF4-FFF2-40B4-BE49-F238E27FC236}">
                      <a16:creationId xmlns:a16="http://schemas.microsoft.com/office/drawing/2014/main" id="{DFBCAE03-4DB2-49F0-BBBF-A2E08C6B5F3C}"/>
                    </a:ext>
                  </a:extLst>
                </p:cNvPr>
                <p:cNvSpPr txBox="1"/>
                <p:nvPr/>
              </p:nvSpPr>
              <p:spPr>
                <a:xfrm>
                  <a:off x="4258877" y="8080442"/>
                  <a:ext cx="479391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a</a:t>
                  </a:r>
                </a:p>
              </p:txBody>
            </p:sp>
            <p:sp>
              <p:nvSpPr>
                <p:cNvPr id="75" name="CaixaDeTexto 74">
                  <a:extLst>
                    <a:ext uri="{FF2B5EF4-FFF2-40B4-BE49-F238E27FC236}">
                      <a16:creationId xmlns:a16="http://schemas.microsoft.com/office/drawing/2014/main" id="{CD4B7EF0-0071-468E-8048-4943562B56B5}"/>
                    </a:ext>
                  </a:extLst>
                </p:cNvPr>
                <p:cNvSpPr txBox="1"/>
                <p:nvPr/>
              </p:nvSpPr>
              <p:spPr>
                <a:xfrm>
                  <a:off x="-792953" y="8080423"/>
                  <a:ext cx="236005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ZAC 747</a:t>
                  </a:r>
                </a:p>
              </p:txBody>
            </p:sp>
            <p:pic>
              <p:nvPicPr>
                <p:cNvPr id="57" name="Espaço Reservado para Conteúdo 4" descr="Uma imagem contendo mesa, pequeno, comida, computador&#10;&#10;Descrição gerada automaticamente">
                  <a:extLst>
                    <a:ext uri="{FF2B5EF4-FFF2-40B4-BE49-F238E27FC236}">
                      <a16:creationId xmlns:a16="http://schemas.microsoft.com/office/drawing/2014/main" id="{1C65170C-AC00-473D-A421-1AB2783984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092" r="5359"/>
                <a:stretch/>
              </p:blipFill>
              <p:spPr>
                <a:xfrm rot="16200000">
                  <a:off x="4013815" y="8794777"/>
                  <a:ext cx="8199516" cy="6551885"/>
                </a:xfrm>
                <a:prstGeom prst="rect">
                  <a:avLst/>
                </a:prstGeom>
              </p:spPr>
            </p:pic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5D797ACD-4E75-4485-9392-9BB151ABB42E}"/>
                    </a:ext>
                  </a:extLst>
                </p:cNvPr>
                <p:cNvSpPr txBox="1"/>
                <p:nvPr/>
              </p:nvSpPr>
              <p:spPr>
                <a:xfrm>
                  <a:off x="5074370" y="8065784"/>
                  <a:ext cx="2529078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ZAC 711</a:t>
                  </a:r>
                </a:p>
              </p:txBody>
            </p:sp>
            <p:sp>
              <p:nvSpPr>
                <p:cNvPr id="62" name="CaixaDeTexto 61">
                  <a:extLst>
                    <a:ext uri="{FF2B5EF4-FFF2-40B4-BE49-F238E27FC236}">
                      <a16:creationId xmlns:a16="http://schemas.microsoft.com/office/drawing/2014/main" id="{99664C53-761A-4331-A3C1-625151D57339}"/>
                    </a:ext>
                  </a:extLst>
                </p:cNvPr>
                <p:cNvSpPr txBox="1"/>
                <p:nvPr/>
              </p:nvSpPr>
              <p:spPr>
                <a:xfrm>
                  <a:off x="10817779" y="8065784"/>
                  <a:ext cx="579568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b</a:t>
                  </a:r>
                </a:p>
              </p:txBody>
            </p:sp>
            <p:sp>
              <p:nvSpPr>
                <p:cNvPr id="21" name="Retângulo 20">
                  <a:extLst>
                    <a:ext uri="{FF2B5EF4-FFF2-40B4-BE49-F238E27FC236}">
                      <a16:creationId xmlns:a16="http://schemas.microsoft.com/office/drawing/2014/main" id="{EDAB8882-4411-443A-8C40-0997041ADC73}"/>
                    </a:ext>
                  </a:extLst>
                </p:cNvPr>
                <p:cNvSpPr/>
                <p:nvPr/>
              </p:nvSpPr>
              <p:spPr>
                <a:xfrm>
                  <a:off x="11497976" y="7970958"/>
                  <a:ext cx="5569997" cy="4329566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 sz="3200"/>
                </a:p>
              </p:txBody>
            </p:sp>
            <p:grpSp>
              <p:nvGrpSpPr>
                <p:cNvPr id="76" name="Agrupar 75">
                  <a:extLst>
                    <a:ext uri="{FF2B5EF4-FFF2-40B4-BE49-F238E27FC236}">
                      <a16:creationId xmlns:a16="http://schemas.microsoft.com/office/drawing/2014/main" id="{0034B857-E664-481A-8A78-BCD206F49CD0}"/>
                    </a:ext>
                  </a:extLst>
                </p:cNvPr>
                <p:cNvGrpSpPr/>
                <p:nvPr/>
              </p:nvGrpSpPr>
              <p:grpSpPr>
                <a:xfrm>
                  <a:off x="11497979" y="8046021"/>
                  <a:ext cx="5569994" cy="4254504"/>
                  <a:chOff x="1" y="-258588"/>
                  <a:chExt cx="3229170" cy="2744613"/>
                </a:xfrm>
              </p:grpSpPr>
              <p:pic>
                <p:nvPicPr>
                  <p:cNvPr id="77" name="Imagem 76" descr="Uma imagem contendo comida&#10;&#10;Descrição gerada automaticamente">
                    <a:extLst>
                      <a:ext uri="{FF2B5EF4-FFF2-40B4-BE49-F238E27FC236}">
                        <a16:creationId xmlns:a16="http://schemas.microsoft.com/office/drawing/2014/main" id="{6DB63652-7B3F-46C1-9538-D59D7276C24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BEBA8EAE-BF5A-486C-A8C5-ECC9F3942E4B}">
                        <a14:imgProps xmlns:a14="http://schemas.microsoft.com/office/drawing/2010/main">
                          <a14:imgLayer r:embed="rId9">
                            <a14:imgEffect>
                              <a14:backgroundRemoval t="9549" b="99523" l="98" r="99837">
                                <a14:foregroundMark x1="89844" y1="33724" x2="93880" y2="48177"/>
                                <a14:foregroundMark x1="93488" y1="50521" x2="93107" y2="52800"/>
                                <a14:foregroundMark x1="93880" y1="48177" x2="93502" y2="50434"/>
                                <a14:foregroundMark x1="90980" y1="57517" x2="89323" y2="33811"/>
                                <a14:foregroundMark x1="91125" y1="59588" x2="90982" y2="57545"/>
                                <a14:foregroundMark x1="91374" y1="63151" x2="91217" y2="60901"/>
                                <a14:foregroundMark x1="9993" y1="44965" x2="10547" y2="44444"/>
                                <a14:foregroundMark x1="10612" y1="35286" x2="14746" y2="30208"/>
                                <a14:foregroundMark x1="29036" y1="10894" x2="30306" y2="9722"/>
                                <a14:foregroundMark x1="49479" y1="9809" x2="48535" y2="10156"/>
                                <a14:foregroundMark x1="49740" y1="9635" x2="50684" y2="9809"/>
                                <a14:foregroundMark x1="130" y1="92578" x2="11784" y2="93707"/>
                                <a14:foregroundMark x1="11784" y1="93707" x2="20998" y2="90846"/>
                                <a14:foregroundMark x1="30241" y1="90321" x2="33724" y2="90321"/>
                                <a14:foregroundMark x1="33724" y1="90321" x2="39928" y2="89441"/>
                                <a14:foregroundMark x1="96484" y1="81424" x2="99805" y2="96354"/>
                                <a14:foregroundMark x1="99805" y1="96354" x2="1855" y2="99523"/>
                                <a14:foregroundMark x1="1855" y1="99523" x2="130" y2="93880"/>
                                <a14:foregroundMark x1="63346" y1="87283" x2="63086" y2="87847"/>
                                <a14:foregroundMark x1="61035" y1="88411" x2="96322" y2="84375"/>
                                <a14:foregroundMark x1="96322" y1="84375" x2="90462" y2="98220"/>
                                <a14:foregroundMark x1="90462" y1="98220" x2="65690" y2="93186"/>
                                <a14:foregroundMark x1="65690" y1="93186" x2="62109" y2="88628"/>
                                <a14:foregroundMark x1="93327" y1="83507" x2="99837" y2="96398"/>
                                <a14:foregroundMark x1="99837" y1="96398" x2="99837" y2="99523"/>
                                <a14:foregroundMark x1="19010" y1="91623" x2="25814" y2="91970"/>
                                <a14:foregroundMark x1="41895" y1="90234" x2="51400" y2="89193"/>
                                <a14:foregroundMark x1="39225" y1="89670" x2="55599" y2="87934"/>
                                <a14:foregroundMark x1="47038" y1="88672" x2="54720" y2="88281"/>
                                <a14:backgroundMark x1="25911" y1="33333" x2="26953" y2="31771"/>
                                <a14:backgroundMark x1="60449" y1="33333" x2="60905" y2="30773"/>
                                <a14:backgroundMark x1="91764" y1="61806" x2="94043" y2="53385"/>
                                <a14:backgroundMark x1="91862" y1="61415" x2="93783" y2="52474"/>
                                <a14:backgroundMark x1="93652" y1="43056" x2="93783" y2="44054"/>
                                <a14:backgroundMark x1="93783" y1="50434" x2="93783" y2="50521"/>
                                <a14:backgroundMark x1="93132" y1="52821" x2="92904" y2="53212"/>
                                <a14:backgroundMark x1="93197" y1="52474" x2="93197" y2="52474"/>
                                <a14:backgroundMark x1="93197" y1="52170" x2="93197" y2="53038"/>
                                <a14:backgroundMark x1="93262" y1="52170" x2="93197" y2="53125"/>
                                <a14:backgroundMark x1="91569" y1="63715" x2="91862" y2="61979"/>
                                <a14:backgroundMark x1="91862" y1="62543" x2="91862" y2="57813"/>
                                <a14:backgroundMark x1="92122" y1="57248" x2="91862" y2="60981"/>
                                <a14:backgroundMark x1="91699" y1="56988" x2="92904" y2="59592"/>
                                <a14:backgroundMark x1="92253" y1="54948" x2="92708" y2="57986"/>
                                <a14:backgroundMark x1="92383" y1="56901" x2="93913" y2="52734"/>
                                <a14:backgroundMark x1="92643" y1="54774" x2="93392" y2="53299"/>
                                <a14:backgroundMark x1="92643" y1="54688" x2="93327" y2="53646"/>
                                <a14:backgroundMark x1="91634" y1="61241" x2="91634" y2="61241"/>
                                <a14:backgroundMark x1="91699" y1="60590" x2="91927" y2="60590"/>
                                <a14:backgroundMark x1="91569" y1="60981" x2="91569" y2="60981"/>
                                <a14:backgroundMark x1="91569" y1="36762" x2="92643" y2="37500"/>
                                <a14:backgroundMark x1="91504" y1="63672" x2="91797" y2="61458"/>
                                <a14:backgroundMark x1="22331" y1="90321" x2="29688" y2="89540"/>
                                <a14:backgroundMark x1="22179" y1="90834" x2="24251" y2="89757"/>
                                <a14:backgroundMark x1="29427" y1="90321" x2="30241" y2="90321"/>
                                <a14:backgroundMark x1="70964" y1="85590" x2="93652" y2="81641"/>
                                <a14:backgroundMark x1="93652" y1="81641" x2="81445" y2="84288"/>
                                <a14:backgroundMark x1="93457" y1="82769" x2="96322" y2="81076"/>
                                <a14:backgroundMark x1="53744" y1="87413" x2="71289" y2="84071"/>
                                <a14:backgroundMark x1="71289" y1="84071" x2="71387" y2="84071"/>
                                <a14:backgroundMark x1="96452" y1="81641" x2="96452" y2="81641"/>
                                <a14:backgroundMark x1="71745" y1="85069" x2="45508" y2="87717"/>
                                <a14:backgroundMark x1="47689" y1="45660" x2="48600" y2="58160"/>
                                <a14:backgroundMark x1="48600" y1="58160" x2="48438" y2="57248"/>
                                <a14:backgroundMark x1="48210" y1="55208" x2="47526" y2="57899"/>
                                <a14:backgroundMark x1="32487" y1="57335" x2="33887" y2="65017"/>
                                <a14:backgroundMark x1="32324" y1="60156" x2="31445" y2="65234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" y="0"/>
                    <a:ext cx="3229170" cy="2486025"/>
                  </a:xfrm>
                  <a:prstGeom prst="rect">
                    <a:avLst/>
                  </a:prstGeom>
                </p:spPr>
              </p:pic>
              <p:sp>
                <p:nvSpPr>
                  <p:cNvPr id="78" name="CaixaDeTexto 77">
                    <a:extLst>
                      <a:ext uri="{FF2B5EF4-FFF2-40B4-BE49-F238E27FC236}">
                        <a16:creationId xmlns:a16="http://schemas.microsoft.com/office/drawing/2014/main" id="{CB187D1A-DB8B-440B-B2C6-B5162A36B7FF}"/>
                      </a:ext>
                    </a:extLst>
                  </p:cNvPr>
                  <p:cNvSpPr txBox="1"/>
                  <p:nvPr/>
                </p:nvSpPr>
                <p:spPr>
                  <a:xfrm>
                    <a:off x="90016" y="-258588"/>
                    <a:ext cx="1871420" cy="37724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pt-BR" sz="3200" dirty="0">
                        <a:solidFill>
                          <a:schemeClr val="bg1"/>
                        </a:solidFill>
                      </a:rPr>
                      <a:t>ZAC 711</a:t>
                    </a:r>
                  </a:p>
                </p:txBody>
              </p:sp>
            </p:grpSp>
            <p:sp>
              <p:nvSpPr>
                <p:cNvPr id="79" name="CaixaDeTexto 78">
                  <a:extLst>
                    <a:ext uri="{FF2B5EF4-FFF2-40B4-BE49-F238E27FC236}">
                      <a16:creationId xmlns:a16="http://schemas.microsoft.com/office/drawing/2014/main" id="{F601C275-03F2-4DBC-AE86-3F271646308F}"/>
                    </a:ext>
                  </a:extLst>
                </p:cNvPr>
                <p:cNvSpPr txBox="1"/>
                <p:nvPr/>
              </p:nvSpPr>
              <p:spPr>
                <a:xfrm>
                  <a:off x="16627515" y="8065784"/>
                  <a:ext cx="509608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pt-BR" sz="3200" dirty="0">
                      <a:solidFill>
                        <a:schemeClr val="bg1"/>
                      </a:solidFill>
                    </a:rPr>
                    <a:t>c</a:t>
                  </a:r>
                </a:p>
              </p:txBody>
            </p:sp>
          </p:grpSp>
        </p:grpSp>
        <p:sp>
          <p:nvSpPr>
            <p:cNvPr id="27" name="Seta: para a Direita 26">
              <a:extLst>
                <a:ext uri="{FF2B5EF4-FFF2-40B4-BE49-F238E27FC236}">
                  <a16:creationId xmlns:a16="http://schemas.microsoft.com/office/drawing/2014/main" id="{C50456A1-C597-4F07-9B0B-FA323F35CCC4}"/>
                </a:ext>
              </a:extLst>
            </p:cNvPr>
            <p:cNvSpPr/>
            <p:nvPr/>
          </p:nvSpPr>
          <p:spPr>
            <a:xfrm rot="13257823">
              <a:off x="3251419" y="4811813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Seta: para a Direita 27">
              <a:extLst>
                <a:ext uri="{FF2B5EF4-FFF2-40B4-BE49-F238E27FC236}">
                  <a16:creationId xmlns:a16="http://schemas.microsoft.com/office/drawing/2014/main" id="{D8DEA80B-C4BC-4D9A-A2E2-CDBB19AC9EB2}"/>
                </a:ext>
              </a:extLst>
            </p:cNvPr>
            <p:cNvSpPr/>
            <p:nvPr/>
          </p:nvSpPr>
          <p:spPr>
            <a:xfrm rot="2466617">
              <a:off x="9837000" y="1973876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Seta: para a Direita 28">
              <a:extLst>
                <a:ext uri="{FF2B5EF4-FFF2-40B4-BE49-F238E27FC236}">
                  <a16:creationId xmlns:a16="http://schemas.microsoft.com/office/drawing/2014/main" id="{24BC530D-0992-4DDF-877F-1950174D085D}"/>
                </a:ext>
              </a:extLst>
            </p:cNvPr>
            <p:cNvSpPr/>
            <p:nvPr/>
          </p:nvSpPr>
          <p:spPr>
            <a:xfrm rot="18159440">
              <a:off x="7280064" y="4511750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Seta: para a Direita 29">
              <a:extLst>
                <a:ext uri="{FF2B5EF4-FFF2-40B4-BE49-F238E27FC236}">
                  <a16:creationId xmlns:a16="http://schemas.microsoft.com/office/drawing/2014/main" id="{7159E377-7E4B-490B-8753-E6020562D24A}"/>
                </a:ext>
              </a:extLst>
            </p:cNvPr>
            <p:cNvSpPr/>
            <p:nvPr/>
          </p:nvSpPr>
          <p:spPr>
            <a:xfrm rot="13257823">
              <a:off x="9665091" y="5004511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Seta: para a Direita 30">
              <a:extLst>
                <a:ext uri="{FF2B5EF4-FFF2-40B4-BE49-F238E27FC236}">
                  <a16:creationId xmlns:a16="http://schemas.microsoft.com/office/drawing/2014/main" id="{AD0ED652-D932-46E3-834B-F704A11FBFA7}"/>
                </a:ext>
              </a:extLst>
            </p:cNvPr>
            <p:cNvSpPr/>
            <p:nvPr/>
          </p:nvSpPr>
          <p:spPr>
            <a:xfrm rot="19405424">
              <a:off x="16020747" y="3552530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Seta: para a Direita 32">
              <a:extLst>
                <a:ext uri="{FF2B5EF4-FFF2-40B4-BE49-F238E27FC236}">
                  <a16:creationId xmlns:a16="http://schemas.microsoft.com/office/drawing/2014/main" id="{C8031EE8-41F3-463C-9BA6-B80918491414}"/>
                </a:ext>
              </a:extLst>
            </p:cNvPr>
            <p:cNvSpPr/>
            <p:nvPr/>
          </p:nvSpPr>
          <p:spPr>
            <a:xfrm rot="16200000">
              <a:off x="15517828" y="3336427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Seta: para a Direita 33">
              <a:extLst>
                <a:ext uri="{FF2B5EF4-FFF2-40B4-BE49-F238E27FC236}">
                  <a16:creationId xmlns:a16="http://schemas.microsoft.com/office/drawing/2014/main" id="{6B0FF587-9D62-43E8-AF3E-5368EF7D7438}"/>
                </a:ext>
              </a:extLst>
            </p:cNvPr>
            <p:cNvSpPr/>
            <p:nvPr/>
          </p:nvSpPr>
          <p:spPr>
            <a:xfrm rot="18051609">
              <a:off x="15780591" y="3422504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Seta: para a Direita 34">
              <a:extLst>
                <a:ext uri="{FF2B5EF4-FFF2-40B4-BE49-F238E27FC236}">
                  <a16:creationId xmlns:a16="http://schemas.microsoft.com/office/drawing/2014/main" id="{2E9D49C0-4B88-4EFB-89A2-287D92672CBF}"/>
                </a:ext>
              </a:extLst>
            </p:cNvPr>
            <p:cNvSpPr/>
            <p:nvPr/>
          </p:nvSpPr>
          <p:spPr>
            <a:xfrm rot="14593376">
              <a:off x="16981234" y="7363931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Seta: para a Direita 35">
              <a:extLst>
                <a:ext uri="{FF2B5EF4-FFF2-40B4-BE49-F238E27FC236}">
                  <a16:creationId xmlns:a16="http://schemas.microsoft.com/office/drawing/2014/main" id="{E031DF3F-28A4-41A3-BCD1-693C28D7BDF0}"/>
                </a:ext>
              </a:extLst>
            </p:cNvPr>
            <p:cNvSpPr/>
            <p:nvPr/>
          </p:nvSpPr>
          <p:spPr>
            <a:xfrm rot="16200000">
              <a:off x="22239499" y="7053312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Seta: para a Direita 36">
              <a:extLst>
                <a:ext uri="{FF2B5EF4-FFF2-40B4-BE49-F238E27FC236}">
                  <a16:creationId xmlns:a16="http://schemas.microsoft.com/office/drawing/2014/main" id="{7D33058A-D64E-4C29-B5A1-1DA250A2D377}"/>
                </a:ext>
              </a:extLst>
            </p:cNvPr>
            <p:cNvSpPr/>
            <p:nvPr/>
          </p:nvSpPr>
          <p:spPr>
            <a:xfrm rot="14593376">
              <a:off x="22751788" y="3256926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Seta: para a Direita 37">
              <a:extLst>
                <a:ext uri="{FF2B5EF4-FFF2-40B4-BE49-F238E27FC236}">
                  <a16:creationId xmlns:a16="http://schemas.microsoft.com/office/drawing/2014/main" id="{30F3DFCA-1A2D-4DEB-B4F8-AB619084B967}"/>
                </a:ext>
              </a:extLst>
            </p:cNvPr>
            <p:cNvSpPr/>
            <p:nvPr/>
          </p:nvSpPr>
          <p:spPr>
            <a:xfrm rot="14593376">
              <a:off x="22004953" y="1833913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05543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B5DBC97-0BE5-60A9-17AC-5436356911F0}"/>
              </a:ext>
            </a:extLst>
          </p:cNvPr>
          <p:cNvSpPr txBox="1"/>
          <p:nvPr/>
        </p:nvSpPr>
        <p:spPr>
          <a:xfrm>
            <a:off x="781050" y="457200"/>
            <a:ext cx="10991850" cy="6275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9436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Fig. S2: Some perimortem and associated traumas recorded in QCC: a) perimortem penetrating fracture in right parietal produced by inflicted blunt trauma; b) the same individual shows healed fracture and slice mark in right superciliary arch related to blunt-sharp mechanism; and a perimortem inflicted lesion related to a stone flake, embedded in the right wall of pyriform aperture of the nose, consistent with blunt-sharp mechanism; c) the same individual shows healed penetrating lineal fracture and slice marks in left zygomatic bone related to sharp-blunt mechanism; and healed nasal fracture; d) perimortem penetrating fracture in right parietal compatible with blunt-sharp mechanism and healed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suprainiac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lesion possibly related to cranial modification device; e) perimortem penetrating fracture in right iliac fossa with radiate fractures, compatible with blunt-sharp mechanism,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ischio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-pubic fracture, compatible with blunt trauma, and f) detail of the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ischio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-pubic fracture; g) perimortem ring fracture in occipital bone, compatible with blunt trauma; h) juvenile with penetrating comminuted fracture in left parietal, compatible with blunt trauma, and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detail of this lesion; j) perimortem fractures of right 3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rd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rib, at the distal third of the shaft, and 6</a:t>
            </a:r>
            <a:r>
              <a:rPr lang="en-US" sz="1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left rib, at the midshaft, compatible with blunt trauma; k) comminuted fracture on the right parietal with linear radiate fractures and blood stain in the region; l) ~1 year-old juvenile with penetrating fracture on the left frontal eminence, radiating fracture lines and signs of early bone proliferation, compatible with blunt trauma.</a:t>
            </a:r>
            <a:endParaRPr lang="es-P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943600" algn="l"/>
              </a:tabLst>
            </a:pPr>
            <a:endParaRPr lang="es-P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97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87B77B5-2F1E-42F9-AA83-0435F455077D}"/>
              </a:ext>
            </a:extLst>
          </p:cNvPr>
          <p:cNvGrpSpPr/>
          <p:nvPr/>
        </p:nvGrpSpPr>
        <p:grpSpPr>
          <a:xfrm>
            <a:off x="-160020" y="-934571"/>
            <a:ext cx="13519868" cy="19108271"/>
            <a:chOff x="-160020" y="-934571"/>
            <a:chExt cx="13519868" cy="19108271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E9391EC-0DE7-4ECB-874F-136097227942}"/>
                </a:ext>
              </a:extLst>
            </p:cNvPr>
            <p:cNvSpPr/>
            <p:nvPr/>
          </p:nvSpPr>
          <p:spPr>
            <a:xfrm>
              <a:off x="-160020" y="-934571"/>
              <a:ext cx="13409953" cy="191082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BDFBDE44-E257-4A0B-A3D2-D28E90C2F128}"/>
                </a:ext>
              </a:extLst>
            </p:cNvPr>
            <p:cNvSpPr/>
            <p:nvPr/>
          </p:nvSpPr>
          <p:spPr>
            <a:xfrm>
              <a:off x="-1" y="-783611"/>
              <a:ext cx="4618155" cy="43384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Espaço Reservado para Conteúdo 4" descr="Uma imagem contendo no interior, comida, mesa, pequeno&#10;&#10;Descrição gerada automaticamente">
              <a:extLst>
                <a:ext uri="{FF2B5EF4-FFF2-40B4-BE49-F238E27FC236}">
                  <a16:creationId xmlns:a16="http://schemas.microsoft.com/office/drawing/2014/main" id="{77C0570A-C913-48B6-BB3D-AA4299524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9" r="6982"/>
            <a:stretch/>
          </p:blipFill>
          <p:spPr>
            <a:xfrm>
              <a:off x="-37990" y="3649817"/>
              <a:ext cx="4677360" cy="4219588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C6BCC85C-5DDC-4139-995B-2DECB32DBAC9}"/>
                </a:ext>
              </a:extLst>
            </p:cNvPr>
            <p:cNvSpPr txBox="1"/>
            <p:nvPr/>
          </p:nvSpPr>
          <p:spPr>
            <a:xfrm>
              <a:off x="54810" y="3633243"/>
              <a:ext cx="1871420" cy="50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ZAC 671</a:t>
              </a:r>
            </a:p>
          </p:txBody>
        </p:sp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3D893541-C76E-4103-B060-23354A9A51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370" b="89185" l="17194" r="76186">
                          <a14:foregroundMark x1="21640" y1="64741" x2="17787" y2="35407"/>
                          <a14:foregroundMark x1="17787" y1="35407" x2="18775" y2="25037"/>
                          <a14:foregroundMark x1="18775" y1="25037" x2="23419" y2="16148"/>
                          <a14:foregroundMark x1="23419" y1="16148" x2="27221" y2="13606"/>
                          <a14:foregroundMark x1="34210" y1="6696" x2="37846" y2="1926"/>
                          <a14:foregroundMark x1="37846" y1="1926" x2="40388" y2="6423"/>
                          <a14:foregroundMark x1="51228" y1="13935" x2="54865" y2="15343"/>
                          <a14:foregroundMark x1="43771" y1="11048" x2="44982" y2="11517"/>
                          <a14:foregroundMark x1="19862" y1="58963" x2="17292" y2="28741"/>
                          <a14:foregroundMark x1="17292" y1="28741" x2="20257" y2="20296"/>
                          <a14:foregroundMark x1="19466" y1="57185" x2="17194" y2="26815"/>
                          <a14:foregroundMark x1="17194" y1="26815" x2="20553" y2="19407"/>
                          <a14:foregroundMark x1="74456" y1="74722" x2="74506" y2="75556"/>
                          <a14:foregroundMark x1="73868" y1="65037" x2="73886" y2="65333"/>
                          <a14:foregroundMark x1="73679" y1="61926" x2="73868" y2="65037"/>
                          <a14:foregroundMark x1="73320" y1="56000" x2="73679" y2="61926"/>
                          <a14:foregroundMark x1="75514" y1="76000" x2="75865" y2="76155"/>
                          <a14:foregroundMark x1="74506" y1="75556" x2="75514" y2="76000"/>
                          <a14:foregroundMark x1="59387" y1="85333" x2="68281" y2="84593"/>
                          <a14:foregroundMark x1="60573" y1="88741" x2="63142" y2="87407"/>
                          <a14:foregroundMark x1="67391" y1="89333" x2="73913" y2="89037"/>
                          <a14:foregroundMark x1="75395" y1="89333" x2="75692" y2="80000"/>
                          <a14:foregroundMark x1="75847" y1="76889" x2="75988" y2="76593"/>
                          <a14:foregroundMark x1="75494" y1="77630" x2="75847" y2="76889"/>
                          <a14:foregroundMark x1="22134" y1="17037" x2="27490" y2="12893"/>
                          <a14:foregroundMark x1="35000" y1="11285" x2="38145" y2="10814"/>
                          <a14:foregroundMark x1="32327" y1="11686" x2="34908" y2="11299"/>
                          <a14:foregroundMark x1="71726" y1="45185" x2="71881" y2="45481"/>
                          <a14:foregroundMark x1="59486" y1="21778" x2="71726" y2="45185"/>
                          <a14:foregroundMark x1="72036" y1="45778" x2="72098" y2="46928"/>
                          <a14:foregroundMark x1="51382" y1="13612" x2="52964" y2="13926"/>
                          <a14:foregroundMark x1="34573" y1="10278" x2="44624" y2="12272"/>
                          <a14:foregroundMark x1="34289" y1="10222" x2="34465" y2="10257"/>
                          <a14:foregroundMark x1="36462" y1="10519" x2="45035" y2="11405"/>
                          <a14:foregroundMark x1="51673" y1="12996" x2="58794" y2="21037"/>
                          <a14:backgroundMark x1="59289" y1="20351" x2="59486" y2="20593"/>
                          <a14:backgroundMark x1="28162" y1="11111" x2="33103" y2="9630"/>
                          <a14:backgroundMark x1="40514" y1="7556" x2="41008" y2="7852"/>
                          <a14:backgroundMark x1="40316" y1="6519" x2="41403" y2="7852"/>
                          <a14:backgroundMark x1="33992" y1="10074" x2="33992" y2="10074"/>
                          <a14:backgroundMark x1="34486" y1="10074" x2="34387" y2="10074"/>
                          <a14:backgroundMark x1="34783" y1="9926" x2="34783" y2="9926"/>
                          <a14:backgroundMark x1="34684" y1="10074" x2="34684" y2="10074"/>
                          <a14:backgroundMark x1="50791" y1="11852" x2="50791" y2="11852"/>
                          <a14:backgroundMark x1="50593" y1="11852" x2="50593" y2="11852"/>
                          <a14:backgroundMark x1="50296" y1="11704" x2="50296" y2="11704"/>
                          <a14:backgroundMark x1="49901" y1="11704" x2="49901" y2="11704"/>
                          <a14:backgroundMark x1="45455" y1="10519" x2="52075" y2="12148"/>
                          <a14:backgroundMark x1="72727" y1="53185" x2="71739" y2="49778"/>
                          <a14:backgroundMark x1="71739" y1="49778" x2="72431" y2="45481"/>
                          <a14:backgroundMark x1="71937" y1="47259" x2="72233" y2="45185"/>
                          <a14:backgroundMark x1="71937" y1="45481" x2="71937" y2="45481"/>
                          <a14:backgroundMark x1="71937" y1="45185" x2="71937" y2="45185"/>
                          <a14:backgroundMark x1="71937" y1="45630" x2="71937" y2="45630"/>
                          <a14:backgroundMark x1="71937" y1="45926" x2="71937" y2="45926"/>
                          <a14:backgroundMark x1="72332" y1="48000" x2="72727" y2="51407"/>
                          <a14:backgroundMark x1="75791" y1="77481" x2="76581" y2="76296"/>
                          <a14:backgroundMark x1="76383" y1="76000" x2="76383" y2="76000"/>
                          <a14:backgroundMark x1="76285" y1="76444" x2="76285" y2="76444"/>
                          <a14:backgroundMark x1="75889" y1="76889" x2="75889" y2="76889"/>
                          <a14:backgroundMark x1="76087" y1="76593" x2="76087" y2="76593"/>
                          <a14:backgroundMark x1="75889" y1="76889" x2="75889" y2="76889"/>
                          <a14:backgroundMark x1="75988" y1="76444" x2="75988" y2="76444"/>
                          <a14:backgroundMark x1="74012" y1="65778" x2="74111" y2="65185"/>
                          <a14:backgroundMark x1="74012" y1="65778" x2="74605" y2="73630"/>
                          <a14:backgroundMark x1="74111" y1="73333" x2="74308" y2="74222"/>
                          <a14:backgroundMark x1="74209" y1="74370" x2="74605" y2="74370"/>
                          <a14:backgroundMark x1="74506" y1="74667" x2="74506" y2="74667"/>
                          <a14:backgroundMark x1="74308" y1="74667" x2="74308" y2="74667"/>
                          <a14:backgroundMark x1="73814" y1="65333" x2="73814" y2="65333"/>
                          <a14:backgroundMark x1="74012" y1="65778" x2="73913" y2="66222"/>
                          <a14:backgroundMark x1="73913" y1="65333" x2="73814" y2="66222"/>
                          <a14:backgroundMark x1="73814" y1="65037" x2="73814" y2="65037"/>
                          <a14:backgroundMark x1="74209" y1="61926" x2="74209" y2="61926"/>
                          <a14:backgroundMark x1="76186" y1="76444" x2="75988" y2="76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66" t="5834" r="19378" b="6040"/>
            <a:stretch/>
          </p:blipFill>
          <p:spPr>
            <a:xfrm>
              <a:off x="-37991" y="-789919"/>
              <a:ext cx="4639369" cy="4351338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5" name="Imagem 14" descr="Macaco com a boca aberta&#10;&#10;Descrição gerada automaticamente com confiança média">
              <a:extLst>
                <a:ext uri="{FF2B5EF4-FFF2-40B4-BE49-F238E27FC236}">
                  <a16:creationId xmlns:a16="http://schemas.microsoft.com/office/drawing/2014/main" id="{639ACAD9-42BB-4F6A-B6C4-7EC513B78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05" b="93930" l="12979" r="74528">
                          <a14:foregroundMark x1="31518" y1="91090" x2="30031" y2="91640"/>
                          <a14:foregroundMark x1="38323" y1="88570" x2="32967" y2="90553"/>
                          <a14:foregroundMark x1="41446" y1="87414" x2="40174" y2="87885"/>
                          <a14:foregroundMark x1="24628" y1="92280" x2="20833" y2="91039"/>
                          <a14:foregroundMark x1="26579" y1="92918" x2="24520" y2="92245"/>
                          <a14:foregroundMark x1="19012" y1="90024" x2="14663" y2="83895"/>
                          <a14:foregroundMark x1="15382" y1="68383" x2="14252" y2="59578"/>
                          <a14:foregroundMark x1="14278" y1="37690" x2="14852" y2="32399"/>
                          <a14:foregroundMark x1="23670" y1="7714" x2="24152" y2="6519"/>
                          <a14:foregroundMark x1="24556" y1="92956" x2="26786" y2="93305"/>
                          <a14:foregroundMark x1="40346" y1="88035" x2="41675" y2="82879"/>
                          <a14:foregroundMark x1="61998" y1="66278" x2="64220" y2="65641"/>
                          <a14:foregroundMark x1="64220" y1="65641" x2="71425" y2="66289"/>
                          <a14:foregroundMark x1="71425" y1="66289" x2="74605" y2="34674"/>
                          <a14:foregroundMark x1="74236" y1="17578" x2="69374" y2="3359"/>
                          <a14:foregroundMark x1="69374" y1="3359" x2="61765" y2="769"/>
                          <a14:foregroundMark x1="61765" y1="769" x2="33756" y2="1862"/>
                          <a14:foregroundMark x1="33756" y1="1862" x2="15380" y2="38001"/>
                          <a14:foregroundMark x1="15380" y1="38001" x2="14774" y2="42898"/>
                          <a14:foregroundMark x1="14834" y1="54457" x2="17944" y2="71631"/>
                          <a14:foregroundMark x1="17944" y1="71631" x2="14954" y2="79765"/>
                          <a14:foregroundMark x1="43200" y1="9308" x2="41015" y2="34804"/>
                          <a14:foregroundMark x1="41015" y1="34804" x2="44091" y2="45447"/>
                          <a14:foregroundMark x1="44091" y1="45447" x2="48759" y2="53824"/>
                          <a14:foregroundMark x1="48759" y1="53824" x2="55909" y2="55605"/>
                          <a14:foregroundMark x1="55909" y1="55605" x2="69941" y2="46418"/>
                          <a14:foregroundMark x1="69941" y1="46418" x2="74420" y2="36382"/>
                          <a14:foregroundMark x1="74420" y1="36382" x2="74581" y2="35247"/>
                          <a14:foregroundMark x1="74886" y1="19098" x2="73287" y2="12626"/>
                          <a14:foregroundMark x1="73287" y1="12626" x2="66811" y2="6475"/>
                          <a14:foregroundMark x1="66811" y1="6475" x2="50648" y2="3845"/>
                          <a14:foregroundMark x1="50648" y1="3845" x2="43551" y2="6556"/>
                          <a14:foregroundMark x1="43551" y1="6556" x2="42526" y2="14002"/>
                          <a14:foregroundMark x1="20474" y1="90561" x2="28052" y2="91416"/>
                          <a14:foregroundMark x1="34455" y1="90815" x2="29763" y2="84945"/>
                          <a14:foregroundMark x1="29763" y1="84945" x2="21775" y2="84743"/>
                          <a14:foregroundMark x1="21775" y1="84743" x2="23125" y2="93930"/>
                          <a14:foregroundMark x1="18295" y1="66370" x2="19860" y2="68231"/>
                          <a14:foregroundMark x1="19212" y1="61109" x2="17215" y2="59814"/>
                          <a14:foregroundMark x1="19213" y1="62063" x2="23044" y2="65561"/>
                          <a14:foregroundMark x1="19265" y1="61483" x2="21937" y2="65399"/>
                          <a14:foregroundMark x1="38451" y1="88264" x2="37804" y2="90125"/>
                          <a14:foregroundMark x1="74528" y1="24241" x2="74258" y2="37070"/>
                          <a14:foregroundMark x1="74501" y1="22946" x2="73745" y2="42452"/>
                          <a14:foregroundMark x1="73745" y1="42452" x2="73718" y2="42452"/>
                          <a14:foregroundMark x1="14760" y1="43464" x2="15246" y2="32578"/>
                          <a14:foregroundMark x1="15246" y1="32578" x2="24852" y2="13598"/>
                          <a14:foregroundMark x1="14571" y1="42574" x2="14847" y2="32413"/>
                          <a14:foregroundMark x1="21758" y1="18449" x2="23965" y2="14221"/>
                          <a14:foregroundMark x1="15782" y1="29897" x2="19413" y2="22941"/>
                          <a14:foregroundMark x1="17944" y1="60785" x2="21695" y2="69931"/>
                          <a14:foregroundMark x1="21695" y1="69931" x2="19374" y2="59976"/>
                          <a14:foregroundMark x1="19374" y1="59976" x2="18322" y2="59976"/>
                          <a14:foregroundMark x1="18052" y1="63092" x2="21802" y2="72319"/>
                          <a14:foregroundMark x1="21802" y1="72319" x2="17161" y2="63294"/>
                          <a14:foregroundMark x1="17161" y1="63294" x2="16811" y2="63335"/>
                          <a14:foregroundMark x1="18996" y1="64063" x2="24798" y2="68029"/>
                          <a14:foregroundMark x1="24933" y1="65237" x2="20696" y2="69891"/>
                          <a14:foregroundMark x1="18780" y1="65277" x2="22855" y2="69122"/>
                          <a14:foregroundMark x1="16891" y1="26911" x2="34118" y2="1037"/>
                          <a14:foregroundMark x1="14144" y1="35277" x2="16001" y2="27560"/>
                          <a14:foregroundMark x1="15920" y1="27681" x2="14139" y2="35532"/>
                          <a14:foregroundMark x1="14803" y1="42898" x2="14289" y2="37543"/>
                          <a14:foregroundMark x1="14440" y1="35472" x2="15629" y2="30307"/>
                          <a14:foregroundMark x1="13866" y1="39307" x2="14167" y2="41142"/>
                          <a14:foregroundMark x1="14388" y1="33135" x2="14241" y2="33853"/>
                          <a14:backgroundMark x1="14976" y1="69648" x2="13600" y2="89154"/>
                          <a14:backgroundMark x1="13006" y1="82355" x2="13222" y2="84783"/>
                          <a14:backgroundMark x1="15165" y1="70376" x2="16406" y2="71510"/>
                          <a14:backgroundMark x1="14787" y1="76771" x2="16190" y2="71105"/>
                          <a14:backgroundMark x1="16028" y1="72197" x2="14949" y2="74747"/>
                          <a14:backgroundMark x1="15974" y1="71631" x2="14814" y2="75597"/>
                          <a14:backgroundMark x1="15596" y1="72238" x2="14652" y2="76811"/>
                          <a14:backgroundMark x1="13519" y1="84743" x2="14382" y2="90894"/>
                          <a14:backgroundMark x1="14436" y1="91056" x2="19050" y2="93080"/>
                          <a14:backgroundMark x1="18726" y1="90166" x2="19320" y2="92756"/>
                          <a14:backgroundMark x1="14382" y1="91987" x2="15866" y2="93687"/>
                          <a14:backgroundMark x1="17917" y1="89721" x2="20453" y2="91663"/>
                          <a14:backgroundMark x1="20318" y1="92149" x2="20858" y2="93889"/>
                          <a14:backgroundMark x1="18645" y1="90045" x2="18645" y2="90045"/>
                          <a14:backgroundMark x1="18726" y1="90125" x2="19644" y2="90206"/>
                          <a14:backgroundMark x1="23691" y1="86969" x2="23691" y2="88830"/>
                          <a14:backgroundMark x1="24096" y1="93039" x2="24501" y2="93080"/>
                          <a14:backgroundMark x1="18942" y1="90045" x2="18834" y2="90045"/>
                          <a14:backgroundMark x1="27172" y1="93646" x2="28305" y2="91340"/>
                          <a14:backgroundMark x1="28305" y1="91299" x2="31004" y2="93646"/>
                          <a14:backgroundMark x1="27631" y1="93525" x2="30626" y2="93970"/>
                          <a14:backgroundMark x1="26417" y1="94415" x2="27874" y2="93403"/>
                          <a14:backgroundMark x1="29628" y1="91906" x2="36266" y2="92311"/>
                          <a14:backgroundMark x1="30653" y1="94172" x2="32191" y2="90571"/>
                          <a14:backgroundMark x1="32218" y1="90773" x2="33675" y2="93687"/>
                          <a14:backgroundMark x1="30599" y1="94051" x2="35159" y2="92270"/>
                          <a14:backgroundMark x1="34539" y1="91056" x2="36050" y2="93080"/>
                          <a14:backgroundMark x1="34566" y1="92877" x2="34700" y2="92877"/>
                          <a14:backgroundMark x1="34458" y1="90813" x2="35348" y2="92796"/>
                          <a14:backgroundMark x1="34566" y1="90894" x2="35348" y2="92554"/>
                          <a14:backgroundMark x1="36131" y1="91825" x2="37696" y2="91744"/>
                          <a14:backgroundMark x1="36050" y1="91623" x2="36050" y2="91623"/>
                          <a14:backgroundMark x1="24069" y1="92877" x2="24069" y2="92877"/>
                          <a14:backgroundMark x1="24042" y1="92877" x2="24042" y2="92877"/>
                          <a14:backgroundMark x1="24042" y1="92877" x2="24042" y2="92877"/>
                          <a14:backgroundMark x1="24042" y1="92877" x2="24798" y2="93808"/>
                          <a14:backgroundMark x1="22315" y1="94982" x2="23125" y2="94294"/>
                          <a14:backgroundMark x1="35672" y1="91866" x2="37372" y2="91420"/>
                          <a14:backgroundMark x1="39005" y1="88903" x2="38964" y2="90975"/>
                          <a14:backgroundMark x1="39180" y1="88345" x2="40394" y2="89073"/>
                          <a14:backgroundMark x1="39207" y1="89357" x2="41878" y2="90287"/>
                          <a14:backgroundMark x1="38592" y1="90694" x2="40016" y2="89033"/>
                          <a14:backgroundMark x1="37831" y1="91582" x2="38238" y2="91107"/>
                          <a14:backgroundMark x1="41824" y1="81425" x2="43038" y2="80291"/>
                          <a14:backgroundMark x1="41932" y1="81748" x2="42256" y2="82315"/>
                          <a14:backgroundMark x1="42661" y1="80251" x2="47167" y2="76042"/>
                          <a14:backgroundMark x1="42688" y1="80332" x2="47679" y2="72724"/>
                          <a14:backgroundMark x1="47679" y1="72724" x2="49191" y2="72117"/>
                          <a14:backgroundMark x1="48894" y1="71105" x2="54695" y2="69405"/>
                          <a14:backgroundMark x1="42580" y1="80130" x2="53238" y2="70943"/>
                          <a14:backgroundMark x1="53103" y1="69405" x2="61873" y2="66613"/>
                          <a14:backgroundMark x1="74663" y1="37353" x2="75391" y2="20154"/>
                          <a14:backgroundMark x1="75155" y1="27183" x2="75283" y2="32537"/>
                          <a14:backgroundMark x1="74906" y1="16795" x2="75054" y2="22994"/>
                          <a14:backgroundMark x1="75094" y1="20518" x2="75094" y2="17523"/>
                          <a14:backgroundMark x1="75310" y1="20275" x2="75310" y2="21408"/>
                          <a14:backgroundMark x1="67107" y1="728" x2="66730" y2="445"/>
                          <a14:backgroundMark x1="75904" y1="26750" x2="76228" y2="23553"/>
                          <a14:backgroundMark x1="75580" y1="20842" x2="76794" y2="28207"/>
                          <a14:backgroundMark x1="13869" y1="58155" x2="14949" y2="47471"/>
                          <a14:backgroundMark x1="14949" y1="47471" x2="14632" y2="45492"/>
                          <a14:backgroundMark x1="13455" y1="34327" x2="13519" y2="33104"/>
                          <a14:backgroundMark x1="13330" y1="42574" x2="13384" y2="56819"/>
                          <a14:backgroundMark x1="12952" y1="40105" x2="14112" y2="52529"/>
                          <a14:backgroundMark x1="14112" y1="52529" x2="13519" y2="53379"/>
                          <a14:backgroundMark x1="14287" y1="45617" x2="14679" y2="47309"/>
                          <a14:backgroundMark x1="13141" y1="40672" x2="13966" y2="44234"/>
                          <a14:backgroundMark x1="17031" y1="23979" x2="17998" y2="21166"/>
                          <a14:backgroundMark x1="17998" y1="21125" x2="24609" y2="11736"/>
                          <a14:backgroundMark x1="24609" y1="11736" x2="24609" y2="11736"/>
                          <a14:backgroundMark x1="17070" y1="24006" x2="20885" y2="17119"/>
                          <a14:backgroundMark x1="20885" y1="17119" x2="21155" y2="14407"/>
                          <a14:backgroundMark x1="19347" y1="405" x2="26390" y2="1416"/>
                          <a14:backgroundMark x1="26390" y1="1416" x2="22936" y2="13274"/>
                          <a14:backgroundMark x1="22936" y1="13274" x2="17134" y2="6597"/>
                          <a14:backgroundMark x1="17134" y1="6597" x2="24042" y2="1133"/>
                          <a14:backgroundMark x1="24042" y1="1133" x2="24150" y2="1174"/>
                          <a14:backgroundMark x1="17944" y1="8094" x2="19401" y2="18818"/>
                          <a14:backgroundMark x1="19401" y1="18818" x2="24285" y2="11291"/>
                          <a14:backgroundMark x1="24285" y1="11291" x2="17809" y2="6961"/>
                          <a14:backgroundMark x1="17809" y1="6961" x2="17809" y2="8256"/>
                          <a14:backgroundMark x1="22963" y1="5625" x2="16972" y2="13719"/>
                          <a14:backgroundMark x1="16972" y1="13719" x2="23844" y2="13988"/>
                          <a14:backgroundMark x1="24102" y1="13495" x2="22423" y2="5180"/>
                          <a14:backgroundMark x1="23988" y1="8053" x2="18564" y2="17523"/>
                          <a14:backgroundMark x1="19563" y1="22380" x2="24960" y2="11615"/>
                          <a14:backgroundMark x1="20049" y1="17321" x2="19995" y2="16876"/>
                          <a14:backgroundMark x1="19617" y1="17119" x2="20750" y2="15662"/>
                          <a14:backgroundMark x1="15758" y1="25941" x2="15515" y2="26839"/>
                          <a14:backgroundMark x1="19212" y1="61149" x2="19428" y2="60987"/>
                          <a14:backgroundMark x1="19941" y1="70538" x2="20170" y2="70284"/>
                          <a14:backgroundMark x1="22531" y1="4816" x2="22477" y2="4937"/>
                          <a14:backgroundMark x1="33189" y1="1174" x2="34350" y2="162"/>
                          <a14:backgroundMark x1="24825" y1="12505" x2="23664" y2="13800"/>
                          <a14:backgroundMark x1="17350" y1="23553" x2="13923" y2="32780"/>
                          <a14:backgroundMark x1="13923" y1="32780" x2="13923" y2="32861"/>
                          <a14:backgroundMark x1="13869" y1="33792" x2="13357" y2="40834"/>
                          <a14:backgroundMark x1="14085" y1="42898" x2="14085" y2="42898"/>
                          <a14:backgroundMark x1="14085" y1="42898" x2="13492" y2="36139"/>
                          <a14:backgroundMark x1="13465" y1="34439" x2="13411" y2="39296"/>
                          <a14:backgroundMark x1="12952" y1="39943" x2="13303" y2="39862"/>
                          <a14:backgroundMark x1="13492" y1="41562" x2="14787" y2="45973"/>
                          <a14:backgroundMark x1="13357" y1="39943" x2="13357" y2="39943"/>
                          <a14:backgroundMark x1="14598" y1="45892" x2="14868" y2="48321"/>
                          <a14:backgroundMark x1="15057" y1="47471" x2="13681" y2="57871"/>
                          <a14:backgroundMark x1="13681" y1="57871" x2="13815" y2="59652"/>
                          <a14:backgroundMark x1="16433" y1="70700" x2="14652" y2="67624"/>
                          <a14:backgroundMark x1="90475" y1="56576" x2="90475" y2="56576"/>
                          <a14:backgroundMark x1="21020" y1="11210" x2="21910" y2="12910"/>
                          <a14:backgroundMark x1="22666" y1="10643" x2="15084" y2="12505"/>
                          <a14:backgroundMark x1="15084" y1="12505" x2="22315" y2="10441"/>
                          <a14:backgroundMark x1="22315" y1="10441" x2="23179" y2="10441"/>
                          <a14:backgroundMark x1="21020" y1="3602" x2="21020" y2="40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7" r="21783" b="4203"/>
            <a:stretch/>
          </p:blipFill>
          <p:spPr>
            <a:xfrm>
              <a:off x="8480500" y="-793601"/>
              <a:ext cx="4551298" cy="4351338"/>
            </a:xfrm>
            <a:prstGeom prst="rect">
              <a:avLst/>
            </a:prstGeom>
            <a:solidFill>
              <a:schemeClr val="tx1"/>
            </a:solidFill>
          </p:spPr>
        </p:pic>
        <p:pic>
          <p:nvPicPr>
            <p:cNvPr id="16" name="Imagem 15" descr="Uma imagem contendo primata, mamífero, macaco, animal&#10;&#10;Descrição gerada automaticamente">
              <a:extLst>
                <a:ext uri="{FF2B5EF4-FFF2-40B4-BE49-F238E27FC236}">
                  <a16:creationId xmlns:a16="http://schemas.microsoft.com/office/drawing/2014/main" id="{A94E66FF-0A95-4415-B062-3A314568A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10" b="82498" l="33684" r="79709">
                          <a14:foregroundMark x1="35119" y1="59477" x2="34250" y2="58044"/>
                          <a14:foregroundMark x1="36335" y1="61486" x2="35353" y2="59865"/>
                          <a14:foregroundMark x1="34928" y1="43450" x2="35732" y2="26152"/>
                          <a14:foregroundMark x1="34322" y1="56495" x2="34472" y2="53258"/>
                          <a14:foregroundMark x1="34250" y1="58044" x2="34307" y2="56825"/>
                          <a14:foregroundMark x1="35732" y1="26152" x2="40016" y2="17462"/>
                          <a14:foregroundMark x1="40016" y1="17462" x2="44912" y2="11678"/>
                          <a14:foregroundMark x1="48678" y1="8932" x2="53053" y2="7158"/>
                          <a14:foregroundMark x1="77163" y1="40967" x2="77059" y2="42052"/>
                          <a14:foregroundMark x1="78753" y1="51450" x2="78928" y2="52304"/>
                          <a14:foregroundMark x1="78928" y1="52304" x2="76044" y2="61439"/>
                          <a14:foregroundMark x1="74784" y1="61927" x2="69577" y2="63945"/>
                          <a14:foregroundMark x1="69577" y1="63945" x2="68930" y2="64673"/>
                          <a14:foregroundMark x1="35083" y1="45011" x2="40501" y2="17745"/>
                          <a14:foregroundMark x1="40501" y1="17745" x2="45459" y2="11803"/>
                          <a14:foregroundMark x1="45459" y1="11803" x2="55642" y2="7186"/>
                          <a14:foregroundMark x1="65633" y1="6799" x2="70197" y2="14228"/>
                          <a14:foregroundMark x1="70197" y1="14228" x2="67313" y2="23969"/>
                          <a14:foregroundMark x1="67313" y1="23969" x2="42226" y2="55093"/>
                          <a14:foregroundMark x1="42226" y1="55093" x2="39962" y2="64390"/>
                          <a14:foregroundMark x1="39962" y1="64390" x2="37784" y2="65318"/>
                          <a14:foregroundMark x1="52304" y1="52587" x2="57370" y2="58690"/>
                          <a14:foregroundMark x1="57370" y1="58690" x2="52466" y2="53557"/>
                          <a14:foregroundMark x1="47157" y1="74050" x2="53570" y2="77607"/>
                          <a14:foregroundMark x1="53570" y1="77607" x2="59714" y2="74778"/>
                          <a14:foregroundMark x1="60314" y1="75171" x2="65643" y2="78658"/>
                          <a14:foregroundMark x1="65643" y1="78658" x2="70062" y2="71504"/>
                          <a14:foregroundMark x1="70062" y1="71504" x2="64403" y2="76960"/>
                          <a14:foregroundMark x1="64403" y1="76960" x2="62436" y2="76192"/>
                          <a14:foregroundMark x1="35361" y1="47804" x2="35678" y2="45715"/>
                          <a14:foregroundMark x1="34142" y1="55821" x2="34543" y2="53185"/>
                          <a14:foregroundMark x1="35678" y1="45715" x2="34923" y2="43398"/>
                          <a14:foregroundMark x1="34453" y1="30666" x2="44139" y2="12571"/>
                          <a14:foregroundMark x1="44139" y1="12571" x2="44139" y2="12571"/>
                          <a14:foregroundMark x1="34871" y1="28512" x2="35952" y2="23949"/>
                          <a14:foregroundMark x1="47971" y1="9448" x2="50229" y2="8690"/>
                          <a14:foregroundMark x1="79226" y1="49262" x2="79773" y2="55546"/>
                          <a14:foregroundMark x1="34429" y1="38421" x2="34398" y2="30951"/>
                          <a14:foregroundMark x1="34384" y1="27526" x2="38022" y2="19200"/>
                          <a14:foregroundMark x1="35058" y1="48545" x2="34519" y2="29305"/>
                          <a14:foregroundMark x1="34519" y1="29305" x2="35327" y2="25141"/>
                          <a14:foregroundMark x1="34788" y1="26718" x2="33684" y2="36500"/>
                          <a14:foregroundMark x1="33684" y1="36500" x2="34573" y2="46120"/>
                          <a14:foregroundMark x1="34573" y1="46120" x2="35408" y2="48464"/>
                          <a14:foregroundMark x1="37226" y1="19495" x2="34681" y2="27971"/>
                          <a14:foregroundMark x1="34681" y1="27971" x2="33764" y2="37551"/>
                          <a14:foregroundMark x1="33764" y1="37551" x2="34196" y2="40420"/>
                          <a14:foregroundMark x1="33738" y1="36580" x2="34762" y2="26960"/>
                          <a14:foregroundMark x1="34762" y1="26960" x2="37176" y2="19566"/>
                          <a14:foregroundMark x1="35732" y1="22514" x2="33932" y2="27526"/>
                          <a14:foregroundMark x1="34330" y1="26597" x2="33872" y2="30598"/>
                          <a14:foregroundMark x1="33899" y1="28698" x2="33711" y2="33428"/>
                          <a14:foregroundMark x1="33684" y1="32821" x2="33711" y2="37065"/>
                          <a14:foregroundMark x1="35543" y1="22878" x2="39316" y2="17057"/>
                          <a14:foregroundMark x1="35812" y1="22191" x2="36581" y2="20414"/>
                          <a14:foregroundMark x1="40423" y1="14934" x2="44786" y2="10792"/>
                          <a14:foregroundMark x1="44786" y1="10792" x2="44786" y2="10792"/>
                          <a14:foregroundMark x1="41121" y1="13258" x2="44732" y2="10388"/>
                          <a14:foregroundMark x1="34654" y1="53193" x2="36863" y2="63217"/>
                          <a14:foregroundMark x1="36863" y1="63217" x2="35085" y2="53759"/>
                          <a14:foregroundMark x1="35085" y1="53759" x2="36163" y2="60146"/>
                          <a14:foregroundMark x1="53786" y1="57801" x2="53678" y2="59054"/>
                          <a14:foregroundMark x1="53651" y1="56750" x2="51226" y2="55740"/>
                          <a14:foregroundMark x1="53409" y1="57033" x2="53409" y2="54729"/>
                          <a14:foregroundMark x1="44193" y1="10671" x2="51469" y2="7882"/>
                          <a14:foregroundMark x1="45109" y1="9863" x2="53436" y2="7276"/>
                          <a14:foregroundMark x1="45783" y1="9620" x2="52924" y2="6669"/>
                          <a14:foregroundMark x1="52924" y1="6669" x2="53436" y2="6669"/>
                          <a14:foregroundMark x1="51145" y1="6871" x2="58045" y2="5706"/>
                          <a14:foregroundMark x1="52385" y1="6508" x2="59306" y2="6001"/>
                          <a14:backgroundMark x1="38345" y1="15764" x2="39323" y2="15051"/>
                          <a14:backgroundMark x1="51382" y1="6273" x2="50660" y2="6265"/>
                          <a14:backgroundMark x1="45226" y1="9554" x2="44425" y2="10038"/>
                          <a14:backgroundMark x1="50660" y1="6265" x2="46994" y2="8483"/>
                          <a14:backgroundMark x1="34500" y1="46135" x2="35176" y2="52944"/>
                          <a14:backgroundMark x1="35461" y1="60407" x2="33414" y2="53719"/>
                          <a14:backgroundMark x1="35669" y1="61086" x2="35544" y2="60677"/>
                          <a14:backgroundMark x1="33414" y1="53719" x2="33928" y2="53185"/>
                          <a14:backgroundMark x1="37483" y1="66572" x2="32956" y2="59054"/>
                          <a14:backgroundMark x1="36941" y1="63398" x2="38184" y2="64753"/>
                          <a14:backgroundMark x1="36802" y1="63247" x2="36894" y2="63347"/>
                          <a14:backgroundMark x1="32956" y1="59054" x2="35938" y2="62304"/>
                          <a14:backgroundMark x1="38184" y1="64753" x2="36378" y2="64794"/>
                          <a14:backgroundMark x1="34142" y1="50162" x2="33764" y2="51415"/>
                          <a14:backgroundMark x1="33603" y1="59054" x2="32983" y2="52627"/>
                          <a14:backgroundMark x1="33172" y1="58852" x2="32794" y2="58488"/>
                          <a14:backgroundMark x1="32794" y1="57074" x2="32794" y2="57074"/>
                          <a14:backgroundMark x1="33037" y1="55255" x2="33037" y2="55255"/>
                          <a14:backgroundMark x1="32794" y1="55942" x2="32794" y2="55942"/>
                          <a14:backgroundMark x1="32794" y1="55942" x2="32794" y2="55942"/>
                          <a14:backgroundMark x1="32794" y1="56103" x2="32902" y2="57801"/>
                          <a14:backgroundMark x1="33091" y1="59903" x2="32794" y2="53112"/>
                          <a14:backgroundMark x1="32660" y1="53961" x2="33172" y2="59054"/>
                          <a14:backgroundMark x1="34276" y1="49434" x2="33333" y2="54123"/>
                          <a14:backgroundMark x1="70305" y1="62935" x2="70305" y2="63662"/>
                          <a14:backgroundMark x1="74023" y1="62207" x2="74023" y2="62207"/>
                          <a14:backgroundMark x1="74023" y1="62207" x2="74077" y2="62571"/>
                          <a14:backgroundMark x1="73888" y1="62207" x2="74373" y2="62732"/>
                          <a14:backgroundMark x1="73969" y1="62045" x2="74562" y2="63298"/>
                          <a14:backgroundMark x1="78739" y1="57357" x2="79978" y2="54770"/>
                          <a14:backgroundMark x1="78604" y1="56306" x2="79951" y2="54446"/>
                          <a14:backgroundMark x1="79601" y1="56023" x2="79925" y2="53638"/>
                          <a14:backgroundMark x1="79655" y1="54446" x2="79844" y2="55821"/>
                          <a14:backgroundMark x1="79359" y1="55416" x2="79763" y2="53921"/>
                          <a14:backgroundMark x1="79547" y1="51051" x2="77580" y2="41835"/>
                          <a14:backgroundMark x1="77580" y1="41835" x2="79008" y2="49353"/>
                          <a14:backgroundMark x1="79278" y1="50445" x2="78496" y2="50323"/>
                          <a14:backgroundMark x1="78389" y1="50323" x2="77580" y2="45877"/>
                          <a14:backgroundMark x1="78550" y1="50606" x2="77580" y2="43694"/>
                          <a14:backgroundMark x1="77338" y1="46483" x2="78658" y2="37874"/>
                          <a14:backgroundMark x1="79655" y1="50445" x2="77338" y2="42926"/>
                          <a14:backgroundMark x1="77607" y1="36095" x2="78227" y2="48424"/>
                          <a14:backgroundMark x1="78227" y1="48424" x2="78227" y2="48424"/>
                          <a14:backgroundMark x1="78065" y1="48100" x2="77338" y2="42765"/>
                          <a14:backgroundMark x1="77149" y1="46281" x2="77338" y2="42926"/>
                          <a14:backgroundMark x1="77688" y1="46362" x2="77203" y2="43209"/>
                          <a14:backgroundMark x1="78281" y1="39572" x2="78847" y2="45998"/>
                          <a14:backgroundMark x1="77634" y1="37793" x2="78281" y2="29345"/>
                          <a14:backgroundMark x1="78065" y1="37227" x2="77068" y2="25546"/>
                          <a14:backgroundMark x1="77068" y1="25546" x2="77068" y2="25546"/>
                          <a14:backgroundMark x1="77607" y1="36540" x2="77796" y2="30154"/>
                          <a14:backgroundMark x1="77526" y1="29224" x2="78065" y2="36500"/>
                          <a14:backgroundMark x1="77392" y1="29386" x2="76448" y2="20655"/>
                          <a14:backgroundMark x1="77553" y1="29386" x2="77338" y2="24980"/>
                          <a14:backgroundMark x1="73835" y1="14996" x2="76960" y2="23363"/>
                          <a14:backgroundMark x1="76960" y1="23363" x2="77688" y2="28860"/>
                          <a14:backgroundMark x1="66020" y1="6184" x2="71571" y2="10873"/>
                          <a14:backgroundMark x1="71571" y1="10873" x2="74077" y2="15400"/>
                          <a14:backgroundMark x1="57693" y1="4689" x2="66505" y2="6750"/>
                          <a14:backgroundMark x1="33279" y1="30234" x2="35651" y2="21180"/>
                          <a14:backgroundMark x1="35651" y1="21180" x2="42792" y2="10994"/>
                          <a14:backgroundMark x1="59580" y1="75546" x2="60954" y2="78779"/>
                          <a14:backgroundMark x1="59256" y1="74899" x2="60172" y2="74899"/>
                          <a14:backgroundMark x1="60172" y1="75303" x2="60280" y2="75263"/>
                          <a14:backgroundMark x1="59634" y1="74859" x2="59634" y2="74859"/>
                          <a14:backgroundMark x1="59634" y1="74697" x2="59634" y2="74697"/>
                          <a14:backgroundMark x1="62921" y1="75222" x2="62894" y2="7538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7" t="3751" r="18982" b="8749"/>
            <a:stretch/>
          </p:blipFill>
          <p:spPr>
            <a:xfrm>
              <a:off x="4692532" y="-789919"/>
              <a:ext cx="3696814" cy="4351338"/>
            </a:xfrm>
            <a:prstGeom prst="rect">
              <a:avLst/>
            </a:prstGeom>
            <a:solidFill>
              <a:schemeClr val="tx1"/>
            </a:solidFill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B0EDA21-C7B1-41DF-B023-0380220E9E3C}"/>
                </a:ext>
              </a:extLst>
            </p:cNvPr>
            <p:cNvSpPr txBox="1"/>
            <p:nvPr/>
          </p:nvSpPr>
          <p:spPr>
            <a:xfrm>
              <a:off x="16819" y="3041605"/>
              <a:ext cx="2136697" cy="52322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ZAC 1568</a:t>
              </a: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4E7DB9FD-55BA-4A6A-84F6-DD7F923631BB}"/>
                </a:ext>
              </a:extLst>
            </p:cNvPr>
            <p:cNvGrpSpPr/>
            <p:nvPr/>
          </p:nvGrpSpPr>
          <p:grpSpPr>
            <a:xfrm>
              <a:off x="-38099" y="12315820"/>
              <a:ext cx="4656254" cy="5508801"/>
              <a:chOff x="-4687053" y="9433204"/>
              <a:chExt cx="3902721" cy="4925274"/>
            </a:xfrm>
          </p:grpSpPr>
          <p:pic>
            <p:nvPicPr>
              <p:cNvPr id="23" name="Espaço Reservado para Conteúdo 4">
                <a:extLst>
                  <a:ext uri="{FF2B5EF4-FFF2-40B4-BE49-F238E27FC236}">
                    <a16:creationId xmlns:a16="http://schemas.microsoft.com/office/drawing/2014/main" id="{E9D7DB32-5D45-4F5C-9D53-A8859BB925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680"/>
              <a:stretch/>
            </p:blipFill>
            <p:spPr>
              <a:xfrm rot="16200000">
                <a:off x="-5198329" y="9944480"/>
                <a:ext cx="4925274" cy="3902721"/>
              </a:xfrm>
              <a:prstGeom prst="rect">
                <a:avLst/>
              </a:prstGeom>
            </p:spPr>
          </p:pic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7F487C60-9702-4F16-9BF6-E54B955C75A7}"/>
                  </a:ext>
                </a:extLst>
              </p:cNvPr>
              <p:cNvSpPr txBox="1"/>
              <p:nvPr/>
            </p:nvSpPr>
            <p:spPr>
              <a:xfrm>
                <a:off x="-4596928" y="9434822"/>
                <a:ext cx="2274433" cy="457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ZAC 1005</a:t>
                </a:r>
              </a:p>
            </p:txBody>
          </p:sp>
        </p:grpSp>
        <p:pic>
          <p:nvPicPr>
            <p:cNvPr id="7" name="Espaço Reservado para Conteúdo 4" descr="Uma imagem contendo favo de mel, mesa&#10;&#10;Descrição gerada automaticamente">
              <a:extLst>
                <a:ext uri="{FF2B5EF4-FFF2-40B4-BE49-F238E27FC236}">
                  <a16:creationId xmlns:a16="http://schemas.microsoft.com/office/drawing/2014/main" id="{00F26C01-D7D4-4AF1-93F4-62FDCE28B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13" t="4886" r="11737" b="13230"/>
            <a:stretch/>
          </p:blipFill>
          <p:spPr>
            <a:xfrm rot="10800000">
              <a:off x="4707583" y="3633243"/>
              <a:ext cx="4063536" cy="6125142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D6172483-DEE3-403E-84BE-A86245A9987F}"/>
                </a:ext>
              </a:extLst>
            </p:cNvPr>
            <p:cNvSpPr txBox="1"/>
            <p:nvPr/>
          </p:nvSpPr>
          <p:spPr>
            <a:xfrm>
              <a:off x="4740560" y="9167253"/>
              <a:ext cx="3003284" cy="889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ZAC 1011</a:t>
              </a:r>
            </a:p>
          </p:txBody>
        </p:sp>
        <p:pic>
          <p:nvPicPr>
            <p:cNvPr id="35" name="Imagem 34" descr="Uma imagem contendo no interior, mesa, metade, banana&#10;&#10;Descrição gerada automaticamente">
              <a:extLst>
                <a:ext uri="{FF2B5EF4-FFF2-40B4-BE49-F238E27FC236}">
                  <a16:creationId xmlns:a16="http://schemas.microsoft.com/office/drawing/2014/main" id="{51965E58-519D-4057-AC37-7F412D8B8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833951" y="4560539"/>
              <a:ext cx="6125142" cy="4270551"/>
            </a:xfrm>
            <a:prstGeom prst="rect">
              <a:avLst/>
            </a:prstGeom>
          </p:spPr>
        </p:pic>
        <p:pic>
          <p:nvPicPr>
            <p:cNvPr id="36" name="Espaço Reservado para Conteúdo 4" descr="Uma imagem contendo favo de mel, mesa&#10;&#10;Descrição gerada automaticamente">
              <a:extLst>
                <a:ext uri="{FF2B5EF4-FFF2-40B4-BE49-F238E27FC236}">
                  <a16:creationId xmlns:a16="http://schemas.microsoft.com/office/drawing/2014/main" id="{B7BF0840-3E07-42E0-BFEB-1AC460D99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22" t="86920" r="36307" b="2295"/>
            <a:stretch/>
          </p:blipFill>
          <p:spPr>
            <a:xfrm rot="10800000">
              <a:off x="5526098" y="3659437"/>
              <a:ext cx="3054229" cy="797687"/>
            </a:xfrm>
            <a:prstGeom prst="rect">
              <a:avLst/>
            </a:prstGeom>
          </p:spPr>
        </p:pic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E34F702A-5A3D-4CBB-A2F6-507E92B7F58C}"/>
                </a:ext>
              </a:extLst>
            </p:cNvPr>
            <p:cNvSpPr txBox="1"/>
            <p:nvPr/>
          </p:nvSpPr>
          <p:spPr>
            <a:xfrm>
              <a:off x="4232142" y="-862018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635DC6ED-16B3-4E67-85BE-FBBC1A5EF860}"/>
                </a:ext>
              </a:extLst>
            </p:cNvPr>
            <p:cNvSpPr txBox="1"/>
            <p:nvPr/>
          </p:nvSpPr>
          <p:spPr>
            <a:xfrm>
              <a:off x="7990919" y="-869113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D5D47AB-1D70-4CF3-B147-679620FA895F}"/>
                </a:ext>
              </a:extLst>
            </p:cNvPr>
            <p:cNvSpPr txBox="1"/>
            <p:nvPr/>
          </p:nvSpPr>
          <p:spPr>
            <a:xfrm>
              <a:off x="12664273" y="-862018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DC103C95-A03D-45ED-A3F9-6554DD15C9A7}"/>
                </a:ext>
              </a:extLst>
            </p:cNvPr>
            <p:cNvSpPr txBox="1"/>
            <p:nvPr/>
          </p:nvSpPr>
          <p:spPr>
            <a:xfrm>
              <a:off x="4241667" y="3580715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d</a:t>
              </a:r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63AAE1BA-1C09-49D0-B732-8C45CD92BBC1}"/>
                </a:ext>
              </a:extLst>
            </p:cNvPr>
            <p:cNvSpPr txBox="1"/>
            <p:nvPr/>
          </p:nvSpPr>
          <p:spPr>
            <a:xfrm>
              <a:off x="8365992" y="3557582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52641161-EE4B-4F4F-A719-3708DD574B17}"/>
                </a:ext>
              </a:extLst>
            </p:cNvPr>
            <p:cNvSpPr txBox="1"/>
            <p:nvPr/>
          </p:nvSpPr>
          <p:spPr>
            <a:xfrm>
              <a:off x="12661767" y="3597044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f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AFE199B-D219-4C25-AB2D-BB55D20F8A62}"/>
                </a:ext>
              </a:extLst>
            </p:cNvPr>
            <p:cNvSpPr/>
            <p:nvPr/>
          </p:nvSpPr>
          <p:spPr>
            <a:xfrm>
              <a:off x="4716599" y="9878235"/>
              <a:ext cx="8315198" cy="42060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8" name="Agrupar 87">
              <a:extLst>
                <a:ext uri="{FF2B5EF4-FFF2-40B4-BE49-F238E27FC236}">
                  <a16:creationId xmlns:a16="http://schemas.microsoft.com/office/drawing/2014/main" id="{FD7C59EA-EE21-4B14-98F5-58F472F20590}"/>
                </a:ext>
              </a:extLst>
            </p:cNvPr>
            <p:cNvGrpSpPr/>
            <p:nvPr/>
          </p:nvGrpSpPr>
          <p:grpSpPr>
            <a:xfrm>
              <a:off x="4691064" y="9878235"/>
              <a:ext cx="8340734" cy="4207573"/>
              <a:chOff x="2392853" y="6128483"/>
              <a:chExt cx="8340734" cy="4207573"/>
            </a:xfrm>
          </p:grpSpPr>
          <p:pic>
            <p:nvPicPr>
              <p:cNvPr id="89" name="Imagem 88" descr="Uma imagem contendo foto, metade, pedaço, bolo&#10;&#10;Descrição gerada automaticamente">
                <a:extLst>
                  <a:ext uri="{FF2B5EF4-FFF2-40B4-BE49-F238E27FC236}">
                    <a16:creationId xmlns:a16="http://schemas.microsoft.com/office/drawing/2014/main" id="{48B02BDD-B90A-4706-9F23-8D0592455E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93" b="98281" l="156" r="99219">
                            <a14:foregroundMark x1="14688" y1="89173" x2="15260" y2="88941"/>
                            <a14:foregroundMark x1="26495" y1="99004" x2="39516" y2="98717"/>
                            <a14:foregroundMark x1="65928" y1="89346" x2="66348" y2="89121"/>
                            <a14:foregroundMark x1="59815" y1="92618" x2="65438" y2="89608"/>
                            <a14:foregroundMark x1="74336" y1="82211" x2="78385" y2="76905"/>
                            <a14:foregroundMark x1="78385" y1="76905" x2="90052" y2="68123"/>
                            <a14:foregroundMark x1="90052" y1="68123" x2="98177" y2="56459"/>
                            <a14:foregroundMark x1="98177" y1="56459" x2="99062" y2="22305"/>
                            <a14:foregroundMark x1="94018" y1="4410" x2="88490" y2="465"/>
                            <a14:foregroundMark x1="88490" y1="465" x2="86927" y2="139"/>
                            <a14:foregroundMark x1="78490" y1="78299" x2="96198" y2="41450"/>
                            <a14:foregroundMark x1="96198" y1="41450" x2="98659" y2="22305"/>
                            <a14:foregroundMark x1="93500" y1="3003" x2="91563" y2="929"/>
                            <a14:foregroundMark x1="98108" y1="23323" x2="97031" y2="50651"/>
                            <a14:foregroundMark x1="98148" y1="22305" x2="98114" y2="23165"/>
                            <a14:foregroundMark x1="97031" y1="50651" x2="98333" y2="38336"/>
                            <a14:foregroundMark x1="98333" y1="38336" x2="99219" y2="50186"/>
                            <a14:foregroundMark x1="99219" y1="50186" x2="98212" y2="22305"/>
                            <a14:foregroundMark x1="13229" y1="929" x2="10313" y2="98327"/>
                            <a14:foregroundMark x1="10313" y1="98327" x2="469" y2="97444"/>
                            <a14:foregroundMark x1="1042" y1="1719" x2="10625" y2="16078"/>
                            <a14:foregroundMark x1="10625" y1="16078" x2="9219" y2="94006"/>
                            <a14:foregroundMark x1="9219" y1="94006" x2="208" y2="78160"/>
                            <a14:foregroundMark x1="208" y1="78160" x2="3073" y2="1487"/>
                            <a14:foregroundMark x1="3073" y1="1487" x2="6250" y2="139"/>
                            <a14:foregroundMark x1="97760" y1="17797" x2="99219" y2="22584"/>
                            <a14:backgroundMark x1="94427" y1="1719" x2="99948" y2="16729"/>
                            <a14:backgroundMark x1="98229" y1="5344" x2="98802" y2="17333"/>
                            <a14:backgroundMark x1="98802" y1="17333" x2="99063" y2="4043"/>
                            <a14:backgroundMark x1="98802" y1="16961" x2="99948" y2="21887"/>
                            <a14:backgroundMark x1="98490" y1="9712" x2="98490" y2="17625"/>
                            <a14:backgroundMark x1="99227" y1="18089" x2="99375" y2="17240"/>
                            <a14:backgroundMark x1="74740" y1="83504" x2="64271" y2="93309"/>
                            <a14:backgroundMark x1="74740" y1="82714" x2="72969" y2="82993"/>
                            <a14:backgroundMark x1="67760" y1="89452" x2="75313" y2="88151"/>
                            <a14:backgroundMark x1="74427" y1="82714" x2="74427" y2="84015"/>
                            <a14:backgroundMark x1="74115" y1="82203" x2="75885" y2="84247"/>
                            <a14:backgroundMark x1="68333" y1="89173" x2="66875" y2="89684"/>
                            <a14:backgroundMark x1="74740" y1="82714" x2="75000" y2="82203"/>
                            <a14:backgroundMark x1="14063" y1="95586" x2="26094" y2="99442"/>
                            <a14:backgroundMark x1="26094" y1="99442" x2="26250" y2="99628"/>
                            <a14:backgroundMark x1="38438" y1="99907" x2="59271" y2="93541"/>
                            <a14:backgroundMark x1="45625" y1="98978" x2="49792" y2="97770"/>
                            <a14:backgroundMark x1="48646" y1="98699" x2="54844" y2="96143"/>
                            <a14:backgroundMark x1="74479" y1="82017" x2="75260" y2="81552"/>
                            <a14:backgroundMark x1="66198" y1="89684" x2="65573" y2="89777"/>
                            <a14:backgroundMark x1="74375" y1="82296" x2="74375" y2="82296"/>
                            <a14:backgroundMark x1="13333" y1="95678" x2="13958" y2="96050"/>
                            <a14:backgroundMark x1="44323" y1="64173" x2="43750" y2="64173"/>
                            <a14:backgroundMark x1="53594" y1="41775" x2="52656" y2="40242"/>
                            <a14:backgroundMark x1="56667" y1="43169" x2="55573" y2="43541"/>
                            <a14:backgroundMark x1="50417" y1="41543" x2="52292" y2="39777"/>
                            <a14:backgroundMark x1="49479" y1="37500" x2="49896" y2="3856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80987" y="6130017"/>
                <a:ext cx="3752600" cy="420603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</p:pic>
          <p:pic>
            <p:nvPicPr>
              <p:cNvPr id="90" name="Imagem 89">
                <a:extLst>
                  <a:ext uri="{FF2B5EF4-FFF2-40B4-BE49-F238E27FC236}">
                    <a16:creationId xmlns:a16="http://schemas.microsoft.com/office/drawing/2014/main" id="{3D061E5D-53F0-4C68-824B-6FA2E6C74A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5165" b="90799" l="18359" r="84180">
                            <a14:foregroundMark x1="46126" y1="9071" x2="62500" y2="6641"/>
                            <a14:foregroundMark x1="62500" y1="6641" x2="64266" y2="6641"/>
                            <a14:foregroundMark x1="72433" y1="8659" x2="77246" y2="13542"/>
                            <a14:foregroundMark x1="77246" y1="13542" x2="83887" y2="33941"/>
                            <a14:foregroundMark x1="83887" y1="33941" x2="84212" y2="45095"/>
                            <a14:foregroundMark x1="84212" y1="45095" x2="77637" y2="64931"/>
                            <a14:foregroundMark x1="77637" y1="64931" x2="76432" y2="66753"/>
                            <a14:foregroundMark x1="57389" y1="6814" x2="62452" y2="5797"/>
                            <a14:foregroundMark x1="63099" y1="84058" x2="56315" y2="87326"/>
                            <a14:foregroundMark x1="54465" y1="86443" x2="48861" y2="83767"/>
                            <a14:foregroundMark x1="48861" y1="83767" x2="44434" y2="84549"/>
                            <a14:foregroundMark x1="29264" y1="87630" x2="21517" y2="90495"/>
                            <a14:foregroundMark x1="19015" y1="85139" x2="17057" y2="80946"/>
                            <a14:foregroundMark x1="19626" y1="72271" x2="20052" y2="70833"/>
                            <a14:foregroundMark x1="17057" y1="80946" x2="18739" y2="75268"/>
                            <a14:foregroundMark x1="20052" y1="70833" x2="19466" y2="60156"/>
                            <a14:foregroundMark x1="19466" y1="60156" x2="29196" y2="89454"/>
                            <a14:foregroundMark x1="18998" y1="71764" x2="19694" y2="56597"/>
                            <a14:foregroundMark x1="18359" y1="85677" x2="18825" y2="75533"/>
                            <a14:foregroundMark x1="61979" y1="6207" x2="72070" y2="8594"/>
                            <a14:foregroundMark x1="64030" y1="5773" x2="69857" y2="7682"/>
                            <a14:backgroundMark x1="18685" y1="75043" x2="18652" y2="73090"/>
                            <a14:backgroundMark x1="18555" y1="73264" x2="18848" y2="74523"/>
                            <a14:backgroundMark x1="18685" y1="71875" x2="19076" y2="73785"/>
                            <a14:backgroundMark x1="18783" y1="72743" x2="18945" y2="74436"/>
                            <a14:backgroundMark x1="18978" y1="72569" x2="19173" y2="73828"/>
                            <a14:backgroundMark x1="19043" y1="74479" x2="18652" y2="74783"/>
                            <a14:backgroundMark x1="18392" y1="74913" x2="18978" y2="74783"/>
                            <a14:backgroundMark x1="18978" y1="74740" x2="18490" y2="75000"/>
                            <a14:backgroundMark x1="18783" y1="75043" x2="18652" y2="75130"/>
                            <a14:backgroundMark x1="18685" y1="74783" x2="18685" y2="75130"/>
                            <a14:backgroundMark x1="17969" y1="85677" x2="20898" y2="87413"/>
                            <a14:backgroundMark x1="63737" y1="83854" x2="63346" y2="84332"/>
                            <a14:backgroundMark x1="54297" y1="86849" x2="55632" y2="87500"/>
                            <a14:backgroundMark x1="56087" y1="87760" x2="54850" y2="86198"/>
                            <a14:backgroundMark x1="54395" y1="86545" x2="55208" y2="87109"/>
                            <a14:backgroundMark x1="28125" y1="90799" x2="28613" y2="90972"/>
                            <a14:backgroundMark x1="29036" y1="89887" x2="29199" y2="89714"/>
                            <a14:backgroundMark x1="28906" y1="90365" x2="29395" y2="89714"/>
                            <a14:backgroundMark x1="29036" y1="89540" x2="29460" y2="89844"/>
                            <a14:backgroundMark x1="29036" y1="89540" x2="29232" y2="89670"/>
                            <a14:backgroundMark x1="20605" y1="88411" x2="20117" y2="88151"/>
                            <a14:backgroundMark x1="18392" y1="85764" x2="18066" y2="85634"/>
                            <a14:backgroundMark x1="18457" y1="85894" x2="18490" y2="85807"/>
                            <a14:backgroundMark x1="46582" y1="8811" x2="49805" y2="8290"/>
                            <a14:backgroundMark x1="70154" y1="7155" x2="71842" y2="759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633" r="9499" b="5673"/>
              <a:stretch/>
            </p:blipFill>
            <p:spPr>
              <a:xfrm>
                <a:off x="2392853" y="6128483"/>
                <a:ext cx="4713144" cy="4204129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</p:pic>
          <p:sp>
            <p:nvSpPr>
              <p:cNvPr id="91" name="CaixaDeTexto 90">
                <a:extLst>
                  <a:ext uri="{FF2B5EF4-FFF2-40B4-BE49-F238E27FC236}">
                    <a16:creationId xmlns:a16="http://schemas.microsoft.com/office/drawing/2014/main" id="{BB13A58B-C441-44FF-95F6-A872D94B12A6}"/>
                  </a:ext>
                </a:extLst>
              </p:cNvPr>
              <p:cNvSpPr txBox="1"/>
              <p:nvPr/>
            </p:nvSpPr>
            <p:spPr>
              <a:xfrm>
                <a:off x="2535825" y="6128483"/>
                <a:ext cx="18714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ZAC 0872</a:t>
                </a:r>
              </a:p>
            </p:txBody>
          </p:sp>
        </p:grpSp>
        <p:sp>
          <p:nvSpPr>
            <p:cNvPr id="92" name="CaixaDeTexto 91">
              <a:extLst>
                <a:ext uri="{FF2B5EF4-FFF2-40B4-BE49-F238E27FC236}">
                  <a16:creationId xmlns:a16="http://schemas.microsoft.com/office/drawing/2014/main" id="{074B666D-AB61-406A-A615-856BE4E40CB7}"/>
                </a:ext>
              </a:extLst>
            </p:cNvPr>
            <p:cNvSpPr txBox="1"/>
            <p:nvPr/>
          </p:nvSpPr>
          <p:spPr>
            <a:xfrm>
              <a:off x="8826349" y="13435217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h</a:t>
              </a:r>
            </a:p>
          </p:txBody>
        </p:sp>
        <p:sp>
          <p:nvSpPr>
            <p:cNvPr id="93" name="CaixaDeTexto 92">
              <a:extLst>
                <a:ext uri="{FF2B5EF4-FFF2-40B4-BE49-F238E27FC236}">
                  <a16:creationId xmlns:a16="http://schemas.microsoft.com/office/drawing/2014/main" id="{5F390D3D-762F-45C2-B326-30AAC1F896A8}"/>
                </a:ext>
              </a:extLst>
            </p:cNvPr>
            <p:cNvSpPr txBox="1"/>
            <p:nvPr/>
          </p:nvSpPr>
          <p:spPr>
            <a:xfrm>
              <a:off x="12680041" y="13435462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i</a:t>
              </a:r>
            </a:p>
          </p:txBody>
        </p:sp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ED7B7AA-7F50-479F-ABAC-75FA934B9B87}"/>
                </a:ext>
              </a:extLst>
            </p:cNvPr>
            <p:cNvSpPr/>
            <p:nvPr/>
          </p:nvSpPr>
          <p:spPr>
            <a:xfrm>
              <a:off x="4707234" y="14220603"/>
              <a:ext cx="8315198" cy="36147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418B7384-9A72-481D-BAFD-1864BEC24868}"/>
                </a:ext>
              </a:extLst>
            </p:cNvPr>
            <p:cNvGrpSpPr/>
            <p:nvPr/>
          </p:nvGrpSpPr>
          <p:grpSpPr>
            <a:xfrm>
              <a:off x="4707235" y="14138626"/>
              <a:ext cx="4908714" cy="3687069"/>
              <a:chOff x="-5020279" y="-234297"/>
              <a:chExt cx="4846031" cy="3508623"/>
            </a:xfrm>
          </p:grpSpPr>
          <p:pic>
            <p:nvPicPr>
              <p:cNvPr id="105" name="Imagem 104" descr="Uma imagem contendo animal, chocolate, pedaço, bolo&#10;&#10;Descrição gerada automaticamente">
                <a:extLst>
                  <a:ext uri="{FF2B5EF4-FFF2-40B4-BE49-F238E27FC236}">
                    <a16:creationId xmlns:a16="http://schemas.microsoft.com/office/drawing/2014/main" id="{48AC4F8E-2737-4DE3-8C9C-D315B3602C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651" b="98872" l="1305" r="99931">
                            <a14:foregroundMark x1="17376" y1="7856" x2="45536" y2="868"/>
                            <a14:foregroundMark x1="45536" y1="868" x2="60646" y2="651"/>
                            <a14:foregroundMark x1="60646" y1="651" x2="71875" y2="2517"/>
                            <a14:foregroundMark x1="71875" y1="2517" x2="96188" y2="33550"/>
                            <a14:foregroundMark x1="96188" y1="33550" x2="99588" y2="46918"/>
                            <a14:foregroundMark x1="99588" y1="46918" x2="98764" y2="90799"/>
                            <a14:foregroundMark x1="87481" y1="97779" x2="84470" y2="99642"/>
                            <a14:foregroundMark x1="98764" y1="90799" x2="87816" y2="97572"/>
                            <a14:foregroundMark x1="80099" y1="99774" x2="12637" y2="97396"/>
                            <a14:foregroundMark x1="12637" y1="97396" x2="2713" y2="71094"/>
                            <a14:foregroundMark x1="2713" y1="71094" x2="6902" y2="25781"/>
                            <a14:foregroundMark x1="6902" y1="25781" x2="13084" y2="13802"/>
                            <a14:foregroundMark x1="13084" y1="13802" x2="30460" y2="1910"/>
                            <a14:foregroundMark x1="8001" y1="21398" x2="1305" y2="59722"/>
                            <a14:foregroundMark x1="89301" y1="98566" x2="94093" y2="98872"/>
                            <a14:foregroundMark x1="85045" y1="98293" x2="87286" y2="98436"/>
                            <a14:foregroundMark x1="8001" y1="93359" x2="80961" y2="98031"/>
                            <a14:foregroundMark x1="94093" y1="98872" x2="99931" y2="98655"/>
                            <a14:foregroundMark x1="70021" y1="694" x2="94208" y2="29033"/>
                            <a14:foregroundMark x1="98923" y1="40052" x2="99725" y2="42101"/>
                            <a14:foregroundMark x1="94952" y1="29905" x2="98904" y2="40003"/>
                            <a14:foregroundMark x1="99395" y1="40093" x2="99931" y2="41363"/>
                            <a14:foregroundMark x1="95354" y1="31748" x2="90968" y2="24696"/>
                            <a14:foregroundMark x1="90968" y1="24696" x2="90934" y2="24696"/>
                            <a14:backgroundMark x1="94231" y1="26736" x2="99451" y2="39106"/>
                            <a14:backgroundMark x1="99451" y1="39106" x2="99897" y2="39193"/>
                            <a14:backgroundMark x1="94574" y1="27648" x2="92891" y2="25651"/>
                            <a14:backgroundMark x1="84272" y1="88325" x2="85062" y2="90234"/>
                            <a14:backgroundMark x1="80082" y1="99826" x2="84512" y2="93533"/>
                            <a14:backgroundMark x1="84718" y1="92448" x2="84856" y2="90799"/>
                            <a14:backgroundMark x1="81628" y1="98220" x2="84169" y2="98090"/>
                            <a14:backgroundMark x1="80632" y1="99566" x2="84135" y2="99566"/>
                            <a14:backgroundMark x1="84169" y1="98351" x2="84135" y2="99132"/>
                            <a14:backgroundMark x1="84169" y1="98003" x2="84169" y2="99436"/>
                            <a14:backgroundMark x1="86951" y1="99696" x2="88324" y2="98220"/>
                            <a14:backgroundMark x1="88324" y1="98090" x2="87912" y2="99479"/>
                            <a14:backgroundMark x1="88462" y1="97613" x2="88393" y2="99349"/>
                            <a14:backgroundMark x1="84615" y1="99913" x2="84272" y2="99957"/>
                            <a14:backgroundMark x1="84409" y1="99219" x2="84581" y2="99957"/>
                            <a14:backgroundMark x1="30632" y1="868" x2="33963" y2="477"/>
                            <a14:backgroundMark x1="32212" y1="608" x2="33516" y2="608"/>
                          </a14:backgroundRemoval>
                        </a14:imgEffect>
                        <a14:imgEffect>
                          <a14:saturation sat="6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020279" y="-164785"/>
                <a:ext cx="4342097" cy="343911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</p:spPr>
          </p:pic>
          <p:sp>
            <p:nvSpPr>
              <p:cNvPr id="106" name="CaixaDeTexto 105">
                <a:extLst>
                  <a:ext uri="{FF2B5EF4-FFF2-40B4-BE49-F238E27FC236}">
                    <a16:creationId xmlns:a16="http://schemas.microsoft.com/office/drawing/2014/main" id="{5D36BFFB-CF04-4F57-B705-FB9DAC3FC75B}"/>
                  </a:ext>
                </a:extLst>
              </p:cNvPr>
              <p:cNvSpPr txBox="1"/>
              <p:nvPr/>
            </p:nvSpPr>
            <p:spPr>
              <a:xfrm>
                <a:off x="-2045668" y="-234297"/>
                <a:ext cx="18714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ZAC 698</a:t>
                </a:r>
              </a:p>
            </p:txBody>
          </p:sp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620CA6D0-01D3-4D71-8EB9-2DBCF04C76E0}"/>
                </a:ext>
              </a:extLst>
            </p:cNvPr>
            <p:cNvGrpSpPr/>
            <p:nvPr/>
          </p:nvGrpSpPr>
          <p:grpSpPr>
            <a:xfrm>
              <a:off x="9105497" y="14124008"/>
              <a:ext cx="4254351" cy="3707810"/>
              <a:chOff x="12396232" y="3992663"/>
              <a:chExt cx="4282934" cy="3520640"/>
            </a:xfrm>
          </p:grpSpPr>
          <p:pic>
            <p:nvPicPr>
              <p:cNvPr id="108" name="Imagem 107" descr="Uma imagem contendo mesa, chocolate, bolo, comida&#10;&#10;Descrição gerada automaticamente">
                <a:extLst>
                  <a:ext uri="{FF2B5EF4-FFF2-40B4-BE49-F238E27FC236}">
                    <a16:creationId xmlns:a16="http://schemas.microsoft.com/office/drawing/2014/main" id="{CCB6CA34-3831-4E55-A429-9BF87680A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878"/>
              <a:stretch/>
            </p:blipFill>
            <p:spPr>
              <a:xfrm>
                <a:off x="12396232" y="4071058"/>
                <a:ext cx="3952676" cy="3442245"/>
              </a:xfrm>
              <a:prstGeom prst="rect">
                <a:avLst/>
              </a:prstGeom>
            </p:spPr>
          </p:pic>
          <p:sp>
            <p:nvSpPr>
              <p:cNvPr id="109" name="CaixaDeTexto 108">
                <a:extLst>
                  <a:ext uri="{FF2B5EF4-FFF2-40B4-BE49-F238E27FC236}">
                    <a16:creationId xmlns:a16="http://schemas.microsoft.com/office/drawing/2014/main" id="{0CC810A6-0F75-447C-93BE-FC49A0628FDC}"/>
                  </a:ext>
                </a:extLst>
              </p:cNvPr>
              <p:cNvSpPr txBox="1"/>
              <p:nvPr/>
            </p:nvSpPr>
            <p:spPr>
              <a:xfrm>
                <a:off x="14807746" y="3992663"/>
                <a:ext cx="18714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/>
                  <a:t>ZAC 1037</a:t>
                </a:r>
              </a:p>
            </p:txBody>
          </p:sp>
        </p:grpSp>
        <p:sp>
          <p:nvSpPr>
            <p:cNvPr id="110" name="CaixaDeTexto 109">
              <a:extLst>
                <a:ext uri="{FF2B5EF4-FFF2-40B4-BE49-F238E27FC236}">
                  <a16:creationId xmlns:a16="http://schemas.microsoft.com/office/drawing/2014/main" id="{1D96C2FA-8954-425D-970D-ECA4BA26C935}"/>
                </a:ext>
              </a:extLst>
            </p:cNvPr>
            <p:cNvSpPr txBox="1"/>
            <p:nvPr/>
          </p:nvSpPr>
          <p:spPr>
            <a:xfrm>
              <a:off x="12725542" y="17302475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/>
                <a:t>l</a:t>
              </a:r>
            </a:p>
          </p:txBody>
        </p:sp>
        <p:sp>
          <p:nvSpPr>
            <p:cNvPr id="111" name="CaixaDeTexto 110">
              <a:extLst>
                <a:ext uri="{FF2B5EF4-FFF2-40B4-BE49-F238E27FC236}">
                  <a16:creationId xmlns:a16="http://schemas.microsoft.com/office/drawing/2014/main" id="{03FE6A13-0B60-490D-83A2-115D6207B149}"/>
                </a:ext>
              </a:extLst>
            </p:cNvPr>
            <p:cNvSpPr txBox="1"/>
            <p:nvPr/>
          </p:nvSpPr>
          <p:spPr>
            <a:xfrm>
              <a:off x="4834036" y="14165237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k</a:t>
              </a:r>
            </a:p>
          </p:txBody>
        </p:sp>
        <p:sp>
          <p:nvSpPr>
            <p:cNvPr id="112" name="CaixaDeTexto 111">
              <a:extLst>
                <a:ext uri="{FF2B5EF4-FFF2-40B4-BE49-F238E27FC236}">
                  <a16:creationId xmlns:a16="http://schemas.microsoft.com/office/drawing/2014/main" id="{DE11B5E0-873F-4ACF-A04A-DF9C51BF7A21}"/>
                </a:ext>
              </a:extLst>
            </p:cNvPr>
            <p:cNvSpPr txBox="1"/>
            <p:nvPr/>
          </p:nvSpPr>
          <p:spPr>
            <a:xfrm>
              <a:off x="4196140" y="12305991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j</a:t>
              </a:r>
            </a:p>
          </p:txBody>
        </p: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E4B50FAD-B7F1-4943-8B4F-B75FB7439FF8}"/>
                </a:ext>
              </a:extLst>
            </p:cNvPr>
            <p:cNvSpPr/>
            <p:nvPr/>
          </p:nvSpPr>
          <p:spPr>
            <a:xfrm>
              <a:off x="106645" y="7938507"/>
              <a:ext cx="4510477" cy="429326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399CD259-011C-468A-A396-BFEE78A223DA}"/>
                </a:ext>
              </a:extLst>
            </p:cNvPr>
            <p:cNvGrpSpPr/>
            <p:nvPr/>
          </p:nvGrpSpPr>
          <p:grpSpPr>
            <a:xfrm>
              <a:off x="-37990" y="7916318"/>
              <a:ext cx="4662557" cy="4337646"/>
              <a:chOff x="3860640" y="1067478"/>
              <a:chExt cx="4049028" cy="3850481"/>
            </a:xfrm>
          </p:grpSpPr>
          <p:pic>
            <p:nvPicPr>
              <p:cNvPr id="48" name="Imagem 47" descr="Macaco de boca aberta&#10;&#10;Descrição gerada automaticamente com confiança média">
                <a:extLst>
                  <a:ext uri="{FF2B5EF4-FFF2-40B4-BE49-F238E27FC236}">
                    <a16:creationId xmlns:a16="http://schemas.microsoft.com/office/drawing/2014/main" id="{5DF38E97-CE7F-4E0B-BFF0-C47D57F5BC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429" b="96094" l="10612" r="82064">
                            <a14:foregroundMark x1="38835" y1="10720" x2="43066" y2="1172"/>
                            <a14:foregroundMark x1="43066" y1="1172" x2="51921" y2="43"/>
                            <a14:foregroundMark x1="51921" y1="43" x2="59668" y2="3429"/>
                            <a14:foregroundMark x1="59668" y1="3429" x2="41341" y2="10720"/>
                            <a14:foregroundMark x1="41341" y1="10720" x2="38379" y2="10851"/>
                            <a14:foregroundMark x1="80632" y1="58681" x2="82108" y2="69623"/>
                            <a14:foregroundMark x1="82133" y1="69634" x2="78418" y2="59549"/>
                            <a14:foregroundMark x1="78418" y1="59549" x2="80176" y2="59288"/>
                            <a14:foregroundMark x1="37467" y1="90017" x2="42309" y2="94098"/>
                            <a14:foregroundMark x1="45300" y1="95950" x2="47875" y2="96275"/>
                            <a14:foregroundMark x1="57799" y1="95975" x2="61100" y2="95399"/>
                            <a14:foregroundMark x1="61100" y1="95399" x2="68164" y2="89583"/>
                            <a14:foregroundMark x1="68164" y1="89583" x2="59733" y2="87109"/>
                            <a14:foregroundMark x1="59733" y1="87109" x2="42057" y2="89280"/>
                            <a14:foregroundMark x1="42057" y1="89280" x2="39160" y2="91059"/>
                            <a14:foregroundMark x1="43197" y1="94444" x2="51432" y2="96094"/>
                            <a14:foregroundMark x1="55431" y1="95385" x2="64160" y2="93837"/>
                            <a14:foregroundMark x1="16421" y1="42187" x2="15481" y2="60264"/>
                            <a14:foregroundMark x1="16810" y1="34697" x2="16698" y2="36848"/>
                            <a14:foregroundMark x1="17188" y1="27431" x2="16921" y2="32567"/>
                            <a14:foregroundMark x1="15492" y1="60264" x2="16178" y2="49479"/>
                            <a14:foregroundMark x1="16178" y1="49479" x2="15537" y2="60264"/>
                            <a14:foregroundMark x1="15456" y1="60264" x2="10840" y2="50347"/>
                            <a14:foregroundMark x1="10840" y1="50347" x2="10645" y2="37066"/>
                            <a14:foregroundMark x1="13893" y1="29353" x2="14537" y2="27824"/>
                            <a14:foregroundMark x1="10645" y1="37066" x2="13081" y2="31282"/>
                            <a14:foregroundMark x1="15863" y1="34235" x2="16345" y2="36885"/>
                            <a14:foregroundMark x1="14697" y1="27830" x2="15233" y2="30776"/>
                            <a14:foregroundMark x1="16283" y1="51100" x2="12044" y2="59939"/>
                            <a14:foregroundMark x1="12044" y1="59939" x2="11947" y2="59549"/>
                            <a14:foregroundMark x1="10840" y1="60590" x2="16271" y2="53693"/>
                            <a14:foregroundMark x1="14591" y1="32885" x2="10319" y2="36155"/>
                            <a14:foregroundMark x1="16791" y1="31201" x2="16119" y2="31716"/>
                            <a14:foregroundMark x1="10319" y1="36155" x2="11882" y2="59418"/>
                            <a14:foregroundMark x1="11882" y1="59418" x2="11556" y2="60417"/>
                            <a14:foregroundMark x1="10938" y1="27431" x2="16855" y2="33655"/>
                            <a14:foregroundMark x1="16862" y1="56814" x2="16146" y2="31207"/>
                            <a14:foregroundMark x1="16146" y1="31207" x2="15755" y2="43099"/>
                            <a14:foregroundMark x1="15755" y1="43099" x2="15788" y2="39931"/>
                            <a14:foregroundMark x1="13444" y1="27431" x2="17188" y2="28776"/>
                            <a14:foregroundMark x1="16992" y1="32335" x2="16989" y2="33182"/>
                            <a14:foregroundMark x1="16992" y1="27995" x2="17142" y2="33177"/>
                            <a14:foregroundMark x1="16868" y1="44916" x2="16406" y2="41623"/>
                            <a14:foregroundMark x1="15885" y1="29427" x2="16992" y2="32726"/>
                            <a14:foregroundMark x1="17188" y1="32335" x2="17220" y2="55078"/>
                            <a14:foregroundMark x1="17220" y1="55078" x2="16211" y2="58507"/>
                            <a14:foregroundMark x1="17220" y1="43793" x2="17480" y2="46311"/>
                            <a14:foregroundMark x1="17090" y1="46050" x2="17773" y2="60677"/>
                            <a14:foregroundMark x1="17383" y1="27344" x2="17383" y2="60547"/>
                            <a14:backgroundMark x1="42643" y1="95790" x2="44857" y2="96701"/>
                            <a14:backgroundMark x1="49707" y1="97483" x2="55534" y2="97960"/>
                            <a14:backgroundMark x1="51432" y1="96267" x2="57617" y2="96354"/>
                            <a14:backgroundMark x1="42708" y1="95052" x2="45443" y2="95833"/>
                            <a14:backgroundMark x1="41960" y1="94705" x2="43262" y2="95182"/>
                            <a14:backgroundMark x1="44889" y1="96137" x2="45898" y2="96788"/>
                            <a14:backgroundMark x1="48372" y1="96745" x2="50228" y2="97005"/>
                            <a14:backgroundMark x1="48665" y1="96528" x2="48079" y2="96658"/>
                            <a14:backgroundMark x1="44987" y1="96007" x2="46777" y2="96788"/>
                            <a14:backgroundMark x1="82422" y1="69184" x2="82324" y2="69748"/>
                            <a14:backgroundMark x1="82227" y1="69097" x2="82096" y2="69618"/>
                            <a14:backgroundMark x1="10844" y1="26767" x2="7682" y2="26606"/>
                            <a14:backgroundMark x1="11198" y1="61589" x2="16667" y2="62457"/>
                            <a14:backgroundMark x1="14030" y1="61241" x2="16764" y2="61241"/>
                            <a14:backgroundMark x1="14844" y1="61198" x2="16764" y2="61198"/>
                            <a14:backgroundMark x1="14897" y1="26892" x2="17513" y2="26997"/>
                            <a14:backgroundMark x1="11621" y1="26760" x2="13779" y2="26847"/>
                            <a14:backgroundMark x1="17915" y1="46231" x2="18197" y2="616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14" r="11900"/>
              <a:stretch/>
            </p:blipFill>
            <p:spPr>
              <a:xfrm>
                <a:off x="3860640" y="1067478"/>
                <a:ext cx="4049028" cy="3850481"/>
              </a:xfrm>
              <a:prstGeom prst="rect">
                <a:avLst/>
              </a:prstGeom>
              <a:solidFill>
                <a:schemeClr val="tx1"/>
              </a:solidFill>
            </p:spPr>
          </p:pic>
          <p:sp>
            <p:nvSpPr>
              <p:cNvPr id="51" name="CaixaDeTexto 50">
                <a:extLst>
                  <a:ext uri="{FF2B5EF4-FFF2-40B4-BE49-F238E27FC236}">
                    <a16:creationId xmlns:a16="http://schemas.microsoft.com/office/drawing/2014/main" id="{CF193AFA-0FB0-4837-8C8C-6C1874176B71}"/>
                  </a:ext>
                </a:extLst>
              </p:cNvPr>
              <p:cNvSpPr txBox="1"/>
              <p:nvPr/>
            </p:nvSpPr>
            <p:spPr>
              <a:xfrm>
                <a:off x="3951356" y="1071861"/>
                <a:ext cx="1871420" cy="464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BR" sz="2800" dirty="0">
                    <a:solidFill>
                      <a:schemeClr val="bg1"/>
                    </a:solidFill>
                  </a:rPr>
                  <a:t>ZAC 645</a:t>
                </a:r>
              </a:p>
            </p:txBody>
          </p:sp>
        </p:grp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B103E069-BDE7-4092-B64E-1FCBAC944E63}"/>
                </a:ext>
              </a:extLst>
            </p:cNvPr>
            <p:cNvSpPr txBox="1"/>
            <p:nvPr/>
          </p:nvSpPr>
          <p:spPr>
            <a:xfrm>
              <a:off x="4241667" y="7891457"/>
              <a:ext cx="38601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solidFill>
                    <a:schemeClr val="bg1"/>
                  </a:solidFill>
                </a:rPr>
                <a:t>g</a:t>
              </a:r>
            </a:p>
          </p:txBody>
        </p:sp>
        <p:sp>
          <p:nvSpPr>
            <p:cNvPr id="8" name="Seta: para a Direita 7">
              <a:extLst>
                <a:ext uri="{FF2B5EF4-FFF2-40B4-BE49-F238E27FC236}">
                  <a16:creationId xmlns:a16="http://schemas.microsoft.com/office/drawing/2014/main" id="{C2452E62-9CB5-48EA-9667-41E34DFC71E0}"/>
                </a:ext>
              </a:extLst>
            </p:cNvPr>
            <p:cNvSpPr/>
            <p:nvPr/>
          </p:nvSpPr>
          <p:spPr>
            <a:xfrm>
              <a:off x="3667873" y="14424707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3" name="Seta: para a Direita 52">
              <a:extLst>
                <a:ext uri="{FF2B5EF4-FFF2-40B4-BE49-F238E27FC236}">
                  <a16:creationId xmlns:a16="http://schemas.microsoft.com/office/drawing/2014/main" id="{15270817-41C5-47B4-B1B3-A353C705EAF7}"/>
                </a:ext>
              </a:extLst>
            </p:cNvPr>
            <p:cNvSpPr/>
            <p:nvPr/>
          </p:nvSpPr>
          <p:spPr>
            <a:xfrm rot="12866922">
              <a:off x="833121" y="13549287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4" name="Seta: para a Direita 53">
              <a:extLst>
                <a:ext uri="{FF2B5EF4-FFF2-40B4-BE49-F238E27FC236}">
                  <a16:creationId xmlns:a16="http://schemas.microsoft.com/office/drawing/2014/main" id="{F7AC637D-8EA3-4DC2-B9BD-9CDCCC6AE873}"/>
                </a:ext>
              </a:extLst>
            </p:cNvPr>
            <p:cNvSpPr/>
            <p:nvPr/>
          </p:nvSpPr>
          <p:spPr>
            <a:xfrm rot="20583745">
              <a:off x="7786504" y="11865210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5" name="Seta: para a Direita 54">
              <a:extLst>
                <a:ext uri="{FF2B5EF4-FFF2-40B4-BE49-F238E27FC236}">
                  <a16:creationId xmlns:a16="http://schemas.microsoft.com/office/drawing/2014/main" id="{6324E282-D0F8-4C7F-B1BC-5E4C94263EC8}"/>
                </a:ext>
              </a:extLst>
            </p:cNvPr>
            <p:cNvSpPr/>
            <p:nvPr/>
          </p:nvSpPr>
          <p:spPr>
            <a:xfrm>
              <a:off x="5320136" y="15737673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6" name="Seta: para a Direita 55">
              <a:extLst>
                <a:ext uri="{FF2B5EF4-FFF2-40B4-BE49-F238E27FC236}">
                  <a16:creationId xmlns:a16="http://schemas.microsoft.com/office/drawing/2014/main" id="{FBFA3EB2-7D51-44B8-9C49-1151EE18F2B2}"/>
                </a:ext>
              </a:extLst>
            </p:cNvPr>
            <p:cNvSpPr/>
            <p:nvPr/>
          </p:nvSpPr>
          <p:spPr>
            <a:xfrm rot="10800000">
              <a:off x="12192000" y="16284143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1" name="Seta: para a Direita 60">
              <a:extLst>
                <a:ext uri="{FF2B5EF4-FFF2-40B4-BE49-F238E27FC236}">
                  <a16:creationId xmlns:a16="http://schemas.microsoft.com/office/drawing/2014/main" id="{6AB0E869-19FC-47D3-AFEC-8A9660156426}"/>
                </a:ext>
              </a:extLst>
            </p:cNvPr>
            <p:cNvSpPr/>
            <p:nvPr/>
          </p:nvSpPr>
          <p:spPr>
            <a:xfrm rot="19598808">
              <a:off x="1827025" y="11960984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Seta: para a Direita 61">
              <a:extLst>
                <a:ext uri="{FF2B5EF4-FFF2-40B4-BE49-F238E27FC236}">
                  <a16:creationId xmlns:a16="http://schemas.microsoft.com/office/drawing/2014/main" id="{4700EBF4-8437-4D61-8622-4BAF42573161}"/>
                </a:ext>
              </a:extLst>
            </p:cNvPr>
            <p:cNvSpPr/>
            <p:nvPr/>
          </p:nvSpPr>
          <p:spPr>
            <a:xfrm rot="10800000">
              <a:off x="6586927" y="7620631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63" name="Seta: para a Direita 62">
              <a:extLst>
                <a:ext uri="{FF2B5EF4-FFF2-40B4-BE49-F238E27FC236}">
                  <a16:creationId xmlns:a16="http://schemas.microsoft.com/office/drawing/2014/main" id="{44190CE7-8108-496C-A814-60F42A489E58}"/>
                </a:ext>
              </a:extLst>
            </p:cNvPr>
            <p:cNvSpPr/>
            <p:nvPr/>
          </p:nvSpPr>
          <p:spPr>
            <a:xfrm rot="18850425">
              <a:off x="6537499" y="5172995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4" name="Seta: para a Direita 63">
              <a:extLst>
                <a:ext uri="{FF2B5EF4-FFF2-40B4-BE49-F238E27FC236}">
                  <a16:creationId xmlns:a16="http://schemas.microsoft.com/office/drawing/2014/main" id="{E1F085ED-432F-415D-B8E6-5E06A107F2AB}"/>
                </a:ext>
              </a:extLst>
            </p:cNvPr>
            <p:cNvSpPr/>
            <p:nvPr/>
          </p:nvSpPr>
          <p:spPr>
            <a:xfrm>
              <a:off x="1827024" y="6243569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5" name="Seta: para a Direita 64">
              <a:extLst>
                <a:ext uri="{FF2B5EF4-FFF2-40B4-BE49-F238E27FC236}">
                  <a16:creationId xmlns:a16="http://schemas.microsoft.com/office/drawing/2014/main" id="{5840D525-9373-493D-B251-FEF8868C8706}"/>
                </a:ext>
              </a:extLst>
            </p:cNvPr>
            <p:cNvSpPr/>
            <p:nvPr/>
          </p:nvSpPr>
          <p:spPr>
            <a:xfrm rot="14437368">
              <a:off x="1456377" y="5300755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6" name="Seta: para a Direita 65">
              <a:extLst>
                <a:ext uri="{FF2B5EF4-FFF2-40B4-BE49-F238E27FC236}">
                  <a16:creationId xmlns:a16="http://schemas.microsoft.com/office/drawing/2014/main" id="{9B1DE83E-4DFF-47F8-8991-F05C865AE16C}"/>
                </a:ext>
              </a:extLst>
            </p:cNvPr>
            <p:cNvSpPr/>
            <p:nvPr/>
          </p:nvSpPr>
          <p:spPr>
            <a:xfrm>
              <a:off x="821152" y="633253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7" name="Seta: para a Direita 66">
              <a:extLst>
                <a:ext uri="{FF2B5EF4-FFF2-40B4-BE49-F238E27FC236}">
                  <a16:creationId xmlns:a16="http://schemas.microsoft.com/office/drawing/2014/main" id="{2E68A84F-877F-4AFD-B7B5-2EB699CCC51D}"/>
                </a:ext>
              </a:extLst>
            </p:cNvPr>
            <p:cNvSpPr/>
            <p:nvPr/>
          </p:nvSpPr>
          <p:spPr>
            <a:xfrm rot="3379141">
              <a:off x="5294561" y="20644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Seta: para a Direita 67">
              <a:extLst>
                <a:ext uri="{FF2B5EF4-FFF2-40B4-BE49-F238E27FC236}">
                  <a16:creationId xmlns:a16="http://schemas.microsoft.com/office/drawing/2014/main" id="{030175AB-2706-465F-8396-DF024D8BF7CF}"/>
                </a:ext>
              </a:extLst>
            </p:cNvPr>
            <p:cNvSpPr/>
            <p:nvPr/>
          </p:nvSpPr>
          <p:spPr>
            <a:xfrm rot="19834846">
              <a:off x="5785513" y="2093508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9" name="Seta: para a Direita 68">
              <a:extLst>
                <a:ext uri="{FF2B5EF4-FFF2-40B4-BE49-F238E27FC236}">
                  <a16:creationId xmlns:a16="http://schemas.microsoft.com/office/drawing/2014/main" id="{6B3E7B1E-88C5-412B-88B5-776D46384AAB}"/>
                </a:ext>
              </a:extLst>
            </p:cNvPr>
            <p:cNvSpPr/>
            <p:nvPr/>
          </p:nvSpPr>
          <p:spPr>
            <a:xfrm rot="13257823">
              <a:off x="9325844" y="1758055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0" name="Seta: para a Direita 69">
              <a:extLst>
                <a:ext uri="{FF2B5EF4-FFF2-40B4-BE49-F238E27FC236}">
                  <a16:creationId xmlns:a16="http://schemas.microsoft.com/office/drawing/2014/main" id="{DF62B1D8-DD59-469D-8FC1-6101A0F8199E}"/>
                </a:ext>
              </a:extLst>
            </p:cNvPr>
            <p:cNvSpPr/>
            <p:nvPr/>
          </p:nvSpPr>
          <p:spPr>
            <a:xfrm rot="18654939">
              <a:off x="11049739" y="1976753"/>
              <a:ext cx="460709" cy="18514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41717101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625</Words>
  <Application>Microsoft Office PowerPoint</Application>
  <PresentationFormat>Panorámica</PresentationFormat>
  <Paragraphs>44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do Office</vt:lpstr>
      <vt:lpstr>Presentación de PowerPoint</vt:lpstr>
      <vt:lpstr>Additional Documentation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Luis</dc:creator>
  <cp:lastModifiedBy>Luis Pezo</cp:lastModifiedBy>
  <cp:revision>105</cp:revision>
  <cp:lastPrinted>2023-05-31T16:38:33Z</cp:lastPrinted>
  <dcterms:created xsi:type="dcterms:W3CDTF">2021-01-15T13:38:38Z</dcterms:created>
  <dcterms:modified xsi:type="dcterms:W3CDTF">2023-05-31T16:40:47Z</dcterms:modified>
</cp:coreProperties>
</file>