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846" r:id="rId5"/>
    <p:sldId id="913" r:id="rId6"/>
    <p:sldId id="256" r:id="rId7"/>
    <p:sldId id="848" r:id="rId8"/>
    <p:sldId id="914" r:id="rId9"/>
    <p:sldId id="857" r:id="rId10"/>
    <p:sldId id="912" r:id="rId11"/>
    <p:sldId id="858" r:id="rId12"/>
    <p:sldId id="908" r:id="rId13"/>
    <p:sldId id="860" r:id="rId14"/>
    <p:sldId id="907" r:id="rId15"/>
    <p:sldId id="911" r:id="rId16"/>
    <p:sldId id="909" r:id="rId17"/>
    <p:sldId id="859" r:id="rId18"/>
    <p:sldId id="871" r:id="rId19"/>
    <p:sldId id="872" r:id="rId20"/>
    <p:sldId id="809" r:id="rId21"/>
    <p:sldId id="873" r:id="rId22"/>
    <p:sldId id="784" r:id="rId23"/>
    <p:sldId id="863" r:id="rId24"/>
    <p:sldId id="864" r:id="rId25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aury de Hemptinne" initials="AdH" lastIdx="1" clrIdx="0">
    <p:extLst>
      <p:ext uri="{19B8F6BF-5375-455C-9EA6-DF929625EA0E}">
        <p15:presenceInfo xmlns:p15="http://schemas.microsoft.com/office/powerpoint/2012/main" userId="S::Amaury.de.Hemptinne@vub.be::09d4c125-315e-4fbf-9d12-d285a3ad4c3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A0"/>
    <a:srgbClr val="2E5494"/>
    <a:srgbClr val="0F1B2F"/>
    <a:srgbClr val="6796E3"/>
    <a:srgbClr val="93A9D7"/>
    <a:srgbClr val="F6956E"/>
    <a:srgbClr val="00319E"/>
    <a:srgbClr val="001A54"/>
    <a:srgbClr val="003ABC"/>
    <a:srgbClr val="055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E27A9A-C492-4C31-A2A5-D580E2A2EFEC}" v="2" dt="2022-11-22T11:44:48.4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87332" autoAdjust="0"/>
  </p:normalViewPr>
  <p:slideViewPr>
    <p:cSldViewPr snapToGrid="0">
      <p:cViewPr varScale="1">
        <p:scale>
          <a:sx n="99" d="100"/>
          <a:sy n="99" d="100"/>
        </p:scale>
        <p:origin x="1224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aury de Hemptinne" userId="09d4c125-315e-4fbf-9d12-d285a3ad4c3f" providerId="ADAL" clId="{2A788C68-98AE-4F64-89A5-2B08A4A4CB35}"/>
    <pc:docChg chg="undo custSel addSld delSld modSld">
      <pc:chgData name="Amaury de Hemptinne" userId="09d4c125-315e-4fbf-9d12-d285a3ad4c3f" providerId="ADAL" clId="{2A788C68-98AE-4F64-89A5-2B08A4A4CB35}" dt="2022-02-22T10:47:50.829" v="213" actId="197"/>
      <pc:docMkLst>
        <pc:docMk/>
      </pc:docMkLst>
      <pc:sldChg chg="addSp delSp modSp mod modTransition delAnim modAnim">
        <pc:chgData name="Amaury de Hemptinne" userId="09d4c125-315e-4fbf-9d12-d285a3ad4c3f" providerId="ADAL" clId="{2A788C68-98AE-4F64-89A5-2B08A4A4CB35}" dt="2022-02-22T10:47:50.829" v="213" actId="197"/>
        <pc:sldMkLst>
          <pc:docMk/>
          <pc:sldMk cId="4198794175" sldId="845"/>
        </pc:sldMkLst>
        <pc:spChg chg="mod topLvl">
          <ac:chgData name="Amaury de Hemptinne" userId="09d4c125-315e-4fbf-9d12-d285a3ad4c3f" providerId="ADAL" clId="{2A788C68-98AE-4F64-89A5-2B08A4A4CB35}" dt="2022-02-22T10:28:14.628" v="43" actId="165"/>
          <ac:spMkLst>
            <pc:docMk/>
            <pc:sldMk cId="4198794175" sldId="845"/>
            <ac:spMk id="40" creationId="{B88311B2-0790-4770-A6BA-411B223CFE74}"/>
          </ac:spMkLst>
        </pc:spChg>
        <pc:spChg chg="mod topLvl">
          <ac:chgData name="Amaury de Hemptinne" userId="09d4c125-315e-4fbf-9d12-d285a3ad4c3f" providerId="ADAL" clId="{2A788C68-98AE-4F64-89A5-2B08A4A4CB35}" dt="2022-02-22T10:28:14.628" v="43" actId="165"/>
          <ac:spMkLst>
            <pc:docMk/>
            <pc:sldMk cId="4198794175" sldId="845"/>
            <ac:spMk id="41" creationId="{537EBFBA-B1CC-4B5D-A585-97CC292B31FD}"/>
          </ac:spMkLst>
        </pc:spChg>
        <pc:spChg chg="mod">
          <ac:chgData name="Amaury de Hemptinne" userId="09d4c125-315e-4fbf-9d12-d285a3ad4c3f" providerId="ADAL" clId="{2A788C68-98AE-4F64-89A5-2B08A4A4CB35}" dt="2022-02-22T10:28:18.767" v="44" actId="165"/>
          <ac:spMkLst>
            <pc:docMk/>
            <pc:sldMk cId="4198794175" sldId="845"/>
            <ac:spMk id="75" creationId="{7B811717-1AF0-495A-842A-33BBD058EB03}"/>
          </ac:spMkLst>
        </pc:spChg>
        <pc:spChg chg="mod">
          <ac:chgData name="Amaury de Hemptinne" userId="09d4c125-315e-4fbf-9d12-d285a3ad4c3f" providerId="ADAL" clId="{2A788C68-98AE-4F64-89A5-2B08A4A4CB35}" dt="2022-02-22T10:28:18.767" v="44" actId="165"/>
          <ac:spMkLst>
            <pc:docMk/>
            <pc:sldMk cId="4198794175" sldId="845"/>
            <ac:spMk id="76" creationId="{1A8489A1-45BF-4C2A-8F96-A20642AD5CC6}"/>
          </ac:spMkLst>
        </pc:spChg>
        <pc:spChg chg="mod">
          <ac:chgData name="Amaury de Hemptinne" userId="09d4c125-315e-4fbf-9d12-d285a3ad4c3f" providerId="ADAL" clId="{2A788C68-98AE-4F64-89A5-2B08A4A4CB35}" dt="2022-02-22T10:28:18.767" v="44" actId="165"/>
          <ac:spMkLst>
            <pc:docMk/>
            <pc:sldMk cId="4198794175" sldId="845"/>
            <ac:spMk id="77" creationId="{B038BC8D-D155-447E-BDD3-D64F4948E91C}"/>
          </ac:spMkLst>
        </pc:spChg>
        <pc:spChg chg="mod">
          <ac:chgData name="Amaury de Hemptinne" userId="09d4c125-315e-4fbf-9d12-d285a3ad4c3f" providerId="ADAL" clId="{2A788C68-98AE-4F64-89A5-2B08A4A4CB35}" dt="2022-02-22T10:28:18.767" v="44" actId="165"/>
          <ac:spMkLst>
            <pc:docMk/>
            <pc:sldMk cId="4198794175" sldId="845"/>
            <ac:spMk id="78" creationId="{A0FD4F19-0293-4D55-84F9-4DAF45EFC523}"/>
          </ac:spMkLst>
        </pc:spChg>
        <pc:spChg chg="mod">
          <ac:chgData name="Amaury de Hemptinne" userId="09d4c125-315e-4fbf-9d12-d285a3ad4c3f" providerId="ADAL" clId="{2A788C68-98AE-4F64-89A5-2B08A4A4CB35}" dt="2022-02-22T10:28:18.767" v="44" actId="165"/>
          <ac:spMkLst>
            <pc:docMk/>
            <pc:sldMk cId="4198794175" sldId="845"/>
            <ac:spMk id="79" creationId="{C47D3911-3323-4B86-AA4F-DD255D1CA583}"/>
          </ac:spMkLst>
        </pc:spChg>
        <pc:spChg chg="mod">
          <ac:chgData name="Amaury de Hemptinne" userId="09d4c125-315e-4fbf-9d12-d285a3ad4c3f" providerId="ADAL" clId="{2A788C68-98AE-4F64-89A5-2B08A4A4CB35}" dt="2022-02-22T10:28:18.767" v="44" actId="165"/>
          <ac:spMkLst>
            <pc:docMk/>
            <pc:sldMk cId="4198794175" sldId="845"/>
            <ac:spMk id="80" creationId="{DE588F03-935D-4978-8E40-8393D2DBF4C2}"/>
          </ac:spMkLst>
        </pc:spChg>
        <pc:spChg chg="mod">
          <ac:chgData name="Amaury de Hemptinne" userId="09d4c125-315e-4fbf-9d12-d285a3ad4c3f" providerId="ADAL" clId="{2A788C68-98AE-4F64-89A5-2B08A4A4CB35}" dt="2022-02-22T10:28:18.767" v="44" actId="165"/>
          <ac:spMkLst>
            <pc:docMk/>
            <pc:sldMk cId="4198794175" sldId="845"/>
            <ac:spMk id="81" creationId="{D436EFAC-4039-4AFC-8F14-38AB4D61E738}"/>
          </ac:spMkLst>
        </pc:spChg>
        <pc:spChg chg="mod">
          <ac:chgData name="Amaury de Hemptinne" userId="09d4c125-315e-4fbf-9d12-d285a3ad4c3f" providerId="ADAL" clId="{2A788C68-98AE-4F64-89A5-2B08A4A4CB35}" dt="2022-02-22T10:28:18.767" v="44" actId="165"/>
          <ac:spMkLst>
            <pc:docMk/>
            <pc:sldMk cId="4198794175" sldId="845"/>
            <ac:spMk id="82" creationId="{CFF51821-8594-4A8C-8231-7BE202B2110F}"/>
          </ac:spMkLst>
        </pc:spChg>
        <pc:spChg chg="mod">
          <ac:chgData name="Amaury de Hemptinne" userId="09d4c125-315e-4fbf-9d12-d285a3ad4c3f" providerId="ADAL" clId="{2A788C68-98AE-4F64-89A5-2B08A4A4CB35}" dt="2022-02-22T10:28:18.767" v="44" actId="165"/>
          <ac:spMkLst>
            <pc:docMk/>
            <pc:sldMk cId="4198794175" sldId="845"/>
            <ac:spMk id="83" creationId="{555B9A66-CB6D-4C70-962D-21E41D95224C}"/>
          </ac:spMkLst>
        </pc:spChg>
        <pc:spChg chg="mod">
          <ac:chgData name="Amaury de Hemptinne" userId="09d4c125-315e-4fbf-9d12-d285a3ad4c3f" providerId="ADAL" clId="{2A788C68-98AE-4F64-89A5-2B08A4A4CB35}" dt="2022-02-22T10:28:18.767" v="44" actId="165"/>
          <ac:spMkLst>
            <pc:docMk/>
            <pc:sldMk cId="4198794175" sldId="845"/>
            <ac:spMk id="84" creationId="{E3B6ACFC-D793-4B1C-95B7-706653C720CD}"/>
          </ac:spMkLst>
        </pc:spChg>
        <pc:grpChg chg="del">
          <ac:chgData name="Amaury de Hemptinne" userId="09d4c125-315e-4fbf-9d12-d285a3ad4c3f" providerId="ADAL" clId="{2A788C68-98AE-4F64-89A5-2B08A4A4CB35}" dt="2022-02-22T10:28:14.628" v="43" actId="165"/>
          <ac:grpSpMkLst>
            <pc:docMk/>
            <pc:sldMk cId="4198794175" sldId="845"/>
            <ac:grpSpMk id="37" creationId="{4A713D7C-E774-49DE-BE03-301118FADBFE}"/>
          </ac:grpSpMkLst>
        </pc:grpChg>
        <pc:grpChg chg="del mod topLvl">
          <ac:chgData name="Amaury de Hemptinne" userId="09d4c125-315e-4fbf-9d12-d285a3ad4c3f" providerId="ADAL" clId="{2A788C68-98AE-4F64-89A5-2B08A4A4CB35}" dt="2022-02-22T10:28:18.767" v="44" actId="165"/>
          <ac:grpSpMkLst>
            <pc:docMk/>
            <pc:sldMk cId="4198794175" sldId="845"/>
            <ac:grpSpMk id="38" creationId="{D996843C-4344-40B1-B700-A0F38D798599}"/>
          </ac:grpSpMkLst>
        </pc:grpChg>
        <pc:grpChg chg="mod topLvl">
          <ac:chgData name="Amaury de Hemptinne" userId="09d4c125-315e-4fbf-9d12-d285a3ad4c3f" providerId="ADAL" clId="{2A788C68-98AE-4F64-89A5-2B08A4A4CB35}" dt="2022-02-22T10:28:18.767" v="44" actId="165"/>
          <ac:grpSpMkLst>
            <pc:docMk/>
            <pc:sldMk cId="4198794175" sldId="845"/>
            <ac:grpSpMk id="43" creationId="{BEAECAB3-9AD0-4FCB-8A53-7AE22124A8A1}"/>
          </ac:grpSpMkLst>
        </pc:grpChg>
        <pc:picChg chg="add mod">
          <ac:chgData name="Amaury de Hemptinne" userId="09d4c125-315e-4fbf-9d12-d285a3ad4c3f" providerId="ADAL" clId="{2A788C68-98AE-4F64-89A5-2B08A4A4CB35}" dt="2022-02-22T10:42:20.397" v="182" actId="1076"/>
          <ac:picMkLst>
            <pc:docMk/>
            <pc:sldMk cId="4198794175" sldId="845"/>
            <ac:picMk id="42" creationId="{6BF454BC-E6B7-4E80-8702-295B6D102837}"/>
          </ac:picMkLst>
        </pc:picChg>
        <pc:picChg chg="mod topLvl">
          <ac:chgData name="Amaury de Hemptinne" userId="09d4c125-315e-4fbf-9d12-d285a3ad4c3f" providerId="ADAL" clId="{2A788C68-98AE-4F64-89A5-2B08A4A4CB35}" dt="2022-02-22T10:28:18.767" v="44" actId="165"/>
          <ac:picMkLst>
            <pc:docMk/>
            <pc:sldMk cId="4198794175" sldId="845"/>
            <ac:picMk id="44" creationId="{7EDBA32A-B094-4A8B-9164-6C227173BE36}"/>
          </ac:picMkLst>
        </pc:picChg>
        <pc:picChg chg="add del mod">
          <ac:chgData name="Amaury de Hemptinne" userId="09d4c125-315e-4fbf-9d12-d285a3ad4c3f" providerId="ADAL" clId="{2A788C68-98AE-4F64-89A5-2B08A4A4CB35}" dt="2022-02-22T10:24:24.873" v="31" actId="478"/>
          <ac:picMkLst>
            <pc:docMk/>
            <pc:sldMk cId="4198794175" sldId="845"/>
            <ac:picMk id="46" creationId="{280E7FB2-010C-464C-8924-0C1B108982F1}"/>
          </ac:picMkLst>
        </pc:picChg>
        <pc:picChg chg="add mod">
          <ac:chgData name="Amaury de Hemptinne" userId="09d4c125-315e-4fbf-9d12-d285a3ad4c3f" providerId="ADAL" clId="{2A788C68-98AE-4F64-89A5-2B08A4A4CB35}" dt="2022-02-22T10:47:50.829" v="213" actId="197"/>
          <ac:picMkLst>
            <pc:docMk/>
            <pc:sldMk cId="4198794175" sldId="845"/>
            <ac:picMk id="46" creationId="{2B09D010-EAD8-45F0-9E9F-7B9D0DAED260}"/>
          </ac:picMkLst>
        </pc:picChg>
        <pc:picChg chg="add mod">
          <ac:chgData name="Amaury de Hemptinne" userId="09d4c125-315e-4fbf-9d12-d285a3ad4c3f" providerId="ADAL" clId="{2A788C68-98AE-4F64-89A5-2B08A4A4CB35}" dt="2022-02-22T10:42:42.965" v="186" actId="1076"/>
          <ac:picMkLst>
            <pc:docMk/>
            <pc:sldMk cId="4198794175" sldId="845"/>
            <ac:picMk id="47" creationId="{71B1F68E-26F2-4A20-A7FC-5A2F1A3C2C42}"/>
          </ac:picMkLst>
        </pc:picChg>
        <pc:picChg chg="add del mod">
          <ac:chgData name="Amaury de Hemptinne" userId="09d4c125-315e-4fbf-9d12-d285a3ad4c3f" providerId="ADAL" clId="{2A788C68-98AE-4F64-89A5-2B08A4A4CB35}" dt="2022-02-22T10:27:54.666" v="40" actId="478"/>
          <ac:picMkLst>
            <pc:docMk/>
            <pc:sldMk cId="4198794175" sldId="845"/>
            <ac:picMk id="47" creationId="{C47C4963-8D8D-4053-AF07-605422172DE3}"/>
          </ac:picMkLst>
        </pc:picChg>
        <pc:picChg chg="add mod">
          <ac:chgData name="Amaury de Hemptinne" userId="09d4c125-315e-4fbf-9d12-d285a3ad4c3f" providerId="ADAL" clId="{2A788C68-98AE-4F64-89A5-2B08A4A4CB35}" dt="2022-02-22T10:47:46.375" v="212" actId="197"/>
          <ac:picMkLst>
            <pc:docMk/>
            <pc:sldMk cId="4198794175" sldId="845"/>
            <ac:picMk id="48" creationId="{D359EC8B-31BF-44A5-A93E-7A898AEB3922}"/>
          </ac:picMkLst>
        </pc:picChg>
        <pc:picChg chg="mod topLvl">
          <ac:chgData name="Amaury de Hemptinne" userId="09d4c125-315e-4fbf-9d12-d285a3ad4c3f" providerId="ADAL" clId="{2A788C68-98AE-4F64-89A5-2B08A4A4CB35}" dt="2022-02-22T10:42:04.362" v="169" actId="14100"/>
          <ac:picMkLst>
            <pc:docMk/>
            <pc:sldMk cId="4198794175" sldId="845"/>
            <ac:picMk id="72" creationId="{FB6F3189-E788-4378-A4AF-6A09302339D8}"/>
          </ac:picMkLst>
        </pc:picChg>
        <pc:picChg chg="mod topLvl">
          <ac:chgData name="Amaury de Hemptinne" userId="09d4c125-315e-4fbf-9d12-d285a3ad4c3f" providerId="ADAL" clId="{2A788C68-98AE-4F64-89A5-2B08A4A4CB35}" dt="2022-02-22T10:28:18.767" v="44" actId="165"/>
          <ac:picMkLst>
            <pc:docMk/>
            <pc:sldMk cId="4198794175" sldId="845"/>
            <ac:picMk id="73" creationId="{D85C1438-CB2A-4909-90AE-C607EF22CD95}"/>
          </ac:picMkLst>
        </pc:picChg>
        <pc:picChg chg="mod topLvl">
          <ac:chgData name="Amaury de Hemptinne" userId="09d4c125-315e-4fbf-9d12-d285a3ad4c3f" providerId="ADAL" clId="{2A788C68-98AE-4F64-89A5-2B08A4A4CB35}" dt="2022-02-22T10:28:18.767" v="44" actId="165"/>
          <ac:picMkLst>
            <pc:docMk/>
            <pc:sldMk cId="4198794175" sldId="845"/>
            <ac:picMk id="74" creationId="{FE974E2A-9F4D-44B8-B9E5-C131BE4B1737}"/>
          </ac:picMkLst>
        </pc:picChg>
        <pc:cxnChg chg="mod topLvl">
          <ac:chgData name="Amaury de Hemptinne" userId="09d4c125-315e-4fbf-9d12-d285a3ad4c3f" providerId="ADAL" clId="{2A788C68-98AE-4F64-89A5-2B08A4A4CB35}" dt="2022-02-22T10:28:14.628" v="43" actId="165"/>
          <ac:cxnSpMkLst>
            <pc:docMk/>
            <pc:sldMk cId="4198794175" sldId="845"/>
            <ac:cxnSpMk id="39" creationId="{6BB7AEE6-7B1E-4632-A738-A126AC88CDA5}"/>
          </ac:cxnSpMkLst>
        </pc:cxnChg>
      </pc:sldChg>
      <pc:sldChg chg="addSp delSp modSp mod modAnim">
        <pc:chgData name="Amaury de Hemptinne" userId="09d4c125-315e-4fbf-9d12-d285a3ad4c3f" providerId="ADAL" clId="{2A788C68-98AE-4F64-89A5-2B08A4A4CB35}" dt="2022-02-22T10:39:52.431" v="152"/>
        <pc:sldMkLst>
          <pc:docMk/>
          <pc:sldMk cId="1803335391" sldId="859"/>
        </pc:sldMkLst>
        <pc:grpChg chg="mod ord">
          <ac:chgData name="Amaury de Hemptinne" userId="09d4c125-315e-4fbf-9d12-d285a3ad4c3f" providerId="ADAL" clId="{2A788C68-98AE-4F64-89A5-2B08A4A4CB35}" dt="2022-02-22T10:38:42.610" v="133" actId="166"/>
          <ac:grpSpMkLst>
            <pc:docMk/>
            <pc:sldMk cId="1803335391" sldId="859"/>
            <ac:grpSpMk id="317" creationId="{68D23A43-5443-4945-A860-1B7A530905F0}"/>
          </ac:grpSpMkLst>
        </pc:grpChg>
        <pc:picChg chg="add del mod ord">
          <ac:chgData name="Amaury de Hemptinne" userId="09d4c125-315e-4fbf-9d12-d285a3ad4c3f" providerId="ADAL" clId="{2A788C68-98AE-4F64-89A5-2B08A4A4CB35}" dt="2022-02-22T10:35:48.657" v="59" actId="478"/>
          <ac:picMkLst>
            <pc:docMk/>
            <pc:sldMk cId="1803335391" sldId="859"/>
            <ac:picMk id="5" creationId="{6ACBD2AB-6F7E-49EB-9670-10593B1EE776}"/>
          </ac:picMkLst>
        </pc:picChg>
        <pc:picChg chg="add del mod">
          <ac:chgData name="Amaury de Hemptinne" userId="09d4c125-315e-4fbf-9d12-d285a3ad4c3f" providerId="ADAL" clId="{2A788C68-98AE-4F64-89A5-2B08A4A4CB35}" dt="2022-02-22T10:35:51.033" v="60" actId="478"/>
          <ac:picMkLst>
            <pc:docMk/>
            <pc:sldMk cId="1803335391" sldId="859"/>
            <ac:picMk id="66" creationId="{F3CBA965-6CA8-4D7B-B54D-205AB4049699}"/>
          </ac:picMkLst>
        </pc:picChg>
        <pc:picChg chg="mod">
          <ac:chgData name="Amaury de Hemptinne" userId="09d4c125-315e-4fbf-9d12-d285a3ad4c3f" providerId="ADAL" clId="{2A788C68-98AE-4F64-89A5-2B08A4A4CB35}" dt="2022-02-22T10:38:54.446" v="148" actId="1038"/>
          <ac:picMkLst>
            <pc:docMk/>
            <pc:sldMk cId="1803335391" sldId="859"/>
            <ac:picMk id="136" creationId="{9A44FCE2-3E87-450E-967B-A71CFD6B88C4}"/>
          </ac:picMkLst>
        </pc:picChg>
        <pc:picChg chg="mod">
          <ac:chgData name="Amaury de Hemptinne" userId="09d4c125-315e-4fbf-9d12-d285a3ad4c3f" providerId="ADAL" clId="{2A788C68-98AE-4F64-89A5-2B08A4A4CB35}" dt="2022-02-22T10:38:20.001" v="102" actId="1035"/>
          <ac:picMkLst>
            <pc:docMk/>
            <pc:sldMk cId="1803335391" sldId="859"/>
            <ac:picMk id="137" creationId="{CD916B8F-269C-4195-92C0-7E95CC1CAFC4}"/>
          </ac:picMkLst>
        </pc:picChg>
      </pc:sldChg>
      <pc:sldChg chg="modSp add del mod">
        <pc:chgData name="Amaury de Hemptinne" userId="09d4c125-315e-4fbf-9d12-d285a3ad4c3f" providerId="ADAL" clId="{2A788C68-98AE-4F64-89A5-2B08A4A4CB35}" dt="2022-02-22T10:24:21.356" v="30" actId="47"/>
        <pc:sldMkLst>
          <pc:docMk/>
          <pc:sldMk cId="3743343658" sldId="917"/>
        </pc:sldMkLst>
        <pc:picChg chg="mod">
          <ac:chgData name="Amaury de Hemptinne" userId="09d4c125-315e-4fbf-9d12-d285a3ad4c3f" providerId="ADAL" clId="{2A788C68-98AE-4F64-89A5-2B08A4A4CB35}" dt="2022-02-22T10:23:58.494" v="28" actId="688"/>
          <ac:picMkLst>
            <pc:docMk/>
            <pc:sldMk cId="3743343658" sldId="917"/>
            <ac:picMk id="46" creationId="{280E7FB2-010C-464C-8924-0C1B108982F1}"/>
          </ac:picMkLst>
        </pc:picChg>
      </pc:sldChg>
    </pc:docChg>
  </pc:docChgLst>
  <pc:docChgLst>
    <pc:chgData name="Amaury de Hemptinne" userId="09d4c125-315e-4fbf-9d12-d285a3ad4c3f" providerId="ADAL" clId="{6A12A7FE-F7FA-4722-9D78-70A8BBF90C51}"/>
    <pc:docChg chg="undo custSel modSld">
      <pc:chgData name="Amaury de Hemptinne" userId="09d4c125-315e-4fbf-9d12-d285a3ad4c3f" providerId="ADAL" clId="{6A12A7FE-F7FA-4722-9D78-70A8BBF90C51}" dt="2021-11-25T09:47:16.884" v="15" actId="21"/>
      <pc:docMkLst>
        <pc:docMk/>
      </pc:docMkLst>
      <pc:sldChg chg="addSp delSp mod addAnim delAnim">
        <pc:chgData name="Amaury de Hemptinne" userId="09d4c125-315e-4fbf-9d12-d285a3ad4c3f" providerId="ADAL" clId="{6A12A7FE-F7FA-4722-9D78-70A8BBF90C51}" dt="2021-11-25T09:47:16.884" v="15" actId="21"/>
        <pc:sldMkLst>
          <pc:docMk/>
          <pc:sldMk cId="631179075" sldId="794"/>
        </pc:sldMkLst>
        <pc:spChg chg="add del">
          <ac:chgData name="Amaury de Hemptinne" userId="09d4c125-315e-4fbf-9d12-d285a3ad4c3f" providerId="ADAL" clId="{6A12A7FE-F7FA-4722-9D78-70A8BBF90C51}" dt="2021-11-25T09:47:16.884" v="15" actId="21"/>
          <ac:spMkLst>
            <pc:docMk/>
            <pc:sldMk cId="631179075" sldId="794"/>
            <ac:spMk id="84" creationId="{692DE245-F9EB-461A-860A-175E2B2F2B3B}"/>
          </ac:spMkLst>
        </pc:spChg>
      </pc:sldChg>
      <pc:sldChg chg="addSp delSp modSp mod modAnim">
        <pc:chgData name="Amaury de Hemptinne" userId="09d4c125-315e-4fbf-9d12-d285a3ad4c3f" providerId="ADAL" clId="{6A12A7FE-F7FA-4722-9D78-70A8BBF90C51}" dt="2021-11-25T09:47:16.747" v="14"/>
        <pc:sldMkLst>
          <pc:docMk/>
          <pc:sldMk cId="2648028433" sldId="795"/>
        </pc:sldMkLst>
        <pc:spChg chg="add del mod">
          <ac:chgData name="Amaury de Hemptinne" userId="09d4c125-315e-4fbf-9d12-d285a3ad4c3f" providerId="ADAL" clId="{6A12A7FE-F7FA-4722-9D78-70A8BBF90C51}" dt="2021-11-25T09:47:16.747" v="14"/>
          <ac:spMkLst>
            <pc:docMk/>
            <pc:sldMk cId="2648028433" sldId="795"/>
            <ac:spMk id="53" creationId="{68EB16E7-E6FC-4F09-9BE7-8ED145473FE4}"/>
          </ac:spMkLst>
        </pc:spChg>
        <pc:spChg chg="add del mod">
          <ac:chgData name="Amaury de Hemptinne" userId="09d4c125-315e-4fbf-9d12-d285a3ad4c3f" providerId="ADAL" clId="{6A12A7FE-F7FA-4722-9D78-70A8BBF90C51}" dt="2021-11-25T09:47:16.582" v="13"/>
          <ac:spMkLst>
            <pc:docMk/>
            <pc:sldMk cId="2648028433" sldId="795"/>
            <ac:spMk id="54" creationId="{F750EE74-6D8D-4F85-8B68-879C39B28278}"/>
          </ac:spMkLst>
        </pc:spChg>
        <pc:spChg chg="add del mod">
          <ac:chgData name="Amaury de Hemptinne" userId="09d4c125-315e-4fbf-9d12-d285a3ad4c3f" providerId="ADAL" clId="{6A12A7FE-F7FA-4722-9D78-70A8BBF90C51}" dt="2021-11-25T09:47:16.582" v="13"/>
          <ac:spMkLst>
            <pc:docMk/>
            <pc:sldMk cId="2648028433" sldId="795"/>
            <ac:spMk id="55" creationId="{193F1AC1-D7F4-4367-8F1D-CE6B7BACA64F}"/>
          </ac:spMkLst>
        </pc:spChg>
        <pc:spChg chg="add del mod">
          <ac:chgData name="Amaury de Hemptinne" userId="09d4c125-315e-4fbf-9d12-d285a3ad4c3f" providerId="ADAL" clId="{6A12A7FE-F7FA-4722-9D78-70A8BBF90C51}" dt="2021-11-25T09:47:16.582" v="13"/>
          <ac:spMkLst>
            <pc:docMk/>
            <pc:sldMk cId="2648028433" sldId="795"/>
            <ac:spMk id="58" creationId="{FBC28D46-4505-4D1A-9B6B-F0AF483B1BB5}"/>
          </ac:spMkLst>
        </pc:spChg>
        <pc:spChg chg="add del mod">
          <ac:chgData name="Amaury de Hemptinne" userId="09d4c125-315e-4fbf-9d12-d285a3ad4c3f" providerId="ADAL" clId="{6A12A7FE-F7FA-4722-9D78-70A8BBF90C51}" dt="2021-11-25T09:47:16.582" v="13"/>
          <ac:spMkLst>
            <pc:docMk/>
            <pc:sldMk cId="2648028433" sldId="795"/>
            <ac:spMk id="73" creationId="{89F4100A-4991-4CF1-99B5-0BFE876C2D03}"/>
          </ac:spMkLst>
        </pc:spChg>
      </pc:sldChg>
    </pc:docChg>
  </pc:docChgLst>
  <pc:docChgLst>
    <pc:chgData name="Amaury de Hemptinne" userId="09d4c125-315e-4fbf-9d12-d285a3ad4c3f" providerId="ADAL" clId="{58EE4239-3003-4273-B8CE-5EF5F13A612E}"/>
    <pc:docChg chg="undo redo custSel addSld delSld modSld sldOrd">
      <pc:chgData name="Amaury de Hemptinne" userId="09d4c125-315e-4fbf-9d12-d285a3ad4c3f" providerId="ADAL" clId="{58EE4239-3003-4273-B8CE-5EF5F13A612E}" dt="2022-10-11T08:25:45.448" v="3307" actId="404"/>
      <pc:docMkLst>
        <pc:docMk/>
      </pc:docMkLst>
      <pc:sldChg chg="addSp delSp modSp mod">
        <pc:chgData name="Amaury de Hemptinne" userId="09d4c125-315e-4fbf-9d12-d285a3ad4c3f" providerId="ADAL" clId="{58EE4239-3003-4273-B8CE-5EF5F13A612E}" dt="2022-10-10T13:04:36.646" v="2781" actId="465"/>
        <pc:sldMkLst>
          <pc:docMk/>
          <pc:sldMk cId="3086018468" sldId="256"/>
        </pc:sldMkLst>
        <pc:spChg chg="mod topLvl">
          <ac:chgData name="Amaury de Hemptinne" userId="09d4c125-315e-4fbf-9d12-d285a3ad4c3f" providerId="ADAL" clId="{58EE4239-3003-4273-B8CE-5EF5F13A612E}" dt="2022-10-07T08:17:36.131" v="681" actId="164"/>
          <ac:spMkLst>
            <pc:docMk/>
            <pc:sldMk cId="3086018468" sldId="256"/>
            <ac:spMk id="122" creationId="{6AA9F041-C109-4C23-B630-4AE9DAA33B2D}"/>
          </ac:spMkLst>
        </pc:spChg>
        <pc:spChg chg="mod topLvl">
          <ac:chgData name="Amaury de Hemptinne" userId="09d4c125-315e-4fbf-9d12-d285a3ad4c3f" providerId="ADAL" clId="{58EE4239-3003-4273-B8CE-5EF5F13A612E}" dt="2022-10-07T08:17:36.131" v="681" actId="164"/>
          <ac:spMkLst>
            <pc:docMk/>
            <pc:sldMk cId="3086018468" sldId="256"/>
            <ac:spMk id="123" creationId="{443E8EB2-369A-48A9-8A13-5A398C85CD89}"/>
          </ac:spMkLst>
        </pc:spChg>
        <pc:spChg chg="mod topLvl">
          <ac:chgData name="Amaury de Hemptinne" userId="09d4c125-315e-4fbf-9d12-d285a3ad4c3f" providerId="ADAL" clId="{58EE4239-3003-4273-B8CE-5EF5F13A612E}" dt="2022-10-07T08:17:36.131" v="681" actId="164"/>
          <ac:spMkLst>
            <pc:docMk/>
            <pc:sldMk cId="3086018468" sldId="256"/>
            <ac:spMk id="124" creationId="{E89F0E73-E88C-49E2-9433-9C9EDCDCC354}"/>
          </ac:spMkLst>
        </pc:spChg>
        <pc:spChg chg="add del mod topLvl">
          <ac:chgData name="Amaury de Hemptinne" userId="09d4c125-315e-4fbf-9d12-d285a3ad4c3f" providerId="ADAL" clId="{58EE4239-3003-4273-B8CE-5EF5F13A612E}" dt="2022-10-07T08:17:36.131" v="681" actId="164"/>
          <ac:spMkLst>
            <pc:docMk/>
            <pc:sldMk cId="3086018468" sldId="256"/>
            <ac:spMk id="125" creationId="{A4489EE8-D54B-4134-89D8-E4703267483D}"/>
          </ac:spMkLst>
        </pc:spChg>
        <pc:spChg chg="add mod">
          <ac:chgData name="Amaury de Hemptinne" userId="09d4c125-315e-4fbf-9d12-d285a3ad4c3f" providerId="ADAL" clId="{58EE4239-3003-4273-B8CE-5EF5F13A612E}" dt="2022-10-07T08:19:27.619" v="747" actId="6549"/>
          <ac:spMkLst>
            <pc:docMk/>
            <pc:sldMk cId="3086018468" sldId="256"/>
            <ac:spMk id="127" creationId="{85297514-1609-4583-A350-8EFEDDDB6093}"/>
          </ac:spMkLst>
        </pc:spChg>
        <pc:spChg chg="mod">
          <ac:chgData name="Amaury de Hemptinne" userId="09d4c125-315e-4fbf-9d12-d285a3ad4c3f" providerId="ADAL" clId="{58EE4239-3003-4273-B8CE-5EF5F13A612E}" dt="2022-10-07T07:57:08.264" v="38" actId="1076"/>
          <ac:spMkLst>
            <pc:docMk/>
            <pc:sldMk cId="3086018468" sldId="256"/>
            <ac:spMk id="198" creationId="{FAA2E665-2495-4B04-940D-2AAE14BE9AC7}"/>
          </ac:spMkLst>
        </pc:spChg>
        <pc:grpChg chg="del">
          <ac:chgData name="Amaury de Hemptinne" userId="09d4c125-315e-4fbf-9d12-d285a3ad4c3f" providerId="ADAL" clId="{58EE4239-3003-4273-B8CE-5EF5F13A612E}" dt="2022-10-07T07:56:30.763" v="0" actId="478"/>
          <ac:grpSpMkLst>
            <pc:docMk/>
            <pc:sldMk cId="3086018468" sldId="256"/>
            <ac:grpSpMk id="2" creationId="{1A509DB5-3FD7-46B4-9A3C-8B2983A49BEC}"/>
          </ac:grpSpMkLst>
        </pc:grpChg>
        <pc:grpChg chg="add del mod">
          <ac:chgData name="Amaury de Hemptinne" userId="09d4c125-315e-4fbf-9d12-d285a3ad4c3f" providerId="ADAL" clId="{58EE4239-3003-4273-B8CE-5EF5F13A612E}" dt="2022-10-07T08:16:36.470" v="586" actId="165"/>
          <ac:grpSpMkLst>
            <pc:docMk/>
            <pc:sldMk cId="3086018468" sldId="256"/>
            <ac:grpSpMk id="3" creationId="{E25D7837-6C2C-4046-98E2-A8C3A3D30E2F}"/>
          </ac:grpSpMkLst>
        </pc:grpChg>
        <pc:grpChg chg="add mod">
          <ac:chgData name="Amaury de Hemptinne" userId="09d4c125-315e-4fbf-9d12-d285a3ad4c3f" providerId="ADAL" clId="{58EE4239-3003-4273-B8CE-5EF5F13A612E}" dt="2022-10-07T08:17:36.131" v="681" actId="164"/>
          <ac:grpSpMkLst>
            <pc:docMk/>
            <pc:sldMk cId="3086018468" sldId="256"/>
            <ac:grpSpMk id="4" creationId="{0858BA58-37B2-4D90-BABD-4AF06BBCEBC5}"/>
          </ac:grpSpMkLst>
        </pc:grpChg>
        <pc:grpChg chg="add del mod">
          <ac:chgData name="Amaury de Hemptinne" userId="09d4c125-315e-4fbf-9d12-d285a3ad4c3f" providerId="ADAL" clId="{58EE4239-3003-4273-B8CE-5EF5F13A612E}" dt="2022-10-07T07:58:01.002" v="67" actId="165"/>
          <ac:grpSpMkLst>
            <pc:docMk/>
            <pc:sldMk cId="3086018468" sldId="256"/>
            <ac:grpSpMk id="120" creationId="{9E51AC82-2238-4EB1-9FDB-C472F9CAA056}"/>
          </ac:grpSpMkLst>
        </pc:grpChg>
        <pc:picChg chg="mod">
          <ac:chgData name="Amaury de Hemptinne" userId="09d4c125-315e-4fbf-9d12-d285a3ad4c3f" providerId="ADAL" clId="{58EE4239-3003-4273-B8CE-5EF5F13A612E}" dt="2022-10-10T13:04:32.563" v="2780" actId="1036"/>
          <ac:picMkLst>
            <pc:docMk/>
            <pc:sldMk cId="3086018468" sldId="256"/>
            <ac:picMk id="11" creationId="{126B5298-13CB-43AD-922F-FC88DFE4F09F}"/>
          </ac:picMkLst>
        </pc:picChg>
        <pc:picChg chg="add mod modCrop">
          <ac:chgData name="Amaury de Hemptinne" userId="09d4c125-315e-4fbf-9d12-d285a3ad4c3f" providerId="ADAL" clId="{58EE4239-3003-4273-B8CE-5EF5F13A612E}" dt="2022-10-10T13:04:36.646" v="2781" actId="465"/>
          <ac:picMkLst>
            <pc:docMk/>
            <pc:sldMk cId="3086018468" sldId="256"/>
            <ac:picMk id="18" creationId="{57804ABF-FE55-49D5-8118-96062BC66A56}"/>
          </ac:picMkLst>
        </pc:picChg>
        <pc:picChg chg="mod topLvl">
          <ac:chgData name="Amaury de Hemptinne" userId="09d4c125-315e-4fbf-9d12-d285a3ad4c3f" providerId="ADAL" clId="{58EE4239-3003-4273-B8CE-5EF5F13A612E}" dt="2022-10-07T08:17:36.131" v="681" actId="164"/>
          <ac:picMkLst>
            <pc:docMk/>
            <pc:sldMk cId="3086018468" sldId="256"/>
            <ac:picMk id="121" creationId="{EFDAAA03-B694-4212-83A5-7299129EE95E}"/>
          </ac:picMkLst>
        </pc:picChg>
        <pc:picChg chg="mod modCrop">
          <ac:chgData name="Amaury de Hemptinne" userId="09d4c125-315e-4fbf-9d12-d285a3ad4c3f" providerId="ADAL" clId="{58EE4239-3003-4273-B8CE-5EF5F13A612E}" dt="2022-10-10T13:04:31.612" v="2777" actId="1035"/>
          <ac:picMkLst>
            <pc:docMk/>
            <pc:sldMk cId="3086018468" sldId="256"/>
            <ac:picMk id="307" creationId="{547867CF-F357-4C54-8065-07A31E1AF5EC}"/>
          </ac:picMkLst>
        </pc:picChg>
      </pc:sldChg>
      <pc:sldChg chg="del">
        <pc:chgData name="Amaury de Hemptinne" userId="09d4c125-315e-4fbf-9d12-d285a3ad4c3f" providerId="ADAL" clId="{58EE4239-3003-4273-B8CE-5EF5F13A612E}" dt="2022-10-07T08:24:18.935" v="767" actId="47"/>
        <pc:sldMkLst>
          <pc:docMk/>
          <pc:sldMk cId="3125497623" sldId="556"/>
        </pc:sldMkLst>
      </pc:sldChg>
      <pc:sldChg chg="del">
        <pc:chgData name="Amaury de Hemptinne" userId="09d4c125-315e-4fbf-9d12-d285a3ad4c3f" providerId="ADAL" clId="{58EE4239-3003-4273-B8CE-5EF5F13A612E}" dt="2022-10-07T08:24:18.935" v="767" actId="47"/>
        <pc:sldMkLst>
          <pc:docMk/>
          <pc:sldMk cId="2474963209" sldId="775"/>
        </pc:sldMkLst>
      </pc:sldChg>
      <pc:sldChg chg="del">
        <pc:chgData name="Amaury de Hemptinne" userId="09d4c125-315e-4fbf-9d12-d285a3ad4c3f" providerId="ADAL" clId="{58EE4239-3003-4273-B8CE-5EF5F13A612E}" dt="2022-10-07T08:24:18.935" v="767" actId="47"/>
        <pc:sldMkLst>
          <pc:docMk/>
          <pc:sldMk cId="3945142217" sldId="777"/>
        </pc:sldMkLst>
      </pc:sldChg>
      <pc:sldChg chg="del">
        <pc:chgData name="Amaury de Hemptinne" userId="09d4c125-315e-4fbf-9d12-d285a3ad4c3f" providerId="ADAL" clId="{58EE4239-3003-4273-B8CE-5EF5F13A612E}" dt="2022-10-07T08:24:18.935" v="767" actId="47"/>
        <pc:sldMkLst>
          <pc:docMk/>
          <pc:sldMk cId="256442357" sldId="781"/>
        </pc:sldMkLst>
      </pc:sldChg>
      <pc:sldChg chg="addSp delSp modSp add mod setBg delAnim delDesignElem">
        <pc:chgData name="Amaury de Hemptinne" userId="09d4c125-315e-4fbf-9d12-d285a3ad4c3f" providerId="ADAL" clId="{58EE4239-3003-4273-B8CE-5EF5F13A612E}" dt="2022-10-11T05:56:36.873" v="2997" actId="1076"/>
        <pc:sldMkLst>
          <pc:docMk/>
          <pc:sldMk cId="557442489" sldId="784"/>
        </pc:sldMkLst>
        <pc:spChg chg="add del mod">
          <ac:chgData name="Amaury de Hemptinne" userId="09d4c125-315e-4fbf-9d12-d285a3ad4c3f" providerId="ADAL" clId="{58EE4239-3003-4273-B8CE-5EF5F13A612E}" dt="2022-10-11T05:56:29.800" v="2996" actId="14100"/>
          <ac:spMkLst>
            <pc:docMk/>
            <pc:sldMk cId="557442489" sldId="784"/>
            <ac:spMk id="10" creationId="{411D6C65-D1D8-41A2-94E8-DFC7D3822CC8}"/>
          </ac:spMkLst>
        </pc:spChg>
        <pc:spChg chg="del">
          <ac:chgData name="Amaury de Hemptinne" userId="09d4c125-315e-4fbf-9d12-d285a3ad4c3f" providerId="ADAL" clId="{58EE4239-3003-4273-B8CE-5EF5F13A612E}" dt="2022-10-07T08:24:47.173" v="775" actId="478"/>
          <ac:spMkLst>
            <pc:docMk/>
            <pc:sldMk cId="557442489" sldId="784"/>
            <ac:spMk id="12" creationId="{8D1408B5-C941-41E8-BB41-BC52AF2D6337}"/>
          </ac:spMkLst>
        </pc:spChg>
        <pc:spChg chg="del mod">
          <ac:chgData name="Amaury de Hemptinne" userId="09d4c125-315e-4fbf-9d12-d285a3ad4c3f" providerId="ADAL" clId="{58EE4239-3003-4273-B8CE-5EF5F13A612E}" dt="2022-10-07T11:59:26.734" v="2720" actId="478"/>
          <ac:spMkLst>
            <pc:docMk/>
            <pc:sldMk cId="557442489" sldId="784"/>
            <ac:spMk id="15" creationId="{8B2461DD-B1CF-42D5-828B-921588389BD1}"/>
          </ac:spMkLst>
        </pc:spChg>
        <pc:spChg chg="del">
          <ac:chgData name="Amaury de Hemptinne" userId="09d4c125-315e-4fbf-9d12-d285a3ad4c3f" providerId="ADAL" clId="{58EE4239-3003-4273-B8CE-5EF5F13A612E}" dt="2022-10-07T08:24:46.123" v="774" actId="478"/>
          <ac:spMkLst>
            <pc:docMk/>
            <pc:sldMk cId="557442489" sldId="784"/>
            <ac:spMk id="21" creationId="{89E3D86D-1D76-49BC-BDEF-ED3D141C3B9F}"/>
          </ac:spMkLst>
        </pc:spChg>
        <pc:spChg chg="del">
          <ac:chgData name="Amaury de Hemptinne" userId="09d4c125-315e-4fbf-9d12-d285a3ad4c3f" providerId="ADAL" clId="{58EE4239-3003-4273-B8CE-5EF5F13A612E}" dt="2022-10-07T08:24:21.687" v="769"/>
          <ac:spMkLst>
            <pc:docMk/>
            <pc:sldMk cId="557442489" sldId="784"/>
            <ac:spMk id="118" creationId="{9425D4AB-CD98-4DD6-9398-3C8961DE032F}"/>
          </ac:spMkLst>
        </pc:spChg>
        <pc:spChg chg="del">
          <ac:chgData name="Amaury de Hemptinne" userId="09d4c125-315e-4fbf-9d12-d285a3ad4c3f" providerId="ADAL" clId="{58EE4239-3003-4273-B8CE-5EF5F13A612E}" dt="2022-10-07T08:24:21.687" v="769"/>
          <ac:spMkLst>
            <pc:docMk/>
            <pc:sldMk cId="557442489" sldId="784"/>
            <ac:spMk id="122" creationId="{D8B47C9F-A960-4902-8507-38F18DD3D00E}"/>
          </ac:spMkLst>
        </pc:spChg>
        <pc:spChg chg="del">
          <ac:chgData name="Amaury de Hemptinne" userId="09d4c125-315e-4fbf-9d12-d285a3ad4c3f" providerId="ADAL" clId="{58EE4239-3003-4273-B8CE-5EF5F13A612E}" dt="2022-10-07T08:24:21.687" v="769"/>
          <ac:spMkLst>
            <pc:docMk/>
            <pc:sldMk cId="557442489" sldId="784"/>
            <ac:spMk id="124" creationId="{D4E15E95-445D-4A45-BC1E-8468CE17050B}"/>
          </ac:spMkLst>
        </pc:spChg>
        <pc:spChg chg="del">
          <ac:chgData name="Amaury de Hemptinne" userId="09d4c125-315e-4fbf-9d12-d285a3ad4c3f" providerId="ADAL" clId="{58EE4239-3003-4273-B8CE-5EF5F13A612E}" dt="2022-10-07T08:24:21.687" v="769"/>
          <ac:spMkLst>
            <pc:docMk/>
            <pc:sldMk cId="557442489" sldId="784"/>
            <ac:spMk id="126" creationId="{133B9781-B73C-44F8-97CB-D1807A63BB41}"/>
          </ac:spMkLst>
        </pc:spChg>
        <pc:spChg chg="del">
          <ac:chgData name="Amaury de Hemptinne" userId="09d4c125-315e-4fbf-9d12-d285a3ad4c3f" providerId="ADAL" clId="{58EE4239-3003-4273-B8CE-5EF5F13A612E}" dt="2022-10-07T08:24:21.687" v="769"/>
          <ac:spMkLst>
            <pc:docMk/>
            <pc:sldMk cId="557442489" sldId="784"/>
            <ac:spMk id="128" creationId="{1FCEDCAD-7B1A-4AE2-818E-D93A48758C20}"/>
          </ac:spMkLst>
        </pc:spChg>
        <pc:grpChg chg="mod">
          <ac:chgData name="Amaury de Hemptinne" userId="09d4c125-315e-4fbf-9d12-d285a3ad4c3f" providerId="ADAL" clId="{58EE4239-3003-4273-B8CE-5EF5F13A612E}" dt="2022-10-11T05:56:36.873" v="2997" actId="1076"/>
          <ac:grpSpMkLst>
            <pc:docMk/>
            <pc:sldMk cId="557442489" sldId="784"/>
            <ac:grpSpMk id="2" creationId="{C600D2DD-01A2-4684-AC5E-770257E490D4}"/>
          </ac:grpSpMkLst>
        </pc:grpChg>
        <pc:picChg chg="mod">
          <ac:chgData name="Amaury de Hemptinne" userId="09d4c125-315e-4fbf-9d12-d285a3ad4c3f" providerId="ADAL" clId="{58EE4239-3003-4273-B8CE-5EF5F13A612E}" dt="2022-10-10T13:05:13.456" v="2789" actId="1035"/>
          <ac:picMkLst>
            <pc:docMk/>
            <pc:sldMk cId="557442489" sldId="784"/>
            <ac:picMk id="9" creationId="{83E38909-45BA-4534-889F-3C7DB0CB2E24}"/>
          </ac:picMkLst>
        </pc:picChg>
        <pc:picChg chg="mod">
          <ac:chgData name="Amaury de Hemptinne" userId="09d4c125-315e-4fbf-9d12-d285a3ad4c3f" providerId="ADAL" clId="{58EE4239-3003-4273-B8CE-5EF5F13A612E}" dt="2022-10-07T11:59:43.256" v="2725" actId="1076"/>
          <ac:picMkLst>
            <pc:docMk/>
            <pc:sldMk cId="557442489" sldId="784"/>
            <ac:picMk id="17" creationId="{02169954-B079-4F81-B386-304CD3381E5C}"/>
          </ac:picMkLst>
        </pc:picChg>
        <pc:picChg chg="mod">
          <ac:chgData name="Amaury de Hemptinne" userId="09d4c125-315e-4fbf-9d12-d285a3ad4c3f" providerId="ADAL" clId="{58EE4239-3003-4273-B8CE-5EF5F13A612E}" dt="2022-10-07T08:25:13.079" v="785" actId="1076"/>
          <ac:picMkLst>
            <pc:docMk/>
            <pc:sldMk cId="557442489" sldId="784"/>
            <ac:picMk id="18" creationId="{BAB7E129-02F5-47BB-88B5-B2242F628C0D}"/>
          </ac:picMkLst>
        </pc:picChg>
        <pc:picChg chg="del">
          <ac:chgData name="Amaury de Hemptinne" userId="09d4c125-315e-4fbf-9d12-d285a3ad4c3f" providerId="ADAL" clId="{58EE4239-3003-4273-B8CE-5EF5F13A612E}" dt="2022-10-11T05:56:12.992" v="2990" actId="478"/>
          <ac:picMkLst>
            <pc:docMk/>
            <pc:sldMk cId="557442489" sldId="784"/>
            <ac:picMk id="19" creationId="{415196A8-F469-44A9-968B-C8E27198E855}"/>
          </ac:picMkLst>
        </pc:picChg>
        <pc:picChg chg="mod">
          <ac:chgData name="Amaury de Hemptinne" userId="09d4c125-315e-4fbf-9d12-d285a3ad4c3f" providerId="ADAL" clId="{58EE4239-3003-4273-B8CE-5EF5F13A612E}" dt="2022-10-07T08:25:13.079" v="785" actId="1076"/>
          <ac:picMkLst>
            <pc:docMk/>
            <pc:sldMk cId="557442489" sldId="784"/>
            <ac:picMk id="20" creationId="{8AB2CACF-52C8-41C0-B8E3-3541EB713F3E}"/>
          </ac:picMkLst>
        </pc:picChg>
        <pc:picChg chg="del">
          <ac:chgData name="Amaury de Hemptinne" userId="09d4c125-315e-4fbf-9d12-d285a3ad4c3f" providerId="ADAL" clId="{58EE4239-3003-4273-B8CE-5EF5F13A612E}" dt="2022-10-07T08:25:19.080" v="786" actId="478"/>
          <ac:picMkLst>
            <pc:docMk/>
            <pc:sldMk cId="557442489" sldId="784"/>
            <ac:picMk id="113" creationId="{55565267-B7FD-4027-96B4-E5E46F8C1D6E}"/>
          </ac:picMkLst>
        </pc:picChg>
        <pc:picChg chg="del">
          <ac:chgData name="Amaury de Hemptinne" userId="09d4c125-315e-4fbf-9d12-d285a3ad4c3f" providerId="ADAL" clId="{58EE4239-3003-4273-B8CE-5EF5F13A612E}" dt="2022-10-07T08:24:21.687" v="769"/>
          <ac:picMkLst>
            <pc:docMk/>
            <pc:sldMk cId="557442489" sldId="784"/>
            <ac:picMk id="120" creationId="{97818316-E7CB-4E73-AF79-E9CAB873E723}"/>
          </ac:picMkLst>
        </pc:picChg>
      </pc:sldChg>
      <pc:sldChg chg="delSp modSp mod">
        <pc:chgData name="Amaury de Hemptinne" userId="09d4c125-315e-4fbf-9d12-d285a3ad4c3f" providerId="ADAL" clId="{58EE4239-3003-4273-B8CE-5EF5F13A612E}" dt="2022-10-07T11:58:31.824" v="2714" actId="20577"/>
        <pc:sldMkLst>
          <pc:docMk/>
          <pc:sldMk cId="4275670038" sldId="809"/>
        </pc:sldMkLst>
        <pc:spChg chg="mod">
          <ac:chgData name="Amaury de Hemptinne" userId="09d4c125-315e-4fbf-9d12-d285a3ad4c3f" providerId="ADAL" clId="{58EE4239-3003-4273-B8CE-5EF5F13A612E}" dt="2022-10-07T11:55:54.467" v="2651" actId="20577"/>
          <ac:spMkLst>
            <pc:docMk/>
            <pc:sldMk cId="4275670038" sldId="809"/>
            <ac:spMk id="2" creationId="{4697796B-17DD-47F8-B73E-6A5F9F3274E8}"/>
          </ac:spMkLst>
        </pc:spChg>
        <pc:spChg chg="mod">
          <ac:chgData name="Amaury de Hemptinne" userId="09d4c125-315e-4fbf-9d12-d285a3ad4c3f" providerId="ADAL" clId="{58EE4239-3003-4273-B8CE-5EF5F13A612E}" dt="2022-10-07T11:58:31.824" v="2714" actId="20577"/>
          <ac:spMkLst>
            <pc:docMk/>
            <pc:sldMk cId="4275670038" sldId="809"/>
            <ac:spMk id="3" creationId="{0703A16B-BFAD-458D-9D7C-6AD6FC57903D}"/>
          </ac:spMkLst>
        </pc:spChg>
        <pc:picChg chg="del">
          <ac:chgData name="Amaury de Hemptinne" userId="09d4c125-315e-4fbf-9d12-d285a3ad4c3f" providerId="ADAL" clId="{58EE4239-3003-4273-B8CE-5EF5F13A612E}" dt="2022-10-07T11:15:12.961" v="2386" actId="478"/>
          <ac:picMkLst>
            <pc:docMk/>
            <pc:sldMk cId="4275670038" sldId="809"/>
            <ac:picMk id="7" creationId="{5CAFEB39-9484-422D-8003-1D8B3A1D0142}"/>
          </ac:picMkLst>
        </pc:picChg>
        <pc:picChg chg="del">
          <ac:chgData name="Amaury de Hemptinne" userId="09d4c125-315e-4fbf-9d12-d285a3ad4c3f" providerId="ADAL" clId="{58EE4239-3003-4273-B8CE-5EF5F13A612E}" dt="2022-10-07T11:15:12.257" v="2385" actId="478"/>
          <ac:picMkLst>
            <pc:docMk/>
            <pc:sldMk cId="4275670038" sldId="809"/>
            <ac:picMk id="11" creationId="{280D8883-9DA1-4A7F-B86F-591976D91654}"/>
          </ac:picMkLst>
        </pc:picChg>
        <pc:picChg chg="del">
          <ac:chgData name="Amaury de Hemptinne" userId="09d4c125-315e-4fbf-9d12-d285a3ad4c3f" providerId="ADAL" clId="{58EE4239-3003-4273-B8CE-5EF5F13A612E}" dt="2022-10-07T11:15:09.746" v="2384" actId="478"/>
          <ac:picMkLst>
            <pc:docMk/>
            <pc:sldMk cId="4275670038" sldId="809"/>
            <ac:picMk id="12" creationId="{0B6229ED-77F3-4825-8D82-61FDD4ACCF5E}"/>
          </ac:picMkLst>
        </pc:picChg>
      </pc:sldChg>
      <pc:sldChg chg="del">
        <pc:chgData name="Amaury de Hemptinne" userId="09d4c125-315e-4fbf-9d12-d285a3ad4c3f" providerId="ADAL" clId="{58EE4239-3003-4273-B8CE-5EF5F13A612E}" dt="2022-10-07T08:24:18.935" v="767" actId="47"/>
        <pc:sldMkLst>
          <pc:docMk/>
          <pc:sldMk cId="600827764" sldId="810"/>
        </pc:sldMkLst>
      </pc:sldChg>
      <pc:sldChg chg="del">
        <pc:chgData name="Amaury de Hemptinne" userId="09d4c125-315e-4fbf-9d12-d285a3ad4c3f" providerId="ADAL" clId="{58EE4239-3003-4273-B8CE-5EF5F13A612E}" dt="2022-10-07T08:24:18.935" v="767" actId="47"/>
        <pc:sldMkLst>
          <pc:docMk/>
          <pc:sldMk cId="590260418" sldId="819"/>
        </pc:sldMkLst>
      </pc:sldChg>
      <pc:sldChg chg="del">
        <pc:chgData name="Amaury de Hemptinne" userId="09d4c125-315e-4fbf-9d12-d285a3ad4c3f" providerId="ADAL" clId="{58EE4239-3003-4273-B8CE-5EF5F13A612E}" dt="2022-10-07T08:24:18.935" v="767" actId="47"/>
        <pc:sldMkLst>
          <pc:docMk/>
          <pc:sldMk cId="2828302451" sldId="820"/>
        </pc:sldMkLst>
      </pc:sldChg>
      <pc:sldChg chg="del">
        <pc:chgData name="Amaury de Hemptinne" userId="09d4c125-315e-4fbf-9d12-d285a3ad4c3f" providerId="ADAL" clId="{58EE4239-3003-4273-B8CE-5EF5F13A612E}" dt="2022-10-07T08:24:18.935" v="767" actId="47"/>
        <pc:sldMkLst>
          <pc:docMk/>
          <pc:sldMk cId="4198794175" sldId="845"/>
        </pc:sldMkLst>
      </pc:sldChg>
      <pc:sldChg chg="addSp delSp modSp mod modNotesTx">
        <pc:chgData name="Amaury de Hemptinne" userId="09d4c125-315e-4fbf-9d12-d285a3ad4c3f" providerId="ADAL" clId="{58EE4239-3003-4273-B8CE-5EF5F13A612E}" dt="2022-10-11T08:25:45.448" v="3307" actId="404"/>
        <pc:sldMkLst>
          <pc:docMk/>
          <pc:sldMk cId="3054681992" sldId="846"/>
        </pc:sldMkLst>
        <pc:spChg chg="del mod">
          <ac:chgData name="Amaury de Hemptinne" userId="09d4c125-315e-4fbf-9d12-d285a3ad4c3f" providerId="ADAL" clId="{58EE4239-3003-4273-B8CE-5EF5F13A612E}" dt="2022-10-07T08:18:22.958" v="698" actId="478"/>
          <ac:spMkLst>
            <pc:docMk/>
            <pc:sldMk cId="3054681992" sldId="846"/>
            <ac:spMk id="3" creationId="{7F6E7617-1D05-4B57-A959-221F68D4B9FA}"/>
          </ac:spMkLst>
        </pc:spChg>
        <pc:spChg chg="add del mod">
          <ac:chgData name="Amaury de Hemptinne" userId="09d4c125-315e-4fbf-9d12-d285a3ad4c3f" providerId="ADAL" clId="{58EE4239-3003-4273-B8CE-5EF5F13A612E}" dt="2022-10-07T11:50:54.376" v="2580" actId="478"/>
          <ac:spMkLst>
            <pc:docMk/>
            <pc:sldMk cId="3054681992" sldId="846"/>
            <ac:spMk id="3" creationId="{AE51A0A9-F08D-472F-9D18-9A7230B1DC40}"/>
          </ac:spMkLst>
        </pc:spChg>
        <pc:spChg chg="add del mod ord">
          <ac:chgData name="Amaury de Hemptinne" userId="09d4c125-315e-4fbf-9d12-d285a3ad4c3f" providerId="ADAL" clId="{58EE4239-3003-4273-B8CE-5EF5F13A612E}" dt="2022-10-07T08:18:53.508" v="700" actId="14100"/>
          <ac:spMkLst>
            <pc:docMk/>
            <pc:sldMk cId="3054681992" sldId="846"/>
            <ac:spMk id="5" creationId="{8FDB22A2-C3A2-440A-9CF6-F9F6B4B9B020}"/>
          </ac:spMkLst>
        </pc:spChg>
        <pc:spChg chg="add del mod">
          <ac:chgData name="Amaury de Hemptinne" userId="09d4c125-315e-4fbf-9d12-d285a3ad4c3f" providerId="ADAL" clId="{58EE4239-3003-4273-B8CE-5EF5F13A612E}" dt="2022-10-07T08:08:29.522" v="384" actId="478"/>
          <ac:spMkLst>
            <pc:docMk/>
            <pc:sldMk cId="3054681992" sldId="846"/>
            <ac:spMk id="6" creationId="{66913B59-676F-4ED3-B52A-2D4C54B78063}"/>
          </ac:spMkLst>
        </pc:spChg>
        <pc:spChg chg="del mod">
          <ac:chgData name="Amaury de Hemptinne" userId="09d4c125-315e-4fbf-9d12-d285a3ad4c3f" providerId="ADAL" clId="{58EE4239-3003-4273-B8CE-5EF5F13A612E}" dt="2022-10-07T08:08:24.978" v="382" actId="21"/>
          <ac:spMkLst>
            <pc:docMk/>
            <pc:sldMk cId="3054681992" sldId="846"/>
            <ac:spMk id="7" creationId="{B11BC0FE-E6F5-45A9-8C28-31B0FD690697}"/>
          </ac:spMkLst>
        </pc:spChg>
        <pc:spChg chg="add mod">
          <ac:chgData name="Amaury de Hemptinne" userId="09d4c125-315e-4fbf-9d12-d285a3ad4c3f" providerId="ADAL" clId="{58EE4239-3003-4273-B8CE-5EF5F13A612E}" dt="2022-10-07T08:12:27.431" v="477" actId="20577"/>
          <ac:spMkLst>
            <pc:docMk/>
            <pc:sldMk cId="3054681992" sldId="846"/>
            <ac:spMk id="19" creationId="{EADDEE80-FF68-47A5-9DD2-5CDAAAC9C02C}"/>
          </ac:spMkLst>
        </pc:spChg>
        <pc:spChg chg="mod">
          <ac:chgData name="Amaury de Hemptinne" userId="09d4c125-315e-4fbf-9d12-d285a3ad4c3f" providerId="ADAL" clId="{58EE4239-3003-4273-B8CE-5EF5F13A612E}" dt="2022-10-07T08:13:18.070" v="491"/>
          <ac:spMkLst>
            <pc:docMk/>
            <pc:sldMk cId="3054681992" sldId="846"/>
            <ac:spMk id="21" creationId="{D6F9F980-8FDE-42E4-8B59-A432B5444605}"/>
          </ac:spMkLst>
        </pc:spChg>
        <pc:spChg chg="mod">
          <ac:chgData name="Amaury de Hemptinne" userId="09d4c125-315e-4fbf-9d12-d285a3ad4c3f" providerId="ADAL" clId="{58EE4239-3003-4273-B8CE-5EF5F13A612E}" dt="2022-10-11T08:04:26.684" v="3285"/>
          <ac:spMkLst>
            <pc:docMk/>
            <pc:sldMk cId="3054681992" sldId="846"/>
            <ac:spMk id="25" creationId="{48F08724-233F-4A64-9009-CDAC5CF2F721}"/>
          </ac:spMkLst>
        </pc:spChg>
        <pc:spChg chg="mod">
          <ac:chgData name="Amaury de Hemptinne" userId="09d4c125-315e-4fbf-9d12-d285a3ad4c3f" providerId="ADAL" clId="{58EE4239-3003-4273-B8CE-5EF5F13A612E}" dt="2022-10-07T08:14:21.494" v="508"/>
          <ac:spMkLst>
            <pc:docMk/>
            <pc:sldMk cId="3054681992" sldId="846"/>
            <ac:spMk id="26" creationId="{31CA1452-5C0C-4976-8FF2-1C222775C88F}"/>
          </ac:spMkLst>
        </pc:spChg>
        <pc:spChg chg="add del mod">
          <ac:chgData name="Amaury de Hemptinne" userId="09d4c125-315e-4fbf-9d12-d285a3ad4c3f" providerId="ADAL" clId="{58EE4239-3003-4273-B8CE-5EF5F13A612E}" dt="2022-10-07T11:49:59.181" v="2579" actId="478"/>
          <ac:spMkLst>
            <pc:docMk/>
            <pc:sldMk cId="3054681992" sldId="846"/>
            <ac:spMk id="28" creationId="{7260725B-E4D1-4327-BD15-B8BA940756C6}"/>
          </ac:spMkLst>
        </pc:spChg>
        <pc:grpChg chg="add mod">
          <ac:chgData name="Amaury de Hemptinne" userId="09d4c125-315e-4fbf-9d12-d285a3ad4c3f" providerId="ADAL" clId="{58EE4239-3003-4273-B8CE-5EF5F13A612E}" dt="2022-10-11T08:04:42.276" v="3289" actId="408"/>
          <ac:grpSpMkLst>
            <pc:docMk/>
            <pc:sldMk cId="3054681992" sldId="846"/>
            <ac:grpSpMk id="8" creationId="{4D261AF3-4063-44B4-9E33-210865330AF7}"/>
          </ac:grpSpMkLst>
        </pc:grpChg>
        <pc:grpChg chg="add mod">
          <ac:chgData name="Amaury de Hemptinne" userId="09d4c125-315e-4fbf-9d12-d285a3ad4c3f" providerId="ADAL" clId="{58EE4239-3003-4273-B8CE-5EF5F13A612E}" dt="2022-10-11T08:04:42.276" v="3289" actId="408"/>
          <ac:grpSpMkLst>
            <pc:docMk/>
            <pc:sldMk cId="3054681992" sldId="846"/>
            <ac:grpSpMk id="9" creationId="{7EF4D6FC-51F3-417B-B47A-E2572F744618}"/>
          </ac:grpSpMkLst>
        </pc:grpChg>
        <pc:grpChg chg="del mod">
          <ac:chgData name="Amaury de Hemptinne" userId="09d4c125-315e-4fbf-9d12-d285a3ad4c3f" providerId="ADAL" clId="{58EE4239-3003-4273-B8CE-5EF5F13A612E}" dt="2022-10-11T08:04:28.292" v="3286" actId="478"/>
          <ac:grpSpMkLst>
            <pc:docMk/>
            <pc:sldMk cId="3054681992" sldId="846"/>
            <ac:grpSpMk id="16" creationId="{62984F8A-D8C4-48BE-93A6-5B6D7A0890FB}"/>
          </ac:grpSpMkLst>
        </pc:grpChg>
        <pc:grpChg chg="add mod ord">
          <ac:chgData name="Amaury de Hemptinne" userId="09d4c125-315e-4fbf-9d12-d285a3ad4c3f" providerId="ADAL" clId="{58EE4239-3003-4273-B8CE-5EF5F13A612E}" dt="2022-10-07T08:13:53.284" v="498" actId="164"/>
          <ac:grpSpMkLst>
            <pc:docMk/>
            <pc:sldMk cId="3054681992" sldId="846"/>
            <ac:grpSpMk id="20" creationId="{669EBFE8-4A6D-4E8A-98CB-58F424FE88E1}"/>
          </ac:grpSpMkLst>
        </pc:grpChg>
        <pc:grpChg chg="add del mod">
          <ac:chgData name="Amaury de Hemptinne" userId="09d4c125-315e-4fbf-9d12-d285a3ad4c3f" providerId="ADAL" clId="{58EE4239-3003-4273-B8CE-5EF5F13A612E}" dt="2022-10-07T08:14:24.951" v="510" actId="478"/>
          <ac:grpSpMkLst>
            <pc:docMk/>
            <pc:sldMk cId="3054681992" sldId="846"/>
            <ac:grpSpMk id="23" creationId="{0FB1E51E-DAC7-46A6-9040-B7513CE8639C}"/>
          </ac:grpSpMkLst>
        </pc:grpChg>
        <pc:grpChg chg="add mod">
          <ac:chgData name="Amaury de Hemptinne" userId="09d4c125-315e-4fbf-9d12-d285a3ad4c3f" providerId="ADAL" clId="{58EE4239-3003-4273-B8CE-5EF5F13A612E}" dt="2022-10-11T08:04:39.133" v="3288" actId="554"/>
          <ac:grpSpMkLst>
            <pc:docMk/>
            <pc:sldMk cId="3054681992" sldId="846"/>
            <ac:grpSpMk id="23" creationId="{21C992A8-04FF-4127-AB1E-68EE3CBBB174}"/>
          </ac:grpSpMkLst>
        </pc:grpChg>
        <pc:grpChg chg="mod topLvl">
          <ac:chgData name="Amaury de Hemptinne" userId="09d4c125-315e-4fbf-9d12-d285a3ad4c3f" providerId="ADAL" clId="{58EE4239-3003-4273-B8CE-5EF5F13A612E}" dt="2022-10-07T08:14:42.573" v="514" actId="164"/>
          <ac:grpSpMkLst>
            <pc:docMk/>
            <pc:sldMk cId="3054681992" sldId="846"/>
            <ac:grpSpMk id="24" creationId="{DEF03E9B-96DB-41F4-BE44-5C3CE7EC4290}"/>
          </ac:grpSpMkLst>
        </pc:grpChg>
        <pc:picChg chg="mod">
          <ac:chgData name="Amaury de Hemptinne" userId="09d4c125-315e-4fbf-9d12-d285a3ad4c3f" providerId="ADAL" clId="{58EE4239-3003-4273-B8CE-5EF5F13A612E}" dt="2022-10-11T08:04:39.133" v="3288" actId="554"/>
          <ac:picMkLst>
            <pc:docMk/>
            <pc:sldMk cId="3054681992" sldId="846"/>
            <ac:picMk id="13" creationId="{C09F182D-C822-4C63-ABBD-22933809F0DE}"/>
          </ac:picMkLst>
        </pc:picChg>
        <pc:picChg chg="mod ord">
          <ac:chgData name="Amaury de Hemptinne" userId="09d4c125-315e-4fbf-9d12-d285a3ad4c3f" providerId="ADAL" clId="{58EE4239-3003-4273-B8CE-5EF5F13A612E}" dt="2022-10-07T08:14:42.573" v="514" actId="164"/>
          <ac:picMkLst>
            <pc:docMk/>
            <pc:sldMk cId="3054681992" sldId="846"/>
            <ac:picMk id="14" creationId="{49627F0C-70DD-4FBF-BC47-699BC2AE6D3E}"/>
          </ac:picMkLst>
        </pc:picChg>
        <pc:picChg chg="mod">
          <ac:chgData name="Amaury de Hemptinne" userId="09d4c125-315e-4fbf-9d12-d285a3ad4c3f" providerId="ADAL" clId="{58EE4239-3003-4273-B8CE-5EF5F13A612E}" dt="2022-10-07T08:13:53.284" v="498" actId="164"/>
          <ac:picMkLst>
            <pc:docMk/>
            <pc:sldMk cId="3054681992" sldId="846"/>
            <ac:picMk id="15" creationId="{47AAD20C-B743-4320-B35F-B8BCE90EF33E}"/>
          </ac:picMkLst>
        </pc:picChg>
        <pc:picChg chg="mod">
          <ac:chgData name="Amaury de Hemptinne" userId="09d4c125-315e-4fbf-9d12-d285a3ad4c3f" providerId="ADAL" clId="{58EE4239-3003-4273-B8CE-5EF5F13A612E}" dt="2022-10-07T08:13:18.070" v="491"/>
          <ac:picMkLst>
            <pc:docMk/>
            <pc:sldMk cId="3054681992" sldId="846"/>
            <ac:picMk id="22" creationId="{61A4DA1B-1CC7-4030-A123-90DF1C22FD96}"/>
          </ac:picMkLst>
        </pc:picChg>
        <pc:picChg chg="del mod topLvl">
          <ac:chgData name="Amaury de Hemptinne" userId="09d4c125-315e-4fbf-9d12-d285a3ad4c3f" providerId="ADAL" clId="{58EE4239-3003-4273-B8CE-5EF5F13A612E}" dt="2022-10-07T08:14:24.951" v="510" actId="478"/>
          <ac:picMkLst>
            <pc:docMk/>
            <pc:sldMk cId="3054681992" sldId="846"/>
            <ac:picMk id="25" creationId="{0891F9C2-040E-4519-B78C-FE065399DD5C}"/>
          </ac:picMkLst>
        </pc:picChg>
        <pc:picChg chg="mod">
          <ac:chgData name="Amaury de Hemptinne" userId="09d4c125-315e-4fbf-9d12-d285a3ad4c3f" providerId="ADAL" clId="{58EE4239-3003-4273-B8CE-5EF5F13A612E}" dt="2022-10-07T08:14:21.494" v="508"/>
          <ac:picMkLst>
            <pc:docMk/>
            <pc:sldMk cId="3054681992" sldId="846"/>
            <ac:picMk id="27" creationId="{BF6AD965-9B69-48A7-8FA4-24993F943709}"/>
          </ac:picMkLst>
        </pc:picChg>
        <pc:picChg chg="mod">
          <ac:chgData name="Amaury de Hemptinne" userId="09d4c125-315e-4fbf-9d12-d285a3ad4c3f" providerId="ADAL" clId="{58EE4239-3003-4273-B8CE-5EF5F13A612E}" dt="2022-10-11T08:04:26.684" v="3285"/>
          <ac:picMkLst>
            <pc:docMk/>
            <pc:sldMk cId="3054681992" sldId="846"/>
            <ac:picMk id="28" creationId="{56202B6E-DDED-48E7-8D8D-2547031DD709}"/>
          </ac:picMkLst>
        </pc:picChg>
      </pc:sldChg>
      <pc:sldChg chg="del">
        <pc:chgData name="Amaury de Hemptinne" userId="09d4c125-315e-4fbf-9d12-d285a3ad4c3f" providerId="ADAL" clId="{58EE4239-3003-4273-B8CE-5EF5F13A612E}" dt="2022-10-07T08:47:57.357" v="1669" actId="47"/>
        <pc:sldMkLst>
          <pc:docMk/>
          <pc:sldMk cId="687998338" sldId="847"/>
        </pc:sldMkLst>
      </pc:sldChg>
      <pc:sldChg chg="modSp mod">
        <pc:chgData name="Amaury de Hemptinne" userId="09d4c125-315e-4fbf-9d12-d285a3ad4c3f" providerId="ADAL" clId="{58EE4239-3003-4273-B8CE-5EF5F13A612E}" dt="2022-10-11T07:46:46.108" v="3278" actId="1076"/>
        <pc:sldMkLst>
          <pc:docMk/>
          <pc:sldMk cId="526340870" sldId="848"/>
        </pc:sldMkLst>
        <pc:spChg chg="mod">
          <ac:chgData name="Amaury de Hemptinne" userId="09d4c125-315e-4fbf-9d12-d285a3ad4c3f" providerId="ADAL" clId="{58EE4239-3003-4273-B8CE-5EF5F13A612E}" dt="2022-10-11T07:46:46.108" v="3278" actId="1076"/>
          <ac:spMkLst>
            <pc:docMk/>
            <pc:sldMk cId="526340870" sldId="848"/>
            <ac:spMk id="532" creationId="{BF0A2CBD-F9AC-4F00-9037-6552607B5E75}"/>
          </ac:spMkLst>
        </pc:spChg>
        <pc:spChg chg="mod">
          <ac:chgData name="Amaury de Hemptinne" userId="09d4c125-315e-4fbf-9d12-d285a3ad4c3f" providerId="ADAL" clId="{58EE4239-3003-4273-B8CE-5EF5F13A612E}" dt="2022-10-07T08:19:46.325" v="759" actId="20577"/>
          <ac:spMkLst>
            <pc:docMk/>
            <pc:sldMk cId="526340870" sldId="848"/>
            <ac:spMk id="533" creationId="{BCBA67C6-845A-46AE-99BE-E6B74BA45CD5}"/>
          </ac:spMkLst>
        </pc:spChg>
      </pc:sldChg>
      <pc:sldChg chg="addSp delSp modSp mod modNotesTx">
        <pc:chgData name="Amaury de Hemptinne" userId="09d4c125-315e-4fbf-9d12-d285a3ad4c3f" providerId="ADAL" clId="{58EE4239-3003-4273-B8CE-5EF5F13A612E}" dt="2022-10-07T10:49:14.180" v="1742" actId="6549"/>
        <pc:sldMkLst>
          <pc:docMk/>
          <pc:sldMk cId="1930445876" sldId="850"/>
        </pc:sldMkLst>
        <pc:spChg chg="add mod topLvl">
          <ac:chgData name="Amaury de Hemptinne" userId="09d4c125-315e-4fbf-9d12-d285a3ad4c3f" providerId="ADAL" clId="{58EE4239-3003-4273-B8CE-5EF5F13A612E}" dt="2022-10-07T08:04:41.839" v="285" actId="165"/>
          <ac:spMkLst>
            <pc:docMk/>
            <pc:sldMk cId="1930445876" sldId="850"/>
            <ac:spMk id="136" creationId="{1F4D7AF9-BAEE-4B9A-A38C-25305B8BCD82}"/>
          </ac:spMkLst>
        </pc:spChg>
        <pc:grpChg chg="del">
          <ac:chgData name="Amaury de Hemptinne" userId="09d4c125-315e-4fbf-9d12-d285a3ad4c3f" providerId="ADAL" clId="{58EE4239-3003-4273-B8CE-5EF5F13A612E}" dt="2022-10-07T08:20:14.065" v="760" actId="478"/>
          <ac:grpSpMkLst>
            <pc:docMk/>
            <pc:sldMk cId="1930445876" sldId="850"/>
            <ac:grpSpMk id="3" creationId="{F16FFC6B-1B0E-4647-B358-111306FDB6DC}"/>
          </ac:grpSpMkLst>
        </pc:grpChg>
        <pc:grpChg chg="add del mod">
          <ac:chgData name="Amaury de Hemptinne" userId="09d4c125-315e-4fbf-9d12-d285a3ad4c3f" providerId="ADAL" clId="{58EE4239-3003-4273-B8CE-5EF5F13A612E}" dt="2022-10-07T08:04:41.839" v="285" actId="165"/>
          <ac:grpSpMkLst>
            <pc:docMk/>
            <pc:sldMk cId="1930445876" sldId="850"/>
            <ac:grpSpMk id="11" creationId="{D6FE5D02-92B9-4637-B847-D90880C807FA}"/>
          </ac:grpSpMkLst>
        </pc:grpChg>
        <pc:grpChg chg="mod">
          <ac:chgData name="Amaury de Hemptinne" userId="09d4c125-315e-4fbf-9d12-d285a3ad4c3f" providerId="ADAL" clId="{58EE4239-3003-4273-B8CE-5EF5F13A612E}" dt="2022-10-07T08:02:36.425" v="201" actId="1076"/>
          <ac:grpSpMkLst>
            <pc:docMk/>
            <pc:sldMk cId="1930445876" sldId="850"/>
            <ac:grpSpMk id="159" creationId="{8BDC3AF1-D735-404C-B4A7-008267028B26}"/>
          </ac:grpSpMkLst>
        </pc:grpChg>
        <pc:picChg chg="add del mod">
          <ac:chgData name="Amaury de Hemptinne" userId="09d4c125-315e-4fbf-9d12-d285a3ad4c3f" providerId="ADAL" clId="{58EE4239-3003-4273-B8CE-5EF5F13A612E}" dt="2022-10-07T08:00:06.258" v="167" actId="478"/>
          <ac:picMkLst>
            <pc:docMk/>
            <pc:sldMk cId="1930445876" sldId="850"/>
            <ac:picMk id="6" creationId="{A80D8BA7-FD86-4FA2-A6BD-C7DB81E91351}"/>
          </ac:picMkLst>
        </pc:picChg>
        <pc:picChg chg="add del mod modCrop">
          <ac:chgData name="Amaury de Hemptinne" userId="09d4c125-315e-4fbf-9d12-d285a3ad4c3f" providerId="ADAL" clId="{58EE4239-3003-4273-B8CE-5EF5F13A612E}" dt="2022-10-07T08:02:31.017" v="200" actId="478"/>
          <ac:picMkLst>
            <pc:docMk/>
            <pc:sldMk cId="1930445876" sldId="850"/>
            <ac:picMk id="8" creationId="{2D8F9EF3-1EF9-41F3-ABC5-37C75885DBD5}"/>
          </ac:picMkLst>
        </pc:picChg>
        <pc:picChg chg="add mod ord topLvl">
          <ac:chgData name="Amaury de Hemptinne" userId="09d4c125-315e-4fbf-9d12-d285a3ad4c3f" providerId="ADAL" clId="{58EE4239-3003-4273-B8CE-5EF5F13A612E}" dt="2022-10-07T08:06:27.236" v="316" actId="14861"/>
          <ac:picMkLst>
            <pc:docMk/>
            <pc:sldMk cId="1930445876" sldId="850"/>
            <ac:picMk id="10" creationId="{BE4EE97A-0BC2-4541-90B9-5261E00DB736}"/>
          </ac:picMkLst>
        </pc:picChg>
        <pc:picChg chg="add del mod">
          <ac:chgData name="Amaury de Hemptinne" userId="09d4c125-315e-4fbf-9d12-d285a3ad4c3f" providerId="ADAL" clId="{58EE4239-3003-4273-B8CE-5EF5F13A612E}" dt="2022-10-07T08:05:25.954" v="291" actId="478"/>
          <ac:picMkLst>
            <pc:docMk/>
            <pc:sldMk cId="1930445876" sldId="850"/>
            <ac:picMk id="13" creationId="{99009139-6A7C-484A-A74A-7C182046F369}"/>
          </ac:picMkLst>
        </pc:picChg>
        <pc:picChg chg="mod">
          <ac:chgData name="Amaury de Hemptinne" userId="09d4c125-315e-4fbf-9d12-d285a3ad4c3f" providerId="ADAL" clId="{58EE4239-3003-4273-B8CE-5EF5F13A612E}" dt="2022-10-07T08:41:26.543" v="1630" actId="14100"/>
          <ac:picMkLst>
            <pc:docMk/>
            <pc:sldMk cId="1930445876" sldId="850"/>
            <ac:picMk id="63" creationId="{D26BB24F-8BED-4255-917E-D8BE5103B529}"/>
          </ac:picMkLst>
        </pc:picChg>
        <pc:picChg chg="add del mod">
          <ac:chgData name="Amaury de Hemptinne" userId="09d4c125-315e-4fbf-9d12-d285a3ad4c3f" providerId="ADAL" clId="{58EE4239-3003-4273-B8CE-5EF5F13A612E}" dt="2022-10-07T08:06:16.817" v="314" actId="478"/>
          <ac:picMkLst>
            <pc:docMk/>
            <pc:sldMk cId="1930445876" sldId="850"/>
            <ac:picMk id="146" creationId="{0BFBA882-2E8C-4525-AD48-5B9E5A0FE9C8}"/>
          </ac:picMkLst>
        </pc:picChg>
        <pc:cxnChg chg="mod">
          <ac:chgData name="Amaury de Hemptinne" userId="09d4c125-315e-4fbf-9d12-d285a3ad4c3f" providerId="ADAL" clId="{58EE4239-3003-4273-B8CE-5EF5F13A612E}" dt="2022-10-07T08:20:14.065" v="760" actId="478"/>
          <ac:cxnSpMkLst>
            <pc:docMk/>
            <pc:sldMk cId="1930445876" sldId="850"/>
            <ac:cxnSpMk id="70" creationId="{E61FE207-CB41-41CB-AFEF-7809C1B69D2B}"/>
          </ac:cxnSpMkLst>
        </pc:cxnChg>
        <pc:cxnChg chg="mod">
          <ac:chgData name="Amaury de Hemptinne" userId="09d4c125-315e-4fbf-9d12-d285a3ad4c3f" providerId="ADAL" clId="{58EE4239-3003-4273-B8CE-5EF5F13A612E}" dt="2022-10-07T08:20:14.065" v="760" actId="478"/>
          <ac:cxnSpMkLst>
            <pc:docMk/>
            <pc:sldMk cId="1930445876" sldId="850"/>
            <ac:cxnSpMk id="78" creationId="{7EEF55B0-07E8-498B-9147-95A01396566F}"/>
          </ac:cxnSpMkLst>
        </pc:cxnChg>
        <pc:cxnChg chg="mod">
          <ac:chgData name="Amaury de Hemptinne" userId="09d4c125-315e-4fbf-9d12-d285a3ad4c3f" providerId="ADAL" clId="{58EE4239-3003-4273-B8CE-5EF5F13A612E}" dt="2022-10-07T08:20:14.065" v="760" actId="478"/>
          <ac:cxnSpMkLst>
            <pc:docMk/>
            <pc:sldMk cId="1930445876" sldId="850"/>
            <ac:cxnSpMk id="79" creationId="{3C35D94E-97BF-46C4-98E9-D3EEA9438BC3}"/>
          </ac:cxnSpMkLst>
        </pc:cxnChg>
        <pc:cxnChg chg="mod">
          <ac:chgData name="Amaury de Hemptinne" userId="09d4c125-315e-4fbf-9d12-d285a3ad4c3f" providerId="ADAL" clId="{58EE4239-3003-4273-B8CE-5EF5F13A612E}" dt="2022-10-07T08:20:14.065" v="760" actId="478"/>
          <ac:cxnSpMkLst>
            <pc:docMk/>
            <pc:sldMk cId="1930445876" sldId="850"/>
            <ac:cxnSpMk id="81" creationId="{E4DC3EC5-243E-4CC7-8811-13A25F5B634D}"/>
          </ac:cxnSpMkLst>
        </pc:cxnChg>
        <pc:cxnChg chg="mod">
          <ac:chgData name="Amaury de Hemptinne" userId="09d4c125-315e-4fbf-9d12-d285a3ad4c3f" providerId="ADAL" clId="{58EE4239-3003-4273-B8CE-5EF5F13A612E}" dt="2022-10-07T08:20:14.065" v="760" actId="478"/>
          <ac:cxnSpMkLst>
            <pc:docMk/>
            <pc:sldMk cId="1930445876" sldId="850"/>
            <ac:cxnSpMk id="83" creationId="{4963DFF0-62EC-4435-B2DD-CF80ED8769EC}"/>
          </ac:cxnSpMkLst>
        </pc:cxnChg>
        <pc:cxnChg chg="mod">
          <ac:chgData name="Amaury de Hemptinne" userId="09d4c125-315e-4fbf-9d12-d285a3ad4c3f" providerId="ADAL" clId="{58EE4239-3003-4273-B8CE-5EF5F13A612E}" dt="2022-10-07T08:20:14.065" v="760" actId="478"/>
          <ac:cxnSpMkLst>
            <pc:docMk/>
            <pc:sldMk cId="1930445876" sldId="850"/>
            <ac:cxnSpMk id="85" creationId="{01F61409-0B82-48D6-861C-283B54D23707}"/>
          </ac:cxnSpMkLst>
        </pc:cxnChg>
        <pc:cxnChg chg="mod">
          <ac:chgData name="Amaury de Hemptinne" userId="09d4c125-315e-4fbf-9d12-d285a3ad4c3f" providerId="ADAL" clId="{58EE4239-3003-4273-B8CE-5EF5F13A612E}" dt="2022-10-07T08:20:14.065" v="760" actId="478"/>
          <ac:cxnSpMkLst>
            <pc:docMk/>
            <pc:sldMk cId="1930445876" sldId="850"/>
            <ac:cxnSpMk id="88" creationId="{380E5FF7-615B-4A63-AFC8-A380C9B272E2}"/>
          </ac:cxnSpMkLst>
        </pc:cxnChg>
        <pc:cxnChg chg="mod">
          <ac:chgData name="Amaury de Hemptinne" userId="09d4c125-315e-4fbf-9d12-d285a3ad4c3f" providerId="ADAL" clId="{58EE4239-3003-4273-B8CE-5EF5F13A612E}" dt="2022-10-07T08:20:14.065" v="760" actId="478"/>
          <ac:cxnSpMkLst>
            <pc:docMk/>
            <pc:sldMk cId="1930445876" sldId="850"/>
            <ac:cxnSpMk id="89" creationId="{D64DB962-9B53-40B5-953E-3A0A2B5E8D06}"/>
          </ac:cxnSpMkLst>
        </pc:cxnChg>
        <pc:cxnChg chg="mod">
          <ac:chgData name="Amaury de Hemptinne" userId="09d4c125-315e-4fbf-9d12-d285a3ad4c3f" providerId="ADAL" clId="{58EE4239-3003-4273-B8CE-5EF5F13A612E}" dt="2022-10-07T08:20:14.065" v="760" actId="478"/>
          <ac:cxnSpMkLst>
            <pc:docMk/>
            <pc:sldMk cId="1930445876" sldId="850"/>
            <ac:cxnSpMk id="90" creationId="{78BB12DC-561E-498F-8CFB-6CE7E678A206}"/>
          </ac:cxnSpMkLst>
        </pc:cxnChg>
        <pc:cxnChg chg="mod">
          <ac:chgData name="Amaury de Hemptinne" userId="09d4c125-315e-4fbf-9d12-d285a3ad4c3f" providerId="ADAL" clId="{58EE4239-3003-4273-B8CE-5EF5F13A612E}" dt="2022-10-07T08:20:14.065" v="760" actId="478"/>
          <ac:cxnSpMkLst>
            <pc:docMk/>
            <pc:sldMk cId="1930445876" sldId="850"/>
            <ac:cxnSpMk id="92" creationId="{B538E04F-12B8-4029-9832-D452D6202863}"/>
          </ac:cxnSpMkLst>
        </pc:cxnChg>
        <pc:cxnChg chg="mod">
          <ac:chgData name="Amaury de Hemptinne" userId="09d4c125-315e-4fbf-9d12-d285a3ad4c3f" providerId="ADAL" clId="{58EE4239-3003-4273-B8CE-5EF5F13A612E}" dt="2022-10-07T08:20:14.065" v="760" actId="478"/>
          <ac:cxnSpMkLst>
            <pc:docMk/>
            <pc:sldMk cId="1930445876" sldId="850"/>
            <ac:cxnSpMk id="100" creationId="{CD2D34A3-27A5-4F8A-87D7-FC2E0F1189CA}"/>
          </ac:cxnSpMkLst>
        </pc:cxnChg>
        <pc:cxnChg chg="mod">
          <ac:chgData name="Amaury de Hemptinne" userId="09d4c125-315e-4fbf-9d12-d285a3ad4c3f" providerId="ADAL" clId="{58EE4239-3003-4273-B8CE-5EF5F13A612E}" dt="2022-10-07T08:20:14.065" v="760" actId="478"/>
          <ac:cxnSpMkLst>
            <pc:docMk/>
            <pc:sldMk cId="1930445876" sldId="850"/>
            <ac:cxnSpMk id="102" creationId="{933792ED-A298-483C-A518-89E03CE78C6D}"/>
          </ac:cxnSpMkLst>
        </pc:cxnChg>
        <pc:cxnChg chg="mod">
          <ac:chgData name="Amaury de Hemptinne" userId="09d4c125-315e-4fbf-9d12-d285a3ad4c3f" providerId="ADAL" clId="{58EE4239-3003-4273-B8CE-5EF5F13A612E}" dt="2022-10-07T08:20:14.065" v="760" actId="478"/>
          <ac:cxnSpMkLst>
            <pc:docMk/>
            <pc:sldMk cId="1930445876" sldId="850"/>
            <ac:cxnSpMk id="104" creationId="{85B42F61-9EA9-4BBC-A8D1-FF515858482D}"/>
          </ac:cxnSpMkLst>
        </pc:cxnChg>
        <pc:cxnChg chg="mod">
          <ac:chgData name="Amaury de Hemptinne" userId="09d4c125-315e-4fbf-9d12-d285a3ad4c3f" providerId="ADAL" clId="{58EE4239-3003-4273-B8CE-5EF5F13A612E}" dt="2022-10-07T08:20:14.065" v="760" actId="478"/>
          <ac:cxnSpMkLst>
            <pc:docMk/>
            <pc:sldMk cId="1930445876" sldId="850"/>
            <ac:cxnSpMk id="145" creationId="{8AA358C8-04FE-4AE2-A18A-5C998EE900E7}"/>
          </ac:cxnSpMkLst>
        </pc:cxnChg>
      </pc:sldChg>
      <pc:sldChg chg="delSp modSp del mod delAnim">
        <pc:chgData name="Amaury de Hemptinne" userId="09d4c125-315e-4fbf-9d12-d285a3ad4c3f" providerId="ADAL" clId="{58EE4239-3003-4273-B8CE-5EF5F13A612E}" dt="2022-10-11T06:49:06.307" v="3109" actId="47"/>
        <pc:sldMkLst>
          <pc:docMk/>
          <pc:sldMk cId="830806172" sldId="855"/>
        </pc:sldMkLst>
        <pc:spChg chg="mod">
          <ac:chgData name="Amaury de Hemptinne" userId="09d4c125-315e-4fbf-9d12-d285a3ad4c3f" providerId="ADAL" clId="{58EE4239-3003-4273-B8CE-5EF5F13A612E}" dt="2022-10-07T10:50:18.093" v="1753" actId="1076"/>
          <ac:spMkLst>
            <pc:docMk/>
            <pc:sldMk cId="830806172" sldId="855"/>
            <ac:spMk id="6" creationId="{508531CD-6461-46CE-BDF8-7EE3078BB39A}"/>
          </ac:spMkLst>
        </pc:spChg>
        <pc:spChg chg="del mod">
          <ac:chgData name="Amaury de Hemptinne" userId="09d4c125-315e-4fbf-9d12-d285a3ad4c3f" providerId="ADAL" clId="{58EE4239-3003-4273-B8CE-5EF5F13A612E}" dt="2022-10-07T10:50:00.844" v="1749" actId="478"/>
          <ac:spMkLst>
            <pc:docMk/>
            <pc:sldMk cId="830806172" sldId="855"/>
            <ac:spMk id="14" creationId="{68D064EB-D83E-4AEA-8AE7-7A7574C12729}"/>
          </ac:spMkLst>
        </pc:spChg>
        <pc:spChg chg="del">
          <ac:chgData name="Amaury de Hemptinne" userId="09d4c125-315e-4fbf-9d12-d285a3ad4c3f" providerId="ADAL" clId="{58EE4239-3003-4273-B8CE-5EF5F13A612E}" dt="2022-10-07T11:16:10.985" v="2388" actId="478"/>
          <ac:spMkLst>
            <pc:docMk/>
            <pc:sldMk cId="830806172" sldId="855"/>
            <ac:spMk id="18" creationId="{AC45C2FD-EB34-45B4-BE50-14F2F18C8CF5}"/>
          </ac:spMkLst>
        </pc:spChg>
        <pc:spChg chg="del">
          <ac:chgData name="Amaury de Hemptinne" userId="09d4c125-315e-4fbf-9d12-d285a3ad4c3f" providerId="ADAL" clId="{58EE4239-3003-4273-B8CE-5EF5F13A612E}" dt="2022-10-07T11:16:09.744" v="2387" actId="478"/>
          <ac:spMkLst>
            <pc:docMk/>
            <pc:sldMk cId="830806172" sldId="855"/>
            <ac:spMk id="19" creationId="{BF4D0FBB-9FB0-4CF2-AD5F-144081C2341B}"/>
          </ac:spMkLst>
        </pc:spChg>
        <pc:spChg chg="mod">
          <ac:chgData name="Amaury de Hemptinne" userId="09d4c125-315e-4fbf-9d12-d285a3ad4c3f" providerId="ADAL" clId="{58EE4239-3003-4273-B8CE-5EF5F13A612E}" dt="2022-10-07T11:16:18.512" v="2408" actId="1035"/>
          <ac:spMkLst>
            <pc:docMk/>
            <pc:sldMk cId="830806172" sldId="855"/>
            <ac:spMk id="20" creationId="{7285FB23-E0ED-48E4-BAE2-5E6ABC556D49}"/>
          </ac:spMkLst>
        </pc:spChg>
        <pc:spChg chg="mod">
          <ac:chgData name="Amaury de Hemptinne" userId="09d4c125-315e-4fbf-9d12-d285a3ad4c3f" providerId="ADAL" clId="{58EE4239-3003-4273-B8CE-5EF5F13A612E}" dt="2022-10-07T11:16:18.512" v="2408" actId="1035"/>
          <ac:spMkLst>
            <pc:docMk/>
            <pc:sldMk cId="830806172" sldId="855"/>
            <ac:spMk id="21" creationId="{2F41A856-6CE8-4B35-9F3F-0BFA223EC60A}"/>
          </ac:spMkLst>
        </pc:spChg>
        <pc:cxnChg chg="mod">
          <ac:chgData name="Amaury de Hemptinne" userId="09d4c125-315e-4fbf-9d12-d285a3ad4c3f" providerId="ADAL" clId="{58EE4239-3003-4273-B8CE-5EF5F13A612E}" dt="2022-10-07T11:16:20.742" v="2416" actId="1036"/>
          <ac:cxnSpMkLst>
            <pc:docMk/>
            <pc:sldMk cId="830806172" sldId="855"/>
            <ac:cxnSpMk id="8" creationId="{FAE7D0D7-52F6-4188-8D01-A451BF496C08}"/>
          </ac:cxnSpMkLst>
        </pc:cxnChg>
        <pc:cxnChg chg="del">
          <ac:chgData name="Amaury de Hemptinne" userId="09d4c125-315e-4fbf-9d12-d285a3ad4c3f" providerId="ADAL" clId="{58EE4239-3003-4273-B8CE-5EF5F13A612E}" dt="2022-10-07T11:16:12.057" v="2389" actId="478"/>
          <ac:cxnSpMkLst>
            <pc:docMk/>
            <pc:sldMk cId="830806172" sldId="855"/>
            <ac:cxnSpMk id="22" creationId="{EDB229DD-2110-4B14-8AAC-2C62FF332086}"/>
          </ac:cxnSpMkLst>
        </pc:cxnChg>
      </pc:sldChg>
      <pc:sldChg chg="del">
        <pc:chgData name="Amaury de Hemptinne" userId="09d4c125-315e-4fbf-9d12-d285a3ad4c3f" providerId="ADAL" clId="{58EE4239-3003-4273-B8CE-5EF5F13A612E}" dt="2022-10-11T06:57:35.514" v="3221" actId="47"/>
        <pc:sldMkLst>
          <pc:docMk/>
          <pc:sldMk cId="3876842819" sldId="856"/>
        </pc:sldMkLst>
      </pc:sldChg>
      <pc:sldChg chg="addSp modSp mod modAnim">
        <pc:chgData name="Amaury de Hemptinne" userId="09d4c125-315e-4fbf-9d12-d285a3ad4c3f" providerId="ADAL" clId="{58EE4239-3003-4273-B8CE-5EF5F13A612E}" dt="2022-10-11T06:50:11.011" v="3110"/>
        <pc:sldMkLst>
          <pc:docMk/>
          <pc:sldMk cId="1321674866" sldId="857"/>
        </pc:sldMkLst>
        <pc:spChg chg="add mod">
          <ac:chgData name="Amaury de Hemptinne" userId="09d4c125-315e-4fbf-9d12-d285a3ad4c3f" providerId="ADAL" clId="{58EE4239-3003-4273-B8CE-5EF5F13A612E}" dt="2022-10-11T06:49:01.340" v="3108" actId="1076"/>
          <ac:spMkLst>
            <pc:docMk/>
            <pc:sldMk cId="1321674866" sldId="857"/>
            <ac:spMk id="7" creationId="{4A2A6B81-0979-4EB4-AF81-B386E2D4A812}"/>
          </ac:spMkLst>
        </pc:spChg>
        <pc:spChg chg="add mod">
          <ac:chgData name="Amaury de Hemptinne" userId="09d4c125-315e-4fbf-9d12-d285a3ad4c3f" providerId="ADAL" clId="{58EE4239-3003-4273-B8CE-5EF5F13A612E}" dt="2022-10-11T06:47:13.237" v="2999" actId="1076"/>
          <ac:spMkLst>
            <pc:docMk/>
            <pc:sldMk cId="1321674866" sldId="857"/>
            <ac:spMk id="16" creationId="{BE111D60-DF37-488D-90D6-AFD073E39308}"/>
          </ac:spMkLst>
        </pc:spChg>
        <pc:spChg chg="add mod">
          <ac:chgData name="Amaury de Hemptinne" userId="09d4c125-315e-4fbf-9d12-d285a3ad4c3f" providerId="ADAL" clId="{58EE4239-3003-4273-B8CE-5EF5F13A612E}" dt="2022-10-11T06:47:55.707" v="3021" actId="1076"/>
          <ac:spMkLst>
            <pc:docMk/>
            <pc:sldMk cId="1321674866" sldId="857"/>
            <ac:spMk id="17" creationId="{F4B89286-EE43-4E73-85D9-A326615E09D7}"/>
          </ac:spMkLst>
        </pc:spChg>
        <pc:spChg chg="add mod">
          <ac:chgData name="Amaury de Hemptinne" userId="09d4c125-315e-4fbf-9d12-d285a3ad4c3f" providerId="ADAL" clId="{58EE4239-3003-4273-B8CE-5EF5F13A612E}" dt="2022-10-11T06:48:34.492" v="3087" actId="1076"/>
          <ac:spMkLst>
            <pc:docMk/>
            <pc:sldMk cId="1321674866" sldId="857"/>
            <ac:spMk id="18" creationId="{66B8502F-CA17-4A80-B9E2-01D0D89B8CBE}"/>
          </ac:spMkLst>
        </pc:spChg>
        <pc:spChg chg="mod">
          <ac:chgData name="Amaury de Hemptinne" userId="09d4c125-315e-4fbf-9d12-d285a3ad4c3f" providerId="ADAL" clId="{58EE4239-3003-4273-B8CE-5EF5F13A612E}" dt="2022-10-11T06:47:49.812" v="3020" actId="1036"/>
          <ac:spMkLst>
            <pc:docMk/>
            <pc:sldMk cId="1321674866" sldId="857"/>
            <ac:spMk id="116" creationId="{0B66EE88-ED8B-4948-81B2-CADDD6FE7450}"/>
          </ac:spMkLst>
        </pc:spChg>
        <pc:spChg chg="mod">
          <ac:chgData name="Amaury de Hemptinne" userId="09d4c125-315e-4fbf-9d12-d285a3ad4c3f" providerId="ADAL" clId="{58EE4239-3003-4273-B8CE-5EF5F13A612E}" dt="2022-10-11T06:48:31.180" v="3086" actId="1036"/>
          <ac:spMkLst>
            <pc:docMk/>
            <pc:sldMk cId="1321674866" sldId="857"/>
            <ac:spMk id="136" creationId="{31033A31-92A3-42C5-8853-756A1A25AC39}"/>
          </ac:spMkLst>
        </pc:spChg>
        <pc:grpChg chg="mod">
          <ac:chgData name="Amaury de Hemptinne" userId="09d4c125-315e-4fbf-9d12-d285a3ad4c3f" providerId="ADAL" clId="{58EE4239-3003-4273-B8CE-5EF5F13A612E}" dt="2022-10-11T06:48:40.180" v="3102" actId="1038"/>
          <ac:grpSpMkLst>
            <pc:docMk/>
            <pc:sldMk cId="1321674866" sldId="857"/>
            <ac:grpSpMk id="5" creationId="{5EB9581E-15D5-4BDF-9B1B-06C578DF6070}"/>
          </ac:grpSpMkLst>
        </pc:grpChg>
        <pc:cxnChg chg="add mod">
          <ac:chgData name="Amaury de Hemptinne" userId="09d4c125-315e-4fbf-9d12-d285a3ad4c3f" providerId="ADAL" clId="{58EE4239-3003-4273-B8CE-5EF5F13A612E}" dt="2022-10-11T06:48:51.635" v="3104" actId="692"/>
          <ac:cxnSpMkLst>
            <pc:docMk/>
            <pc:sldMk cId="1321674866" sldId="857"/>
            <ac:cxnSpMk id="6" creationId="{D5130E34-91D3-48DA-A967-3F2537EA9BAC}"/>
          </ac:cxnSpMkLst>
        </pc:cxnChg>
      </pc:sldChg>
      <pc:sldChg chg="addSp delSp modSp mod modAnim">
        <pc:chgData name="Amaury de Hemptinne" userId="09d4c125-315e-4fbf-9d12-d285a3ad4c3f" providerId="ADAL" clId="{58EE4239-3003-4273-B8CE-5EF5F13A612E}" dt="2022-10-11T08:14:13.662" v="3293"/>
        <pc:sldMkLst>
          <pc:docMk/>
          <pc:sldMk cId="2832921327" sldId="858"/>
        </pc:sldMkLst>
        <pc:spChg chg="add del mod">
          <ac:chgData name="Amaury de Hemptinne" userId="09d4c125-315e-4fbf-9d12-d285a3ad4c3f" providerId="ADAL" clId="{58EE4239-3003-4273-B8CE-5EF5F13A612E}" dt="2022-10-07T08:31:51.198" v="1003" actId="478"/>
          <ac:spMkLst>
            <pc:docMk/>
            <pc:sldMk cId="2832921327" sldId="858"/>
            <ac:spMk id="3" creationId="{39E3E191-4D0E-4C7D-B2E5-C1C3CF08D3DA}"/>
          </ac:spMkLst>
        </pc:spChg>
        <pc:spChg chg="add del mod">
          <ac:chgData name="Amaury de Hemptinne" userId="09d4c125-315e-4fbf-9d12-d285a3ad4c3f" providerId="ADAL" clId="{58EE4239-3003-4273-B8CE-5EF5F13A612E}" dt="2022-10-07T08:32:18.339" v="1009" actId="478"/>
          <ac:spMkLst>
            <pc:docMk/>
            <pc:sldMk cId="2832921327" sldId="858"/>
            <ac:spMk id="6" creationId="{AAE2C34E-56C1-424B-A8C5-5FA2B1565998}"/>
          </ac:spMkLst>
        </pc:spChg>
        <pc:spChg chg="add mod">
          <ac:chgData name="Amaury de Hemptinne" userId="09d4c125-315e-4fbf-9d12-d285a3ad4c3f" providerId="ADAL" clId="{58EE4239-3003-4273-B8CE-5EF5F13A612E}" dt="2022-10-07T08:38:53.152" v="1484" actId="14100"/>
          <ac:spMkLst>
            <pc:docMk/>
            <pc:sldMk cId="2832921327" sldId="858"/>
            <ac:spMk id="7" creationId="{316CAF52-0E53-43C8-B506-418C38EDFE90}"/>
          </ac:spMkLst>
        </pc:spChg>
        <pc:spChg chg="add mod">
          <ac:chgData name="Amaury de Hemptinne" userId="09d4c125-315e-4fbf-9d12-d285a3ad4c3f" providerId="ADAL" clId="{58EE4239-3003-4273-B8CE-5EF5F13A612E}" dt="2022-10-07T08:38:04.249" v="1388" actId="164"/>
          <ac:spMkLst>
            <pc:docMk/>
            <pc:sldMk cId="2832921327" sldId="858"/>
            <ac:spMk id="12" creationId="{B7D4F9B6-6476-47D4-B923-5F0252FDAA28}"/>
          </ac:spMkLst>
        </pc:spChg>
        <pc:spChg chg="add mod">
          <ac:chgData name="Amaury de Hemptinne" userId="09d4c125-315e-4fbf-9d12-d285a3ad4c3f" providerId="ADAL" clId="{58EE4239-3003-4273-B8CE-5EF5F13A612E}" dt="2022-10-07T11:49:35.133" v="2578" actId="1076"/>
          <ac:spMkLst>
            <pc:docMk/>
            <pc:sldMk cId="2832921327" sldId="858"/>
            <ac:spMk id="101" creationId="{5BA261F5-506B-4E6A-9AB2-07A3DB4D2302}"/>
          </ac:spMkLst>
        </pc:spChg>
        <pc:spChg chg="mod">
          <ac:chgData name="Amaury de Hemptinne" userId="09d4c125-315e-4fbf-9d12-d285a3ad4c3f" providerId="ADAL" clId="{58EE4239-3003-4273-B8CE-5EF5F13A612E}" dt="2022-10-11T08:14:03.846" v="3291" actId="571"/>
          <ac:spMkLst>
            <pc:docMk/>
            <pc:sldMk cId="2832921327" sldId="858"/>
            <ac:spMk id="104" creationId="{EA73AE83-0E76-44EF-A2D9-0304E7C527FF}"/>
          </ac:spMkLst>
        </pc:spChg>
        <pc:spChg chg="mod">
          <ac:chgData name="Amaury de Hemptinne" userId="09d4c125-315e-4fbf-9d12-d285a3ad4c3f" providerId="ADAL" clId="{58EE4239-3003-4273-B8CE-5EF5F13A612E}" dt="2022-10-11T08:14:03.846" v="3291" actId="571"/>
          <ac:spMkLst>
            <pc:docMk/>
            <pc:sldMk cId="2832921327" sldId="858"/>
            <ac:spMk id="106" creationId="{2CA46100-F60E-486E-B294-230E4F5AD267}"/>
          </ac:spMkLst>
        </pc:spChg>
        <pc:spChg chg="mod">
          <ac:chgData name="Amaury de Hemptinne" userId="09d4c125-315e-4fbf-9d12-d285a3ad4c3f" providerId="ADAL" clId="{58EE4239-3003-4273-B8CE-5EF5F13A612E}" dt="2022-10-11T08:14:03.846" v="3291" actId="571"/>
          <ac:spMkLst>
            <pc:docMk/>
            <pc:sldMk cId="2832921327" sldId="858"/>
            <ac:spMk id="108" creationId="{76CDD738-5C9D-46B1-A0F0-A7F6658FF022}"/>
          </ac:spMkLst>
        </pc:spChg>
        <pc:spChg chg="mod">
          <ac:chgData name="Amaury de Hemptinne" userId="09d4c125-315e-4fbf-9d12-d285a3ad4c3f" providerId="ADAL" clId="{58EE4239-3003-4273-B8CE-5EF5F13A612E}" dt="2022-10-11T08:14:03.846" v="3291" actId="571"/>
          <ac:spMkLst>
            <pc:docMk/>
            <pc:sldMk cId="2832921327" sldId="858"/>
            <ac:spMk id="109" creationId="{54CB50B1-52D5-4671-90C5-2C02059F7CAB}"/>
          </ac:spMkLst>
        </pc:spChg>
        <pc:spChg chg="mod">
          <ac:chgData name="Amaury de Hemptinne" userId="09d4c125-315e-4fbf-9d12-d285a3ad4c3f" providerId="ADAL" clId="{58EE4239-3003-4273-B8CE-5EF5F13A612E}" dt="2022-10-11T08:14:03.846" v="3291" actId="571"/>
          <ac:spMkLst>
            <pc:docMk/>
            <pc:sldMk cId="2832921327" sldId="858"/>
            <ac:spMk id="110" creationId="{2BCBA8AC-B3E7-47FF-91B7-241D29DB16EF}"/>
          </ac:spMkLst>
        </pc:spChg>
        <pc:spChg chg="mod">
          <ac:chgData name="Amaury de Hemptinne" userId="09d4c125-315e-4fbf-9d12-d285a3ad4c3f" providerId="ADAL" clId="{58EE4239-3003-4273-B8CE-5EF5F13A612E}" dt="2022-10-11T08:14:03.846" v="3291" actId="571"/>
          <ac:spMkLst>
            <pc:docMk/>
            <pc:sldMk cId="2832921327" sldId="858"/>
            <ac:spMk id="111" creationId="{A3A34880-0D22-4627-8354-C2FFE61FE35D}"/>
          </ac:spMkLst>
        </pc:spChg>
        <pc:spChg chg="mod">
          <ac:chgData name="Amaury de Hemptinne" userId="09d4c125-315e-4fbf-9d12-d285a3ad4c3f" providerId="ADAL" clId="{58EE4239-3003-4273-B8CE-5EF5F13A612E}" dt="2022-10-11T08:14:03.846" v="3291" actId="571"/>
          <ac:spMkLst>
            <pc:docMk/>
            <pc:sldMk cId="2832921327" sldId="858"/>
            <ac:spMk id="112" creationId="{76ED3F38-8B6A-4B65-A0B8-C7C0A5ACCE0D}"/>
          </ac:spMkLst>
        </pc:spChg>
        <pc:spChg chg="mod">
          <ac:chgData name="Amaury de Hemptinne" userId="09d4c125-315e-4fbf-9d12-d285a3ad4c3f" providerId="ADAL" clId="{58EE4239-3003-4273-B8CE-5EF5F13A612E}" dt="2022-10-11T08:14:03.846" v="3291" actId="571"/>
          <ac:spMkLst>
            <pc:docMk/>
            <pc:sldMk cId="2832921327" sldId="858"/>
            <ac:spMk id="113" creationId="{8048E029-C466-4A5E-B8F2-0F7B17231C09}"/>
          </ac:spMkLst>
        </pc:spChg>
        <pc:spChg chg="add mod">
          <ac:chgData name="Amaury de Hemptinne" userId="09d4c125-315e-4fbf-9d12-d285a3ad4c3f" providerId="ADAL" clId="{58EE4239-3003-4273-B8CE-5EF5F13A612E}" dt="2022-10-11T08:14:03.846" v="3291" actId="571"/>
          <ac:spMkLst>
            <pc:docMk/>
            <pc:sldMk cId="2832921327" sldId="858"/>
            <ac:spMk id="114" creationId="{7B0C2BC1-8762-42C1-8E4F-200F48706AD2}"/>
          </ac:spMkLst>
        </pc:spChg>
        <pc:spChg chg="mod">
          <ac:chgData name="Amaury de Hemptinne" userId="09d4c125-315e-4fbf-9d12-d285a3ad4c3f" providerId="ADAL" clId="{58EE4239-3003-4273-B8CE-5EF5F13A612E}" dt="2022-10-07T08:28:31.515" v="843" actId="1035"/>
          <ac:spMkLst>
            <pc:docMk/>
            <pc:sldMk cId="2832921327" sldId="858"/>
            <ac:spMk id="186" creationId="{7E04B480-DF40-44D1-BF94-AD2909B03185}"/>
          </ac:spMkLst>
        </pc:spChg>
        <pc:spChg chg="mod">
          <ac:chgData name="Amaury de Hemptinne" userId="09d4c125-315e-4fbf-9d12-d285a3ad4c3f" providerId="ADAL" clId="{58EE4239-3003-4273-B8CE-5EF5F13A612E}" dt="2022-10-07T08:28:59.346" v="854" actId="1036"/>
          <ac:spMkLst>
            <pc:docMk/>
            <pc:sldMk cId="2832921327" sldId="858"/>
            <ac:spMk id="191" creationId="{6DB5CEED-FF92-49D2-BFC8-97E83A7B9CC6}"/>
          </ac:spMkLst>
        </pc:spChg>
        <pc:spChg chg="mod">
          <ac:chgData name="Amaury de Hemptinne" userId="09d4c125-315e-4fbf-9d12-d285a3ad4c3f" providerId="ADAL" clId="{58EE4239-3003-4273-B8CE-5EF5F13A612E}" dt="2022-10-07T08:30:14.997" v="898" actId="1036"/>
          <ac:spMkLst>
            <pc:docMk/>
            <pc:sldMk cId="2832921327" sldId="858"/>
            <ac:spMk id="193" creationId="{3C2AEAA0-F28E-4EA2-A8F8-F5B394B5C013}"/>
          </ac:spMkLst>
        </pc:spChg>
        <pc:spChg chg="ord">
          <ac:chgData name="Amaury de Hemptinne" userId="09d4c125-315e-4fbf-9d12-d285a3ad4c3f" providerId="ADAL" clId="{58EE4239-3003-4273-B8CE-5EF5F13A612E}" dt="2022-10-07T08:21:53.583" v="766" actId="166"/>
          <ac:spMkLst>
            <pc:docMk/>
            <pc:sldMk cId="2832921327" sldId="858"/>
            <ac:spMk id="201" creationId="{853FFC55-655E-4A26-84F4-C66C32ADA978}"/>
          </ac:spMkLst>
        </pc:spChg>
        <pc:spChg chg="ord">
          <ac:chgData name="Amaury de Hemptinne" userId="09d4c125-315e-4fbf-9d12-d285a3ad4c3f" providerId="ADAL" clId="{58EE4239-3003-4273-B8CE-5EF5F13A612E}" dt="2022-10-07T08:21:53.583" v="766" actId="166"/>
          <ac:spMkLst>
            <pc:docMk/>
            <pc:sldMk cId="2832921327" sldId="858"/>
            <ac:spMk id="202" creationId="{9E9EBEC9-EB68-4AFE-A990-A76493242566}"/>
          </ac:spMkLst>
        </pc:spChg>
        <pc:spChg chg="ord">
          <ac:chgData name="Amaury de Hemptinne" userId="09d4c125-315e-4fbf-9d12-d285a3ad4c3f" providerId="ADAL" clId="{58EE4239-3003-4273-B8CE-5EF5F13A612E}" dt="2022-10-07T08:21:53.583" v="766" actId="166"/>
          <ac:spMkLst>
            <pc:docMk/>
            <pc:sldMk cId="2832921327" sldId="858"/>
            <ac:spMk id="204" creationId="{4FCCE985-C49D-4ECB-A3D2-8BA5BFC5AAB5}"/>
          </ac:spMkLst>
        </pc:spChg>
        <pc:spChg chg="ord">
          <ac:chgData name="Amaury de Hemptinne" userId="09d4c125-315e-4fbf-9d12-d285a3ad4c3f" providerId="ADAL" clId="{58EE4239-3003-4273-B8CE-5EF5F13A612E}" dt="2022-10-07T08:21:39.881" v="765" actId="166"/>
          <ac:spMkLst>
            <pc:docMk/>
            <pc:sldMk cId="2832921327" sldId="858"/>
            <ac:spMk id="205" creationId="{DE4380A5-3A28-445D-B19B-F84AB53E6DFA}"/>
          </ac:spMkLst>
        </pc:spChg>
        <pc:spChg chg="ord">
          <ac:chgData name="Amaury de Hemptinne" userId="09d4c125-315e-4fbf-9d12-d285a3ad4c3f" providerId="ADAL" clId="{58EE4239-3003-4273-B8CE-5EF5F13A612E}" dt="2022-10-07T08:21:53.583" v="766" actId="166"/>
          <ac:spMkLst>
            <pc:docMk/>
            <pc:sldMk cId="2832921327" sldId="858"/>
            <ac:spMk id="206" creationId="{14D30793-D7E2-4336-980B-35AC90BFBD97}"/>
          </ac:spMkLst>
        </pc:spChg>
        <pc:spChg chg="mod">
          <ac:chgData name="Amaury de Hemptinne" userId="09d4c125-315e-4fbf-9d12-d285a3ad4c3f" providerId="ADAL" clId="{58EE4239-3003-4273-B8CE-5EF5F13A612E}" dt="2022-10-07T08:28:01.045" v="829" actId="14100"/>
          <ac:spMkLst>
            <pc:docMk/>
            <pc:sldMk cId="2832921327" sldId="858"/>
            <ac:spMk id="218" creationId="{D433870E-FEB6-4DCF-9607-5C3D76AF56AD}"/>
          </ac:spMkLst>
        </pc:spChg>
        <pc:spChg chg="mod">
          <ac:chgData name="Amaury de Hemptinne" userId="09d4c125-315e-4fbf-9d12-d285a3ad4c3f" providerId="ADAL" clId="{58EE4239-3003-4273-B8CE-5EF5F13A612E}" dt="2022-10-07T08:30:27.930" v="901" actId="1036"/>
          <ac:spMkLst>
            <pc:docMk/>
            <pc:sldMk cId="2832921327" sldId="858"/>
            <ac:spMk id="219" creationId="{67EE0B6F-6B01-49B5-8A90-14EACF7B562C}"/>
          </ac:spMkLst>
        </pc:spChg>
        <pc:spChg chg="mod">
          <ac:chgData name="Amaury de Hemptinne" userId="09d4c125-315e-4fbf-9d12-d285a3ad4c3f" providerId="ADAL" clId="{58EE4239-3003-4273-B8CE-5EF5F13A612E}" dt="2022-10-07T08:28:13.849" v="831" actId="14100"/>
          <ac:spMkLst>
            <pc:docMk/>
            <pc:sldMk cId="2832921327" sldId="858"/>
            <ac:spMk id="220" creationId="{94703EDE-9E30-439A-9293-D5D52F60F2A8}"/>
          </ac:spMkLst>
        </pc:spChg>
        <pc:spChg chg="mod">
          <ac:chgData name="Amaury de Hemptinne" userId="09d4c125-315e-4fbf-9d12-d285a3ad4c3f" providerId="ADAL" clId="{58EE4239-3003-4273-B8CE-5EF5F13A612E}" dt="2022-10-07T08:30:08.168" v="897" actId="1035"/>
          <ac:spMkLst>
            <pc:docMk/>
            <pc:sldMk cId="2832921327" sldId="858"/>
            <ac:spMk id="221" creationId="{FB89DD37-CE2A-4E90-8C8B-3E42B44DBAB7}"/>
          </ac:spMkLst>
        </pc:spChg>
        <pc:spChg chg="mod">
          <ac:chgData name="Amaury de Hemptinne" userId="09d4c125-315e-4fbf-9d12-d285a3ad4c3f" providerId="ADAL" clId="{58EE4239-3003-4273-B8CE-5EF5F13A612E}" dt="2022-10-07T08:28:23.001" v="837" actId="1036"/>
          <ac:spMkLst>
            <pc:docMk/>
            <pc:sldMk cId="2832921327" sldId="858"/>
            <ac:spMk id="222" creationId="{6BAB69A2-2CD1-46E1-A71D-2DBAC51C58DA}"/>
          </ac:spMkLst>
        </pc:spChg>
        <pc:spChg chg="mod">
          <ac:chgData name="Amaury de Hemptinne" userId="09d4c125-315e-4fbf-9d12-d285a3ad4c3f" providerId="ADAL" clId="{58EE4239-3003-4273-B8CE-5EF5F13A612E}" dt="2022-10-07T08:29:56.256" v="893" actId="1035"/>
          <ac:spMkLst>
            <pc:docMk/>
            <pc:sldMk cId="2832921327" sldId="858"/>
            <ac:spMk id="223" creationId="{0DC18E1F-C819-48DD-BE3E-7F39673005EA}"/>
          </ac:spMkLst>
        </pc:spChg>
        <pc:spChg chg="mod">
          <ac:chgData name="Amaury de Hemptinne" userId="09d4c125-315e-4fbf-9d12-d285a3ad4c3f" providerId="ADAL" clId="{58EE4239-3003-4273-B8CE-5EF5F13A612E}" dt="2022-10-07T08:30:18.115" v="899" actId="1035"/>
          <ac:spMkLst>
            <pc:docMk/>
            <pc:sldMk cId="2832921327" sldId="858"/>
            <ac:spMk id="224" creationId="{46C679D2-4B06-44F0-9D6F-E8694A57B702}"/>
          </ac:spMkLst>
        </pc:spChg>
        <pc:spChg chg="mod">
          <ac:chgData name="Amaury de Hemptinne" userId="09d4c125-315e-4fbf-9d12-d285a3ad4c3f" providerId="ADAL" clId="{58EE4239-3003-4273-B8CE-5EF5F13A612E}" dt="2022-10-07T08:30:21.464" v="900" actId="1035"/>
          <ac:spMkLst>
            <pc:docMk/>
            <pc:sldMk cId="2832921327" sldId="858"/>
            <ac:spMk id="226" creationId="{B94B259F-A1F1-4D9C-B511-16C2B91C7E4A}"/>
          </ac:spMkLst>
        </pc:spChg>
        <pc:spChg chg="mod">
          <ac:chgData name="Amaury de Hemptinne" userId="09d4c125-315e-4fbf-9d12-d285a3ad4c3f" providerId="ADAL" clId="{58EE4239-3003-4273-B8CE-5EF5F13A612E}" dt="2022-10-07T08:37:14.563" v="1336"/>
          <ac:spMkLst>
            <pc:docMk/>
            <pc:sldMk cId="2832921327" sldId="858"/>
            <ac:spMk id="383" creationId="{FE53ECB3-9633-44A9-B007-6C0CCB4D02D8}"/>
          </ac:spMkLst>
        </pc:spChg>
        <pc:spChg chg="mod">
          <ac:chgData name="Amaury de Hemptinne" userId="09d4c125-315e-4fbf-9d12-d285a3ad4c3f" providerId="ADAL" clId="{58EE4239-3003-4273-B8CE-5EF5F13A612E}" dt="2022-10-07T08:37:14.563" v="1336"/>
          <ac:spMkLst>
            <pc:docMk/>
            <pc:sldMk cId="2832921327" sldId="858"/>
            <ac:spMk id="404" creationId="{988809A9-8B87-4FB6-AFDD-EE8E34861F8E}"/>
          </ac:spMkLst>
        </pc:spChg>
        <pc:spChg chg="mod">
          <ac:chgData name="Amaury de Hemptinne" userId="09d4c125-315e-4fbf-9d12-d285a3ad4c3f" providerId="ADAL" clId="{58EE4239-3003-4273-B8CE-5EF5F13A612E}" dt="2022-10-07T08:37:14.563" v="1336"/>
          <ac:spMkLst>
            <pc:docMk/>
            <pc:sldMk cId="2832921327" sldId="858"/>
            <ac:spMk id="405" creationId="{38C41DFD-F868-4BAD-8EA5-AC8B72C59E10}"/>
          </ac:spMkLst>
        </pc:spChg>
        <pc:spChg chg="mod">
          <ac:chgData name="Amaury de Hemptinne" userId="09d4c125-315e-4fbf-9d12-d285a3ad4c3f" providerId="ADAL" clId="{58EE4239-3003-4273-B8CE-5EF5F13A612E}" dt="2022-10-07T08:37:14.563" v="1336"/>
          <ac:spMkLst>
            <pc:docMk/>
            <pc:sldMk cId="2832921327" sldId="858"/>
            <ac:spMk id="408" creationId="{835CF264-76EA-45BF-B408-1E01E3E865E0}"/>
          </ac:spMkLst>
        </pc:spChg>
        <pc:spChg chg="mod">
          <ac:chgData name="Amaury de Hemptinne" userId="09d4c125-315e-4fbf-9d12-d285a3ad4c3f" providerId="ADAL" clId="{58EE4239-3003-4273-B8CE-5EF5F13A612E}" dt="2022-10-07T08:37:14.563" v="1336"/>
          <ac:spMkLst>
            <pc:docMk/>
            <pc:sldMk cId="2832921327" sldId="858"/>
            <ac:spMk id="410" creationId="{BAC83FEC-530E-4487-89ED-D053ECE33DE1}"/>
          </ac:spMkLst>
        </pc:spChg>
        <pc:spChg chg="mod">
          <ac:chgData name="Amaury de Hemptinne" userId="09d4c125-315e-4fbf-9d12-d285a3ad4c3f" providerId="ADAL" clId="{58EE4239-3003-4273-B8CE-5EF5F13A612E}" dt="2022-10-07T08:37:14.563" v="1336"/>
          <ac:spMkLst>
            <pc:docMk/>
            <pc:sldMk cId="2832921327" sldId="858"/>
            <ac:spMk id="411" creationId="{B6E3B471-57D7-49E7-8DD2-E6FE244E54D3}"/>
          </ac:spMkLst>
        </pc:spChg>
        <pc:spChg chg="mod">
          <ac:chgData name="Amaury de Hemptinne" userId="09d4c125-315e-4fbf-9d12-d285a3ad4c3f" providerId="ADAL" clId="{58EE4239-3003-4273-B8CE-5EF5F13A612E}" dt="2022-10-07T08:37:14.563" v="1336"/>
          <ac:spMkLst>
            <pc:docMk/>
            <pc:sldMk cId="2832921327" sldId="858"/>
            <ac:spMk id="414" creationId="{12CFAD9F-F65D-4CBD-9B7F-512C338E7D1E}"/>
          </ac:spMkLst>
        </pc:spChg>
        <pc:spChg chg="del mod">
          <ac:chgData name="Amaury de Hemptinne" userId="09d4c125-315e-4fbf-9d12-d285a3ad4c3f" providerId="ADAL" clId="{58EE4239-3003-4273-B8CE-5EF5F13A612E}" dt="2022-10-07T08:37:33.744" v="1339" actId="478"/>
          <ac:spMkLst>
            <pc:docMk/>
            <pc:sldMk cId="2832921327" sldId="858"/>
            <ac:spMk id="415" creationId="{3551614E-89DE-4701-B714-42B6DA9DFF91}"/>
          </ac:spMkLst>
        </pc:spChg>
        <pc:spChg chg="add mod">
          <ac:chgData name="Amaury de Hemptinne" userId="09d4c125-315e-4fbf-9d12-d285a3ad4c3f" providerId="ADAL" clId="{58EE4239-3003-4273-B8CE-5EF5F13A612E}" dt="2022-10-11T08:14:10.392" v="3292" actId="164"/>
          <ac:spMkLst>
            <pc:docMk/>
            <pc:sldMk cId="2832921327" sldId="858"/>
            <ac:spMk id="416" creationId="{95B386F4-1FA2-4336-87DE-187CABCCD36D}"/>
          </ac:spMkLst>
        </pc:spChg>
        <pc:grpChg chg="add mod">
          <ac:chgData name="Amaury de Hemptinne" userId="09d4c125-315e-4fbf-9d12-d285a3ad4c3f" providerId="ADAL" clId="{58EE4239-3003-4273-B8CE-5EF5F13A612E}" dt="2022-10-11T08:14:10.392" v="3292" actId="164"/>
          <ac:grpSpMkLst>
            <pc:docMk/>
            <pc:sldMk cId="2832921327" sldId="858"/>
            <ac:grpSpMk id="3" creationId="{F849F60B-A5AD-46DC-8DE2-69183F7333DA}"/>
          </ac:grpSpMkLst>
        </pc:grpChg>
        <pc:grpChg chg="add del">
          <ac:chgData name="Amaury de Hemptinne" userId="09d4c125-315e-4fbf-9d12-d285a3ad4c3f" providerId="ADAL" clId="{58EE4239-3003-4273-B8CE-5EF5F13A612E}" dt="2022-10-07T08:20:45.245" v="764" actId="478"/>
          <ac:grpSpMkLst>
            <pc:docMk/>
            <pc:sldMk cId="2832921327" sldId="858"/>
            <ac:grpSpMk id="5" creationId="{F60422F8-BC89-40C1-BEA0-C2671D3DF1AE}"/>
          </ac:grpSpMkLst>
        </pc:grpChg>
        <pc:grpChg chg="add mod">
          <ac:chgData name="Amaury de Hemptinne" userId="09d4c125-315e-4fbf-9d12-d285a3ad4c3f" providerId="ADAL" clId="{58EE4239-3003-4273-B8CE-5EF5F13A612E}" dt="2022-10-11T08:14:10.392" v="3292" actId="164"/>
          <ac:grpSpMkLst>
            <pc:docMk/>
            <pc:sldMk cId="2832921327" sldId="858"/>
            <ac:grpSpMk id="13" creationId="{3C5C5CBE-0C58-4B34-ADE3-C41E0911DCC9}"/>
          </ac:grpSpMkLst>
        </pc:grpChg>
        <pc:grpChg chg="add mod">
          <ac:chgData name="Amaury de Hemptinne" userId="09d4c125-315e-4fbf-9d12-d285a3ad4c3f" providerId="ADAL" clId="{58EE4239-3003-4273-B8CE-5EF5F13A612E}" dt="2022-10-11T08:14:03.846" v="3291" actId="571"/>
          <ac:grpSpMkLst>
            <pc:docMk/>
            <pc:sldMk cId="2832921327" sldId="858"/>
            <ac:grpSpMk id="102" creationId="{8B150077-0201-40EB-92F8-4D8D44C21C52}"/>
          </ac:grpSpMkLst>
        </pc:grpChg>
        <pc:grpChg chg="mod">
          <ac:chgData name="Amaury de Hemptinne" userId="09d4c125-315e-4fbf-9d12-d285a3ad4c3f" providerId="ADAL" clId="{58EE4239-3003-4273-B8CE-5EF5F13A612E}" dt="2022-10-11T08:14:03.846" v="3291" actId="571"/>
          <ac:grpSpMkLst>
            <pc:docMk/>
            <pc:sldMk cId="2832921327" sldId="858"/>
            <ac:grpSpMk id="103" creationId="{0FBD8A80-AD4B-42E7-A5BB-217E3104CEC6}"/>
          </ac:grpSpMkLst>
        </pc:grpChg>
        <pc:grpChg chg="mod">
          <ac:chgData name="Amaury de Hemptinne" userId="09d4c125-315e-4fbf-9d12-d285a3ad4c3f" providerId="ADAL" clId="{58EE4239-3003-4273-B8CE-5EF5F13A612E}" dt="2022-10-11T08:14:03.846" v="3291" actId="571"/>
          <ac:grpSpMkLst>
            <pc:docMk/>
            <pc:sldMk cId="2832921327" sldId="858"/>
            <ac:grpSpMk id="105" creationId="{10904E4E-134D-47A1-987A-F76685AAF09C}"/>
          </ac:grpSpMkLst>
        </pc:grpChg>
        <pc:grpChg chg="mod">
          <ac:chgData name="Amaury de Hemptinne" userId="09d4c125-315e-4fbf-9d12-d285a3ad4c3f" providerId="ADAL" clId="{58EE4239-3003-4273-B8CE-5EF5F13A612E}" dt="2022-10-07T08:34:42.708" v="1311" actId="1076"/>
          <ac:grpSpMkLst>
            <pc:docMk/>
            <pc:sldMk cId="2832921327" sldId="858"/>
            <ac:grpSpMk id="136" creationId="{3310588F-5A3F-4A82-B2E2-82F18446A559}"/>
          </ac:grpSpMkLst>
        </pc:grpChg>
        <pc:grpChg chg="add mod">
          <ac:chgData name="Amaury de Hemptinne" userId="09d4c125-315e-4fbf-9d12-d285a3ad4c3f" providerId="ADAL" clId="{58EE4239-3003-4273-B8CE-5EF5F13A612E}" dt="2022-10-07T08:38:04.249" v="1388" actId="164"/>
          <ac:grpSpMkLst>
            <pc:docMk/>
            <pc:sldMk cId="2832921327" sldId="858"/>
            <ac:grpSpMk id="262" creationId="{91C8C2EC-29B2-4C94-B32B-F2EA37F8CE6C}"/>
          </ac:grpSpMkLst>
        </pc:grpChg>
        <pc:grpChg chg="mod">
          <ac:chgData name="Amaury de Hemptinne" userId="09d4c125-315e-4fbf-9d12-d285a3ad4c3f" providerId="ADAL" clId="{58EE4239-3003-4273-B8CE-5EF5F13A612E}" dt="2022-10-07T08:37:14.563" v="1336"/>
          <ac:grpSpMkLst>
            <pc:docMk/>
            <pc:sldMk cId="2832921327" sldId="858"/>
            <ac:grpSpMk id="382" creationId="{37AB8E9E-4B71-4269-99B0-FA8941FAC43D}"/>
          </ac:grpSpMkLst>
        </pc:grpChg>
        <pc:picChg chg="mod">
          <ac:chgData name="Amaury de Hemptinne" userId="09d4c125-315e-4fbf-9d12-d285a3ad4c3f" providerId="ADAL" clId="{58EE4239-3003-4273-B8CE-5EF5F13A612E}" dt="2022-10-11T08:14:03.846" v="3291" actId="571"/>
          <ac:picMkLst>
            <pc:docMk/>
            <pc:sldMk cId="2832921327" sldId="858"/>
            <ac:picMk id="107" creationId="{F85B6677-DE7A-4FA4-A1F9-E82DEAB0D004}"/>
          </ac:picMkLst>
        </pc:picChg>
        <pc:picChg chg="mod">
          <ac:chgData name="Amaury de Hemptinne" userId="09d4c125-315e-4fbf-9d12-d285a3ad4c3f" providerId="ADAL" clId="{58EE4239-3003-4273-B8CE-5EF5F13A612E}" dt="2022-10-07T08:34:51.940" v="1312" actId="1076"/>
          <ac:picMkLst>
            <pc:docMk/>
            <pc:sldMk cId="2832921327" sldId="858"/>
            <ac:picMk id="264" creationId="{571F566F-502C-4604-A2C5-40F8AA82F4FE}"/>
          </ac:picMkLst>
        </pc:picChg>
        <pc:picChg chg="mod">
          <ac:chgData name="Amaury de Hemptinne" userId="09d4c125-315e-4fbf-9d12-d285a3ad4c3f" providerId="ADAL" clId="{58EE4239-3003-4273-B8CE-5EF5F13A612E}" dt="2022-10-07T08:37:14.563" v="1336"/>
          <ac:picMkLst>
            <pc:docMk/>
            <pc:sldMk cId="2832921327" sldId="858"/>
            <ac:picMk id="384" creationId="{6867DC1C-B95A-4783-A9C3-E73277497302}"/>
          </ac:picMkLst>
        </pc:picChg>
        <pc:cxnChg chg="add mod">
          <ac:chgData name="Amaury de Hemptinne" userId="09d4c125-315e-4fbf-9d12-d285a3ad4c3f" providerId="ADAL" clId="{58EE4239-3003-4273-B8CE-5EF5F13A612E}" dt="2022-10-07T08:35:08.858" v="1319" actId="692"/>
          <ac:cxnSpMkLst>
            <pc:docMk/>
            <pc:sldMk cId="2832921327" sldId="858"/>
            <ac:cxnSpMk id="9" creationId="{16F342C8-D1A9-4961-9CDA-30D10CFE061A}"/>
          </ac:cxnSpMkLst>
        </pc:cxnChg>
        <pc:cxnChg chg="add mod">
          <ac:chgData name="Amaury de Hemptinne" userId="09d4c125-315e-4fbf-9d12-d285a3ad4c3f" providerId="ADAL" clId="{58EE4239-3003-4273-B8CE-5EF5F13A612E}" dt="2022-10-07T08:35:24.849" v="1323" actId="14100"/>
          <ac:cxnSpMkLst>
            <pc:docMk/>
            <pc:sldMk cId="2832921327" sldId="858"/>
            <ac:cxnSpMk id="260" creationId="{2832C9A7-37C1-4EC6-871B-7A860F2E4577}"/>
          </ac:cxnSpMkLst>
        </pc:cxnChg>
        <pc:cxnChg chg="mod">
          <ac:chgData name="Amaury de Hemptinne" userId="09d4c125-315e-4fbf-9d12-d285a3ad4c3f" providerId="ADAL" clId="{58EE4239-3003-4273-B8CE-5EF5F13A612E}" dt="2022-10-07T08:20:45.245" v="764" actId="478"/>
          <ac:cxnSpMkLst>
            <pc:docMk/>
            <pc:sldMk cId="2832921327" sldId="858"/>
            <ac:cxnSpMk id="285" creationId="{BEA80690-1944-4D6F-91F3-265E2D9BABDF}"/>
          </ac:cxnSpMkLst>
        </pc:cxnChg>
        <pc:cxnChg chg="mod">
          <ac:chgData name="Amaury de Hemptinne" userId="09d4c125-315e-4fbf-9d12-d285a3ad4c3f" providerId="ADAL" clId="{58EE4239-3003-4273-B8CE-5EF5F13A612E}" dt="2022-10-07T08:20:45.245" v="764" actId="478"/>
          <ac:cxnSpMkLst>
            <pc:docMk/>
            <pc:sldMk cId="2832921327" sldId="858"/>
            <ac:cxnSpMk id="287" creationId="{DFF90A3D-AAC3-4833-AFE8-20686B1DBCC0}"/>
          </ac:cxnSpMkLst>
        </pc:cxnChg>
        <pc:cxnChg chg="mod">
          <ac:chgData name="Amaury de Hemptinne" userId="09d4c125-315e-4fbf-9d12-d285a3ad4c3f" providerId="ADAL" clId="{58EE4239-3003-4273-B8CE-5EF5F13A612E}" dt="2022-10-07T08:20:45.245" v="764" actId="478"/>
          <ac:cxnSpMkLst>
            <pc:docMk/>
            <pc:sldMk cId="2832921327" sldId="858"/>
            <ac:cxnSpMk id="288" creationId="{15A38417-7D31-4059-A463-EE89033FDD49}"/>
          </ac:cxnSpMkLst>
        </pc:cxnChg>
        <pc:cxnChg chg="mod">
          <ac:chgData name="Amaury de Hemptinne" userId="09d4c125-315e-4fbf-9d12-d285a3ad4c3f" providerId="ADAL" clId="{58EE4239-3003-4273-B8CE-5EF5F13A612E}" dt="2022-10-07T08:20:45.245" v="764" actId="478"/>
          <ac:cxnSpMkLst>
            <pc:docMk/>
            <pc:sldMk cId="2832921327" sldId="858"/>
            <ac:cxnSpMk id="289" creationId="{71FCA7DE-42B3-4009-9A32-E4B205DD33D4}"/>
          </ac:cxnSpMkLst>
        </pc:cxnChg>
        <pc:cxnChg chg="mod">
          <ac:chgData name="Amaury de Hemptinne" userId="09d4c125-315e-4fbf-9d12-d285a3ad4c3f" providerId="ADAL" clId="{58EE4239-3003-4273-B8CE-5EF5F13A612E}" dt="2022-10-07T08:20:45.245" v="764" actId="478"/>
          <ac:cxnSpMkLst>
            <pc:docMk/>
            <pc:sldMk cId="2832921327" sldId="858"/>
            <ac:cxnSpMk id="290" creationId="{380525B8-9A3F-4555-9C0B-4DC5F1807751}"/>
          </ac:cxnSpMkLst>
        </pc:cxnChg>
        <pc:cxnChg chg="mod">
          <ac:chgData name="Amaury de Hemptinne" userId="09d4c125-315e-4fbf-9d12-d285a3ad4c3f" providerId="ADAL" clId="{58EE4239-3003-4273-B8CE-5EF5F13A612E}" dt="2022-10-07T08:20:45.245" v="764" actId="478"/>
          <ac:cxnSpMkLst>
            <pc:docMk/>
            <pc:sldMk cId="2832921327" sldId="858"/>
            <ac:cxnSpMk id="291" creationId="{9497070B-032B-4FF8-8E61-F8C66470E233}"/>
          </ac:cxnSpMkLst>
        </pc:cxnChg>
        <pc:cxnChg chg="mod">
          <ac:chgData name="Amaury de Hemptinne" userId="09d4c125-315e-4fbf-9d12-d285a3ad4c3f" providerId="ADAL" clId="{58EE4239-3003-4273-B8CE-5EF5F13A612E}" dt="2022-10-07T08:20:45.245" v="764" actId="478"/>
          <ac:cxnSpMkLst>
            <pc:docMk/>
            <pc:sldMk cId="2832921327" sldId="858"/>
            <ac:cxnSpMk id="303" creationId="{5EF21024-3AF9-4131-94DA-9CA393FA8455}"/>
          </ac:cxnSpMkLst>
        </pc:cxnChg>
        <pc:cxnChg chg="mod">
          <ac:chgData name="Amaury de Hemptinne" userId="09d4c125-315e-4fbf-9d12-d285a3ad4c3f" providerId="ADAL" clId="{58EE4239-3003-4273-B8CE-5EF5F13A612E}" dt="2022-10-07T08:20:45.245" v="764" actId="478"/>
          <ac:cxnSpMkLst>
            <pc:docMk/>
            <pc:sldMk cId="2832921327" sldId="858"/>
            <ac:cxnSpMk id="309" creationId="{880F843A-C692-4F81-935B-F735E22043F6}"/>
          </ac:cxnSpMkLst>
        </pc:cxnChg>
        <pc:cxnChg chg="mod">
          <ac:chgData name="Amaury de Hemptinne" userId="09d4c125-315e-4fbf-9d12-d285a3ad4c3f" providerId="ADAL" clId="{58EE4239-3003-4273-B8CE-5EF5F13A612E}" dt="2022-10-07T08:20:45.245" v="764" actId="478"/>
          <ac:cxnSpMkLst>
            <pc:docMk/>
            <pc:sldMk cId="2832921327" sldId="858"/>
            <ac:cxnSpMk id="310" creationId="{45455233-EB6F-4AAB-AA15-C523D8FABADB}"/>
          </ac:cxnSpMkLst>
        </pc:cxnChg>
        <pc:cxnChg chg="mod">
          <ac:chgData name="Amaury de Hemptinne" userId="09d4c125-315e-4fbf-9d12-d285a3ad4c3f" providerId="ADAL" clId="{58EE4239-3003-4273-B8CE-5EF5F13A612E}" dt="2022-10-07T08:20:45.245" v="764" actId="478"/>
          <ac:cxnSpMkLst>
            <pc:docMk/>
            <pc:sldMk cId="2832921327" sldId="858"/>
            <ac:cxnSpMk id="311" creationId="{68983C1D-8CF2-4466-A67B-7F738B7F9F5C}"/>
          </ac:cxnSpMkLst>
        </pc:cxnChg>
        <pc:cxnChg chg="mod">
          <ac:chgData name="Amaury de Hemptinne" userId="09d4c125-315e-4fbf-9d12-d285a3ad4c3f" providerId="ADAL" clId="{58EE4239-3003-4273-B8CE-5EF5F13A612E}" dt="2022-10-07T08:20:45.245" v="764" actId="478"/>
          <ac:cxnSpMkLst>
            <pc:docMk/>
            <pc:sldMk cId="2832921327" sldId="858"/>
            <ac:cxnSpMk id="312" creationId="{15D3002E-9607-46A3-A3F3-D30CF7CC054F}"/>
          </ac:cxnSpMkLst>
        </pc:cxnChg>
        <pc:cxnChg chg="mod">
          <ac:chgData name="Amaury de Hemptinne" userId="09d4c125-315e-4fbf-9d12-d285a3ad4c3f" providerId="ADAL" clId="{58EE4239-3003-4273-B8CE-5EF5F13A612E}" dt="2022-10-07T08:20:45.245" v="764" actId="478"/>
          <ac:cxnSpMkLst>
            <pc:docMk/>
            <pc:sldMk cId="2832921327" sldId="858"/>
            <ac:cxnSpMk id="317" creationId="{947B1234-94D6-44FF-BA70-C9A771F884F7}"/>
          </ac:cxnSpMkLst>
        </pc:cxnChg>
        <pc:cxnChg chg="mod">
          <ac:chgData name="Amaury de Hemptinne" userId="09d4c125-315e-4fbf-9d12-d285a3ad4c3f" providerId="ADAL" clId="{58EE4239-3003-4273-B8CE-5EF5F13A612E}" dt="2022-10-07T08:20:45.245" v="764" actId="478"/>
          <ac:cxnSpMkLst>
            <pc:docMk/>
            <pc:sldMk cId="2832921327" sldId="858"/>
            <ac:cxnSpMk id="318" creationId="{884835BF-E957-45E2-A9F3-3F4A004B801A}"/>
          </ac:cxnSpMkLst>
        </pc:cxnChg>
        <pc:cxnChg chg="mod">
          <ac:chgData name="Amaury de Hemptinne" userId="09d4c125-315e-4fbf-9d12-d285a3ad4c3f" providerId="ADAL" clId="{58EE4239-3003-4273-B8CE-5EF5F13A612E}" dt="2022-10-07T08:20:45.245" v="764" actId="478"/>
          <ac:cxnSpMkLst>
            <pc:docMk/>
            <pc:sldMk cId="2832921327" sldId="858"/>
            <ac:cxnSpMk id="319" creationId="{BB71A87B-E970-4320-9408-50637E8B2E48}"/>
          </ac:cxnSpMkLst>
        </pc:cxnChg>
        <pc:cxnChg chg="mod">
          <ac:chgData name="Amaury de Hemptinne" userId="09d4c125-315e-4fbf-9d12-d285a3ad4c3f" providerId="ADAL" clId="{58EE4239-3003-4273-B8CE-5EF5F13A612E}" dt="2022-10-07T08:20:45.245" v="764" actId="478"/>
          <ac:cxnSpMkLst>
            <pc:docMk/>
            <pc:sldMk cId="2832921327" sldId="858"/>
            <ac:cxnSpMk id="321" creationId="{2F06E522-C90C-40E1-87B5-4C1F0209BFBC}"/>
          </ac:cxnSpMkLst>
        </pc:cxnChg>
        <pc:cxnChg chg="mod">
          <ac:chgData name="Amaury de Hemptinne" userId="09d4c125-315e-4fbf-9d12-d285a3ad4c3f" providerId="ADAL" clId="{58EE4239-3003-4273-B8CE-5EF5F13A612E}" dt="2022-10-07T08:20:45.245" v="764" actId="478"/>
          <ac:cxnSpMkLst>
            <pc:docMk/>
            <pc:sldMk cId="2832921327" sldId="858"/>
            <ac:cxnSpMk id="323" creationId="{58069BBB-991E-4914-9A36-C827965F13A1}"/>
          </ac:cxnSpMkLst>
        </pc:cxnChg>
        <pc:cxnChg chg="mod">
          <ac:chgData name="Amaury de Hemptinne" userId="09d4c125-315e-4fbf-9d12-d285a3ad4c3f" providerId="ADAL" clId="{58EE4239-3003-4273-B8CE-5EF5F13A612E}" dt="2022-10-07T08:20:45.245" v="764" actId="478"/>
          <ac:cxnSpMkLst>
            <pc:docMk/>
            <pc:sldMk cId="2832921327" sldId="858"/>
            <ac:cxnSpMk id="325" creationId="{F125F211-0C06-4F00-A3B3-E8F05E5158F4}"/>
          </ac:cxnSpMkLst>
        </pc:cxnChg>
        <pc:cxnChg chg="mod">
          <ac:chgData name="Amaury de Hemptinne" userId="09d4c125-315e-4fbf-9d12-d285a3ad4c3f" providerId="ADAL" clId="{58EE4239-3003-4273-B8CE-5EF5F13A612E}" dt="2022-10-07T08:20:45.245" v="764" actId="478"/>
          <ac:cxnSpMkLst>
            <pc:docMk/>
            <pc:sldMk cId="2832921327" sldId="858"/>
            <ac:cxnSpMk id="327" creationId="{131DC7D4-7CD7-4551-8B14-DD3CE36D3325}"/>
          </ac:cxnSpMkLst>
        </pc:cxnChg>
        <pc:cxnChg chg="mod">
          <ac:chgData name="Amaury de Hemptinne" userId="09d4c125-315e-4fbf-9d12-d285a3ad4c3f" providerId="ADAL" clId="{58EE4239-3003-4273-B8CE-5EF5F13A612E}" dt="2022-10-07T08:20:45.245" v="764" actId="478"/>
          <ac:cxnSpMkLst>
            <pc:docMk/>
            <pc:sldMk cId="2832921327" sldId="858"/>
            <ac:cxnSpMk id="331" creationId="{C178F263-20E0-43CC-B2B5-CA30829C14B3}"/>
          </ac:cxnSpMkLst>
        </pc:cxnChg>
        <pc:cxnChg chg="mod">
          <ac:chgData name="Amaury de Hemptinne" userId="09d4c125-315e-4fbf-9d12-d285a3ad4c3f" providerId="ADAL" clId="{58EE4239-3003-4273-B8CE-5EF5F13A612E}" dt="2022-10-07T08:20:45.245" v="764" actId="478"/>
          <ac:cxnSpMkLst>
            <pc:docMk/>
            <pc:sldMk cId="2832921327" sldId="858"/>
            <ac:cxnSpMk id="332" creationId="{20369B56-120F-4051-ABD9-66E73D17AF7B}"/>
          </ac:cxnSpMkLst>
        </pc:cxnChg>
        <pc:cxnChg chg="mod">
          <ac:chgData name="Amaury de Hemptinne" userId="09d4c125-315e-4fbf-9d12-d285a3ad4c3f" providerId="ADAL" clId="{58EE4239-3003-4273-B8CE-5EF5F13A612E}" dt="2022-10-07T08:20:45.245" v="764" actId="478"/>
          <ac:cxnSpMkLst>
            <pc:docMk/>
            <pc:sldMk cId="2832921327" sldId="858"/>
            <ac:cxnSpMk id="333" creationId="{80E946A0-BC00-4E40-BD7D-DDFDD58BAE24}"/>
          </ac:cxnSpMkLst>
        </pc:cxnChg>
        <pc:cxnChg chg="mod">
          <ac:chgData name="Amaury de Hemptinne" userId="09d4c125-315e-4fbf-9d12-d285a3ad4c3f" providerId="ADAL" clId="{58EE4239-3003-4273-B8CE-5EF5F13A612E}" dt="2022-10-07T08:20:45.245" v="764" actId="478"/>
          <ac:cxnSpMkLst>
            <pc:docMk/>
            <pc:sldMk cId="2832921327" sldId="858"/>
            <ac:cxnSpMk id="334" creationId="{E4210CA8-0E82-4238-AB4E-7527297A3748}"/>
          </ac:cxnSpMkLst>
        </pc:cxnChg>
        <pc:cxnChg chg="mod">
          <ac:chgData name="Amaury de Hemptinne" userId="09d4c125-315e-4fbf-9d12-d285a3ad4c3f" providerId="ADAL" clId="{58EE4239-3003-4273-B8CE-5EF5F13A612E}" dt="2022-10-07T08:20:45.245" v="764" actId="478"/>
          <ac:cxnSpMkLst>
            <pc:docMk/>
            <pc:sldMk cId="2832921327" sldId="858"/>
            <ac:cxnSpMk id="346" creationId="{8AC13F14-9AB9-4DF3-9140-B850D7585746}"/>
          </ac:cxnSpMkLst>
        </pc:cxnChg>
        <pc:cxnChg chg="mod">
          <ac:chgData name="Amaury de Hemptinne" userId="09d4c125-315e-4fbf-9d12-d285a3ad4c3f" providerId="ADAL" clId="{58EE4239-3003-4273-B8CE-5EF5F13A612E}" dt="2022-10-07T08:20:45.245" v="764" actId="478"/>
          <ac:cxnSpMkLst>
            <pc:docMk/>
            <pc:sldMk cId="2832921327" sldId="858"/>
            <ac:cxnSpMk id="347" creationId="{B9EF351F-7DBE-4188-89AA-C8BB13C9317B}"/>
          </ac:cxnSpMkLst>
        </pc:cxnChg>
        <pc:cxnChg chg="mod">
          <ac:chgData name="Amaury de Hemptinne" userId="09d4c125-315e-4fbf-9d12-d285a3ad4c3f" providerId="ADAL" clId="{58EE4239-3003-4273-B8CE-5EF5F13A612E}" dt="2022-10-07T08:20:45.245" v="764" actId="478"/>
          <ac:cxnSpMkLst>
            <pc:docMk/>
            <pc:sldMk cId="2832921327" sldId="858"/>
            <ac:cxnSpMk id="348" creationId="{1F92D203-B156-4B8D-A858-12AFCE7FB236}"/>
          </ac:cxnSpMkLst>
        </pc:cxnChg>
        <pc:cxnChg chg="mod">
          <ac:chgData name="Amaury de Hemptinne" userId="09d4c125-315e-4fbf-9d12-d285a3ad4c3f" providerId="ADAL" clId="{58EE4239-3003-4273-B8CE-5EF5F13A612E}" dt="2022-10-07T08:20:45.245" v="764" actId="478"/>
          <ac:cxnSpMkLst>
            <pc:docMk/>
            <pc:sldMk cId="2832921327" sldId="858"/>
            <ac:cxnSpMk id="349" creationId="{3D02621C-15B8-41DB-9BB2-39FF07CD1C86}"/>
          </ac:cxnSpMkLst>
        </pc:cxnChg>
        <pc:cxnChg chg="mod">
          <ac:chgData name="Amaury de Hemptinne" userId="09d4c125-315e-4fbf-9d12-d285a3ad4c3f" providerId="ADAL" clId="{58EE4239-3003-4273-B8CE-5EF5F13A612E}" dt="2022-10-07T08:20:45.245" v="764" actId="478"/>
          <ac:cxnSpMkLst>
            <pc:docMk/>
            <pc:sldMk cId="2832921327" sldId="858"/>
            <ac:cxnSpMk id="350" creationId="{A9933539-3BB0-4E8C-995C-9E03047605DF}"/>
          </ac:cxnSpMkLst>
        </pc:cxnChg>
        <pc:cxnChg chg="mod">
          <ac:chgData name="Amaury de Hemptinne" userId="09d4c125-315e-4fbf-9d12-d285a3ad4c3f" providerId="ADAL" clId="{58EE4239-3003-4273-B8CE-5EF5F13A612E}" dt="2022-10-07T08:20:45.245" v="764" actId="478"/>
          <ac:cxnSpMkLst>
            <pc:docMk/>
            <pc:sldMk cId="2832921327" sldId="858"/>
            <ac:cxnSpMk id="351" creationId="{FE8953C6-C29A-457B-A7BB-F782EB68F3B6}"/>
          </ac:cxnSpMkLst>
        </pc:cxnChg>
        <pc:cxnChg chg="mod">
          <ac:chgData name="Amaury de Hemptinne" userId="09d4c125-315e-4fbf-9d12-d285a3ad4c3f" providerId="ADAL" clId="{58EE4239-3003-4273-B8CE-5EF5F13A612E}" dt="2022-10-07T08:20:45.245" v="764" actId="478"/>
          <ac:cxnSpMkLst>
            <pc:docMk/>
            <pc:sldMk cId="2832921327" sldId="858"/>
            <ac:cxnSpMk id="352" creationId="{679D53C7-45C8-4AE9-9905-60BCBC9E8025}"/>
          </ac:cxnSpMkLst>
        </pc:cxnChg>
        <pc:cxnChg chg="mod">
          <ac:chgData name="Amaury de Hemptinne" userId="09d4c125-315e-4fbf-9d12-d285a3ad4c3f" providerId="ADAL" clId="{58EE4239-3003-4273-B8CE-5EF5F13A612E}" dt="2022-10-07T08:20:45.245" v="764" actId="478"/>
          <ac:cxnSpMkLst>
            <pc:docMk/>
            <pc:sldMk cId="2832921327" sldId="858"/>
            <ac:cxnSpMk id="353" creationId="{E9E9B687-CEA8-4090-99DF-C4747FC8B20D}"/>
          </ac:cxnSpMkLst>
        </pc:cxnChg>
        <pc:cxnChg chg="mod">
          <ac:chgData name="Amaury de Hemptinne" userId="09d4c125-315e-4fbf-9d12-d285a3ad4c3f" providerId="ADAL" clId="{58EE4239-3003-4273-B8CE-5EF5F13A612E}" dt="2022-10-07T08:20:45.245" v="764" actId="478"/>
          <ac:cxnSpMkLst>
            <pc:docMk/>
            <pc:sldMk cId="2832921327" sldId="858"/>
            <ac:cxnSpMk id="354" creationId="{DC77CD0D-03A7-4922-B3CE-4DFE67B69E3D}"/>
          </ac:cxnSpMkLst>
        </pc:cxnChg>
        <pc:cxnChg chg="mod">
          <ac:chgData name="Amaury de Hemptinne" userId="09d4c125-315e-4fbf-9d12-d285a3ad4c3f" providerId="ADAL" clId="{58EE4239-3003-4273-B8CE-5EF5F13A612E}" dt="2022-10-07T08:20:45.245" v="764" actId="478"/>
          <ac:cxnSpMkLst>
            <pc:docMk/>
            <pc:sldMk cId="2832921327" sldId="858"/>
            <ac:cxnSpMk id="355" creationId="{19773BCE-5C3A-42CC-9F3B-444DD71A891F}"/>
          </ac:cxnSpMkLst>
        </pc:cxnChg>
        <pc:cxnChg chg="mod">
          <ac:chgData name="Amaury de Hemptinne" userId="09d4c125-315e-4fbf-9d12-d285a3ad4c3f" providerId="ADAL" clId="{58EE4239-3003-4273-B8CE-5EF5F13A612E}" dt="2022-10-07T08:20:45.245" v="764" actId="478"/>
          <ac:cxnSpMkLst>
            <pc:docMk/>
            <pc:sldMk cId="2832921327" sldId="858"/>
            <ac:cxnSpMk id="357" creationId="{2CE9EC38-3469-4041-8C8E-39B0F2B091AF}"/>
          </ac:cxnSpMkLst>
        </pc:cxnChg>
        <pc:cxnChg chg="mod">
          <ac:chgData name="Amaury de Hemptinne" userId="09d4c125-315e-4fbf-9d12-d285a3ad4c3f" providerId="ADAL" clId="{58EE4239-3003-4273-B8CE-5EF5F13A612E}" dt="2022-10-07T08:20:45.245" v="764" actId="478"/>
          <ac:cxnSpMkLst>
            <pc:docMk/>
            <pc:sldMk cId="2832921327" sldId="858"/>
            <ac:cxnSpMk id="361" creationId="{82F311DC-CC97-46B7-9996-39F787D5F4F8}"/>
          </ac:cxnSpMkLst>
        </pc:cxnChg>
        <pc:cxnChg chg="mod">
          <ac:chgData name="Amaury de Hemptinne" userId="09d4c125-315e-4fbf-9d12-d285a3ad4c3f" providerId="ADAL" clId="{58EE4239-3003-4273-B8CE-5EF5F13A612E}" dt="2022-10-07T08:20:45.245" v="764" actId="478"/>
          <ac:cxnSpMkLst>
            <pc:docMk/>
            <pc:sldMk cId="2832921327" sldId="858"/>
            <ac:cxnSpMk id="369" creationId="{B5602CAE-C419-4F5B-B2D6-389A855C0860}"/>
          </ac:cxnSpMkLst>
        </pc:cxnChg>
        <pc:cxnChg chg="mod">
          <ac:chgData name="Amaury de Hemptinne" userId="09d4c125-315e-4fbf-9d12-d285a3ad4c3f" providerId="ADAL" clId="{58EE4239-3003-4273-B8CE-5EF5F13A612E}" dt="2022-10-07T08:20:45.245" v="764" actId="478"/>
          <ac:cxnSpMkLst>
            <pc:docMk/>
            <pc:sldMk cId="2832921327" sldId="858"/>
            <ac:cxnSpMk id="370" creationId="{5C97F65F-EDBD-45B7-AF7A-B505D5B3D1F7}"/>
          </ac:cxnSpMkLst>
        </pc:cxnChg>
        <pc:cxnChg chg="mod">
          <ac:chgData name="Amaury de Hemptinne" userId="09d4c125-315e-4fbf-9d12-d285a3ad4c3f" providerId="ADAL" clId="{58EE4239-3003-4273-B8CE-5EF5F13A612E}" dt="2022-10-07T08:20:45.245" v="764" actId="478"/>
          <ac:cxnSpMkLst>
            <pc:docMk/>
            <pc:sldMk cId="2832921327" sldId="858"/>
            <ac:cxnSpMk id="371" creationId="{39ACB3C3-A49D-42FB-A926-9C29EE596068}"/>
          </ac:cxnSpMkLst>
        </pc:cxnChg>
        <pc:cxnChg chg="mod">
          <ac:chgData name="Amaury de Hemptinne" userId="09d4c125-315e-4fbf-9d12-d285a3ad4c3f" providerId="ADAL" clId="{58EE4239-3003-4273-B8CE-5EF5F13A612E}" dt="2022-10-07T08:20:45.245" v="764" actId="478"/>
          <ac:cxnSpMkLst>
            <pc:docMk/>
            <pc:sldMk cId="2832921327" sldId="858"/>
            <ac:cxnSpMk id="373" creationId="{0D02C564-C7C4-4D33-8490-692EBB45BE8A}"/>
          </ac:cxnSpMkLst>
        </pc:cxnChg>
        <pc:cxnChg chg="mod">
          <ac:chgData name="Amaury de Hemptinne" userId="09d4c125-315e-4fbf-9d12-d285a3ad4c3f" providerId="ADAL" clId="{58EE4239-3003-4273-B8CE-5EF5F13A612E}" dt="2022-10-07T08:20:45.245" v="764" actId="478"/>
          <ac:cxnSpMkLst>
            <pc:docMk/>
            <pc:sldMk cId="2832921327" sldId="858"/>
            <ac:cxnSpMk id="375" creationId="{FD0B31B0-92D2-4723-B64C-C8C0823A3796}"/>
          </ac:cxnSpMkLst>
        </pc:cxnChg>
        <pc:cxnChg chg="mod">
          <ac:chgData name="Amaury de Hemptinne" userId="09d4c125-315e-4fbf-9d12-d285a3ad4c3f" providerId="ADAL" clId="{58EE4239-3003-4273-B8CE-5EF5F13A612E}" dt="2022-10-07T08:20:45.245" v="764" actId="478"/>
          <ac:cxnSpMkLst>
            <pc:docMk/>
            <pc:sldMk cId="2832921327" sldId="858"/>
            <ac:cxnSpMk id="376" creationId="{CB7F3717-C862-47CE-9926-9B6664A7373B}"/>
          </ac:cxnSpMkLst>
        </pc:cxnChg>
        <pc:cxnChg chg="mod">
          <ac:chgData name="Amaury de Hemptinne" userId="09d4c125-315e-4fbf-9d12-d285a3ad4c3f" providerId="ADAL" clId="{58EE4239-3003-4273-B8CE-5EF5F13A612E}" dt="2022-10-07T08:20:45.245" v="764" actId="478"/>
          <ac:cxnSpMkLst>
            <pc:docMk/>
            <pc:sldMk cId="2832921327" sldId="858"/>
            <ac:cxnSpMk id="377" creationId="{E48CFD3C-0C6E-427D-8FD4-DCA80B776D61}"/>
          </ac:cxnSpMkLst>
        </pc:cxnChg>
        <pc:cxnChg chg="mod">
          <ac:chgData name="Amaury de Hemptinne" userId="09d4c125-315e-4fbf-9d12-d285a3ad4c3f" providerId="ADAL" clId="{58EE4239-3003-4273-B8CE-5EF5F13A612E}" dt="2022-10-07T08:20:45.245" v="764" actId="478"/>
          <ac:cxnSpMkLst>
            <pc:docMk/>
            <pc:sldMk cId="2832921327" sldId="858"/>
            <ac:cxnSpMk id="380" creationId="{8B2A0D24-0144-4957-ABC1-B89280E3C491}"/>
          </ac:cxnSpMkLst>
        </pc:cxnChg>
        <pc:cxnChg chg="mod">
          <ac:chgData name="Amaury de Hemptinne" userId="09d4c125-315e-4fbf-9d12-d285a3ad4c3f" providerId="ADAL" clId="{58EE4239-3003-4273-B8CE-5EF5F13A612E}" dt="2022-10-07T08:20:45.245" v="764" actId="478"/>
          <ac:cxnSpMkLst>
            <pc:docMk/>
            <pc:sldMk cId="2832921327" sldId="858"/>
            <ac:cxnSpMk id="403" creationId="{673E5AAD-BDF5-4324-AE45-09B7DA894277}"/>
          </ac:cxnSpMkLst>
        </pc:cxnChg>
        <pc:cxnChg chg="add mod">
          <ac:chgData name="Amaury de Hemptinne" userId="09d4c125-315e-4fbf-9d12-d285a3ad4c3f" providerId="ADAL" clId="{58EE4239-3003-4273-B8CE-5EF5F13A612E}" dt="2022-10-11T08:14:10.392" v="3292" actId="164"/>
          <ac:cxnSpMkLst>
            <pc:docMk/>
            <pc:sldMk cId="2832921327" sldId="858"/>
            <ac:cxnSpMk id="417" creationId="{62FB3BF3-A953-4CA7-91FD-F6ACCB2CBC9F}"/>
          </ac:cxnSpMkLst>
        </pc:cxnChg>
        <pc:cxnChg chg="add mod">
          <ac:chgData name="Amaury de Hemptinne" userId="09d4c125-315e-4fbf-9d12-d285a3ad4c3f" providerId="ADAL" clId="{58EE4239-3003-4273-B8CE-5EF5F13A612E}" dt="2022-10-11T08:14:10.392" v="3292" actId="164"/>
          <ac:cxnSpMkLst>
            <pc:docMk/>
            <pc:sldMk cId="2832921327" sldId="858"/>
            <ac:cxnSpMk id="418" creationId="{16E231FD-4DA8-49E2-9A84-1649E17EEA43}"/>
          </ac:cxnSpMkLst>
        </pc:cxnChg>
      </pc:sldChg>
      <pc:sldChg chg="addSp modSp mod">
        <pc:chgData name="Amaury de Hemptinne" userId="09d4c125-315e-4fbf-9d12-d285a3ad4c3f" providerId="ADAL" clId="{58EE4239-3003-4273-B8CE-5EF5F13A612E}" dt="2022-10-07T11:10:56.492" v="2239" actId="1037"/>
        <pc:sldMkLst>
          <pc:docMk/>
          <pc:sldMk cId="1803335391" sldId="859"/>
        </pc:sldMkLst>
        <pc:spChg chg="add mod">
          <ac:chgData name="Amaury de Hemptinne" userId="09d4c125-315e-4fbf-9d12-d285a3ad4c3f" providerId="ADAL" clId="{58EE4239-3003-4273-B8CE-5EF5F13A612E}" dt="2022-10-07T11:10:56.492" v="2239" actId="1037"/>
          <ac:spMkLst>
            <pc:docMk/>
            <pc:sldMk cId="1803335391" sldId="859"/>
            <ac:spMk id="64" creationId="{1BBE37C4-F1E0-4204-AB7C-6BEC8D4C03DF}"/>
          </ac:spMkLst>
        </pc:spChg>
      </pc:sldChg>
      <pc:sldChg chg="addSp delSp modSp mod addAnim delAnim modAnim">
        <pc:chgData name="Amaury de Hemptinne" userId="09d4c125-315e-4fbf-9d12-d285a3ad4c3f" providerId="ADAL" clId="{58EE4239-3003-4273-B8CE-5EF5F13A612E}" dt="2022-10-07T11:48:25.757" v="2507" actId="21"/>
        <pc:sldMkLst>
          <pc:docMk/>
          <pc:sldMk cId="369706516" sldId="860"/>
        </pc:sldMkLst>
        <pc:spChg chg="add mod">
          <ac:chgData name="Amaury de Hemptinne" userId="09d4c125-315e-4fbf-9d12-d285a3ad4c3f" providerId="ADAL" clId="{58EE4239-3003-4273-B8CE-5EF5F13A612E}" dt="2022-10-07T08:46:57.185" v="1664" actId="1076"/>
          <ac:spMkLst>
            <pc:docMk/>
            <pc:sldMk cId="369706516" sldId="860"/>
            <ac:spMk id="35" creationId="{5AE1F4A4-1CF3-4145-917B-2F7E6C332070}"/>
          </ac:spMkLst>
        </pc:spChg>
        <pc:spChg chg="add mod">
          <ac:chgData name="Amaury de Hemptinne" userId="09d4c125-315e-4fbf-9d12-d285a3ad4c3f" providerId="ADAL" clId="{58EE4239-3003-4273-B8CE-5EF5F13A612E}" dt="2022-10-07T08:46:57.185" v="1664" actId="1076"/>
          <ac:spMkLst>
            <pc:docMk/>
            <pc:sldMk cId="369706516" sldId="860"/>
            <ac:spMk id="36" creationId="{7D5D24D5-A747-45C0-B9B2-8C4FD5F6831A}"/>
          </ac:spMkLst>
        </pc:spChg>
        <pc:spChg chg="add mod">
          <ac:chgData name="Amaury de Hemptinne" userId="09d4c125-315e-4fbf-9d12-d285a3ad4c3f" providerId="ADAL" clId="{58EE4239-3003-4273-B8CE-5EF5F13A612E}" dt="2022-10-07T08:46:57.185" v="1664" actId="1076"/>
          <ac:spMkLst>
            <pc:docMk/>
            <pc:sldMk cId="369706516" sldId="860"/>
            <ac:spMk id="37" creationId="{98121BBC-314E-46D0-87A7-9A344C32F525}"/>
          </ac:spMkLst>
        </pc:spChg>
        <pc:spChg chg="add mod">
          <ac:chgData name="Amaury de Hemptinne" userId="09d4c125-315e-4fbf-9d12-d285a3ad4c3f" providerId="ADAL" clId="{58EE4239-3003-4273-B8CE-5EF5F13A612E}" dt="2022-10-07T08:46:57.185" v="1664" actId="1076"/>
          <ac:spMkLst>
            <pc:docMk/>
            <pc:sldMk cId="369706516" sldId="860"/>
            <ac:spMk id="38" creationId="{B7827452-039E-460B-BBFE-624DAAE1DD92}"/>
          </ac:spMkLst>
        </pc:spChg>
        <pc:spChg chg="add mod">
          <ac:chgData name="Amaury de Hemptinne" userId="09d4c125-315e-4fbf-9d12-d285a3ad4c3f" providerId="ADAL" clId="{58EE4239-3003-4273-B8CE-5EF5F13A612E}" dt="2022-10-07T08:46:57.185" v="1664" actId="1076"/>
          <ac:spMkLst>
            <pc:docMk/>
            <pc:sldMk cId="369706516" sldId="860"/>
            <ac:spMk id="39" creationId="{36CA1EFA-964B-42A9-A2EC-776D290162FB}"/>
          </ac:spMkLst>
        </pc:spChg>
        <pc:graphicFrameChg chg="add del mod modGraphic">
          <ac:chgData name="Amaury de Hemptinne" userId="09d4c125-315e-4fbf-9d12-d285a3ad4c3f" providerId="ADAL" clId="{58EE4239-3003-4273-B8CE-5EF5F13A612E}" dt="2022-10-07T11:48:25.757" v="2507" actId="21"/>
          <ac:graphicFrameMkLst>
            <pc:docMk/>
            <pc:sldMk cId="369706516" sldId="860"/>
            <ac:graphicFrameMk id="40" creationId="{9A4F7814-8300-4C83-B257-BFD0A6D22730}"/>
          </ac:graphicFrameMkLst>
        </pc:graphicFrameChg>
        <pc:cxnChg chg="add mod">
          <ac:chgData name="Amaury de Hemptinne" userId="09d4c125-315e-4fbf-9d12-d285a3ad4c3f" providerId="ADAL" clId="{58EE4239-3003-4273-B8CE-5EF5F13A612E}" dt="2022-10-07T08:46:57.185" v="1664" actId="1076"/>
          <ac:cxnSpMkLst>
            <pc:docMk/>
            <pc:sldMk cId="369706516" sldId="860"/>
            <ac:cxnSpMk id="34" creationId="{C8706F11-60AB-41F4-A71C-4AD2085D89E2}"/>
          </ac:cxnSpMkLst>
        </pc:cxnChg>
      </pc:sldChg>
      <pc:sldChg chg="addSp delSp modSp del mod">
        <pc:chgData name="Amaury de Hemptinne" userId="09d4c125-315e-4fbf-9d12-d285a3ad4c3f" providerId="ADAL" clId="{58EE4239-3003-4273-B8CE-5EF5F13A612E}" dt="2022-10-07T10:58:31.380" v="1911" actId="47"/>
        <pc:sldMkLst>
          <pc:docMk/>
          <pc:sldMk cId="2953297080" sldId="861"/>
        </pc:sldMkLst>
        <pc:spChg chg="add del mod">
          <ac:chgData name="Amaury de Hemptinne" userId="09d4c125-315e-4fbf-9d12-d285a3ad4c3f" providerId="ADAL" clId="{58EE4239-3003-4273-B8CE-5EF5F13A612E}" dt="2022-10-07T08:44:19.008" v="1633"/>
          <ac:spMkLst>
            <pc:docMk/>
            <pc:sldMk cId="2953297080" sldId="861"/>
            <ac:spMk id="76" creationId="{0111032B-635A-4087-8503-DAC16DCF0875}"/>
          </ac:spMkLst>
        </pc:spChg>
        <pc:spChg chg="add del mod">
          <ac:chgData name="Amaury de Hemptinne" userId="09d4c125-315e-4fbf-9d12-d285a3ad4c3f" providerId="ADAL" clId="{58EE4239-3003-4273-B8CE-5EF5F13A612E}" dt="2022-10-07T08:44:19.008" v="1633"/>
          <ac:spMkLst>
            <pc:docMk/>
            <pc:sldMk cId="2953297080" sldId="861"/>
            <ac:spMk id="77" creationId="{E3624674-A9C1-4066-A70E-FA5DFF241865}"/>
          </ac:spMkLst>
        </pc:spChg>
        <pc:spChg chg="add del mod">
          <ac:chgData name="Amaury de Hemptinne" userId="09d4c125-315e-4fbf-9d12-d285a3ad4c3f" providerId="ADAL" clId="{58EE4239-3003-4273-B8CE-5EF5F13A612E}" dt="2022-10-07T08:44:19.008" v="1633"/>
          <ac:spMkLst>
            <pc:docMk/>
            <pc:sldMk cId="2953297080" sldId="861"/>
            <ac:spMk id="78" creationId="{C0F812C0-642C-4564-BE2E-52F90CCACF22}"/>
          </ac:spMkLst>
        </pc:spChg>
        <pc:spChg chg="add del mod">
          <ac:chgData name="Amaury de Hemptinne" userId="09d4c125-315e-4fbf-9d12-d285a3ad4c3f" providerId="ADAL" clId="{58EE4239-3003-4273-B8CE-5EF5F13A612E}" dt="2022-10-07T08:44:19.008" v="1633"/>
          <ac:spMkLst>
            <pc:docMk/>
            <pc:sldMk cId="2953297080" sldId="861"/>
            <ac:spMk id="79" creationId="{084E9659-673F-4220-A6E3-6D00F53EDBCC}"/>
          </ac:spMkLst>
        </pc:spChg>
        <pc:spChg chg="add del mod">
          <ac:chgData name="Amaury de Hemptinne" userId="09d4c125-315e-4fbf-9d12-d285a3ad4c3f" providerId="ADAL" clId="{58EE4239-3003-4273-B8CE-5EF5F13A612E}" dt="2022-10-07T08:44:19.008" v="1633"/>
          <ac:spMkLst>
            <pc:docMk/>
            <pc:sldMk cId="2953297080" sldId="861"/>
            <ac:spMk id="80" creationId="{1D01BDB8-92A2-4FBF-8C39-4EC6070695BD}"/>
          </ac:spMkLst>
        </pc:spChg>
        <pc:spChg chg="add del mod">
          <ac:chgData name="Amaury de Hemptinne" userId="09d4c125-315e-4fbf-9d12-d285a3ad4c3f" providerId="ADAL" clId="{58EE4239-3003-4273-B8CE-5EF5F13A612E}" dt="2022-10-07T08:44:19.008" v="1633"/>
          <ac:spMkLst>
            <pc:docMk/>
            <pc:sldMk cId="2953297080" sldId="861"/>
            <ac:spMk id="81" creationId="{74AB7AF5-41D8-4701-BC75-48E271677603}"/>
          </ac:spMkLst>
        </pc:spChg>
        <pc:spChg chg="add del mod">
          <ac:chgData name="Amaury de Hemptinne" userId="09d4c125-315e-4fbf-9d12-d285a3ad4c3f" providerId="ADAL" clId="{58EE4239-3003-4273-B8CE-5EF5F13A612E}" dt="2022-10-07T08:44:19.008" v="1633"/>
          <ac:spMkLst>
            <pc:docMk/>
            <pc:sldMk cId="2953297080" sldId="861"/>
            <ac:spMk id="82" creationId="{79BB8161-F250-4259-8540-5D29F40CB5F6}"/>
          </ac:spMkLst>
        </pc:spChg>
        <pc:spChg chg="add del mod">
          <ac:chgData name="Amaury de Hemptinne" userId="09d4c125-315e-4fbf-9d12-d285a3ad4c3f" providerId="ADAL" clId="{58EE4239-3003-4273-B8CE-5EF5F13A612E}" dt="2022-10-07T08:44:19.008" v="1633"/>
          <ac:spMkLst>
            <pc:docMk/>
            <pc:sldMk cId="2953297080" sldId="861"/>
            <ac:spMk id="83" creationId="{08FA981E-305A-46B3-AB82-D5ED57EDE579}"/>
          </ac:spMkLst>
        </pc:spChg>
        <pc:spChg chg="add del mod">
          <ac:chgData name="Amaury de Hemptinne" userId="09d4c125-315e-4fbf-9d12-d285a3ad4c3f" providerId="ADAL" clId="{58EE4239-3003-4273-B8CE-5EF5F13A612E}" dt="2022-10-07T08:44:19.008" v="1633"/>
          <ac:spMkLst>
            <pc:docMk/>
            <pc:sldMk cId="2953297080" sldId="861"/>
            <ac:spMk id="84" creationId="{ED53ACEC-E0E1-4D6A-9358-E2970A60D3B7}"/>
          </ac:spMkLst>
        </pc:spChg>
        <pc:spChg chg="add del mod">
          <ac:chgData name="Amaury de Hemptinne" userId="09d4c125-315e-4fbf-9d12-d285a3ad4c3f" providerId="ADAL" clId="{58EE4239-3003-4273-B8CE-5EF5F13A612E}" dt="2022-10-07T08:44:19.008" v="1633"/>
          <ac:spMkLst>
            <pc:docMk/>
            <pc:sldMk cId="2953297080" sldId="861"/>
            <ac:spMk id="85" creationId="{3F70670B-E77D-45F8-AFF9-3DFCE32EAE70}"/>
          </ac:spMkLst>
        </pc:spChg>
        <pc:spChg chg="add del mod">
          <ac:chgData name="Amaury de Hemptinne" userId="09d4c125-315e-4fbf-9d12-d285a3ad4c3f" providerId="ADAL" clId="{58EE4239-3003-4273-B8CE-5EF5F13A612E}" dt="2022-10-07T08:44:19.008" v="1633"/>
          <ac:spMkLst>
            <pc:docMk/>
            <pc:sldMk cId="2953297080" sldId="861"/>
            <ac:spMk id="86" creationId="{0D64F412-415B-45F3-B80F-7A41C203C930}"/>
          </ac:spMkLst>
        </pc:spChg>
        <pc:spChg chg="add del mod">
          <ac:chgData name="Amaury de Hemptinne" userId="09d4c125-315e-4fbf-9d12-d285a3ad4c3f" providerId="ADAL" clId="{58EE4239-3003-4273-B8CE-5EF5F13A612E}" dt="2022-10-07T08:44:19.008" v="1633"/>
          <ac:spMkLst>
            <pc:docMk/>
            <pc:sldMk cId="2953297080" sldId="861"/>
            <ac:spMk id="87" creationId="{A0CF76A9-7EDA-4606-98A5-1767AA907737}"/>
          </ac:spMkLst>
        </pc:spChg>
        <pc:spChg chg="add del mod">
          <ac:chgData name="Amaury de Hemptinne" userId="09d4c125-315e-4fbf-9d12-d285a3ad4c3f" providerId="ADAL" clId="{58EE4239-3003-4273-B8CE-5EF5F13A612E}" dt="2022-10-07T08:44:19.008" v="1633"/>
          <ac:spMkLst>
            <pc:docMk/>
            <pc:sldMk cId="2953297080" sldId="861"/>
            <ac:spMk id="88" creationId="{C4131DD7-CA84-42E8-B06B-C5B2E4938009}"/>
          </ac:spMkLst>
        </pc:spChg>
        <pc:spChg chg="add del mod">
          <ac:chgData name="Amaury de Hemptinne" userId="09d4c125-315e-4fbf-9d12-d285a3ad4c3f" providerId="ADAL" clId="{58EE4239-3003-4273-B8CE-5EF5F13A612E}" dt="2022-10-07T08:44:19.008" v="1633"/>
          <ac:spMkLst>
            <pc:docMk/>
            <pc:sldMk cId="2953297080" sldId="861"/>
            <ac:spMk id="89" creationId="{2314828D-69C2-4C00-A5C6-11D00EAF4C25}"/>
          </ac:spMkLst>
        </pc:spChg>
        <pc:spChg chg="add del mod">
          <ac:chgData name="Amaury de Hemptinne" userId="09d4c125-315e-4fbf-9d12-d285a3ad4c3f" providerId="ADAL" clId="{58EE4239-3003-4273-B8CE-5EF5F13A612E}" dt="2022-10-07T08:44:19.008" v="1633"/>
          <ac:spMkLst>
            <pc:docMk/>
            <pc:sldMk cId="2953297080" sldId="861"/>
            <ac:spMk id="90" creationId="{333371F4-6165-46F6-B802-C59ECE84934A}"/>
          </ac:spMkLst>
        </pc:spChg>
        <pc:spChg chg="add del mod">
          <ac:chgData name="Amaury de Hemptinne" userId="09d4c125-315e-4fbf-9d12-d285a3ad4c3f" providerId="ADAL" clId="{58EE4239-3003-4273-B8CE-5EF5F13A612E}" dt="2022-10-07T08:44:19.008" v="1633"/>
          <ac:spMkLst>
            <pc:docMk/>
            <pc:sldMk cId="2953297080" sldId="861"/>
            <ac:spMk id="91" creationId="{E9E3579A-2DFC-40EF-83DD-180CB7C8DE8C}"/>
          </ac:spMkLst>
        </pc:spChg>
        <pc:spChg chg="add del mod">
          <ac:chgData name="Amaury de Hemptinne" userId="09d4c125-315e-4fbf-9d12-d285a3ad4c3f" providerId="ADAL" clId="{58EE4239-3003-4273-B8CE-5EF5F13A612E}" dt="2022-10-07T08:44:19.008" v="1633"/>
          <ac:spMkLst>
            <pc:docMk/>
            <pc:sldMk cId="2953297080" sldId="861"/>
            <ac:spMk id="92" creationId="{EAF13E13-15FC-4AED-84F4-1F0BBCED7F75}"/>
          </ac:spMkLst>
        </pc:spChg>
        <pc:spChg chg="add del mod">
          <ac:chgData name="Amaury de Hemptinne" userId="09d4c125-315e-4fbf-9d12-d285a3ad4c3f" providerId="ADAL" clId="{58EE4239-3003-4273-B8CE-5EF5F13A612E}" dt="2022-10-07T08:44:19.008" v="1633"/>
          <ac:spMkLst>
            <pc:docMk/>
            <pc:sldMk cId="2953297080" sldId="861"/>
            <ac:spMk id="93" creationId="{06EC90DD-96DC-4CD7-9D5D-D4A4259F42F3}"/>
          </ac:spMkLst>
        </pc:spChg>
        <pc:spChg chg="add del mod">
          <ac:chgData name="Amaury de Hemptinne" userId="09d4c125-315e-4fbf-9d12-d285a3ad4c3f" providerId="ADAL" clId="{58EE4239-3003-4273-B8CE-5EF5F13A612E}" dt="2022-10-07T08:44:19.008" v="1633"/>
          <ac:spMkLst>
            <pc:docMk/>
            <pc:sldMk cId="2953297080" sldId="861"/>
            <ac:spMk id="94" creationId="{ED9E0B92-BF18-4561-9D52-2A9C10563404}"/>
          </ac:spMkLst>
        </pc:spChg>
        <pc:spChg chg="add del mod">
          <ac:chgData name="Amaury de Hemptinne" userId="09d4c125-315e-4fbf-9d12-d285a3ad4c3f" providerId="ADAL" clId="{58EE4239-3003-4273-B8CE-5EF5F13A612E}" dt="2022-10-07T08:44:19.008" v="1633"/>
          <ac:spMkLst>
            <pc:docMk/>
            <pc:sldMk cId="2953297080" sldId="861"/>
            <ac:spMk id="95" creationId="{FA25F0F1-591B-4958-9777-3B6FA7C79377}"/>
          </ac:spMkLst>
        </pc:spChg>
        <pc:spChg chg="add del mod">
          <ac:chgData name="Amaury de Hemptinne" userId="09d4c125-315e-4fbf-9d12-d285a3ad4c3f" providerId="ADAL" clId="{58EE4239-3003-4273-B8CE-5EF5F13A612E}" dt="2022-10-07T08:44:19.008" v="1633"/>
          <ac:spMkLst>
            <pc:docMk/>
            <pc:sldMk cId="2953297080" sldId="861"/>
            <ac:spMk id="96" creationId="{01AC16A4-4841-4FF0-9B61-96773C6317D5}"/>
          </ac:spMkLst>
        </pc:spChg>
        <pc:spChg chg="add del mod">
          <ac:chgData name="Amaury de Hemptinne" userId="09d4c125-315e-4fbf-9d12-d285a3ad4c3f" providerId="ADAL" clId="{58EE4239-3003-4273-B8CE-5EF5F13A612E}" dt="2022-10-07T08:44:19.008" v="1633"/>
          <ac:spMkLst>
            <pc:docMk/>
            <pc:sldMk cId="2953297080" sldId="861"/>
            <ac:spMk id="98" creationId="{03106E4B-AEB8-4EF0-AF76-775CBFC89161}"/>
          </ac:spMkLst>
        </pc:spChg>
        <pc:spChg chg="add del mod">
          <ac:chgData name="Amaury de Hemptinne" userId="09d4c125-315e-4fbf-9d12-d285a3ad4c3f" providerId="ADAL" clId="{58EE4239-3003-4273-B8CE-5EF5F13A612E}" dt="2022-10-07T08:44:19.008" v="1633"/>
          <ac:spMkLst>
            <pc:docMk/>
            <pc:sldMk cId="2953297080" sldId="861"/>
            <ac:spMk id="99" creationId="{268E466A-A73F-4965-8795-33FF03ED914C}"/>
          </ac:spMkLst>
        </pc:spChg>
        <pc:spChg chg="add del mod">
          <ac:chgData name="Amaury de Hemptinne" userId="09d4c125-315e-4fbf-9d12-d285a3ad4c3f" providerId="ADAL" clId="{58EE4239-3003-4273-B8CE-5EF5F13A612E}" dt="2022-10-07T08:44:19.008" v="1633"/>
          <ac:spMkLst>
            <pc:docMk/>
            <pc:sldMk cId="2953297080" sldId="861"/>
            <ac:spMk id="100" creationId="{632CAE98-8CD2-47EA-A07F-29639A8807E8}"/>
          </ac:spMkLst>
        </pc:spChg>
        <pc:spChg chg="add del mod">
          <ac:chgData name="Amaury de Hemptinne" userId="09d4c125-315e-4fbf-9d12-d285a3ad4c3f" providerId="ADAL" clId="{58EE4239-3003-4273-B8CE-5EF5F13A612E}" dt="2022-10-07T08:44:19.008" v="1633"/>
          <ac:spMkLst>
            <pc:docMk/>
            <pc:sldMk cId="2953297080" sldId="861"/>
            <ac:spMk id="101" creationId="{7FE22F54-FE26-49D9-B38D-B743A4BA7956}"/>
          </ac:spMkLst>
        </pc:spChg>
        <pc:spChg chg="add del mod">
          <ac:chgData name="Amaury de Hemptinne" userId="09d4c125-315e-4fbf-9d12-d285a3ad4c3f" providerId="ADAL" clId="{58EE4239-3003-4273-B8CE-5EF5F13A612E}" dt="2022-10-07T08:44:19.008" v="1633"/>
          <ac:spMkLst>
            <pc:docMk/>
            <pc:sldMk cId="2953297080" sldId="861"/>
            <ac:spMk id="102" creationId="{924059BD-48FA-4140-9622-15DE0FB39E5F}"/>
          </ac:spMkLst>
        </pc:spChg>
        <pc:spChg chg="add del mod">
          <ac:chgData name="Amaury de Hemptinne" userId="09d4c125-315e-4fbf-9d12-d285a3ad4c3f" providerId="ADAL" clId="{58EE4239-3003-4273-B8CE-5EF5F13A612E}" dt="2022-10-07T08:44:19.008" v="1633"/>
          <ac:spMkLst>
            <pc:docMk/>
            <pc:sldMk cId="2953297080" sldId="861"/>
            <ac:spMk id="103" creationId="{BF6C2BE0-D516-494E-A446-B511E16A5277}"/>
          </ac:spMkLst>
        </pc:spChg>
        <pc:spChg chg="add del mod">
          <ac:chgData name="Amaury de Hemptinne" userId="09d4c125-315e-4fbf-9d12-d285a3ad4c3f" providerId="ADAL" clId="{58EE4239-3003-4273-B8CE-5EF5F13A612E}" dt="2022-10-07T08:44:19.008" v="1633"/>
          <ac:spMkLst>
            <pc:docMk/>
            <pc:sldMk cId="2953297080" sldId="861"/>
            <ac:spMk id="104" creationId="{CB37540C-BA5A-4BF9-8A5E-A8040756A44E}"/>
          </ac:spMkLst>
        </pc:spChg>
        <pc:spChg chg="add del mod">
          <ac:chgData name="Amaury de Hemptinne" userId="09d4c125-315e-4fbf-9d12-d285a3ad4c3f" providerId="ADAL" clId="{58EE4239-3003-4273-B8CE-5EF5F13A612E}" dt="2022-10-07T08:44:19.008" v="1633"/>
          <ac:spMkLst>
            <pc:docMk/>
            <pc:sldMk cId="2953297080" sldId="861"/>
            <ac:spMk id="105" creationId="{21EC82D5-DC88-4826-A3BE-137EB4F548EB}"/>
          </ac:spMkLst>
        </pc:spChg>
        <pc:spChg chg="add del mod">
          <ac:chgData name="Amaury de Hemptinne" userId="09d4c125-315e-4fbf-9d12-d285a3ad4c3f" providerId="ADAL" clId="{58EE4239-3003-4273-B8CE-5EF5F13A612E}" dt="2022-10-07T08:44:19.008" v="1633"/>
          <ac:spMkLst>
            <pc:docMk/>
            <pc:sldMk cId="2953297080" sldId="861"/>
            <ac:spMk id="106" creationId="{22660998-D939-4BC4-A0A4-1999B8E0A6C8}"/>
          </ac:spMkLst>
        </pc:spChg>
        <pc:spChg chg="add del mod">
          <ac:chgData name="Amaury de Hemptinne" userId="09d4c125-315e-4fbf-9d12-d285a3ad4c3f" providerId="ADAL" clId="{58EE4239-3003-4273-B8CE-5EF5F13A612E}" dt="2022-10-07T08:44:19.008" v="1633"/>
          <ac:spMkLst>
            <pc:docMk/>
            <pc:sldMk cId="2953297080" sldId="861"/>
            <ac:spMk id="107" creationId="{A66FD544-6950-4213-9867-289181DB5618}"/>
          </ac:spMkLst>
        </pc:spChg>
        <pc:spChg chg="add del mod">
          <ac:chgData name="Amaury de Hemptinne" userId="09d4c125-315e-4fbf-9d12-d285a3ad4c3f" providerId="ADAL" clId="{58EE4239-3003-4273-B8CE-5EF5F13A612E}" dt="2022-10-07T08:44:19.008" v="1633"/>
          <ac:spMkLst>
            <pc:docMk/>
            <pc:sldMk cId="2953297080" sldId="861"/>
            <ac:spMk id="108" creationId="{592C249F-4FB4-4788-B805-A4FB79314E34}"/>
          </ac:spMkLst>
        </pc:spChg>
        <pc:spChg chg="add del mod">
          <ac:chgData name="Amaury de Hemptinne" userId="09d4c125-315e-4fbf-9d12-d285a3ad4c3f" providerId="ADAL" clId="{58EE4239-3003-4273-B8CE-5EF5F13A612E}" dt="2022-10-07T08:44:19.008" v="1633"/>
          <ac:spMkLst>
            <pc:docMk/>
            <pc:sldMk cId="2953297080" sldId="861"/>
            <ac:spMk id="109" creationId="{22E33436-ABDF-4720-8B75-AC26DBCBCCE8}"/>
          </ac:spMkLst>
        </pc:spChg>
        <pc:spChg chg="add del mod">
          <ac:chgData name="Amaury de Hemptinne" userId="09d4c125-315e-4fbf-9d12-d285a3ad4c3f" providerId="ADAL" clId="{58EE4239-3003-4273-B8CE-5EF5F13A612E}" dt="2022-10-07T08:44:19.008" v="1633"/>
          <ac:spMkLst>
            <pc:docMk/>
            <pc:sldMk cId="2953297080" sldId="861"/>
            <ac:spMk id="113" creationId="{57A3B1C7-A340-4F32-98EC-DD6192B6DAFC}"/>
          </ac:spMkLst>
        </pc:spChg>
        <pc:spChg chg="add del mod">
          <ac:chgData name="Amaury de Hemptinne" userId="09d4c125-315e-4fbf-9d12-d285a3ad4c3f" providerId="ADAL" clId="{58EE4239-3003-4273-B8CE-5EF5F13A612E}" dt="2022-10-07T08:44:19.008" v="1633"/>
          <ac:spMkLst>
            <pc:docMk/>
            <pc:sldMk cId="2953297080" sldId="861"/>
            <ac:spMk id="114" creationId="{FF4B9188-A458-40F7-AA1A-DCB508A6F147}"/>
          </ac:spMkLst>
        </pc:spChg>
        <pc:spChg chg="add del mod">
          <ac:chgData name="Amaury de Hemptinne" userId="09d4c125-315e-4fbf-9d12-d285a3ad4c3f" providerId="ADAL" clId="{58EE4239-3003-4273-B8CE-5EF5F13A612E}" dt="2022-10-07T08:44:19.008" v="1633"/>
          <ac:spMkLst>
            <pc:docMk/>
            <pc:sldMk cId="2953297080" sldId="861"/>
            <ac:spMk id="115" creationId="{7D827A66-EA62-42CC-B323-FB65CDBD7979}"/>
          </ac:spMkLst>
        </pc:spChg>
        <pc:spChg chg="add del mod">
          <ac:chgData name="Amaury de Hemptinne" userId="09d4c125-315e-4fbf-9d12-d285a3ad4c3f" providerId="ADAL" clId="{58EE4239-3003-4273-B8CE-5EF5F13A612E}" dt="2022-10-07T08:44:19.008" v="1633"/>
          <ac:spMkLst>
            <pc:docMk/>
            <pc:sldMk cId="2953297080" sldId="861"/>
            <ac:spMk id="117" creationId="{A5B0E3D1-3B23-46C5-B763-F22B44688A51}"/>
          </ac:spMkLst>
        </pc:spChg>
        <pc:spChg chg="add del mod">
          <ac:chgData name="Amaury de Hemptinne" userId="09d4c125-315e-4fbf-9d12-d285a3ad4c3f" providerId="ADAL" clId="{58EE4239-3003-4273-B8CE-5EF5F13A612E}" dt="2022-10-07T08:44:19.008" v="1633"/>
          <ac:spMkLst>
            <pc:docMk/>
            <pc:sldMk cId="2953297080" sldId="861"/>
            <ac:spMk id="118" creationId="{995E8834-59CA-42AC-90F6-DD15D22501C8}"/>
          </ac:spMkLst>
        </pc:spChg>
        <pc:spChg chg="add del mod">
          <ac:chgData name="Amaury de Hemptinne" userId="09d4c125-315e-4fbf-9d12-d285a3ad4c3f" providerId="ADAL" clId="{58EE4239-3003-4273-B8CE-5EF5F13A612E}" dt="2022-10-07T08:44:19.008" v="1633"/>
          <ac:spMkLst>
            <pc:docMk/>
            <pc:sldMk cId="2953297080" sldId="861"/>
            <ac:spMk id="123" creationId="{3AC2E42B-EC09-4DC1-9FA1-FC7C848ED225}"/>
          </ac:spMkLst>
        </pc:spChg>
        <pc:spChg chg="add del mod">
          <ac:chgData name="Amaury de Hemptinne" userId="09d4c125-315e-4fbf-9d12-d285a3ad4c3f" providerId="ADAL" clId="{58EE4239-3003-4273-B8CE-5EF5F13A612E}" dt="2022-10-07T08:44:19.008" v="1633"/>
          <ac:spMkLst>
            <pc:docMk/>
            <pc:sldMk cId="2953297080" sldId="861"/>
            <ac:spMk id="124" creationId="{E92ADDAB-9D9B-4A8A-893C-7BBEC650B242}"/>
          </ac:spMkLst>
        </pc:spChg>
        <pc:spChg chg="add del mod">
          <ac:chgData name="Amaury de Hemptinne" userId="09d4c125-315e-4fbf-9d12-d285a3ad4c3f" providerId="ADAL" clId="{58EE4239-3003-4273-B8CE-5EF5F13A612E}" dt="2022-10-07T08:44:19.008" v="1633"/>
          <ac:spMkLst>
            <pc:docMk/>
            <pc:sldMk cId="2953297080" sldId="861"/>
            <ac:spMk id="125" creationId="{635CBD35-8BA8-4E68-BCFB-883E962A209C}"/>
          </ac:spMkLst>
        </pc:spChg>
        <pc:spChg chg="add del mod">
          <ac:chgData name="Amaury de Hemptinne" userId="09d4c125-315e-4fbf-9d12-d285a3ad4c3f" providerId="ADAL" clId="{58EE4239-3003-4273-B8CE-5EF5F13A612E}" dt="2022-10-07T08:44:19.008" v="1633"/>
          <ac:spMkLst>
            <pc:docMk/>
            <pc:sldMk cId="2953297080" sldId="861"/>
            <ac:spMk id="126" creationId="{4F802576-A879-40FF-AB94-535541B15B5C}"/>
          </ac:spMkLst>
        </pc:spChg>
        <pc:spChg chg="add del mod">
          <ac:chgData name="Amaury de Hemptinne" userId="09d4c125-315e-4fbf-9d12-d285a3ad4c3f" providerId="ADAL" clId="{58EE4239-3003-4273-B8CE-5EF5F13A612E}" dt="2022-10-07T08:44:19.008" v="1633"/>
          <ac:spMkLst>
            <pc:docMk/>
            <pc:sldMk cId="2953297080" sldId="861"/>
            <ac:spMk id="127" creationId="{B8D6E4EA-0146-40BD-A768-8268B5ABB469}"/>
          </ac:spMkLst>
        </pc:spChg>
        <pc:spChg chg="add del mod">
          <ac:chgData name="Amaury de Hemptinne" userId="09d4c125-315e-4fbf-9d12-d285a3ad4c3f" providerId="ADAL" clId="{58EE4239-3003-4273-B8CE-5EF5F13A612E}" dt="2022-10-07T08:44:19.008" v="1633"/>
          <ac:spMkLst>
            <pc:docMk/>
            <pc:sldMk cId="2953297080" sldId="861"/>
            <ac:spMk id="128" creationId="{EDF1E565-E900-4F5B-B646-6092B1CD77DB}"/>
          </ac:spMkLst>
        </pc:spChg>
        <pc:spChg chg="add del mod">
          <ac:chgData name="Amaury de Hemptinne" userId="09d4c125-315e-4fbf-9d12-d285a3ad4c3f" providerId="ADAL" clId="{58EE4239-3003-4273-B8CE-5EF5F13A612E}" dt="2022-10-07T08:44:19.008" v="1633"/>
          <ac:spMkLst>
            <pc:docMk/>
            <pc:sldMk cId="2953297080" sldId="861"/>
            <ac:spMk id="137" creationId="{BC90A7A2-F78A-483C-AA51-A6A7A8BC217A}"/>
          </ac:spMkLst>
        </pc:spChg>
        <pc:spChg chg="add del mod">
          <ac:chgData name="Amaury de Hemptinne" userId="09d4c125-315e-4fbf-9d12-d285a3ad4c3f" providerId="ADAL" clId="{58EE4239-3003-4273-B8CE-5EF5F13A612E}" dt="2022-10-07T08:44:19.008" v="1633"/>
          <ac:spMkLst>
            <pc:docMk/>
            <pc:sldMk cId="2953297080" sldId="861"/>
            <ac:spMk id="139" creationId="{7BACF3C2-FBCC-46DF-86F6-7C6E5C074DEF}"/>
          </ac:spMkLst>
        </pc:spChg>
        <pc:spChg chg="mod">
          <ac:chgData name="Amaury de Hemptinne" userId="09d4c125-315e-4fbf-9d12-d285a3ad4c3f" providerId="ADAL" clId="{58EE4239-3003-4273-B8CE-5EF5F13A612E}" dt="2022-10-07T08:44:14.908" v="1632"/>
          <ac:spMkLst>
            <pc:docMk/>
            <pc:sldMk cId="2953297080" sldId="861"/>
            <ac:spMk id="161" creationId="{E51FDDA7-E9BB-4ABA-B7DB-9160D3ED5C45}"/>
          </ac:spMkLst>
        </pc:spChg>
        <pc:grpChg chg="add del mod">
          <ac:chgData name="Amaury de Hemptinne" userId="09d4c125-315e-4fbf-9d12-d285a3ad4c3f" providerId="ADAL" clId="{58EE4239-3003-4273-B8CE-5EF5F13A612E}" dt="2022-10-07T08:44:19.008" v="1633"/>
          <ac:grpSpMkLst>
            <pc:docMk/>
            <pc:sldMk cId="2953297080" sldId="861"/>
            <ac:grpSpMk id="159" creationId="{BD144358-3CD0-4C6A-9DE6-05C0C833274B}"/>
          </ac:grpSpMkLst>
        </pc:grpChg>
        <pc:picChg chg="add del mod">
          <ac:chgData name="Amaury de Hemptinne" userId="09d4c125-315e-4fbf-9d12-d285a3ad4c3f" providerId="ADAL" clId="{58EE4239-3003-4273-B8CE-5EF5F13A612E}" dt="2022-10-07T08:36:06.433" v="1328" actId="478"/>
          <ac:picMkLst>
            <pc:docMk/>
            <pc:sldMk cId="2953297080" sldId="861"/>
            <ac:picMk id="8" creationId="{E3DC1D81-BA79-46F9-B9C1-854AAA6B8C85}"/>
          </ac:picMkLst>
        </pc:picChg>
        <pc:picChg chg="add del mod">
          <ac:chgData name="Amaury de Hemptinne" userId="09d4c125-315e-4fbf-9d12-d285a3ad4c3f" providerId="ADAL" clId="{58EE4239-3003-4273-B8CE-5EF5F13A612E}" dt="2022-10-07T08:44:19.008" v="1633"/>
          <ac:picMkLst>
            <pc:docMk/>
            <pc:sldMk cId="2953297080" sldId="861"/>
            <ac:picMk id="75" creationId="{FF8B2109-541E-4A13-B7B1-86E7D92F412C}"/>
          </ac:picMkLst>
        </pc:picChg>
        <pc:picChg chg="add del mod">
          <ac:chgData name="Amaury de Hemptinne" userId="09d4c125-315e-4fbf-9d12-d285a3ad4c3f" providerId="ADAL" clId="{58EE4239-3003-4273-B8CE-5EF5F13A612E}" dt="2022-10-07T08:44:19.008" v="1633"/>
          <ac:picMkLst>
            <pc:docMk/>
            <pc:sldMk cId="2953297080" sldId="861"/>
            <ac:picMk id="120" creationId="{21ECE705-4C69-4DDD-B28D-0254DE44E649}"/>
          </ac:picMkLst>
        </pc:picChg>
        <pc:picChg chg="add del mod">
          <ac:chgData name="Amaury de Hemptinne" userId="09d4c125-315e-4fbf-9d12-d285a3ad4c3f" providerId="ADAL" clId="{58EE4239-3003-4273-B8CE-5EF5F13A612E}" dt="2022-10-07T08:44:19.008" v="1633"/>
          <ac:picMkLst>
            <pc:docMk/>
            <pc:sldMk cId="2953297080" sldId="861"/>
            <ac:picMk id="121" creationId="{B14E0C00-E99A-462B-BECE-24B065FA301E}"/>
          </ac:picMkLst>
        </pc:picChg>
        <pc:picChg chg="add del mod">
          <ac:chgData name="Amaury de Hemptinne" userId="09d4c125-315e-4fbf-9d12-d285a3ad4c3f" providerId="ADAL" clId="{58EE4239-3003-4273-B8CE-5EF5F13A612E}" dt="2022-10-07T08:44:19.008" v="1633"/>
          <ac:picMkLst>
            <pc:docMk/>
            <pc:sldMk cId="2953297080" sldId="861"/>
            <ac:picMk id="138" creationId="{A1A740F7-E99C-46D5-835D-9CF868C125E8}"/>
          </ac:picMkLst>
        </pc:picChg>
        <pc:picChg chg="mod">
          <ac:chgData name="Amaury de Hemptinne" userId="09d4c125-315e-4fbf-9d12-d285a3ad4c3f" providerId="ADAL" clId="{58EE4239-3003-4273-B8CE-5EF5F13A612E}" dt="2022-10-07T08:44:14.908" v="1632"/>
          <ac:picMkLst>
            <pc:docMk/>
            <pc:sldMk cId="2953297080" sldId="861"/>
            <ac:picMk id="160" creationId="{496C4829-BE52-441D-823A-3A564AE65842}"/>
          </ac:picMkLst>
        </pc:picChg>
        <pc:cxnChg chg="add del mod">
          <ac:chgData name="Amaury de Hemptinne" userId="09d4c125-315e-4fbf-9d12-d285a3ad4c3f" providerId="ADAL" clId="{58EE4239-3003-4273-B8CE-5EF5F13A612E}" dt="2022-10-07T08:44:19.008" v="1633"/>
          <ac:cxnSpMkLst>
            <pc:docMk/>
            <pc:sldMk cId="2953297080" sldId="861"/>
            <ac:cxnSpMk id="97" creationId="{ADB9F55F-B188-4DCE-8C34-317BBF173CB4}"/>
          </ac:cxnSpMkLst>
        </pc:cxnChg>
        <pc:cxnChg chg="add del mod">
          <ac:chgData name="Amaury de Hemptinne" userId="09d4c125-315e-4fbf-9d12-d285a3ad4c3f" providerId="ADAL" clId="{58EE4239-3003-4273-B8CE-5EF5F13A612E}" dt="2022-10-07T08:44:19.008" v="1633"/>
          <ac:cxnSpMkLst>
            <pc:docMk/>
            <pc:sldMk cId="2953297080" sldId="861"/>
            <ac:cxnSpMk id="129" creationId="{C90DE76D-F80E-43E3-BD9C-D8C21BB3E90C}"/>
          </ac:cxnSpMkLst>
        </pc:cxnChg>
        <pc:cxnChg chg="add del mod">
          <ac:chgData name="Amaury de Hemptinne" userId="09d4c125-315e-4fbf-9d12-d285a3ad4c3f" providerId="ADAL" clId="{58EE4239-3003-4273-B8CE-5EF5F13A612E}" dt="2022-10-07T08:44:19.008" v="1633"/>
          <ac:cxnSpMkLst>
            <pc:docMk/>
            <pc:sldMk cId="2953297080" sldId="861"/>
            <ac:cxnSpMk id="130" creationId="{FE4DA8DA-CE84-410D-B77B-350F863FEFA7}"/>
          </ac:cxnSpMkLst>
        </pc:cxnChg>
        <pc:cxnChg chg="add del mod">
          <ac:chgData name="Amaury de Hemptinne" userId="09d4c125-315e-4fbf-9d12-d285a3ad4c3f" providerId="ADAL" clId="{58EE4239-3003-4273-B8CE-5EF5F13A612E}" dt="2022-10-07T08:44:19.008" v="1633"/>
          <ac:cxnSpMkLst>
            <pc:docMk/>
            <pc:sldMk cId="2953297080" sldId="861"/>
            <ac:cxnSpMk id="131" creationId="{D9E20426-0EA0-4D05-AFBF-6A3F38F8865F}"/>
          </ac:cxnSpMkLst>
        </pc:cxnChg>
        <pc:cxnChg chg="add del mod">
          <ac:chgData name="Amaury de Hemptinne" userId="09d4c125-315e-4fbf-9d12-d285a3ad4c3f" providerId="ADAL" clId="{58EE4239-3003-4273-B8CE-5EF5F13A612E}" dt="2022-10-07T08:44:19.008" v="1633"/>
          <ac:cxnSpMkLst>
            <pc:docMk/>
            <pc:sldMk cId="2953297080" sldId="861"/>
            <ac:cxnSpMk id="132" creationId="{6A1220F8-AC8B-44A1-8EDF-18354E3F3107}"/>
          </ac:cxnSpMkLst>
        </pc:cxnChg>
        <pc:cxnChg chg="add del mod">
          <ac:chgData name="Amaury de Hemptinne" userId="09d4c125-315e-4fbf-9d12-d285a3ad4c3f" providerId="ADAL" clId="{58EE4239-3003-4273-B8CE-5EF5F13A612E}" dt="2022-10-07T08:44:19.008" v="1633"/>
          <ac:cxnSpMkLst>
            <pc:docMk/>
            <pc:sldMk cId="2953297080" sldId="861"/>
            <ac:cxnSpMk id="133" creationId="{61C4DDAF-9387-4CD8-931B-8570CACEFFAA}"/>
          </ac:cxnSpMkLst>
        </pc:cxnChg>
        <pc:cxnChg chg="add del mod">
          <ac:chgData name="Amaury de Hemptinne" userId="09d4c125-315e-4fbf-9d12-d285a3ad4c3f" providerId="ADAL" clId="{58EE4239-3003-4273-B8CE-5EF5F13A612E}" dt="2022-10-07T08:44:19.008" v="1633"/>
          <ac:cxnSpMkLst>
            <pc:docMk/>
            <pc:sldMk cId="2953297080" sldId="861"/>
            <ac:cxnSpMk id="134" creationId="{85839E3E-7A9E-4A52-BD3C-355867A296C2}"/>
          </ac:cxnSpMkLst>
        </pc:cxnChg>
        <pc:cxnChg chg="add del mod">
          <ac:chgData name="Amaury de Hemptinne" userId="09d4c125-315e-4fbf-9d12-d285a3ad4c3f" providerId="ADAL" clId="{58EE4239-3003-4273-B8CE-5EF5F13A612E}" dt="2022-10-07T08:44:19.008" v="1633"/>
          <ac:cxnSpMkLst>
            <pc:docMk/>
            <pc:sldMk cId="2953297080" sldId="861"/>
            <ac:cxnSpMk id="135" creationId="{312CE660-4133-48B9-887B-600EAB381F52}"/>
          </ac:cxnSpMkLst>
        </pc:cxnChg>
        <pc:cxnChg chg="add del mod">
          <ac:chgData name="Amaury de Hemptinne" userId="09d4c125-315e-4fbf-9d12-d285a3ad4c3f" providerId="ADAL" clId="{58EE4239-3003-4273-B8CE-5EF5F13A612E}" dt="2022-10-07T08:44:19.008" v="1633"/>
          <ac:cxnSpMkLst>
            <pc:docMk/>
            <pc:sldMk cId="2953297080" sldId="861"/>
            <ac:cxnSpMk id="136" creationId="{02E43B21-052C-46B9-B3C7-62F307772523}"/>
          </ac:cxnSpMkLst>
        </pc:cxnChg>
        <pc:cxnChg chg="add del mod">
          <ac:chgData name="Amaury de Hemptinne" userId="09d4c125-315e-4fbf-9d12-d285a3ad4c3f" providerId="ADAL" clId="{58EE4239-3003-4273-B8CE-5EF5F13A612E}" dt="2022-10-07T08:44:19.008" v="1633"/>
          <ac:cxnSpMkLst>
            <pc:docMk/>
            <pc:sldMk cId="2953297080" sldId="861"/>
            <ac:cxnSpMk id="140" creationId="{640D5930-D8FF-476C-95CE-13543A87365A}"/>
          </ac:cxnSpMkLst>
        </pc:cxnChg>
        <pc:cxnChg chg="add del mod">
          <ac:chgData name="Amaury de Hemptinne" userId="09d4c125-315e-4fbf-9d12-d285a3ad4c3f" providerId="ADAL" clId="{58EE4239-3003-4273-B8CE-5EF5F13A612E}" dt="2022-10-07T08:44:19.008" v="1633"/>
          <ac:cxnSpMkLst>
            <pc:docMk/>
            <pc:sldMk cId="2953297080" sldId="861"/>
            <ac:cxnSpMk id="141" creationId="{9B6923AF-AA04-4214-AF1B-2972D0AF3533}"/>
          </ac:cxnSpMkLst>
        </pc:cxnChg>
        <pc:cxnChg chg="add del mod">
          <ac:chgData name="Amaury de Hemptinne" userId="09d4c125-315e-4fbf-9d12-d285a3ad4c3f" providerId="ADAL" clId="{58EE4239-3003-4273-B8CE-5EF5F13A612E}" dt="2022-10-07T08:44:19.008" v="1633"/>
          <ac:cxnSpMkLst>
            <pc:docMk/>
            <pc:sldMk cId="2953297080" sldId="861"/>
            <ac:cxnSpMk id="142" creationId="{1D88FCBE-00B3-463F-A0D3-B4F24BF5331F}"/>
          </ac:cxnSpMkLst>
        </pc:cxnChg>
        <pc:cxnChg chg="add del mod">
          <ac:chgData name="Amaury de Hemptinne" userId="09d4c125-315e-4fbf-9d12-d285a3ad4c3f" providerId="ADAL" clId="{58EE4239-3003-4273-B8CE-5EF5F13A612E}" dt="2022-10-07T08:44:19.008" v="1633"/>
          <ac:cxnSpMkLst>
            <pc:docMk/>
            <pc:sldMk cId="2953297080" sldId="861"/>
            <ac:cxnSpMk id="143" creationId="{7A196166-723B-40AB-923F-E973C4735CD3}"/>
          </ac:cxnSpMkLst>
        </pc:cxnChg>
        <pc:cxnChg chg="add del mod">
          <ac:chgData name="Amaury de Hemptinne" userId="09d4c125-315e-4fbf-9d12-d285a3ad4c3f" providerId="ADAL" clId="{58EE4239-3003-4273-B8CE-5EF5F13A612E}" dt="2022-10-07T08:44:19.008" v="1633"/>
          <ac:cxnSpMkLst>
            <pc:docMk/>
            <pc:sldMk cId="2953297080" sldId="861"/>
            <ac:cxnSpMk id="144" creationId="{A4534C31-A7CB-46AF-B0D9-34BCBB6C5D56}"/>
          </ac:cxnSpMkLst>
        </pc:cxnChg>
        <pc:cxnChg chg="add del mod">
          <ac:chgData name="Amaury de Hemptinne" userId="09d4c125-315e-4fbf-9d12-d285a3ad4c3f" providerId="ADAL" clId="{58EE4239-3003-4273-B8CE-5EF5F13A612E}" dt="2022-10-07T08:44:19.008" v="1633"/>
          <ac:cxnSpMkLst>
            <pc:docMk/>
            <pc:sldMk cId="2953297080" sldId="861"/>
            <ac:cxnSpMk id="145" creationId="{544EC734-3327-4FAE-9A0C-2B418B9ED2D7}"/>
          </ac:cxnSpMkLst>
        </pc:cxnChg>
        <pc:cxnChg chg="add del mod">
          <ac:chgData name="Amaury de Hemptinne" userId="09d4c125-315e-4fbf-9d12-d285a3ad4c3f" providerId="ADAL" clId="{58EE4239-3003-4273-B8CE-5EF5F13A612E}" dt="2022-10-07T08:44:19.008" v="1633"/>
          <ac:cxnSpMkLst>
            <pc:docMk/>
            <pc:sldMk cId="2953297080" sldId="861"/>
            <ac:cxnSpMk id="147" creationId="{E7BF9824-F19E-4435-829B-7B0A0D7A035B}"/>
          </ac:cxnSpMkLst>
        </pc:cxnChg>
        <pc:cxnChg chg="add del mod">
          <ac:chgData name="Amaury de Hemptinne" userId="09d4c125-315e-4fbf-9d12-d285a3ad4c3f" providerId="ADAL" clId="{58EE4239-3003-4273-B8CE-5EF5F13A612E}" dt="2022-10-07T08:44:19.008" v="1633"/>
          <ac:cxnSpMkLst>
            <pc:docMk/>
            <pc:sldMk cId="2953297080" sldId="861"/>
            <ac:cxnSpMk id="148" creationId="{3E7437CF-E798-4D9E-BF70-8ED65108D494}"/>
          </ac:cxnSpMkLst>
        </pc:cxnChg>
        <pc:cxnChg chg="add del mod">
          <ac:chgData name="Amaury de Hemptinne" userId="09d4c125-315e-4fbf-9d12-d285a3ad4c3f" providerId="ADAL" clId="{58EE4239-3003-4273-B8CE-5EF5F13A612E}" dt="2022-10-07T08:44:19.008" v="1633"/>
          <ac:cxnSpMkLst>
            <pc:docMk/>
            <pc:sldMk cId="2953297080" sldId="861"/>
            <ac:cxnSpMk id="149" creationId="{E69D3CEC-58BD-4141-90E5-2CF3BA2665A7}"/>
          </ac:cxnSpMkLst>
        </pc:cxnChg>
        <pc:cxnChg chg="add del mod">
          <ac:chgData name="Amaury de Hemptinne" userId="09d4c125-315e-4fbf-9d12-d285a3ad4c3f" providerId="ADAL" clId="{58EE4239-3003-4273-B8CE-5EF5F13A612E}" dt="2022-10-07T08:44:19.008" v="1633"/>
          <ac:cxnSpMkLst>
            <pc:docMk/>
            <pc:sldMk cId="2953297080" sldId="861"/>
            <ac:cxnSpMk id="150" creationId="{629A5665-27F2-4174-A34F-714DD8EB4F52}"/>
          </ac:cxnSpMkLst>
        </pc:cxnChg>
        <pc:cxnChg chg="add del mod">
          <ac:chgData name="Amaury de Hemptinne" userId="09d4c125-315e-4fbf-9d12-d285a3ad4c3f" providerId="ADAL" clId="{58EE4239-3003-4273-B8CE-5EF5F13A612E}" dt="2022-10-07T08:44:19.008" v="1633"/>
          <ac:cxnSpMkLst>
            <pc:docMk/>
            <pc:sldMk cId="2953297080" sldId="861"/>
            <ac:cxnSpMk id="151" creationId="{C4787E13-B4DC-4994-B5FD-F2AF8E3DA7C3}"/>
          </ac:cxnSpMkLst>
        </pc:cxnChg>
        <pc:cxnChg chg="add del mod">
          <ac:chgData name="Amaury de Hemptinne" userId="09d4c125-315e-4fbf-9d12-d285a3ad4c3f" providerId="ADAL" clId="{58EE4239-3003-4273-B8CE-5EF5F13A612E}" dt="2022-10-07T08:44:19.008" v="1633"/>
          <ac:cxnSpMkLst>
            <pc:docMk/>
            <pc:sldMk cId="2953297080" sldId="861"/>
            <ac:cxnSpMk id="152" creationId="{2EDEE9D0-19E4-4FCE-8668-716A65F722D2}"/>
          </ac:cxnSpMkLst>
        </pc:cxnChg>
        <pc:cxnChg chg="add del mod">
          <ac:chgData name="Amaury de Hemptinne" userId="09d4c125-315e-4fbf-9d12-d285a3ad4c3f" providerId="ADAL" clId="{58EE4239-3003-4273-B8CE-5EF5F13A612E}" dt="2022-10-07T08:44:19.008" v="1633"/>
          <ac:cxnSpMkLst>
            <pc:docMk/>
            <pc:sldMk cId="2953297080" sldId="861"/>
            <ac:cxnSpMk id="153" creationId="{915F4206-75B7-43D0-A963-9EE6834D1465}"/>
          </ac:cxnSpMkLst>
        </pc:cxnChg>
        <pc:cxnChg chg="add del mod">
          <ac:chgData name="Amaury de Hemptinne" userId="09d4c125-315e-4fbf-9d12-d285a3ad4c3f" providerId="ADAL" clId="{58EE4239-3003-4273-B8CE-5EF5F13A612E}" dt="2022-10-07T08:44:19.008" v="1633"/>
          <ac:cxnSpMkLst>
            <pc:docMk/>
            <pc:sldMk cId="2953297080" sldId="861"/>
            <ac:cxnSpMk id="154" creationId="{72966B75-6CA0-4329-95AC-D8F012F18328}"/>
          </ac:cxnSpMkLst>
        </pc:cxnChg>
        <pc:cxnChg chg="add del mod">
          <ac:chgData name="Amaury de Hemptinne" userId="09d4c125-315e-4fbf-9d12-d285a3ad4c3f" providerId="ADAL" clId="{58EE4239-3003-4273-B8CE-5EF5F13A612E}" dt="2022-10-07T08:44:19.008" v="1633"/>
          <ac:cxnSpMkLst>
            <pc:docMk/>
            <pc:sldMk cId="2953297080" sldId="861"/>
            <ac:cxnSpMk id="155" creationId="{32583DFE-80A9-4D85-8AFE-14645C8B7E72}"/>
          </ac:cxnSpMkLst>
        </pc:cxnChg>
        <pc:cxnChg chg="add del mod">
          <ac:chgData name="Amaury de Hemptinne" userId="09d4c125-315e-4fbf-9d12-d285a3ad4c3f" providerId="ADAL" clId="{58EE4239-3003-4273-B8CE-5EF5F13A612E}" dt="2022-10-07T08:44:19.008" v="1633"/>
          <ac:cxnSpMkLst>
            <pc:docMk/>
            <pc:sldMk cId="2953297080" sldId="861"/>
            <ac:cxnSpMk id="156" creationId="{A138DC08-DA74-4FB8-88B4-FB3BEDCDA3C6}"/>
          </ac:cxnSpMkLst>
        </pc:cxnChg>
        <pc:cxnChg chg="add del mod">
          <ac:chgData name="Amaury de Hemptinne" userId="09d4c125-315e-4fbf-9d12-d285a3ad4c3f" providerId="ADAL" clId="{58EE4239-3003-4273-B8CE-5EF5F13A612E}" dt="2022-10-07T08:44:19.008" v="1633"/>
          <ac:cxnSpMkLst>
            <pc:docMk/>
            <pc:sldMk cId="2953297080" sldId="861"/>
            <ac:cxnSpMk id="157" creationId="{9B7455A2-C1C8-41EF-A452-C9DE2416C270}"/>
          </ac:cxnSpMkLst>
        </pc:cxnChg>
        <pc:cxnChg chg="add del mod">
          <ac:chgData name="Amaury de Hemptinne" userId="09d4c125-315e-4fbf-9d12-d285a3ad4c3f" providerId="ADAL" clId="{58EE4239-3003-4273-B8CE-5EF5F13A612E}" dt="2022-10-07T08:44:19.008" v="1633"/>
          <ac:cxnSpMkLst>
            <pc:docMk/>
            <pc:sldMk cId="2953297080" sldId="861"/>
            <ac:cxnSpMk id="158" creationId="{CE9F9C5E-A5F7-4456-9BC3-11E874128168}"/>
          </ac:cxnSpMkLst>
        </pc:cxnChg>
        <pc:cxnChg chg="mod">
          <ac:chgData name="Amaury de Hemptinne" userId="09d4c125-315e-4fbf-9d12-d285a3ad4c3f" providerId="ADAL" clId="{58EE4239-3003-4273-B8CE-5EF5F13A612E}" dt="2022-10-07T08:44:14.908" v="1632"/>
          <ac:cxnSpMkLst>
            <pc:docMk/>
            <pc:sldMk cId="2953297080" sldId="861"/>
            <ac:cxnSpMk id="162" creationId="{89454E79-90CA-4347-8C63-32A12FA24419}"/>
          </ac:cxnSpMkLst>
        </pc:cxnChg>
        <pc:cxnChg chg="mod">
          <ac:chgData name="Amaury de Hemptinne" userId="09d4c125-315e-4fbf-9d12-d285a3ad4c3f" providerId="ADAL" clId="{58EE4239-3003-4273-B8CE-5EF5F13A612E}" dt="2022-10-07T08:44:14.908" v="1632"/>
          <ac:cxnSpMkLst>
            <pc:docMk/>
            <pc:sldMk cId="2953297080" sldId="861"/>
            <ac:cxnSpMk id="163" creationId="{1E57AAD6-38C9-4497-834B-65F19504D67D}"/>
          </ac:cxnSpMkLst>
        </pc:cxnChg>
        <pc:cxnChg chg="mod">
          <ac:chgData name="Amaury de Hemptinne" userId="09d4c125-315e-4fbf-9d12-d285a3ad4c3f" providerId="ADAL" clId="{58EE4239-3003-4273-B8CE-5EF5F13A612E}" dt="2022-10-07T08:44:14.908" v="1632"/>
          <ac:cxnSpMkLst>
            <pc:docMk/>
            <pc:sldMk cId="2953297080" sldId="861"/>
            <ac:cxnSpMk id="164" creationId="{1D0F1AE8-8456-4753-979A-CE405F682B7B}"/>
          </ac:cxnSpMkLst>
        </pc:cxnChg>
        <pc:cxnChg chg="mod">
          <ac:chgData name="Amaury de Hemptinne" userId="09d4c125-315e-4fbf-9d12-d285a3ad4c3f" providerId="ADAL" clId="{58EE4239-3003-4273-B8CE-5EF5F13A612E}" dt="2022-10-07T08:44:14.908" v="1632"/>
          <ac:cxnSpMkLst>
            <pc:docMk/>
            <pc:sldMk cId="2953297080" sldId="861"/>
            <ac:cxnSpMk id="165" creationId="{BD002FA3-84BF-4A58-90A9-9A578732FD03}"/>
          </ac:cxnSpMkLst>
        </pc:cxnChg>
        <pc:cxnChg chg="mod">
          <ac:chgData name="Amaury de Hemptinne" userId="09d4c125-315e-4fbf-9d12-d285a3ad4c3f" providerId="ADAL" clId="{58EE4239-3003-4273-B8CE-5EF5F13A612E}" dt="2022-10-07T08:44:14.908" v="1632"/>
          <ac:cxnSpMkLst>
            <pc:docMk/>
            <pc:sldMk cId="2953297080" sldId="861"/>
            <ac:cxnSpMk id="166" creationId="{892B82C3-4729-49B3-A3E6-E9A269A83633}"/>
          </ac:cxnSpMkLst>
        </pc:cxnChg>
        <pc:cxnChg chg="mod">
          <ac:chgData name="Amaury de Hemptinne" userId="09d4c125-315e-4fbf-9d12-d285a3ad4c3f" providerId="ADAL" clId="{58EE4239-3003-4273-B8CE-5EF5F13A612E}" dt="2022-10-07T08:44:14.908" v="1632"/>
          <ac:cxnSpMkLst>
            <pc:docMk/>
            <pc:sldMk cId="2953297080" sldId="861"/>
            <ac:cxnSpMk id="167" creationId="{6691DC9E-5261-43EE-8B6C-AF55CA61F304}"/>
          </ac:cxnSpMkLst>
        </pc:cxnChg>
        <pc:cxnChg chg="mod">
          <ac:chgData name="Amaury de Hemptinne" userId="09d4c125-315e-4fbf-9d12-d285a3ad4c3f" providerId="ADAL" clId="{58EE4239-3003-4273-B8CE-5EF5F13A612E}" dt="2022-10-07T08:44:14.908" v="1632"/>
          <ac:cxnSpMkLst>
            <pc:docMk/>
            <pc:sldMk cId="2953297080" sldId="861"/>
            <ac:cxnSpMk id="168" creationId="{2E5A7A56-BF6D-4963-947A-D6FDABA7C0BD}"/>
          </ac:cxnSpMkLst>
        </pc:cxnChg>
        <pc:cxnChg chg="mod">
          <ac:chgData name="Amaury de Hemptinne" userId="09d4c125-315e-4fbf-9d12-d285a3ad4c3f" providerId="ADAL" clId="{58EE4239-3003-4273-B8CE-5EF5F13A612E}" dt="2022-10-07T08:44:14.908" v="1632"/>
          <ac:cxnSpMkLst>
            <pc:docMk/>
            <pc:sldMk cId="2953297080" sldId="861"/>
            <ac:cxnSpMk id="169" creationId="{106A8B8C-69F3-42DD-884C-8595B0358E20}"/>
          </ac:cxnSpMkLst>
        </pc:cxnChg>
        <pc:cxnChg chg="mod">
          <ac:chgData name="Amaury de Hemptinne" userId="09d4c125-315e-4fbf-9d12-d285a3ad4c3f" providerId="ADAL" clId="{58EE4239-3003-4273-B8CE-5EF5F13A612E}" dt="2022-10-07T08:44:14.908" v="1632"/>
          <ac:cxnSpMkLst>
            <pc:docMk/>
            <pc:sldMk cId="2953297080" sldId="861"/>
            <ac:cxnSpMk id="170" creationId="{08411EAA-A338-4FCB-9D47-E256AA259FD3}"/>
          </ac:cxnSpMkLst>
        </pc:cxnChg>
        <pc:cxnChg chg="mod">
          <ac:chgData name="Amaury de Hemptinne" userId="09d4c125-315e-4fbf-9d12-d285a3ad4c3f" providerId="ADAL" clId="{58EE4239-3003-4273-B8CE-5EF5F13A612E}" dt="2022-10-07T08:44:14.908" v="1632"/>
          <ac:cxnSpMkLst>
            <pc:docMk/>
            <pc:sldMk cId="2953297080" sldId="861"/>
            <ac:cxnSpMk id="171" creationId="{2260DE63-9F30-4F26-9756-7F421026E1B7}"/>
          </ac:cxnSpMkLst>
        </pc:cxnChg>
        <pc:cxnChg chg="mod">
          <ac:chgData name="Amaury de Hemptinne" userId="09d4c125-315e-4fbf-9d12-d285a3ad4c3f" providerId="ADAL" clId="{58EE4239-3003-4273-B8CE-5EF5F13A612E}" dt="2022-10-07T08:44:14.908" v="1632"/>
          <ac:cxnSpMkLst>
            <pc:docMk/>
            <pc:sldMk cId="2953297080" sldId="861"/>
            <ac:cxnSpMk id="172" creationId="{F4715897-6528-4C0A-9C54-E3FDB39A2D93}"/>
          </ac:cxnSpMkLst>
        </pc:cxnChg>
        <pc:cxnChg chg="mod">
          <ac:chgData name="Amaury de Hemptinne" userId="09d4c125-315e-4fbf-9d12-d285a3ad4c3f" providerId="ADAL" clId="{58EE4239-3003-4273-B8CE-5EF5F13A612E}" dt="2022-10-07T08:44:14.908" v="1632"/>
          <ac:cxnSpMkLst>
            <pc:docMk/>
            <pc:sldMk cId="2953297080" sldId="861"/>
            <ac:cxnSpMk id="173" creationId="{7913AC28-DE79-4455-B63B-5A6B2BF4B392}"/>
          </ac:cxnSpMkLst>
        </pc:cxnChg>
        <pc:cxnChg chg="add del mod">
          <ac:chgData name="Amaury de Hemptinne" userId="09d4c125-315e-4fbf-9d12-d285a3ad4c3f" providerId="ADAL" clId="{58EE4239-3003-4273-B8CE-5EF5F13A612E}" dt="2022-10-07T08:44:19.008" v="1633"/>
          <ac:cxnSpMkLst>
            <pc:docMk/>
            <pc:sldMk cId="2953297080" sldId="861"/>
            <ac:cxnSpMk id="174" creationId="{43E4BA09-B5CA-44BF-84A1-B9AB5E7EE3CE}"/>
          </ac:cxnSpMkLst>
        </pc:cxnChg>
        <pc:cxnChg chg="add del mod">
          <ac:chgData name="Amaury de Hemptinne" userId="09d4c125-315e-4fbf-9d12-d285a3ad4c3f" providerId="ADAL" clId="{58EE4239-3003-4273-B8CE-5EF5F13A612E}" dt="2022-10-07T08:44:19.008" v="1633"/>
          <ac:cxnSpMkLst>
            <pc:docMk/>
            <pc:sldMk cId="2953297080" sldId="861"/>
            <ac:cxnSpMk id="175" creationId="{7512F938-C38E-4091-B7A6-D00A17312ADF}"/>
          </ac:cxnSpMkLst>
        </pc:cxnChg>
        <pc:cxnChg chg="add del mod">
          <ac:chgData name="Amaury de Hemptinne" userId="09d4c125-315e-4fbf-9d12-d285a3ad4c3f" providerId="ADAL" clId="{58EE4239-3003-4273-B8CE-5EF5F13A612E}" dt="2022-10-07T08:44:19.008" v="1633"/>
          <ac:cxnSpMkLst>
            <pc:docMk/>
            <pc:sldMk cId="2953297080" sldId="861"/>
            <ac:cxnSpMk id="176" creationId="{D620D15F-0406-4BD6-BE9F-37CFCDA0E449}"/>
          </ac:cxnSpMkLst>
        </pc:cxnChg>
        <pc:cxnChg chg="add del mod">
          <ac:chgData name="Amaury de Hemptinne" userId="09d4c125-315e-4fbf-9d12-d285a3ad4c3f" providerId="ADAL" clId="{58EE4239-3003-4273-B8CE-5EF5F13A612E}" dt="2022-10-07T08:44:19.008" v="1633"/>
          <ac:cxnSpMkLst>
            <pc:docMk/>
            <pc:sldMk cId="2953297080" sldId="861"/>
            <ac:cxnSpMk id="177" creationId="{EB94CA58-BE4C-4EA6-B4EC-3E5BD7019C5F}"/>
          </ac:cxnSpMkLst>
        </pc:cxnChg>
        <pc:cxnChg chg="add del mod">
          <ac:chgData name="Amaury de Hemptinne" userId="09d4c125-315e-4fbf-9d12-d285a3ad4c3f" providerId="ADAL" clId="{58EE4239-3003-4273-B8CE-5EF5F13A612E}" dt="2022-10-07T08:44:19.008" v="1633"/>
          <ac:cxnSpMkLst>
            <pc:docMk/>
            <pc:sldMk cId="2953297080" sldId="861"/>
            <ac:cxnSpMk id="178" creationId="{88F6625C-1531-46B7-86B7-ED976FDB2B7D}"/>
          </ac:cxnSpMkLst>
        </pc:cxnChg>
        <pc:cxnChg chg="add del mod">
          <ac:chgData name="Amaury de Hemptinne" userId="09d4c125-315e-4fbf-9d12-d285a3ad4c3f" providerId="ADAL" clId="{58EE4239-3003-4273-B8CE-5EF5F13A612E}" dt="2022-10-07T08:44:19.008" v="1633"/>
          <ac:cxnSpMkLst>
            <pc:docMk/>
            <pc:sldMk cId="2953297080" sldId="861"/>
            <ac:cxnSpMk id="179" creationId="{ACE8CF6F-8106-470E-9D99-03494ED97634}"/>
          </ac:cxnSpMkLst>
        </pc:cxnChg>
      </pc:sldChg>
      <pc:sldChg chg="add del">
        <pc:chgData name="Amaury de Hemptinne" userId="09d4c125-315e-4fbf-9d12-d285a3ad4c3f" providerId="ADAL" clId="{58EE4239-3003-4273-B8CE-5EF5F13A612E}" dt="2022-10-07T08:46:39.274" v="1659" actId="47"/>
        <pc:sldMkLst>
          <pc:docMk/>
          <pc:sldMk cId="408002878" sldId="862"/>
        </pc:sldMkLst>
      </pc:sldChg>
      <pc:sldChg chg="add del ord modAnim">
        <pc:chgData name="Amaury de Hemptinne" userId="09d4c125-315e-4fbf-9d12-d285a3ad4c3f" providerId="ADAL" clId="{58EE4239-3003-4273-B8CE-5EF5F13A612E}" dt="2022-10-10T13:06:56.526" v="2791"/>
        <pc:sldMkLst>
          <pc:docMk/>
          <pc:sldMk cId="706951719" sldId="863"/>
        </pc:sldMkLst>
      </pc:sldChg>
      <pc:sldChg chg="add del ord modAnim">
        <pc:chgData name="Amaury de Hemptinne" userId="09d4c125-315e-4fbf-9d12-d285a3ad4c3f" providerId="ADAL" clId="{58EE4239-3003-4273-B8CE-5EF5F13A612E}" dt="2022-10-10T13:07:10.062" v="2800"/>
        <pc:sldMkLst>
          <pc:docMk/>
          <pc:sldMk cId="3814339244" sldId="864"/>
        </pc:sldMkLst>
      </pc:sldChg>
      <pc:sldChg chg="add del">
        <pc:chgData name="Amaury de Hemptinne" userId="09d4c125-315e-4fbf-9d12-d285a3ad4c3f" providerId="ADAL" clId="{58EE4239-3003-4273-B8CE-5EF5F13A612E}" dt="2022-10-07T08:46:41.349" v="1660" actId="47"/>
        <pc:sldMkLst>
          <pc:docMk/>
          <pc:sldMk cId="1663955518" sldId="866"/>
        </pc:sldMkLst>
      </pc:sldChg>
      <pc:sldChg chg="add del">
        <pc:chgData name="Amaury de Hemptinne" userId="09d4c125-315e-4fbf-9d12-d285a3ad4c3f" providerId="ADAL" clId="{58EE4239-3003-4273-B8CE-5EF5F13A612E}" dt="2022-10-07T08:46:43.637" v="1661" actId="47"/>
        <pc:sldMkLst>
          <pc:docMk/>
          <pc:sldMk cId="835044062" sldId="867"/>
        </pc:sldMkLst>
      </pc:sldChg>
      <pc:sldChg chg="add del">
        <pc:chgData name="Amaury de Hemptinne" userId="09d4c125-315e-4fbf-9d12-d285a3ad4c3f" providerId="ADAL" clId="{58EE4239-3003-4273-B8CE-5EF5F13A612E}" dt="2022-10-07T08:46:46.177" v="1663" actId="47"/>
        <pc:sldMkLst>
          <pc:docMk/>
          <pc:sldMk cId="3254197310" sldId="868"/>
        </pc:sldMkLst>
      </pc:sldChg>
      <pc:sldChg chg="delSp del mod delAnim">
        <pc:chgData name="Amaury de Hemptinne" userId="09d4c125-315e-4fbf-9d12-d285a3ad4c3f" providerId="ADAL" clId="{58EE4239-3003-4273-B8CE-5EF5F13A612E}" dt="2022-10-07T08:47:15.526" v="1668" actId="47"/>
        <pc:sldMkLst>
          <pc:docMk/>
          <pc:sldMk cId="3608421478" sldId="870"/>
        </pc:sldMkLst>
        <pc:graphicFrameChg chg="del">
          <ac:chgData name="Amaury de Hemptinne" userId="09d4c125-315e-4fbf-9d12-d285a3ad4c3f" providerId="ADAL" clId="{58EE4239-3003-4273-B8CE-5EF5F13A612E}" dt="2022-10-07T08:47:09.647" v="1665" actId="21"/>
          <ac:graphicFrameMkLst>
            <pc:docMk/>
            <pc:sldMk cId="3608421478" sldId="870"/>
            <ac:graphicFrameMk id="4" creationId="{F2FE94ED-603D-4BA4-B78B-132FF09688D2}"/>
          </ac:graphicFrameMkLst>
        </pc:graphicFrameChg>
      </pc:sldChg>
      <pc:sldChg chg="addSp modSp mod">
        <pc:chgData name="Amaury de Hemptinne" userId="09d4c125-315e-4fbf-9d12-d285a3ad4c3f" providerId="ADAL" clId="{58EE4239-3003-4273-B8CE-5EF5F13A612E}" dt="2022-10-11T07:47:08.324" v="3284" actId="6549"/>
        <pc:sldMkLst>
          <pc:docMk/>
          <pc:sldMk cId="3012793802" sldId="871"/>
        </pc:sldMkLst>
        <pc:spChg chg="add mod">
          <ac:chgData name="Amaury de Hemptinne" userId="09d4c125-315e-4fbf-9d12-d285a3ad4c3f" providerId="ADAL" clId="{58EE4239-3003-4273-B8CE-5EF5F13A612E}" dt="2022-10-11T07:47:08.324" v="3284" actId="6549"/>
          <ac:spMkLst>
            <pc:docMk/>
            <pc:sldMk cId="3012793802" sldId="871"/>
            <ac:spMk id="55" creationId="{ACF3E38E-B679-4DC3-B8F7-AF6133D09E54}"/>
          </ac:spMkLst>
        </pc:spChg>
        <pc:grpChg chg="mod">
          <ac:chgData name="Amaury de Hemptinne" userId="09d4c125-315e-4fbf-9d12-d285a3ad4c3f" providerId="ADAL" clId="{58EE4239-3003-4273-B8CE-5EF5F13A612E}" dt="2022-10-07T11:53:43.622" v="2606" actId="1076"/>
          <ac:grpSpMkLst>
            <pc:docMk/>
            <pc:sldMk cId="3012793802" sldId="871"/>
            <ac:grpSpMk id="136" creationId="{49A9104C-49ED-4E33-AD85-1316F41EB34A}"/>
          </ac:grpSpMkLst>
        </pc:grpChg>
      </pc:sldChg>
      <pc:sldChg chg="addSp delSp modSp mod">
        <pc:chgData name="Amaury de Hemptinne" userId="09d4c125-315e-4fbf-9d12-d285a3ad4c3f" providerId="ADAL" clId="{58EE4239-3003-4273-B8CE-5EF5F13A612E}" dt="2022-10-07T11:59:22.870" v="2719" actId="21"/>
        <pc:sldMkLst>
          <pc:docMk/>
          <pc:sldMk cId="1245374966" sldId="873"/>
        </pc:sldMkLst>
        <pc:spChg chg="mod">
          <ac:chgData name="Amaury de Hemptinne" userId="09d4c125-315e-4fbf-9d12-d285a3ad4c3f" providerId="ADAL" clId="{58EE4239-3003-4273-B8CE-5EF5F13A612E}" dt="2022-10-07T11:59:19.202" v="2718" actId="6549"/>
          <ac:spMkLst>
            <pc:docMk/>
            <pc:sldMk cId="1245374966" sldId="873"/>
            <ac:spMk id="3" creationId="{0703A16B-BFAD-458D-9D7C-6AD6FC57903D}"/>
          </ac:spMkLst>
        </pc:spChg>
        <pc:spChg chg="add del mod">
          <ac:chgData name="Amaury de Hemptinne" userId="09d4c125-315e-4fbf-9d12-d285a3ad4c3f" providerId="ADAL" clId="{58EE4239-3003-4273-B8CE-5EF5F13A612E}" dt="2022-10-07T11:59:22.870" v="2719" actId="21"/>
          <ac:spMkLst>
            <pc:docMk/>
            <pc:sldMk cId="1245374966" sldId="873"/>
            <ac:spMk id="5" creationId="{7107A9BD-7BEC-4EE8-A60B-2D2E75554A45}"/>
          </ac:spMkLst>
        </pc:spChg>
        <pc:spChg chg="del">
          <ac:chgData name="Amaury de Hemptinne" userId="09d4c125-315e-4fbf-9d12-d285a3ad4c3f" providerId="ADAL" clId="{58EE4239-3003-4273-B8CE-5EF5F13A612E}" dt="2022-10-07T11:11:34.826" v="2242" actId="478"/>
          <ac:spMkLst>
            <pc:docMk/>
            <pc:sldMk cId="1245374966" sldId="873"/>
            <ac:spMk id="8" creationId="{733F1D91-DF0D-43FB-97C3-3994175E7642}"/>
          </ac:spMkLst>
        </pc:spChg>
        <pc:picChg chg="del mod">
          <ac:chgData name="Amaury de Hemptinne" userId="09d4c125-315e-4fbf-9d12-d285a3ad4c3f" providerId="ADAL" clId="{58EE4239-3003-4273-B8CE-5EF5F13A612E}" dt="2022-10-07T11:15:05.280" v="2383" actId="478"/>
          <ac:picMkLst>
            <pc:docMk/>
            <pc:sldMk cId="1245374966" sldId="873"/>
            <ac:picMk id="10" creationId="{49731C8B-97D0-49E9-8E4D-0B19AEFD1749}"/>
          </ac:picMkLst>
        </pc:picChg>
        <pc:picChg chg="del mod">
          <ac:chgData name="Amaury de Hemptinne" userId="09d4c125-315e-4fbf-9d12-d285a3ad4c3f" providerId="ADAL" clId="{58EE4239-3003-4273-B8CE-5EF5F13A612E}" dt="2022-10-07T11:15:04.860" v="2382" actId="478"/>
          <ac:picMkLst>
            <pc:docMk/>
            <pc:sldMk cId="1245374966" sldId="873"/>
            <ac:picMk id="11" creationId="{4A9F9427-5807-4E48-AB95-A3259516EBD1}"/>
          </ac:picMkLst>
        </pc:picChg>
      </pc:sldChg>
      <pc:sldChg chg="delSp modSp mod">
        <pc:chgData name="Amaury de Hemptinne" userId="09d4c125-315e-4fbf-9d12-d285a3ad4c3f" providerId="ADAL" clId="{58EE4239-3003-4273-B8CE-5EF5F13A612E}" dt="2022-10-07T10:49:41.029" v="1743" actId="478"/>
        <pc:sldMkLst>
          <pc:docMk/>
          <pc:sldMk cId="2628075415" sldId="874"/>
        </pc:sldMkLst>
        <pc:spChg chg="mod">
          <ac:chgData name="Amaury de Hemptinne" userId="09d4c125-315e-4fbf-9d12-d285a3ad4c3f" providerId="ADAL" clId="{58EE4239-3003-4273-B8CE-5EF5F13A612E}" dt="2022-10-07T08:20:27.582" v="761"/>
          <ac:spMkLst>
            <pc:docMk/>
            <pc:sldMk cId="2628075415" sldId="874"/>
            <ac:spMk id="2" creationId="{A91B5E4F-A200-4664-87E2-25B314C49618}"/>
          </ac:spMkLst>
        </pc:spChg>
        <pc:picChg chg="del">
          <ac:chgData name="Amaury de Hemptinne" userId="09d4c125-315e-4fbf-9d12-d285a3ad4c3f" providerId="ADAL" clId="{58EE4239-3003-4273-B8CE-5EF5F13A612E}" dt="2022-10-07T10:49:41.029" v="1743" actId="478"/>
          <ac:picMkLst>
            <pc:docMk/>
            <pc:sldMk cId="2628075415" sldId="874"/>
            <ac:picMk id="52" creationId="{ACD7FD61-7475-4764-9802-7EFD8DF0567B}"/>
          </ac:picMkLst>
        </pc:picChg>
      </pc:sldChg>
      <pc:sldChg chg="modSp mod ord modAnim">
        <pc:chgData name="Amaury de Hemptinne" userId="09d4c125-315e-4fbf-9d12-d285a3ad4c3f" providerId="ADAL" clId="{58EE4239-3003-4273-B8CE-5EF5F13A612E}" dt="2022-10-10T13:07:02.559" v="2794"/>
        <pc:sldMkLst>
          <pc:docMk/>
          <pc:sldMk cId="3784704101" sldId="875"/>
        </pc:sldMkLst>
        <pc:graphicFrameChg chg="modGraphic">
          <ac:chgData name="Amaury de Hemptinne" userId="09d4c125-315e-4fbf-9d12-d285a3ad4c3f" providerId="ADAL" clId="{58EE4239-3003-4273-B8CE-5EF5F13A612E}" dt="2022-10-07T11:46:35.142" v="2502" actId="20577"/>
          <ac:graphicFrameMkLst>
            <pc:docMk/>
            <pc:sldMk cId="3784704101" sldId="875"/>
            <ac:graphicFrameMk id="69" creationId="{B2906421-86CB-4C1D-A084-B32534DBD9B8}"/>
          </ac:graphicFrameMkLst>
        </pc:graphicFrameChg>
        <pc:graphicFrameChg chg="modGraphic">
          <ac:chgData name="Amaury de Hemptinne" userId="09d4c125-315e-4fbf-9d12-d285a3ad4c3f" providerId="ADAL" clId="{58EE4239-3003-4273-B8CE-5EF5F13A612E}" dt="2022-10-07T11:46:29.858" v="2499" actId="20577"/>
          <ac:graphicFrameMkLst>
            <pc:docMk/>
            <pc:sldMk cId="3784704101" sldId="875"/>
            <ac:graphicFrameMk id="70" creationId="{6526A98F-CBBA-43AE-A6F3-3F950F0A13E1}"/>
          </ac:graphicFrameMkLst>
        </pc:graphicFrameChg>
      </pc:sldChg>
      <pc:sldChg chg="del">
        <pc:chgData name="Amaury de Hemptinne" userId="09d4c125-315e-4fbf-9d12-d285a3ad4c3f" providerId="ADAL" clId="{58EE4239-3003-4273-B8CE-5EF5F13A612E}" dt="2022-10-07T08:24:18.935" v="767" actId="47"/>
        <pc:sldMkLst>
          <pc:docMk/>
          <pc:sldMk cId="3513974651" sldId="877"/>
        </pc:sldMkLst>
      </pc:sldChg>
      <pc:sldChg chg="del">
        <pc:chgData name="Amaury de Hemptinne" userId="09d4c125-315e-4fbf-9d12-d285a3ad4c3f" providerId="ADAL" clId="{58EE4239-3003-4273-B8CE-5EF5F13A612E}" dt="2022-10-07T08:24:18.935" v="767" actId="47"/>
        <pc:sldMkLst>
          <pc:docMk/>
          <pc:sldMk cId="1039541365" sldId="878"/>
        </pc:sldMkLst>
      </pc:sldChg>
      <pc:sldChg chg="del">
        <pc:chgData name="Amaury de Hemptinne" userId="09d4c125-315e-4fbf-9d12-d285a3ad4c3f" providerId="ADAL" clId="{58EE4239-3003-4273-B8CE-5EF5F13A612E}" dt="2022-10-07T08:24:18.935" v="767" actId="47"/>
        <pc:sldMkLst>
          <pc:docMk/>
          <pc:sldMk cId="3822507458" sldId="879"/>
        </pc:sldMkLst>
      </pc:sldChg>
      <pc:sldChg chg="del">
        <pc:chgData name="Amaury de Hemptinne" userId="09d4c125-315e-4fbf-9d12-d285a3ad4c3f" providerId="ADAL" clId="{58EE4239-3003-4273-B8CE-5EF5F13A612E}" dt="2022-10-07T08:24:18.935" v="767" actId="47"/>
        <pc:sldMkLst>
          <pc:docMk/>
          <pc:sldMk cId="1950971300" sldId="880"/>
        </pc:sldMkLst>
      </pc:sldChg>
      <pc:sldChg chg="del">
        <pc:chgData name="Amaury de Hemptinne" userId="09d4c125-315e-4fbf-9d12-d285a3ad4c3f" providerId="ADAL" clId="{58EE4239-3003-4273-B8CE-5EF5F13A612E}" dt="2022-10-07T08:24:18.935" v="767" actId="47"/>
        <pc:sldMkLst>
          <pc:docMk/>
          <pc:sldMk cId="409322595" sldId="884"/>
        </pc:sldMkLst>
      </pc:sldChg>
      <pc:sldChg chg="del">
        <pc:chgData name="Amaury de Hemptinne" userId="09d4c125-315e-4fbf-9d12-d285a3ad4c3f" providerId="ADAL" clId="{58EE4239-3003-4273-B8CE-5EF5F13A612E}" dt="2022-10-07T08:24:18.935" v="767" actId="47"/>
        <pc:sldMkLst>
          <pc:docMk/>
          <pc:sldMk cId="1960945434" sldId="885"/>
        </pc:sldMkLst>
      </pc:sldChg>
      <pc:sldChg chg="del">
        <pc:chgData name="Amaury de Hemptinne" userId="09d4c125-315e-4fbf-9d12-d285a3ad4c3f" providerId="ADAL" clId="{58EE4239-3003-4273-B8CE-5EF5F13A612E}" dt="2022-10-07T08:24:18.935" v="767" actId="47"/>
        <pc:sldMkLst>
          <pc:docMk/>
          <pc:sldMk cId="785570826" sldId="886"/>
        </pc:sldMkLst>
      </pc:sldChg>
      <pc:sldChg chg="del">
        <pc:chgData name="Amaury de Hemptinne" userId="09d4c125-315e-4fbf-9d12-d285a3ad4c3f" providerId="ADAL" clId="{58EE4239-3003-4273-B8CE-5EF5F13A612E}" dt="2022-10-07T08:24:18.935" v="767" actId="47"/>
        <pc:sldMkLst>
          <pc:docMk/>
          <pc:sldMk cId="672984706" sldId="887"/>
        </pc:sldMkLst>
      </pc:sldChg>
      <pc:sldChg chg="del">
        <pc:chgData name="Amaury de Hemptinne" userId="09d4c125-315e-4fbf-9d12-d285a3ad4c3f" providerId="ADAL" clId="{58EE4239-3003-4273-B8CE-5EF5F13A612E}" dt="2022-10-07T08:24:18.935" v="767" actId="47"/>
        <pc:sldMkLst>
          <pc:docMk/>
          <pc:sldMk cId="1003170237" sldId="888"/>
        </pc:sldMkLst>
      </pc:sldChg>
      <pc:sldChg chg="del">
        <pc:chgData name="Amaury de Hemptinne" userId="09d4c125-315e-4fbf-9d12-d285a3ad4c3f" providerId="ADAL" clId="{58EE4239-3003-4273-B8CE-5EF5F13A612E}" dt="2022-10-07T08:24:18.935" v="767" actId="47"/>
        <pc:sldMkLst>
          <pc:docMk/>
          <pc:sldMk cId="2277831590" sldId="889"/>
        </pc:sldMkLst>
      </pc:sldChg>
      <pc:sldChg chg="del">
        <pc:chgData name="Amaury de Hemptinne" userId="09d4c125-315e-4fbf-9d12-d285a3ad4c3f" providerId="ADAL" clId="{58EE4239-3003-4273-B8CE-5EF5F13A612E}" dt="2022-10-07T08:24:18.935" v="767" actId="47"/>
        <pc:sldMkLst>
          <pc:docMk/>
          <pc:sldMk cId="1996859366" sldId="890"/>
        </pc:sldMkLst>
      </pc:sldChg>
      <pc:sldChg chg="del">
        <pc:chgData name="Amaury de Hemptinne" userId="09d4c125-315e-4fbf-9d12-d285a3ad4c3f" providerId="ADAL" clId="{58EE4239-3003-4273-B8CE-5EF5F13A612E}" dt="2022-10-07T08:24:18.935" v="767" actId="47"/>
        <pc:sldMkLst>
          <pc:docMk/>
          <pc:sldMk cId="2761871651" sldId="895"/>
        </pc:sldMkLst>
      </pc:sldChg>
      <pc:sldChg chg="del">
        <pc:chgData name="Amaury de Hemptinne" userId="09d4c125-315e-4fbf-9d12-d285a3ad4c3f" providerId="ADAL" clId="{58EE4239-3003-4273-B8CE-5EF5F13A612E}" dt="2022-10-07T08:24:18.935" v="767" actId="47"/>
        <pc:sldMkLst>
          <pc:docMk/>
          <pc:sldMk cId="2662662615" sldId="897"/>
        </pc:sldMkLst>
      </pc:sldChg>
      <pc:sldChg chg="del">
        <pc:chgData name="Amaury de Hemptinne" userId="09d4c125-315e-4fbf-9d12-d285a3ad4c3f" providerId="ADAL" clId="{58EE4239-3003-4273-B8CE-5EF5F13A612E}" dt="2022-10-07T08:24:18.935" v="767" actId="47"/>
        <pc:sldMkLst>
          <pc:docMk/>
          <pc:sldMk cId="967353376" sldId="898"/>
        </pc:sldMkLst>
      </pc:sldChg>
      <pc:sldChg chg="del">
        <pc:chgData name="Amaury de Hemptinne" userId="09d4c125-315e-4fbf-9d12-d285a3ad4c3f" providerId="ADAL" clId="{58EE4239-3003-4273-B8CE-5EF5F13A612E}" dt="2022-10-07T08:24:18.935" v="767" actId="47"/>
        <pc:sldMkLst>
          <pc:docMk/>
          <pc:sldMk cId="3379698622" sldId="899"/>
        </pc:sldMkLst>
      </pc:sldChg>
      <pc:sldChg chg="del">
        <pc:chgData name="Amaury de Hemptinne" userId="09d4c125-315e-4fbf-9d12-d285a3ad4c3f" providerId="ADAL" clId="{58EE4239-3003-4273-B8CE-5EF5F13A612E}" dt="2022-10-07T08:24:18.935" v="767" actId="47"/>
        <pc:sldMkLst>
          <pc:docMk/>
          <pc:sldMk cId="1234010203" sldId="901"/>
        </pc:sldMkLst>
      </pc:sldChg>
      <pc:sldChg chg="del">
        <pc:chgData name="Amaury de Hemptinne" userId="09d4c125-315e-4fbf-9d12-d285a3ad4c3f" providerId="ADAL" clId="{58EE4239-3003-4273-B8CE-5EF5F13A612E}" dt="2022-10-07T08:24:18.935" v="767" actId="47"/>
        <pc:sldMkLst>
          <pc:docMk/>
          <pc:sldMk cId="1587559439" sldId="902"/>
        </pc:sldMkLst>
      </pc:sldChg>
      <pc:sldChg chg="add del">
        <pc:chgData name="Amaury de Hemptinne" userId="09d4c125-315e-4fbf-9d12-d285a3ad4c3f" providerId="ADAL" clId="{58EE4239-3003-4273-B8CE-5EF5F13A612E}" dt="2022-10-07T08:46:44.887" v="1662" actId="47"/>
        <pc:sldMkLst>
          <pc:docMk/>
          <pc:sldMk cId="933023002" sldId="906"/>
        </pc:sldMkLst>
      </pc:sldChg>
      <pc:sldChg chg="addSp modSp add mod ord modAnim">
        <pc:chgData name="Amaury de Hemptinne" userId="09d4c125-315e-4fbf-9d12-d285a3ad4c3f" providerId="ADAL" clId="{58EE4239-3003-4273-B8CE-5EF5F13A612E}" dt="2022-10-07T11:48:51.834" v="2552" actId="1076"/>
        <pc:sldMkLst>
          <pc:docMk/>
          <pc:sldMk cId="1393694267" sldId="907"/>
        </pc:sldMkLst>
        <pc:spChg chg="mod">
          <ac:chgData name="Amaury de Hemptinne" userId="09d4c125-315e-4fbf-9d12-d285a3ad4c3f" providerId="ADAL" clId="{58EE4239-3003-4273-B8CE-5EF5F13A612E}" dt="2022-10-07T11:48:39.599" v="2537" actId="1037"/>
          <ac:spMkLst>
            <pc:docMk/>
            <pc:sldMk cId="1393694267" sldId="907"/>
            <ac:spMk id="74" creationId="{2F4632E2-FF36-49EA-8522-F82CA1C524EF}"/>
          </ac:spMkLst>
        </pc:spChg>
        <pc:spChg chg="mod">
          <ac:chgData name="Amaury de Hemptinne" userId="09d4c125-315e-4fbf-9d12-d285a3ad4c3f" providerId="ADAL" clId="{58EE4239-3003-4273-B8CE-5EF5F13A612E}" dt="2022-10-07T11:48:39.599" v="2537" actId="1037"/>
          <ac:spMkLst>
            <pc:docMk/>
            <pc:sldMk cId="1393694267" sldId="907"/>
            <ac:spMk id="77" creationId="{8C2198F0-B803-44C9-8A91-B2163335E813}"/>
          </ac:spMkLst>
        </pc:spChg>
        <pc:spChg chg="mod">
          <ac:chgData name="Amaury de Hemptinne" userId="09d4c125-315e-4fbf-9d12-d285a3ad4c3f" providerId="ADAL" clId="{58EE4239-3003-4273-B8CE-5EF5F13A612E}" dt="2022-10-07T11:48:39.599" v="2537" actId="1037"/>
          <ac:spMkLst>
            <pc:docMk/>
            <pc:sldMk cId="1393694267" sldId="907"/>
            <ac:spMk id="78" creationId="{3658A388-8293-41DD-A913-04DFAE567A73}"/>
          </ac:spMkLst>
        </pc:spChg>
        <pc:spChg chg="mod">
          <ac:chgData name="Amaury de Hemptinne" userId="09d4c125-315e-4fbf-9d12-d285a3ad4c3f" providerId="ADAL" clId="{58EE4239-3003-4273-B8CE-5EF5F13A612E}" dt="2022-10-07T11:48:39.599" v="2537" actId="1037"/>
          <ac:spMkLst>
            <pc:docMk/>
            <pc:sldMk cId="1393694267" sldId="907"/>
            <ac:spMk id="80" creationId="{01457C37-2847-478F-BE72-51B7E28D379C}"/>
          </ac:spMkLst>
        </pc:spChg>
        <pc:spChg chg="mod">
          <ac:chgData name="Amaury de Hemptinne" userId="09d4c125-315e-4fbf-9d12-d285a3ad4c3f" providerId="ADAL" clId="{58EE4239-3003-4273-B8CE-5EF5F13A612E}" dt="2022-10-07T11:48:44.986" v="2551" actId="1037"/>
          <ac:spMkLst>
            <pc:docMk/>
            <pc:sldMk cId="1393694267" sldId="907"/>
            <ac:spMk id="135" creationId="{3DE96A0B-A3B0-47E0-9492-2C51230FB673}"/>
          </ac:spMkLst>
        </pc:spChg>
        <pc:spChg chg="mod">
          <ac:chgData name="Amaury de Hemptinne" userId="09d4c125-315e-4fbf-9d12-d285a3ad4c3f" providerId="ADAL" clId="{58EE4239-3003-4273-B8CE-5EF5F13A612E}" dt="2022-10-07T11:48:44.986" v="2551" actId="1037"/>
          <ac:spMkLst>
            <pc:docMk/>
            <pc:sldMk cId="1393694267" sldId="907"/>
            <ac:spMk id="136" creationId="{95CCE2FF-38A7-49BB-8A07-3F0CBF1A16F5}"/>
          </ac:spMkLst>
        </pc:spChg>
        <pc:grpChg chg="mod">
          <ac:chgData name="Amaury de Hemptinne" userId="09d4c125-315e-4fbf-9d12-d285a3ad4c3f" providerId="ADAL" clId="{58EE4239-3003-4273-B8CE-5EF5F13A612E}" dt="2022-10-07T11:48:44.986" v="2551" actId="1037"/>
          <ac:grpSpMkLst>
            <pc:docMk/>
            <pc:sldMk cId="1393694267" sldId="907"/>
            <ac:grpSpMk id="5" creationId="{4763113E-95C3-4E20-A2EC-C28ECC19EE3D}"/>
          </ac:grpSpMkLst>
        </pc:grpChg>
        <pc:grpChg chg="mod">
          <ac:chgData name="Amaury de Hemptinne" userId="09d4c125-315e-4fbf-9d12-d285a3ad4c3f" providerId="ADAL" clId="{58EE4239-3003-4273-B8CE-5EF5F13A612E}" dt="2022-10-07T11:48:39.599" v="2537" actId="1037"/>
          <ac:grpSpMkLst>
            <pc:docMk/>
            <pc:sldMk cId="1393694267" sldId="907"/>
            <ac:grpSpMk id="90" creationId="{EE819212-A722-43CD-8898-D38FE6260234}"/>
          </ac:grpSpMkLst>
        </pc:grpChg>
        <pc:grpChg chg="mod">
          <ac:chgData name="Amaury de Hemptinne" userId="09d4c125-315e-4fbf-9d12-d285a3ad4c3f" providerId="ADAL" clId="{58EE4239-3003-4273-B8CE-5EF5F13A612E}" dt="2022-10-07T11:48:44.986" v="2551" actId="1037"/>
          <ac:grpSpMkLst>
            <pc:docMk/>
            <pc:sldMk cId="1393694267" sldId="907"/>
            <ac:grpSpMk id="119" creationId="{572A92B3-C34F-4893-9CF4-814FDE939A69}"/>
          </ac:grpSpMkLst>
        </pc:grpChg>
        <pc:graphicFrameChg chg="add mod">
          <ac:chgData name="Amaury de Hemptinne" userId="09d4c125-315e-4fbf-9d12-d285a3ad4c3f" providerId="ADAL" clId="{58EE4239-3003-4273-B8CE-5EF5F13A612E}" dt="2022-10-07T11:48:51.834" v="2552" actId="1076"/>
          <ac:graphicFrameMkLst>
            <pc:docMk/>
            <pc:sldMk cId="1393694267" sldId="907"/>
            <ac:graphicFrameMk id="69" creationId="{901DFA70-22EE-469C-84A7-A8E4B4427E00}"/>
          </ac:graphicFrameMkLst>
        </pc:graphicFrameChg>
      </pc:sldChg>
      <pc:sldChg chg="addSp delSp modSp new del mod">
        <pc:chgData name="Amaury de Hemptinne" userId="09d4c125-315e-4fbf-9d12-d285a3ad4c3f" providerId="ADAL" clId="{58EE4239-3003-4273-B8CE-5EF5F13A612E}" dt="2022-10-07T08:37:23.316" v="1338" actId="47"/>
        <pc:sldMkLst>
          <pc:docMk/>
          <pc:sldMk cId="2678502267" sldId="907"/>
        </pc:sldMkLst>
        <pc:spChg chg="del">
          <ac:chgData name="Amaury de Hemptinne" userId="09d4c125-315e-4fbf-9d12-d285a3ad4c3f" providerId="ADAL" clId="{58EE4239-3003-4273-B8CE-5EF5F13A612E}" dt="2022-10-07T08:37:04.549" v="1333" actId="478"/>
          <ac:spMkLst>
            <pc:docMk/>
            <pc:sldMk cId="2678502267" sldId="907"/>
            <ac:spMk id="2" creationId="{8EDEA95D-2BDF-4D98-A2AF-BC89FFFC8E6F}"/>
          </ac:spMkLst>
        </pc:spChg>
        <pc:spChg chg="del">
          <ac:chgData name="Amaury de Hemptinne" userId="09d4c125-315e-4fbf-9d12-d285a3ad4c3f" providerId="ADAL" clId="{58EE4239-3003-4273-B8CE-5EF5F13A612E}" dt="2022-10-07T08:37:06.994" v="1334" actId="478"/>
          <ac:spMkLst>
            <pc:docMk/>
            <pc:sldMk cId="2678502267" sldId="907"/>
            <ac:spMk id="4" creationId="{9062C8FE-1A94-4F31-A152-60926D84020A}"/>
          </ac:spMkLst>
        </pc:spChg>
        <pc:spChg chg="del mod topLvl">
          <ac:chgData name="Amaury de Hemptinne" userId="09d4c125-315e-4fbf-9d12-d285a3ad4c3f" providerId="ADAL" clId="{58EE4239-3003-4273-B8CE-5EF5F13A612E}" dt="2022-10-07T08:37:04.549" v="1333" actId="478"/>
          <ac:spMkLst>
            <pc:docMk/>
            <pc:sldMk cId="2678502267" sldId="907"/>
            <ac:spMk id="7" creationId="{D24650B3-7C7C-46EF-949F-11261211AEBC}"/>
          </ac:spMkLst>
        </pc:spChg>
        <pc:spChg chg="del mod topLvl">
          <ac:chgData name="Amaury de Hemptinne" userId="09d4c125-315e-4fbf-9d12-d285a3ad4c3f" providerId="ADAL" clId="{58EE4239-3003-4273-B8CE-5EF5F13A612E}" dt="2022-10-07T08:37:04.549" v="1333" actId="478"/>
          <ac:spMkLst>
            <pc:docMk/>
            <pc:sldMk cId="2678502267" sldId="907"/>
            <ac:spMk id="8" creationId="{EC8F1B64-A035-4F08-8FE0-FD5E9EE67416}"/>
          </ac:spMkLst>
        </pc:spChg>
        <pc:spChg chg="mod topLvl">
          <ac:chgData name="Amaury de Hemptinne" userId="09d4c125-315e-4fbf-9d12-d285a3ad4c3f" providerId="ADAL" clId="{58EE4239-3003-4273-B8CE-5EF5F13A612E}" dt="2022-10-07T08:37:11.513" v="1335" actId="164"/>
          <ac:spMkLst>
            <pc:docMk/>
            <pc:sldMk cId="2678502267" sldId="907"/>
            <ac:spMk id="16" creationId="{2F1620A5-4445-4FD0-B28B-C310F2C1951E}"/>
          </ac:spMkLst>
        </pc:spChg>
        <pc:spChg chg="del mod topLvl">
          <ac:chgData name="Amaury de Hemptinne" userId="09d4c125-315e-4fbf-9d12-d285a3ad4c3f" providerId="ADAL" clId="{58EE4239-3003-4273-B8CE-5EF5F13A612E}" dt="2022-10-07T08:37:04.549" v="1333" actId="478"/>
          <ac:spMkLst>
            <pc:docMk/>
            <pc:sldMk cId="2678502267" sldId="907"/>
            <ac:spMk id="17" creationId="{4CC2652A-7A56-46D0-9686-A76509EAB3B5}"/>
          </ac:spMkLst>
        </pc:spChg>
        <pc:spChg chg="mod">
          <ac:chgData name="Amaury de Hemptinne" userId="09d4c125-315e-4fbf-9d12-d285a3ad4c3f" providerId="ADAL" clId="{58EE4239-3003-4273-B8CE-5EF5F13A612E}" dt="2022-10-07T08:37:00.336" v="1332" actId="165"/>
          <ac:spMkLst>
            <pc:docMk/>
            <pc:sldMk cId="2678502267" sldId="907"/>
            <ac:spMk id="19" creationId="{EC15075B-2FE0-4519-9819-96E29B74199E}"/>
          </ac:spMkLst>
        </pc:spChg>
        <pc:spChg chg="mod">
          <ac:chgData name="Amaury de Hemptinne" userId="09d4c125-315e-4fbf-9d12-d285a3ad4c3f" providerId="ADAL" clId="{58EE4239-3003-4273-B8CE-5EF5F13A612E}" dt="2022-10-07T08:37:00.336" v="1332" actId="165"/>
          <ac:spMkLst>
            <pc:docMk/>
            <pc:sldMk cId="2678502267" sldId="907"/>
            <ac:spMk id="20" creationId="{04C31A2F-AC76-4DF7-857C-496E8E20FD7A}"/>
          </ac:spMkLst>
        </pc:spChg>
        <pc:spChg chg="mod">
          <ac:chgData name="Amaury de Hemptinne" userId="09d4c125-315e-4fbf-9d12-d285a3ad4c3f" providerId="ADAL" clId="{58EE4239-3003-4273-B8CE-5EF5F13A612E}" dt="2022-10-07T08:37:00.336" v="1332" actId="165"/>
          <ac:spMkLst>
            <pc:docMk/>
            <pc:sldMk cId="2678502267" sldId="907"/>
            <ac:spMk id="21" creationId="{B87779E0-FE11-4727-BA32-16F8F492CBFA}"/>
          </ac:spMkLst>
        </pc:spChg>
        <pc:spChg chg="mod">
          <ac:chgData name="Amaury de Hemptinne" userId="09d4c125-315e-4fbf-9d12-d285a3ad4c3f" providerId="ADAL" clId="{58EE4239-3003-4273-B8CE-5EF5F13A612E}" dt="2022-10-07T08:37:00.336" v="1332" actId="165"/>
          <ac:spMkLst>
            <pc:docMk/>
            <pc:sldMk cId="2678502267" sldId="907"/>
            <ac:spMk id="22" creationId="{1AAF6A5F-3D46-4C48-B636-FB820D4FB905}"/>
          </ac:spMkLst>
        </pc:spChg>
        <pc:spChg chg="mod">
          <ac:chgData name="Amaury de Hemptinne" userId="09d4c125-315e-4fbf-9d12-d285a3ad4c3f" providerId="ADAL" clId="{58EE4239-3003-4273-B8CE-5EF5F13A612E}" dt="2022-10-07T08:37:00.336" v="1332" actId="165"/>
          <ac:spMkLst>
            <pc:docMk/>
            <pc:sldMk cId="2678502267" sldId="907"/>
            <ac:spMk id="23" creationId="{5B71F21B-4634-4939-A3C5-59F8BFA0E643}"/>
          </ac:spMkLst>
        </pc:spChg>
        <pc:spChg chg="mod">
          <ac:chgData name="Amaury de Hemptinne" userId="09d4c125-315e-4fbf-9d12-d285a3ad4c3f" providerId="ADAL" clId="{58EE4239-3003-4273-B8CE-5EF5F13A612E}" dt="2022-10-07T08:37:00.336" v="1332" actId="165"/>
          <ac:spMkLst>
            <pc:docMk/>
            <pc:sldMk cId="2678502267" sldId="907"/>
            <ac:spMk id="25" creationId="{E827ED7B-3725-4049-88DA-D842ADE113B4}"/>
          </ac:spMkLst>
        </pc:spChg>
        <pc:spChg chg="mod">
          <ac:chgData name="Amaury de Hemptinne" userId="09d4c125-315e-4fbf-9d12-d285a3ad4c3f" providerId="ADAL" clId="{58EE4239-3003-4273-B8CE-5EF5F13A612E}" dt="2022-10-07T08:37:00.336" v="1332" actId="165"/>
          <ac:spMkLst>
            <pc:docMk/>
            <pc:sldMk cId="2678502267" sldId="907"/>
            <ac:spMk id="26" creationId="{3F3F07F1-31A4-4FCF-8376-F0D1730CBDE4}"/>
          </ac:spMkLst>
        </pc:spChg>
        <pc:spChg chg="mod">
          <ac:chgData name="Amaury de Hemptinne" userId="09d4c125-315e-4fbf-9d12-d285a3ad4c3f" providerId="ADAL" clId="{58EE4239-3003-4273-B8CE-5EF5F13A612E}" dt="2022-10-07T08:37:00.336" v="1332" actId="165"/>
          <ac:spMkLst>
            <pc:docMk/>
            <pc:sldMk cId="2678502267" sldId="907"/>
            <ac:spMk id="27" creationId="{F7178836-36B6-4476-9106-B769C0F8EC5F}"/>
          </ac:spMkLst>
        </pc:spChg>
        <pc:spChg chg="mod">
          <ac:chgData name="Amaury de Hemptinne" userId="09d4c125-315e-4fbf-9d12-d285a3ad4c3f" providerId="ADAL" clId="{58EE4239-3003-4273-B8CE-5EF5F13A612E}" dt="2022-10-07T08:37:00.336" v="1332" actId="165"/>
          <ac:spMkLst>
            <pc:docMk/>
            <pc:sldMk cId="2678502267" sldId="907"/>
            <ac:spMk id="28" creationId="{92BD1A40-D048-45E3-8E1C-911E980CAD8E}"/>
          </ac:spMkLst>
        </pc:spChg>
        <pc:spChg chg="mod">
          <ac:chgData name="Amaury de Hemptinne" userId="09d4c125-315e-4fbf-9d12-d285a3ad4c3f" providerId="ADAL" clId="{58EE4239-3003-4273-B8CE-5EF5F13A612E}" dt="2022-10-07T08:37:00.336" v="1332" actId="165"/>
          <ac:spMkLst>
            <pc:docMk/>
            <pc:sldMk cId="2678502267" sldId="907"/>
            <ac:spMk id="29" creationId="{6707E2A2-D454-41F8-A35C-63D42C0DE617}"/>
          </ac:spMkLst>
        </pc:spChg>
        <pc:spChg chg="mod">
          <ac:chgData name="Amaury de Hemptinne" userId="09d4c125-315e-4fbf-9d12-d285a3ad4c3f" providerId="ADAL" clId="{58EE4239-3003-4273-B8CE-5EF5F13A612E}" dt="2022-10-07T08:37:00.336" v="1332" actId="165"/>
          <ac:spMkLst>
            <pc:docMk/>
            <pc:sldMk cId="2678502267" sldId="907"/>
            <ac:spMk id="30" creationId="{96F34448-292A-4705-8901-97666FDB6557}"/>
          </ac:spMkLst>
        </pc:spChg>
        <pc:spChg chg="mod">
          <ac:chgData name="Amaury de Hemptinne" userId="09d4c125-315e-4fbf-9d12-d285a3ad4c3f" providerId="ADAL" clId="{58EE4239-3003-4273-B8CE-5EF5F13A612E}" dt="2022-10-07T08:37:00.336" v="1332" actId="165"/>
          <ac:spMkLst>
            <pc:docMk/>
            <pc:sldMk cId="2678502267" sldId="907"/>
            <ac:spMk id="31" creationId="{21EB70F6-E88A-4E30-91C8-A37FF75CDAD4}"/>
          </ac:spMkLst>
        </pc:spChg>
        <pc:spChg chg="mod">
          <ac:chgData name="Amaury de Hemptinne" userId="09d4c125-315e-4fbf-9d12-d285a3ad4c3f" providerId="ADAL" clId="{58EE4239-3003-4273-B8CE-5EF5F13A612E}" dt="2022-10-07T08:37:00.336" v="1332" actId="165"/>
          <ac:spMkLst>
            <pc:docMk/>
            <pc:sldMk cId="2678502267" sldId="907"/>
            <ac:spMk id="32" creationId="{E677BEAF-8877-49A9-AEDD-06A0A6907640}"/>
          </ac:spMkLst>
        </pc:spChg>
        <pc:spChg chg="mod">
          <ac:chgData name="Amaury de Hemptinne" userId="09d4c125-315e-4fbf-9d12-d285a3ad4c3f" providerId="ADAL" clId="{58EE4239-3003-4273-B8CE-5EF5F13A612E}" dt="2022-10-07T08:37:00.336" v="1332" actId="165"/>
          <ac:spMkLst>
            <pc:docMk/>
            <pc:sldMk cId="2678502267" sldId="907"/>
            <ac:spMk id="33" creationId="{CDE4DEDE-BC3E-4C24-B242-3173FD3704BC}"/>
          </ac:spMkLst>
        </pc:spChg>
        <pc:spChg chg="mod">
          <ac:chgData name="Amaury de Hemptinne" userId="09d4c125-315e-4fbf-9d12-d285a3ad4c3f" providerId="ADAL" clId="{58EE4239-3003-4273-B8CE-5EF5F13A612E}" dt="2022-10-07T08:37:00.336" v="1332" actId="165"/>
          <ac:spMkLst>
            <pc:docMk/>
            <pc:sldMk cId="2678502267" sldId="907"/>
            <ac:spMk id="34" creationId="{7E469FA9-3B75-4A97-BB84-CF4C8B616505}"/>
          </ac:spMkLst>
        </pc:spChg>
        <pc:spChg chg="mod">
          <ac:chgData name="Amaury de Hemptinne" userId="09d4c125-315e-4fbf-9d12-d285a3ad4c3f" providerId="ADAL" clId="{58EE4239-3003-4273-B8CE-5EF5F13A612E}" dt="2022-10-07T08:37:00.336" v="1332" actId="165"/>
          <ac:spMkLst>
            <pc:docMk/>
            <pc:sldMk cId="2678502267" sldId="907"/>
            <ac:spMk id="37" creationId="{C5E8D692-CE95-42B4-B3C7-1E86034A6C72}"/>
          </ac:spMkLst>
        </pc:spChg>
        <pc:spChg chg="mod">
          <ac:chgData name="Amaury de Hemptinne" userId="09d4c125-315e-4fbf-9d12-d285a3ad4c3f" providerId="ADAL" clId="{58EE4239-3003-4273-B8CE-5EF5F13A612E}" dt="2022-10-07T08:37:00.336" v="1332" actId="165"/>
          <ac:spMkLst>
            <pc:docMk/>
            <pc:sldMk cId="2678502267" sldId="907"/>
            <ac:spMk id="38" creationId="{E948A6A7-B6E4-4DBA-A066-FA53CA932664}"/>
          </ac:spMkLst>
        </pc:spChg>
        <pc:spChg chg="mod">
          <ac:chgData name="Amaury de Hemptinne" userId="09d4c125-315e-4fbf-9d12-d285a3ad4c3f" providerId="ADAL" clId="{58EE4239-3003-4273-B8CE-5EF5F13A612E}" dt="2022-10-07T08:37:00.336" v="1332" actId="165"/>
          <ac:spMkLst>
            <pc:docMk/>
            <pc:sldMk cId="2678502267" sldId="907"/>
            <ac:spMk id="39" creationId="{6598EE32-A7B4-41E0-84A2-06F4559E7F4C}"/>
          </ac:spMkLst>
        </pc:spChg>
        <pc:spChg chg="mod">
          <ac:chgData name="Amaury de Hemptinne" userId="09d4c125-315e-4fbf-9d12-d285a3ad4c3f" providerId="ADAL" clId="{58EE4239-3003-4273-B8CE-5EF5F13A612E}" dt="2022-10-07T08:37:00.336" v="1332" actId="165"/>
          <ac:spMkLst>
            <pc:docMk/>
            <pc:sldMk cId="2678502267" sldId="907"/>
            <ac:spMk id="40" creationId="{C2041CB5-5387-40D6-A10E-BCC5CB38C642}"/>
          </ac:spMkLst>
        </pc:spChg>
        <pc:spChg chg="mod">
          <ac:chgData name="Amaury de Hemptinne" userId="09d4c125-315e-4fbf-9d12-d285a3ad4c3f" providerId="ADAL" clId="{58EE4239-3003-4273-B8CE-5EF5F13A612E}" dt="2022-10-07T08:37:00.336" v="1332" actId="165"/>
          <ac:spMkLst>
            <pc:docMk/>
            <pc:sldMk cId="2678502267" sldId="907"/>
            <ac:spMk id="41" creationId="{EF3BE717-B312-4F53-8386-69C7709E9626}"/>
          </ac:spMkLst>
        </pc:spChg>
        <pc:spChg chg="mod">
          <ac:chgData name="Amaury de Hemptinne" userId="09d4c125-315e-4fbf-9d12-d285a3ad4c3f" providerId="ADAL" clId="{58EE4239-3003-4273-B8CE-5EF5F13A612E}" dt="2022-10-07T08:37:00.336" v="1332" actId="165"/>
          <ac:spMkLst>
            <pc:docMk/>
            <pc:sldMk cId="2678502267" sldId="907"/>
            <ac:spMk id="42" creationId="{46EA80AC-D5D3-4033-8DDB-E9A2DA14C0CD}"/>
          </ac:spMkLst>
        </pc:spChg>
        <pc:spChg chg="mod">
          <ac:chgData name="Amaury de Hemptinne" userId="09d4c125-315e-4fbf-9d12-d285a3ad4c3f" providerId="ADAL" clId="{58EE4239-3003-4273-B8CE-5EF5F13A612E}" dt="2022-10-07T08:37:00.336" v="1332" actId="165"/>
          <ac:spMkLst>
            <pc:docMk/>
            <pc:sldMk cId="2678502267" sldId="907"/>
            <ac:spMk id="43" creationId="{9188D9F4-1B8C-41FE-BE73-D6481A79CAB1}"/>
          </ac:spMkLst>
        </pc:spChg>
        <pc:spChg chg="mod">
          <ac:chgData name="Amaury de Hemptinne" userId="09d4c125-315e-4fbf-9d12-d285a3ad4c3f" providerId="ADAL" clId="{58EE4239-3003-4273-B8CE-5EF5F13A612E}" dt="2022-10-07T08:37:00.336" v="1332" actId="165"/>
          <ac:spMkLst>
            <pc:docMk/>
            <pc:sldMk cId="2678502267" sldId="907"/>
            <ac:spMk id="44" creationId="{6B6C6918-86E3-426B-8828-97C87CD6F7DD}"/>
          </ac:spMkLst>
        </pc:spChg>
        <pc:spChg chg="mod">
          <ac:chgData name="Amaury de Hemptinne" userId="09d4c125-315e-4fbf-9d12-d285a3ad4c3f" providerId="ADAL" clId="{58EE4239-3003-4273-B8CE-5EF5F13A612E}" dt="2022-10-07T08:37:00.336" v="1332" actId="165"/>
          <ac:spMkLst>
            <pc:docMk/>
            <pc:sldMk cId="2678502267" sldId="907"/>
            <ac:spMk id="45" creationId="{81F7DF93-7CDB-4EBF-AD52-87063DC19A1E}"/>
          </ac:spMkLst>
        </pc:spChg>
        <pc:spChg chg="mod">
          <ac:chgData name="Amaury de Hemptinne" userId="09d4c125-315e-4fbf-9d12-d285a3ad4c3f" providerId="ADAL" clId="{58EE4239-3003-4273-B8CE-5EF5F13A612E}" dt="2022-10-07T08:37:00.336" v="1332" actId="165"/>
          <ac:spMkLst>
            <pc:docMk/>
            <pc:sldMk cId="2678502267" sldId="907"/>
            <ac:spMk id="46" creationId="{F59BA735-6007-41AA-8FFD-01052D6FB6B4}"/>
          </ac:spMkLst>
        </pc:spChg>
        <pc:spChg chg="mod">
          <ac:chgData name="Amaury de Hemptinne" userId="09d4c125-315e-4fbf-9d12-d285a3ad4c3f" providerId="ADAL" clId="{58EE4239-3003-4273-B8CE-5EF5F13A612E}" dt="2022-10-07T08:37:00.336" v="1332" actId="165"/>
          <ac:spMkLst>
            <pc:docMk/>
            <pc:sldMk cId="2678502267" sldId="907"/>
            <ac:spMk id="48" creationId="{5EF897D6-B347-41EA-BB09-61A5A3980ED1}"/>
          </ac:spMkLst>
        </pc:spChg>
        <pc:spChg chg="mod">
          <ac:chgData name="Amaury de Hemptinne" userId="09d4c125-315e-4fbf-9d12-d285a3ad4c3f" providerId="ADAL" clId="{58EE4239-3003-4273-B8CE-5EF5F13A612E}" dt="2022-10-07T08:37:00.336" v="1332" actId="165"/>
          <ac:spMkLst>
            <pc:docMk/>
            <pc:sldMk cId="2678502267" sldId="907"/>
            <ac:spMk id="50" creationId="{2F031704-1B93-411A-98BE-162A33E1FF48}"/>
          </ac:spMkLst>
        </pc:spChg>
        <pc:spChg chg="mod">
          <ac:chgData name="Amaury de Hemptinne" userId="09d4c125-315e-4fbf-9d12-d285a3ad4c3f" providerId="ADAL" clId="{58EE4239-3003-4273-B8CE-5EF5F13A612E}" dt="2022-10-07T08:37:00.336" v="1332" actId="165"/>
          <ac:spMkLst>
            <pc:docMk/>
            <pc:sldMk cId="2678502267" sldId="907"/>
            <ac:spMk id="51" creationId="{71624F0E-9190-4A89-92B1-E26334B23859}"/>
          </ac:spMkLst>
        </pc:spChg>
        <pc:spChg chg="mod">
          <ac:chgData name="Amaury de Hemptinne" userId="09d4c125-315e-4fbf-9d12-d285a3ad4c3f" providerId="ADAL" clId="{58EE4239-3003-4273-B8CE-5EF5F13A612E}" dt="2022-10-07T08:37:00.336" v="1332" actId="165"/>
          <ac:spMkLst>
            <pc:docMk/>
            <pc:sldMk cId="2678502267" sldId="907"/>
            <ac:spMk id="52" creationId="{160DA632-B40F-49A4-8AA4-50F94E6C0054}"/>
          </ac:spMkLst>
        </pc:spChg>
        <pc:spChg chg="mod">
          <ac:chgData name="Amaury de Hemptinne" userId="09d4c125-315e-4fbf-9d12-d285a3ad4c3f" providerId="ADAL" clId="{58EE4239-3003-4273-B8CE-5EF5F13A612E}" dt="2022-10-07T08:37:00.336" v="1332" actId="165"/>
          <ac:spMkLst>
            <pc:docMk/>
            <pc:sldMk cId="2678502267" sldId="907"/>
            <ac:spMk id="53" creationId="{0B89A21F-9EAF-4E07-B4C6-FBC4D71FB90E}"/>
          </ac:spMkLst>
        </pc:spChg>
        <pc:spChg chg="mod">
          <ac:chgData name="Amaury de Hemptinne" userId="09d4c125-315e-4fbf-9d12-d285a3ad4c3f" providerId="ADAL" clId="{58EE4239-3003-4273-B8CE-5EF5F13A612E}" dt="2022-10-07T08:37:00.336" v="1332" actId="165"/>
          <ac:spMkLst>
            <pc:docMk/>
            <pc:sldMk cId="2678502267" sldId="907"/>
            <ac:spMk id="55" creationId="{4DD3C431-E815-4DA2-AD37-F52561406E36}"/>
          </ac:spMkLst>
        </pc:spChg>
        <pc:spChg chg="mod">
          <ac:chgData name="Amaury de Hemptinne" userId="09d4c125-315e-4fbf-9d12-d285a3ad4c3f" providerId="ADAL" clId="{58EE4239-3003-4273-B8CE-5EF5F13A612E}" dt="2022-10-07T08:37:00.336" v="1332" actId="165"/>
          <ac:spMkLst>
            <pc:docMk/>
            <pc:sldMk cId="2678502267" sldId="907"/>
            <ac:spMk id="57" creationId="{F86508A7-D181-4002-A236-15479AAA4096}"/>
          </ac:spMkLst>
        </pc:spChg>
        <pc:spChg chg="mod">
          <ac:chgData name="Amaury de Hemptinne" userId="09d4c125-315e-4fbf-9d12-d285a3ad4c3f" providerId="ADAL" clId="{58EE4239-3003-4273-B8CE-5EF5F13A612E}" dt="2022-10-07T08:37:00.336" v="1332" actId="165"/>
          <ac:spMkLst>
            <pc:docMk/>
            <pc:sldMk cId="2678502267" sldId="907"/>
            <ac:spMk id="58" creationId="{44FCF152-EB1F-4C62-BDC1-DA85B9E67664}"/>
          </ac:spMkLst>
        </pc:spChg>
        <pc:spChg chg="mod">
          <ac:chgData name="Amaury de Hemptinne" userId="09d4c125-315e-4fbf-9d12-d285a3ad4c3f" providerId="ADAL" clId="{58EE4239-3003-4273-B8CE-5EF5F13A612E}" dt="2022-10-07T08:37:00.336" v="1332" actId="165"/>
          <ac:spMkLst>
            <pc:docMk/>
            <pc:sldMk cId="2678502267" sldId="907"/>
            <ac:spMk id="59" creationId="{FC1422F7-FCB8-45A1-BB13-3ED7DA035107}"/>
          </ac:spMkLst>
        </pc:spChg>
        <pc:spChg chg="mod">
          <ac:chgData name="Amaury de Hemptinne" userId="09d4c125-315e-4fbf-9d12-d285a3ad4c3f" providerId="ADAL" clId="{58EE4239-3003-4273-B8CE-5EF5F13A612E}" dt="2022-10-07T08:37:00.336" v="1332" actId="165"/>
          <ac:spMkLst>
            <pc:docMk/>
            <pc:sldMk cId="2678502267" sldId="907"/>
            <ac:spMk id="61" creationId="{366AFDB4-E948-4F0B-A7EB-3ADB2DD328D3}"/>
          </ac:spMkLst>
        </pc:spChg>
        <pc:spChg chg="mod">
          <ac:chgData name="Amaury de Hemptinne" userId="09d4c125-315e-4fbf-9d12-d285a3ad4c3f" providerId="ADAL" clId="{58EE4239-3003-4273-B8CE-5EF5F13A612E}" dt="2022-10-07T08:37:00.336" v="1332" actId="165"/>
          <ac:spMkLst>
            <pc:docMk/>
            <pc:sldMk cId="2678502267" sldId="907"/>
            <ac:spMk id="63" creationId="{EFF572EE-53C4-49BB-BD9C-98009D85EB74}"/>
          </ac:spMkLst>
        </pc:spChg>
        <pc:spChg chg="mod">
          <ac:chgData name="Amaury de Hemptinne" userId="09d4c125-315e-4fbf-9d12-d285a3ad4c3f" providerId="ADAL" clId="{58EE4239-3003-4273-B8CE-5EF5F13A612E}" dt="2022-10-07T08:37:00.336" v="1332" actId="165"/>
          <ac:spMkLst>
            <pc:docMk/>
            <pc:sldMk cId="2678502267" sldId="907"/>
            <ac:spMk id="64" creationId="{67DFB980-18EE-4935-9BDE-BA6FCB2E8D64}"/>
          </ac:spMkLst>
        </pc:spChg>
        <pc:spChg chg="mod">
          <ac:chgData name="Amaury de Hemptinne" userId="09d4c125-315e-4fbf-9d12-d285a3ad4c3f" providerId="ADAL" clId="{58EE4239-3003-4273-B8CE-5EF5F13A612E}" dt="2022-10-07T08:37:00.336" v="1332" actId="165"/>
          <ac:spMkLst>
            <pc:docMk/>
            <pc:sldMk cId="2678502267" sldId="907"/>
            <ac:spMk id="65" creationId="{85946A95-9479-4CC9-A340-22532820B7BA}"/>
          </ac:spMkLst>
        </pc:spChg>
        <pc:spChg chg="mod">
          <ac:chgData name="Amaury de Hemptinne" userId="09d4c125-315e-4fbf-9d12-d285a3ad4c3f" providerId="ADAL" clId="{58EE4239-3003-4273-B8CE-5EF5F13A612E}" dt="2022-10-07T08:37:00.336" v="1332" actId="165"/>
          <ac:spMkLst>
            <pc:docMk/>
            <pc:sldMk cId="2678502267" sldId="907"/>
            <ac:spMk id="67" creationId="{5F88A428-1E70-49D4-B991-C356AD35624F}"/>
          </ac:spMkLst>
        </pc:spChg>
        <pc:spChg chg="mod">
          <ac:chgData name="Amaury de Hemptinne" userId="09d4c125-315e-4fbf-9d12-d285a3ad4c3f" providerId="ADAL" clId="{58EE4239-3003-4273-B8CE-5EF5F13A612E}" dt="2022-10-07T08:37:00.336" v="1332" actId="165"/>
          <ac:spMkLst>
            <pc:docMk/>
            <pc:sldMk cId="2678502267" sldId="907"/>
            <ac:spMk id="68" creationId="{D5FEC597-1D10-4B17-A6A1-A88DD092D9A6}"/>
          </ac:spMkLst>
        </pc:spChg>
        <pc:spChg chg="mod">
          <ac:chgData name="Amaury de Hemptinne" userId="09d4c125-315e-4fbf-9d12-d285a3ad4c3f" providerId="ADAL" clId="{58EE4239-3003-4273-B8CE-5EF5F13A612E}" dt="2022-10-07T08:37:00.336" v="1332" actId="165"/>
          <ac:spMkLst>
            <pc:docMk/>
            <pc:sldMk cId="2678502267" sldId="907"/>
            <ac:spMk id="69" creationId="{115F123C-C150-4808-A69D-8A8BC8853003}"/>
          </ac:spMkLst>
        </pc:spChg>
        <pc:spChg chg="mod">
          <ac:chgData name="Amaury de Hemptinne" userId="09d4c125-315e-4fbf-9d12-d285a3ad4c3f" providerId="ADAL" clId="{58EE4239-3003-4273-B8CE-5EF5F13A612E}" dt="2022-10-07T08:37:00.336" v="1332" actId="165"/>
          <ac:spMkLst>
            <pc:docMk/>
            <pc:sldMk cId="2678502267" sldId="907"/>
            <ac:spMk id="70" creationId="{016CD1CA-03A4-4297-BD93-463665856D73}"/>
          </ac:spMkLst>
        </pc:spChg>
        <pc:spChg chg="mod">
          <ac:chgData name="Amaury de Hemptinne" userId="09d4c125-315e-4fbf-9d12-d285a3ad4c3f" providerId="ADAL" clId="{58EE4239-3003-4273-B8CE-5EF5F13A612E}" dt="2022-10-07T08:37:00.336" v="1332" actId="165"/>
          <ac:spMkLst>
            <pc:docMk/>
            <pc:sldMk cId="2678502267" sldId="907"/>
            <ac:spMk id="71" creationId="{2EE55411-13CA-4B04-92D7-FA4CE0977B1E}"/>
          </ac:spMkLst>
        </pc:spChg>
        <pc:spChg chg="mod">
          <ac:chgData name="Amaury de Hemptinne" userId="09d4c125-315e-4fbf-9d12-d285a3ad4c3f" providerId="ADAL" clId="{58EE4239-3003-4273-B8CE-5EF5F13A612E}" dt="2022-10-07T08:37:00.336" v="1332" actId="165"/>
          <ac:spMkLst>
            <pc:docMk/>
            <pc:sldMk cId="2678502267" sldId="907"/>
            <ac:spMk id="72" creationId="{714A185B-D18D-4225-8618-DDE9EA39569E}"/>
          </ac:spMkLst>
        </pc:spChg>
        <pc:spChg chg="mod">
          <ac:chgData name="Amaury de Hemptinne" userId="09d4c125-315e-4fbf-9d12-d285a3ad4c3f" providerId="ADAL" clId="{58EE4239-3003-4273-B8CE-5EF5F13A612E}" dt="2022-10-07T08:37:00.336" v="1332" actId="165"/>
          <ac:spMkLst>
            <pc:docMk/>
            <pc:sldMk cId="2678502267" sldId="907"/>
            <ac:spMk id="73" creationId="{CEB78161-400C-43C6-B864-D85E39D57729}"/>
          </ac:spMkLst>
        </pc:spChg>
        <pc:grpChg chg="add del mod">
          <ac:chgData name="Amaury de Hemptinne" userId="09d4c125-315e-4fbf-9d12-d285a3ad4c3f" providerId="ADAL" clId="{58EE4239-3003-4273-B8CE-5EF5F13A612E}" dt="2022-10-07T08:36:55.237" v="1331" actId="165"/>
          <ac:grpSpMkLst>
            <pc:docMk/>
            <pc:sldMk cId="2678502267" sldId="907"/>
            <ac:grpSpMk id="5" creationId="{3749069C-FE26-45DE-8F10-7CE8AAFC66F5}"/>
          </ac:grpSpMkLst>
        </pc:grpChg>
        <pc:grpChg chg="del mod topLvl">
          <ac:chgData name="Amaury de Hemptinne" userId="09d4c125-315e-4fbf-9d12-d285a3ad4c3f" providerId="ADAL" clId="{58EE4239-3003-4273-B8CE-5EF5F13A612E}" dt="2022-10-07T08:37:00.336" v="1332" actId="165"/>
          <ac:grpSpMkLst>
            <pc:docMk/>
            <pc:sldMk cId="2678502267" sldId="907"/>
            <ac:grpSpMk id="6" creationId="{41F43865-D0BF-4809-8E4F-3350B05C61EC}"/>
          </ac:grpSpMkLst>
        </pc:grpChg>
        <pc:grpChg chg="mod topLvl">
          <ac:chgData name="Amaury de Hemptinne" userId="09d4c125-315e-4fbf-9d12-d285a3ad4c3f" providerId="ADAL" clId="{58EE4239-3003-4273-B8CE-5EF5F13A612E}" dt="2022-10-07T08:37:11.513" v="1335" actId="164"/>
          <ac:grpSpMkLst>
            <pc:docMk/>
            <pc:sldMk cId="2678502267" sldId="907"/>
            <ac:grpSpMk id="9" creationId="{82AA01F6-6B7C-4527-9708-FE2D0C6A21A3}"/>
          </ac:grpSpMkLst>
        </pc:grpChg>
        <pc:grpChg chg="del mod topLvl">
          <ac:chgData name="Amaury de Hemptinne" userId="09d4c125-315e-4fbf-9d12-d285a3ad4c3f" providerId="ADAL" clId="{58EE4239-3003-4273-B8CE-5EF5F13A612E}" dt="2022-10-07T08:37:06.994" v="1334" actId="478"/>
          <ac:grpSpMkLst>
            <pc:docMk/>
            <pc:sldMk cId="2678502267" sldId="907"/>
            <ac:grpSpMk id="10" creationId="{4047E436-7076-4065-AAF1-754DFE684FFA}"/>
          </ac:grpSpMkLst>
        </pc:grpChg>
        <pc:grpChg chg="del mod topLvl">
          <ac:chgData name="Amaury de Hemptinne" userId="09d4c125-315e-4fbf-9d12-d285a3ad4c3f" providerId="ADAL" clId="{58EE4239-3003-4273-B8CE-5EF5F13A612E}" dt="2022-10-07T08:37:06.994" v="1334" actId="478"/>
          <ac:grpSpMkLst>
            <pc:docMk/>
            <pc:sldMk cId="2678502267" sldId="907"/>
            <ac:grpSpMk id="11" creationId="{266158B0-2D1A-4573-BA62-95AB58E79529}"/>
          </ac:grpSpMkLst>
        </pc:grpChg>
        <pc:grpChg chg="del mod topLvl">
          <ac:chgData name="Amaury de Hemptinne" userId="09d4c125-315e-4fbf-9d12-d285a3ad4c3f" providerId="ADAL" clId="{58EE4239-3003-4273-B8CE-5EF5F13A612E}" dt="2022-10-07T08:37:06.994" v="1334" actId="478"/>
          <ac:grpSpMkLst>
            <pc:docMk/>
            <pc:sldMk cId="2678502267" sldId="907"/>
            <ac:grpSpMk id="12" creationId="{DECA7624-8822-4DED-9BD4-0730CCD1F664}"/>
          </ac:grpSpMkLst>
        </pc:grpChg>
        <pc:grpChg chg="del mod topLvl">
          <ac:chgData name="Amaury de Hemptinne" userId="09d4c125-315e-4fbf-9d12-d285a3ad4c3f" providerId="ADAL" clId="{58EE4239-3003-4273-B8CE-5EF5F13A612E}" dt="2022-10-07T08:37:04.549" v="1333" actId="478"/>
          <ac:grpSpMkLst>
            <pc:docMk/>
            <pc:sldMk cId="2678502267" sldId="907"/>
            <ac:grpSpMk id="13" creationId="{2720C8AB-8740-4FF8-B087-B556CF249E65}"/>
          </ac:grpSpMkLst>
        </pc:grpChg>
        <pc:grpChg chg="del mod topLvl">
          <ac:chgData name="Amaury de Hemptinne" userId="09d4c125-315e-4fbf-9d12-d285a3ad4c3f" providerId="ADAL" clId="{58EE4239-3003-4273-B8CE-5EF5F13A612E}" dt="2022-10-07T08:37:04.549" v="1333" actId="478"/>
          <ac:grpSpMkLst>
            <pc:docMk/>
            <pc:sldMk cId="2678502267" sldId="907"/>
            <ac:grpSpMk id="14" creationId="{68BCD820-5C80-4F90-A172-293F38ED171A}"/>
          </ac:grpSpMkLst>
        </pc:grpChg>
        <pc:grpChg chg="del mod topLvl">
          <ac:chgData name="Amaury de Hemptinne" userId="09d4c125-315e-4fbf-9d12-d285a3ad4c3f" providerId="ADAL" clId="{58EE4239-3003-4273-B8CE-5EF5F13A612E}" dt="2022-10-07T08:37:06.994" v="1334" actId="478"/>
          <ac:grpSpMkLst>
            <pc:docMk/>
            <pc:sldMk cId="2678502267" sldId="907"/>
            <ac:grpSpMk id="15" creationId="{8E9A75B8-E101-4B4D-B970-E995A735D03E}"/>
          </ac:grpSpMkLst>
        </pc:grpChg>
        <pc:grpChg chg="mod">
          <ac:chgData name="Amaury de Hemptinne" userId="09d4c125-315e-4fbf-9d12-d285a3ad4c3f" providerId="ADAL" clId="{58EE4239-3003-4273-B8CE-5EF5F13A612E}" dt="2022-10-07T08:37:00.336" v="1332" actId="165"/>
          <ac:grpSpMkLst>
            <pc:docMk/>
            <pc:sldMk cId="2678502267" sldId="907"/>
            <ac:grpSpMk id="36" creationId="{E0BB5A73-5939-46F3-8C79-A3C9A38457F6}"/>
          </ac:grpSpMkLst>
        </pc:grpChg>
        <pc:grpChg chg="mod">
          <ac:chgData name="Amaury de Hemptinne" userId="09d4c125-315e-4fbf-9d12-d285a3ad4c3f" providerId="ADAL" clId="{58EE4239-3003-4273-B8CE-5EF5F13A612E}" dt="2022-10-07T08:37:00.336" v="1332" actId="165"/>
          <ac:grpSpMkLst>
            <pc:docMk/>
            <pc:sldMk cId="2678502267" sldId="907"/>
            <ac:grpSpMk id="47" creationId="{1AF3C8F8-C94A-42A1-99F4-C5ABD384CB27}"/>
          </ac:grpSpMkLst>
        </pc:grpChg>
        <pc:grpChg chg="mod">
          <ac:chgData name="Amaury de Hemptinne" userId="09d4c125-315e-4fbf-9d12-d285a3ad4c3f" providerId="ADAL" clId="{58EE4239-3003-4273-B8CE-5EF5F13A612E}" dt="2022-10-07T08:37:00.336" v="1332" actId="165"/>
          <ac:grpSpMkLst>
            <pc:docMk/>
            <pc:sldMk cId="2678502267" sldId="907"/>
            <ac:grpSpMk id="54" creationId="{1E974639-A0F7-479C-9CC6-BC8660EFEA7E}"/>
          </ac:grpSpMkLst>
        </pc:grpChg>
        <pc:grpChg chg="mod">
          <ac:chgData name="Amaury de Hemptinne" userId="09d4c125-315e-4fbf-9d12-d285a3ad4c3f" providerId="ADAL" clId="{58EE4239-3003-4273-B8CE-5EF5F13A612E}" dt="2022-10-07T08:37:00.336" v="1332" actId="165"/>
          <ac:grpSpMkLst>
            <pc:docMk/>
            <pc:sldMk cId="2678502267" sldId="907"/>
            <ac:grpSpMk id="60" creationId="{ACEDAD12-1452-4F9C-BC39-547A54B88442}"/>
          </ac:grpSpMkLst>
        </pc:grpChg>
        <pc:grpChg chg="add mod">
          <ac:chgData name="Amaury de Hemptinne" userId="09d4c125-315e-4fbf-9d12-d285a3ad4c3f" providerId="ADAL" clId="{58EE4239-3003-4273-B8CE-5EF5F13A612E}" dt="2022-10-07T08:37:11.513" v="1335" actId="164"/>
          <ac:grpSpMkLst>
            <pc:docMk/>
            <pc:sldMk cId="2678502267" sldId="907"/>
            <ac:grpSpMk id="74" creationId="{89EBF933-1F9C-4913-9C4C-20D3006DAC3B}"/>
          </ac:grpSpMkLst>
        </pc:grpChg>
        <pc:picChg chg="mod">
          <ac:chgData name="Amaury de Hemptinne" userId="09d4c125-315e-4fbf-9d12-d285a3ad4c3f" providerId="ADAL" clId="{58EE4239-3003-4273-B8CE-5EF5F13A612E}" dt="2022-10-07T08:37:00.336" v="1332" actId="165"/>
          <ac:picMkLst>
            <pc:docMk/>
            <pc:sldMk cId="2678502267" sldId="907"/>
            <ac:picMk id="18" creationId="{83F272A8-331E-4CC3-B2EE-D5425589274B}"/>
          </ac:picMkLst>
        </pc:picChg>
        <pc:picChg chg="mod">
          <ac:chgData name="Amaury de Hemptinne" userId="09d4c125-315e-4fbf-9d12-d285a3ad4c3f" providerId="ADAL" clId="{58EE4239-3003-4273-B8CE-5EF5F13A612E}" dt="2022-10-07T08:37:00.336" v="1332" actId="165"/>
          <ac:picMkLst>
            <pc:docMk/>
            <pc:sldMk cId="2678502267" sldId="907"/>
            <ac:picMk id="24" creationId="{4B061316-560D-4139-BB44-EA58BF2DC71A}"/>
          </ac:picMkLst>
        </pc:picChg>
        <pc:picChg chg="mod">
          <ac:chgData name="Amaury de Hemptinne" userId="09d4c125-315e-4fbf-9d12-d285a3ad4c3f" providerId="ADAL" clId="{58EE4239-3003-4273-B8CE-5EF5F13A612E}" dt="2022-10-07T08:37:00.336" v="1332" actId="165"/>
          <ac:picMkLst>
            <pc:docMk/>
            <pc:sldMk cId="2678502267" sldId="907"/>
            <ac:picMk id="35" creationId="{9AAA63F2-7DFA-47E7-8224-59CFFC9967C7}"/>
          </ac:picMkLst>
        </pc:picChg>
        <pc:picChg chg="mod">
          <ac:chgData name="Amaury de Hemptinne" userId="09d4c125-315e-4fbf-9d12-d285a3ad4c3f" providerId="ADAL" clId="{58EE4239-3003-4273-B8CE-5EF5F13A612E}" dt="2022-10-07T08:37:00.336" v="1332" actId="165"/>
          <ac:picMkLst>
            <pc:docMk/>
            <pc:sldMk cId="2678502267" sldId="907"/>
            <ac:picMk id="49" creationId="{EEA8FEEC-162F-4AFC-BDF5-1C27AF39FA8B}"/>
          </ac:picMkLst>
        </pc:picChg>
        <pc:picChg chg="mod">
          <ac:chgData name="Amaury de Hemptinne" userId="09d4c125-315e-4fbf-9d12-d285a3ad4c3f" providerId="ADAL" clId="{58EE4239-3003-4273-B8CE-5EF5F13A612E}" dt="2022-10-07T08:37:00.336" v="1332" actId="165"/>
          <ac:picMkLst>
            <pc:docMk/>
            <pc:sldMk cId="2678502267" sldId="907"/>
            <ac:picMk id="56" creationId="{96B4B06B-4F9D-4565-AAB6-FCEB365E54B7}"/>
          </ac:picMkLst>
        </pc:picChg>
        <pc:picChg chg="mod">
          <ac:chgData name="Amaury de Hemptinne" userId="09d4c125-315e-4fbf-9d12-d285a3ad4c3f" providerId="ADAL" clId="{58EE4239-3003-4273-B8CE-5EF5F13A612E}" dt="2022-10-07T08:37:00.336" v="1332" actId="165"/>
          <ac:picMkLst>
            <pc:docMk/>
            <pc:sldMk cId="2678502267" sldId="907"/>
            <ac:picMk id="62" creationId="{22DC85B4-85E7-4513-A1F6-64E688CDB2F1}"/>
          </ac:picMkLst>
        </pc:picChg>
        <pc:picChg chg="mod">
          <ac:chgData name="Amaury de Hemptinne" userId="09d4c125-315e-4fbf-9d12-d285a3ad4c3f" providerId="ADAL" clId="{58EE4239-3003-4273-B8CE-5EF5F13A612E}" dt="2022-10-07T08:37:00.336" v="1332" actId="165"/>
          <ac:picMkLst>
            <pc:docMk/>
            <pc:sldMk cId="2678502267" sldId="907"/>
            <ac:picMk id="66" creationId="{28F6E077-2E0A-4DE2-A5FA-6D2456E4FBC6}"/>
          </ac:picMkLst>
        </pc:picChg>
      </pc:sldChg>
      <pc:sldChg chg="del">
        <pc:chgData name="Amaury de Hemptinne" userId="09d4c125-315e-4fbf-9d12-d285a3ad4c3f" providerId="ADAL" clId="{58EE4239-3003-4273-B8CE-5EF5F13A612E}" dt="2022-10-07T08:24:18.935" v="767" actId="47"/>
        <pc:sldMkLst>
          <pc:docMk/>
          <pc:sldMk cId="2951945381" sldId="907"/>
        </pc:sldMkLst>
      </pc:sldChg>
      <pc:sldChg chg="del">
        <pc:chgData name="Amaury de Hemptinne" userId="09d4c125-315e-4fbf-9d12-d285a3ad4c3f" providerId="ADAL" clId="{58EE4239-3003-4273-B8CE-5EF5F13A612E}" dt="2022-10-07T08:24:18.935" v="767" actId="47"/>
        <pc:sldMkLst>
          <pc:docMk/>
          <pc:sldMk cId="2591577733" sldId="908"/>
        </pc:sldMkLst>
      </pc:sldChg>
      <pc:sldChg chg="addSp delSp modSp add mod delAnim modAnim">
        <pc:chgData name="Amaury de Hemptinne" userId="09d4c125-315e-4fbf-9d12-d285a3ad4c3f" providerId="ADAL" clId="{58EE4239-3003-4273-B8CE-5EF5F13A612E}" dt="2022-10-07T11:45:07.130" v="2468" actId="20577"/>
        <pc:sldMkLst>
          <pc:docMk/>
          <pc:sldMk cId="2953978193" sldId="908"/>
        </pc:sldMkLst>
        <pc:spChg chg="del">
          <ac:chgData name="Amaury de Hemptinne" userId="09d4c125-315e-4fbf-9d12-d285a3ad4c3f" providerId="ADAL" clId="{58EE4239-3003-4273-B8CE-5EF5F13A612E}" dt="2022-10-07T08:44:24.666" v="1635" actId="478"/>
          <ac:spMkLst>
            <pc:docMk/>
            <pc:sldMk cId="2953978193" sldId="908"/>
            <ac:spMk id="4" creationId="{D52D0C28-B672-435B-8633-213503C6C6D8}"/>
          </ac:spMkLst>
        </pc:spChg>
        <pc:spChg chg="del">
          <ac:chgData name="Amaury de Hemptinne" userId="09d4c125-315e-4fbf-9d12-d285a3ad4c3f" providerId="ADAL" clId="{58EE4239-3003-4273-B8CE-5EF5F13A612E}" dt="2022-10-07T08:44:24.666" v="1635" actId="478"/>
          <ac:spMkLst>
            <pc:docMk/>
            <pc:sldMk cId="2953978193" sldId="908"/>
            <ac:spMk id="6" creationId="{261F96AF-1190-41F2-91C5-7A1F47814AA0}"/>
          </ac:spMkLst>
        </pc:spChg>
        <pc:spChg chg="mod">
          <ac:chgData name="Amaury de Hemptinne" userId="09d4c125-315e-4fbf-9d12-d285a3ad4c3f" providerId="ADAL" clId="{58EE4239-3003-4273-B8CE-5EF5F13A612E}" dt="2022-10-07T10:51:21.425" v="1754"/>
          <ac:spMkLst>
            <pc:docMk/>
            <pc:sldMk cId="2953978193" sldId="908"/>
            <ac:spMk id="62" creationId="{A1F8A1E5-6494-42BB-BFD3-36992A24B872}"/>
          </ac:spMkLst>
        </pc:spChg>
        <pc:spChg chg="mod">
          <ac:chgData name="Amaury de Hemptinne" userId="09d4c125-315e-4fbf-9d12-d285a3ad4c3f" providerId="ADAL" clId="{58EE4239-3003-4273-B8CE-5EF5F13A612E}" dt="2022-10-07T10:51:21.425" v="1754"/>
          <ac:spMkLst>
            <pc:docMk/>
            <pc:sldMk cId="2953978193" sldId="908"/>
            <ac:spMk id="64" creationId="{116D4AF1-EDF2-4600-AC27-728FD85491A0}"/>
          </ac:spMkLst>
        </pc:spChg>
        <pc:spChg chg="mod">
          <ac:chgData name="Amaury de Hemptinne" userId="09d4c125-315e-4fbf-9d12-d285a3ad4c3f" providerId="ADAL" clId="{58EE4239-3003-4273-B8CE-5EF5F13A612E}" dt="2022-10-07T10:51:21.425" v="1754"/>
          <ac:spMkLst>
            <pc:docMk/>
            <pc:sldMk cId="2953978193" sldId="908"/>
            <ac:spMk id="66" creationId="{270167A8-A8DF-4D3F-9D42-0082E037F0BB}"/>
          </ac:spMkLst>
        </pc:spChg>
        <pc:spChg chg="mod">
          <ac:chgData name="Amaury de Hemptinne" userId="09d4c125-315e-4fbf-9d12-d285a3ad4c3f" providerId="ADAL" clId="{58EE4239-3003-4273-B8CE-5EF5F13A612E}" dt="2022-10-07T10:51:21.425" v="1754"/>
          <ac:spMkLst>
            <pc:docMk/>
            <pc:sldMk cId="2953978193" sldId="908"/>
            <ac:spMk id="67" creationId="{FD416CAD-5FFF-4020-9944-4CFB7A42B7FB}"/>
          </ac:spMkLst>
        </pc:spChg>
        <pc:spChg chg="mod">
          <ac:chgData name="Amaury de Hemptinne" userId="09d4c125-315e-4fbf-9d12-d285a3ad4c3f" providerId="ADAL" clId="{58EE4239-3003-4273-B8CE-5EF5F13A612E}" dt="2022-10-07T10:51:21.425" v="1754"/>
          <ac:spMkLst>
            <pc:docMk/>
            <pc:sldMk cId="2953978193" sldId="908"/>
            <ac:spMk id="68" creationId="{3830E395-E3D5-4F0C-8299-C68B432B0266}"/>
          </ac:spMkLst>
        </pc:spChg>
        <pc:spChg chg="mod">
          <ac:chgData name="Amaury de Hemptinne" userId="09d4c125-315e-4fbf-9d12-d285a3ad4c3f" providerId="ADAL" clId="{58EE4239-3003-4273-B8CE-5EF5F13A612E}" dt="2022-10-07T10:51:21.425" v="1754"/>
          <ac:spMkLst>
            <pc:docMk/>
            <pc:sldMk cId="2953978193" sldId="908"/>
            <ac:spMk id="69" creationId="{B54EEFAF-A371-4C45-AD04-BAA449D98E76}"/>
          </ac:spMkLst>
        </pc:spChg>
        <pc:spChg chg="mod">
          <ac:chgData name="Amaury de Hemptinne" userId="09d4c125-315e-4fbf-9d12-d285a3ad4c3f" providerId="ADAL" clId="{58EE4239-3003-4273-B8CE-5EF5F13A612E}" dt="2022-10-07T10:51:21.425" v="1754"/>
          <ac:spMkLst>
            <pc:docMk/>
            <pc:sldMk cId="2953978193" sldId="908"/>
            <ac:spMk id="70" creationId="{57AAA0D9-89A4-4D29-92CF-39024B283581}"/>
          </ac:spMkLst>
        </pc:spChg>
        <pc:spChg chg="mod">
          <ac:chgData name="Amaury de Hemptinne" userId="09d4c125-315e-4fbf-9d12-d285a3ad4c3f" providerId="ADAL" clId="{58EE4239-3003-4273-B8CE-5EF5F13A612E}" dt="2022-10-07T10:51:21.425" v="1754"/>
          <ac:spMkLst>
            <pc:docMk/>
            <pc:sldMk cId="2953978193" sldId="908"/>
            <ac:spMk id="71" creationId="{75DFCAE3-82CF-44F1-A33D-7D1C2823990C}"/>
          </ac:spMkLst>
        </pc:spChg>
        <pc:spChg chg="add mod">
          <ac:chgData name="Amaury de Hemptinne" userId="09d4c125-315e-4fbf-9d12-d285a3ad4c3f" providerId="ADAL" clId="{58EE4239-3003-4273-B8CE-5EF5F13A612E}" dt="2022-10-07T08:44:25.696" v="1636"/>
          <ac:spMkLst>
            <pc:docMk/>
            <pc:sldMk cId="2953978193" sldId="908"/>
            <ac:spMk id="74" creationId="{C40B948D-BD0F-4323-8EF6-BD0ADA521DD0}"/>
          </ac:spMkLst>
        </pc:spChg>
        <pc:spChg chg="add mod">
          <ac:chgData name="Amaury de Hemptinne" userId="09d4c125-315e-4fbf-9d12-d285a3ad4c3f" providerId="ADAL" clId="{58EE4239-3003-4273-B8CE-5EF5F13A612E}" dt="2022-10-07T08:44:25.696" v="1636"/>
          <ac:spMkLst>
            <pc:docMk/>
            <pc:sldMk cId="2953978193" sldId="908"/>
            <ac:spMk id="75" creationId="{7271C2CD-3CD2-4729-9586-C755658C97C5}"/>
          </ac:spMkLst>
        </pc:spChg>
        <pc:spChg chg="add mod">
          <ac:chgData name="Amaury de Hemptinne" userId="09d4c125-315e-4fbf-9d12-d285a3ad4c3f" providerId="ADAL" clId="{58EE4239-3003-4273-B8CE-5EF5F13A612E}" dt="2022-10-07T08:44:25.696" v="1636"/>
          <ac:spMkLst>
            <pc:docMk/>
            <pc:sldMk cId="2953978193" sldId="908"/>
            <ac:spMk id="76" creationId="{574206D3-490D-4E3F-B9B0-619BE764EB4A}"/>
          </ac:spMkLst>
        </pc:spChg>
        <pc:spChg chg="add mod">
          <ac:chgData name="Amaury de Hemptinne" userId="09d4c125-315e-4fbf-9d12-d285a3ad4c3f" providerId="ADAL" clId="{58EE4239-3003-4273-B8CE-5EF5F13A612E}" dt="2022-10-07T08:44:25.696" v="1636"/>
          <ac:spMkLst>
            <pc:docMk/>
            <pc:sldMk cId="2953978193" sldId="908"/>
            <ac:spMk id="77" creationId="{0068BD44-7739-46A8-AE00-D23F09234FEE}"/>
          </ac:spMkLst>
        </pc:spChg>
        <pc:spChg chg="add mod">
          <ac:chgData name="Amaury de Hemptinne" userId="09d4c125-315e-4fbf-9d12-d285a3ad4c3f" providerId="ADAL" clId="{58EE4239-3003-4273-B8CE-5EF5F13A612E}" dt="2022-10-07T08:44:25.696" v="1636"/>
          <ac:spMkLst>
            <pc:docMk/>
            <pc:sldMk cId="2953978193" sldId="908"/>
            <ac:spMk id="78" creationId="{CD6493CE-29D2-42FE-8FF4-CCAF48C5B694}"/>
          </ac:spMkLst>
        </pc:spChg>
        <pc:spChg chg="add mod">
          <ac:chgData name="Amaury de Hemptinne" userId="09d4c125-315e-4fbf-9d12-d285a3ad4c3f" providerId="ADAL" clId="{58EE4239-3003-4273-B8CE-5EF5F13A612E}" dt="2022-10-07T08:44:25.696" v="1636"/>
          <ac:spMkLst>
            <pc:docMk/>
            <pc:sldMk cId="2953978193" sldId="908"/>
            <ac:spMk id="79" creationId="{71E391E7-0969-443B-8914-1F200ED774E7}"/>
          </ac:spMkLst>
        </pc:spChg>
        <pc:spChg chg="add mod">
          <ac:chgData name="Amaury de Hemptinne" userId="09d4c125-315e-4fbf-9d12-d285a3ad4c3f" providerId="ADAL" clId="{58EE4239-3003-4273-B8CE-5EF5F13A612E}" dt="2022-10-07T08:44:25.696" v="1636"/>
          <ac:spMkLst>
            <pc:docMk/>
            <pc:sldMk cId="2953978193" sldId="908"/>
            <ac:spMk id="80" creationId="{085B6DAA-D9F2-4147-978B-22850B48D6CE}"/>
          </ac:spMkLst>
        </pc:spChg>
        <pc:spChg chg="add mod">
          <ac:chgData name="Amaury de Hemptinne" userId="09d4c125-315e-4fbf-9d12-d285a3ad4c3f" providerId="ADAL" clId="{58EE4239-3003-4273-B8CE-5EF5F13A612E}" dt="2022-10-07T08:44:25.696" v="1636"/>
          <ac:spMkLst>
            <pc:docMk/>
            <pc:sldMk cId="2953978193" sldId="908"/>
            <ac:spMk id="81" creationId="{AD546310-D284-4B6C-8F57-CE56EACCBEDF}"/>
          </ac:spMkLst>
        </pc:spChg>
        <pc:spChg chg="add mod">
          <ac:chgData name="Amaury de Hemptinne" userId="09d4c125-315e-4fbf-9d12-d285a3ad4c3f" providerId="ADAL" clId="{58EE4239-3003-4273-B8CE-5EF5F13A612E}" dt="2022-10-07T08:44:25.696" v="1636"/>
          <ac:spMkLst>
            <pc:docMk/>
            <pc:sldMk cId="2953978193" sldId="908"/>
            <ac:spMk id="82" creationId="{8C84E51D-0665-4DC8-8673-180B42AEE042}"/>
          </ac:spMkLst>
        </pc:spChg>
        <pc:spChg chg="add mod">
          <ac:chgData name="Amaury de Hemptinne" userId="09d4c125-315e-4fbf-9d12-d285a3ad4c3f" providerId="ADAL" clId="{58EE4239-3003-4273-B8CE-5EF5F13A612E}" dt="2022-10-07T08:44:25.696" v="1636"/>
          <ac:spMkLst>
            <pc:docMk/>
            <pc:sldMk cId="2953978193" sldId="908"/>
            <ac:spMk id="83" creationId="{522108E7-83A2-4201-9CDF-1356E72EC60B}"/>
          </ac:spMkLst>
        </pc:spChg>
        <pc:spChg chg="add mod">
          <ac:chgData name="Amaury de Hemptinne" userId="09d4c125-315e-4fbf-9d12-d285a3ad4c3f" providerId="ADAL" clId="{58EE4239-3003-4273-B8CE-5EF5F13A612E}" dt="2022-10-07T08:44:25.696" v="1636"/>
          <ac:spMkLst>
            <pc:docMk/>
            <pc:sldMk cId="2953978193" sldId="908"/>
            <ac:spMk id="84" creationId="{FD7AEFB6-D665-47A4-894C-94288A659EB0}"/>
          </ac:spMkLst>
        </pc:spChg>
        <pc:spChg chg="add mod">
          <ac:chgData name="Amaury de Hemptinne" userId="09d4c125-315e-4fbf-9d12-d285a3ad4c3f" providerId="ADAL" clId="{58EE4239-3003-4273-B8CE-5EF5F13A612E}" dt="2022-10-07T08:44:25.696" v="1636"/>
          <ac:spMkLst>
            <pc:docMk/>
            <pc:sldMk cId="2953978193" sldId="908"/>
            <ac:spMk id="85" creationId="{5D0D327C-6A21-482B-82F0-E1EC671A12C5}"/>
          </ac:spMkLst>
        </pc:spChg>
        <pc:spChg chg="add mod">
          <ac:chgData name="Amaury de Hemptinne" userId="09d4c125-315e-4fbf-9d12-d285a3ad4c3f" providerId="ADAL" clId="{58EE4239-3003-4273-B8CE-5EF5F13A612E}" dt="2022-10-07T08:44:25.696" v="1636"/>
          <ac:spMkLst>
            <pc:docMk/>
            <pc:sldMk cId="2953978193" sldId="908"/>
            <ac:spMk id="86" creationId="{2F6FEAAE-6039-4742-8E53-7804EE1201C8}"/>
          </ac:spMkLst>
        </pc:spChg>
        <pc:spChg chg="add mod">
          <ac:chgData name="Amaury de Hemptinne" userId="09d4c125-315e-4fbf-9d12-d285a3ad4c3f" providerId="ADAL" clId="{58EE4239-3003-4273-B8CE-5EF5F13A612E}" dt="2022-10-07T08:44:25.696" v="1636"/>
          <ac:spMkLst>
            <pc:docMk/>
            <pc:sldMk cId="2953978193" sldId="908"/>
            <ac:spMk id="87" creationId="{19BF980F-4035-481F-8575-00E633DB1781}"/>
          </ac:spMkLst>
        </pc:spChg>
        <pc:spChg chg="add mod">
          <ac:chgData name="Amaury de Hemptinne" userId="09d4c125-315e-4fbf-9d12-d285a3ad4c3f" providerId="ADAL" clId="{58EE4239-3003-4273-B8CE-5EF5F13A612E}" dt="2022-10-07T08:44:25.696" v="1636"/>
          <ac:spMkLst>
            <pc:docMk/>
            <pc:sldMk cId="2953978193" sldId="908"/>
            <ac:spMk id="88" creationId="{9222B295-4A79-4BCA-9C2C-884EC1A645AC}"/>
          </ac:spMkLst>
        </pc:spChg>
        <pc:spChg chg="add mod">
          <ac:chgData name="Amaury de Hemptinne" userId="09d4c125-315e-4fbf-9d12-d285a3ad4c3f" providerId="ADAL" clId="{58EE4239-3003-4273-B8CE-5EF5F13A612E}" dt="2022-10-07T08:44:25.696" v="1636"/>
          <ac:spMkLst>
            <pc:docMk/>
            <pc:sldMk cId="2953978193" sldId="908"/>
            <ac:spMk id="89" creationId="{48E286BE-8370-4C5B-9A8B-3AC10A7A3F2D}"/>
          </ac:spMkLst>
        </pc:spChg>
        <pc:spChg chg="add mod">
          <ac:chgData name="Amaury de Hemptinne" userId="09d4c125-315e-4fbf-9d12-d285a3ad4c3f" providerId="ADAL" clId="{58EE4239-3003-4273-B8CE-5EF5F13A612E}" dt="2022-10-07T08:44:25.696" v="1636"/>
          <ac:spMkLst>
            <pc:docMk/>
            <pc:sldMk cId="2953978193" sldId="908"/>
            <ac:spMk id="90" creationId="{B700C902-6B08-48D2-81E1-D4962B2F15BD}"/>
          </ac:spMkLst>
        </pc:spChg>
        <pc:spChg chg="add mod">
          <ac:chgData name="Amaury de Hemptinne" userId="09d4c125-315e-4fbf-9d12-d285a3ad4c3f" providerId="ADAL" clId="{58EE4239-3003-4273-B8CE-5EF5F13A612E}" dt="2022-10-07T08:44:25.696" v="1636"/>
          <ac:spMkLst>
            <pc:docMk/>
            <pc:sldMk cId="2953978193" sldId="908"/>
            <ac:spMk id="91" creationId="{D6C32F75-ED66-439A-9C2C-1AED7F2DF97B}"/>
          </ac:spMkLst>
        </pc:spChg>
        <pc:spChg chg="add mod">
          <ac:chgData name="Amaury de Hemptinne" userId="09d4c125-315e-4fbf-9d12-d285a3ad4c3f" providerId="ADAL" clId="{58EE4239-3003-4273-B8CE-5EF5F13A612E}" dt="2022-10-07T08:44:25.696" v="1636"/>
          <ac:spMkLst>
            <pc:docMk/>
            <pc:sldMk cId="2953978193" sldId="908"/>
            <ac:spMk id="92" creationId="{D7139379-6C6D-49BE-BEEA-8FABD741ECFC}"/>
          </ac:spMkLst>
        </pc:spChg>
        <pc:spChg chg="add mod">
          <ac:chgData name="Amaury de Hemptinne" userId="09d4c125-315e-4fbf-9d12-d285a3ad4c3f" providerId="ADAL" clId="{58EE4239-3003-4273-B8CE-5EF5F13A612E}" dt="2022-10-07T08:44:25.696" v="1636"/>
          <ac:spMkLst>
            <pc:docMk/>
            <pc:sldMk cId="2953978193" sldId="908"/>
            <ac:spMk id="93" creationId="{2940824D-67AF-4A01-B3BB-D5388838F853}"/>
          </ac:spMkLst>
        </pc:spChg>
        <pc:spChg chg="add mod">
          <ac:chgData name="Amaury de Hemptinne" userId="09d4c125-315e-4fbf-9d12-d285a3ad4c3f" providerId="ADAL" clId="{58EE4239-3003-4273-B8CE-5EF5F13A612E}" dt="2022-10-07T08:44:25.696" v="1636"/>
          <ac:spMkLst>
            <pc:docMk/>
            <pc:sldMk cId="2953978193" sldId="908"/>
            <ac:spMk id="94" creationId="{43F89E73-95E9-413A-8D32-01A35EABF321}"/>
          </ac:spMkLst>
        </pc:spChg>
        <pc:spChg chg="add mod">
          <ac:chgData name="Amaury de Hemptinne" userId="09d4c125-315e-4fbf-9d12-d285a3ad4c3f" providerId="ADAL" clId="{58EE4239-3003-4273-B8CE-5EF5F13A612E}" dt="2022-10-07T08:44:25.696" v="1636"/>
          <ac:spMkLst>
            <pc:docMk/>
            <pc:sldMk cId="2953978193" sldId="908"/>
            <ac:spMk id="96" creationId="{0C024893-4A4D-4A1D-8F58-3D703542DC42}"/>
          </ac:spMkLst>
        </pc:spChg>
        <pc:spChg chg="add mod">
          <ac:chgData name="Amaury de Hemptinne" userId="09d4c125-315e-4fbf-9d12-d285a3ad4c3f" providerId="ADAL" clId="{58EE4239-3003-4273-B8CE-5EF5F13A612E}" dt="2022-10-07T08:44:25.696" v="1636"/>
          <ac:spMkLst>
            <pc:docMk/>
            <pc:sldMk cId="2953978193" sldId="908"/>
            <ac:spMk id="97" creationId="{FF140791-EF6A-4337-8051-1B18CDEB04E2}"/>
          </ac:spMkLst>
        </pc:spChg>
        <pc:spChg chg="add mod">
          <ac:chgData name="Amaury de Hemptinne" userId="09d4c125-315e-4fbf-9d12-d285a3ad4c3f" providerId="ADAL" clId="{58EE4239-3003-4273-B8CE-5EF5F13A612E}" dt="2022-10-07T08:44:25.696" v="1636"/>
          <ac:spMkLst>
            <pc:docMk/>
            <pc:sldMk cId="2953978193" sldId="908"/>
            <ac:spMk id="98" creationId="{9A788975-A5EB-4BE2-88DB-223B0125B201}"/>
          </ac:spMkLst>
        </pc:spChg>
        <pc:spChg chg="add mod">
          <ac:chgData name="Amaury de Hemptinne" userId="09d4c125-315e-4fbf-9d12-d285a3ad4c3f" providerId="ADAL" clId="{58EE4239-3003-4273-B8CE-5EF5F13A612E}" dt="2022-10-07T08:44:25.696" v="1636"/>
          <ac:spMkLst>
            <pc:docMk/>
            <pc:sldMk cId="2953978193" sldId="908"/>
            <ac:spMk id="99" creationId="{5E37706A-9E19-4969-91F3-BB03874C4847}"/>
          </ac:spMkLst>
        </pc:spChg>
        <pc:spChg chg="add mod">
          <ac:chgData name="Amaury de Hemptinne" userId="09d4c125-315e-4fbf-9d12-d285a3ad4c3f" providerId="ADAL" clId="{58EE4239-3003-4273-B8CE-5EF5F13A612E}" dt="2022-10-07T08:44:25.696" v="1636"/>
          <ac:spMkLst>
            <pc:docMk/>
            <pc:sldMk cId="2953978193" sldId="908"/>
            <ac:spMk id="100" creationId="{A1A0ABFE-85D5-441B-A6AC-5112BAD28152}"/>
          </ac:spMkLst>
        </pc:spChg>
        <pc:spChg chg="add mod">
          <ac:chgData name="Amaury de Hemptinne" userId="09d4c125-315e-4fbf-9d12-d285a3ad4c3f" providerId="ADAL" clId="{58EE4239-3003-4273-B8CE-5EF5F13A612E}" dt="2022-10-07T08:44:25.696" v="1636"/>
          <ac:spMkLst>
            <pc:docMk/>
            <pc:sldMk cId="2953978193" sldId="908"/>
            <ac:spMk id="101" creationId="{6C7B798E-D768-4A51-84BC-2851B1F97921}"/>
          </ac:spMkLst>
        </pc:spChg>
        <pc:spChg chg="add mod">
          <ac:chgData name="Amaury de Hemptinne" userId="09d4c125-315e-4fbf-9d12-d285a3ad4c3f" providerId="ADAL" clId="{58EE4239-3003-4273-B8CE-5EF5F13A612E}" dt="2022-10-07T08:44:25.696" v="1636"/>
          <ac:spMkLst>
            <pc:docMk/>
            <pc:sldMk cId="2953978193" sldId="908"/>
            <ac:spMk id="102" creationId="{01DF2BFF-52F6-4C71-88E3-B4BAF0C20E1E}"/>
          </ac:spMkLst>
        </pc:spChg>
        <pc:spChg chg="add mod">
          <ac:chgData name="Amaury de Hemptinne" userId="09d4c125-315e-4fbf-9d12-d285a3ad4c3f" providerId="ADAL" clId="{58EE4239-3003-4273-B8CE-5EF5F13A612E}" dt="2022-10-07T08:44:25.696" v="1636"/>
          <ac:spMkLst>
            <pc:docMk/>
            <pc:sldMk cId="2953978193" sldId="908"/>
            <ac:spMk id="103" creationId="{154743A5-77E2-4ED5-A94C-65EA1060FC42}"/>
          </ac:spMkLst>
        </pc:spChg>
        <pc:spChg chg="add mod">
          <ac:chgData name="Amaury de Hemptinne" userId="09d4c125-315e-4fbf-9d12-d285a3ad4c3f" providerId="ADAL" clId="{58EE4239-3003-4273-B8CE-5EF5F13A612E}" dt="2022-10-07T08:44:25.696" v="1636"/>
          <ac:spMkLst>
            <pc:docMk/>
            <pc:sldMk cId="2953978193" sldId="908"/>
            <ac:spMk id="104" creationId="{71B5CEC8-23D7-4DB3-BB0E-580FF3666EB1}"/>
          </ac:spMkLst>
        </pc:spChg>
        <pc:spChg chg="add mod">
          <ac:chgData name="Amaury de Hemptinne" userId="09d4c125-315e-4fbf-9d12-d285a3ad4c3f" providerId="ADAL" clId="{58EE4239-3003-4273-B8CE-5EF5F13A612E}" dt="2022-10-07T08:44:25.696" v="1636"/>
          <ac:spMkLst>
            <pc:docMk/>
            <pc:sldMk cId="2953978193" sldId="908"/>
            <ac:spMk id="105" creationId="{D346864E-6A34-40F6-ABE2-B4A2074B5E07}"/>
          </ac:spMkLst>
        </pc:spChg>
        <pc:spChg chg="add mod">
          <ac:chgData name="Amaury de Hemptinne" userId="09d4c125-315e-4fbf-9d12-d285a3ad4c3f" providerId="ADAL" clId="{58EE4239-3003-4273-B8CE-5EF5F13A612E}" dt="2022-10-07T08:44:25.696" v="1636"/>
          <ac:spMkLst>
            <pc:docMk/>
            <pc:sldMk cId="2953978193" sldId="908"/>
            <ac:spMk id="106" creationId="{1897AF6E-A195-4C55-B67C-83831AD09A97}"/>
          </ac:spMkLst>
        </pc:spChg>
        <pc:spChg chg="add mod">
          <ac:chgData name="Amaury de Hemptinne" userId="09d4c125-315e-4fbf-9d12-d285a3ad4c3f" providerId="ADAL" clId="{58EE4239-3003-4273-B8CE-5EF5F13A612E}" dt="2022-10-07T08:44:25.696" v="1636"/>
          <ac:spMkLst>
            <pc:docMk/>
            <pc:sldMk cId="2953978193" sldId="908"/>
            <ac:spMk id="107" creationId="{DE079E15-51B0-459D-AFC6-F5E5157827C3}"/>
          </ac:spMkLst>
        </pc:spChg>
        <pc:spChg chg="add mod">
          <ac:chgData name="Amaury de Hemptinne" userId="09d4c125-315e-4fbf-9d12-d285a3ad4c3f" providerId="ADAL" clId="{58EE4239-3003-4273-B8CE-5EF5F13A612E}" dt="2022-10-07T08:44:25.696" v="1636"/>
          <ac:spMkLst>
            <pc:docMk/>
            <pc:sldMk cId="2953978193" sldId="908"/>
            <ac:spMk id="108" creationId="{4E6F91B6-A18B-43D8-8D2B-49BEDEF8F8F7}"/>
          </ac:spMkLst>
        </pc:spChg>
        <pc:spChg chg="add mod">
          <ac:chgData name="Amaury de Hemptinne" userId="09d4c125-315e-4fbf-9d12-d285a3ad4c3f" providerId="ADAL" clId="{58EE4239-3003-4273-B8CE-5EF5F13A612E}" dt="2022-10-07T08:44:25.696" v="1636"/>
          <ac:spMkLst>
            <pc:docMk/>
            <pc:sldMk cId="2953978193" sldId="908"/>
            <ac:spMk id="109" creationId="{229A2645-A13E-4CD6-A99C-AD4E2B90C86F}"/>
          </ac:spMkLst>
        </pc:spChg>
        <pc:spChg chg="mod topLvl">
          <ac:chgData name="Amaury de Hemptinne" userId="09d4c125-315e-4fbf-9d12-d285a3ad4c3f" providerId="ADAL" clId="{58EE4239-3003-4273-B8CE-5EF5F13A612E}" dt="2022-10-07T10:55:21.483" v="1844" actId="165"/>
          <ac:spMkLst>
            <pc:docMk/>
            <pc:sldMk cId="2953978193" sldId="908"/>
            <ac:spMk id="112" creationId="{D9B98E86-9A03-4441-AD6B-56A9B8B7B4B9}"/>
          </ac:spMkLst>
        </pc:spChg>
        <pc:spChg chg="add mod">
          <ac:chgData name="Amaury de Hemptinne" userId="09d4c125-315e-4fbf-9d12-d285a3ad4c3f" providerId="ADAL" clId="{58EE4239-3003-4273-B8CE-5EF5F13A612E}" dt="2022-10-07T08:44:25.696" v="1636"/>
          <ac:spMkLst>
            <pc:docMk/>
            <pc:sldMk cId="2953978193" sldId="908"/>
            <ac:spMk id="113" creationId="{CE6BEBAE-F049-4803-90E4-15FBD7CFA57E}"/>
          </ac:spMkLst>
        </pc:spChg>
        <pc:spChg chg="add mod">
          <ac:chgData name="Amaury de Hemptinne" userId="09d4c125-315e-4fbf-9d12-d285a3ad4c3f" providerId="ADAL" clId="{58EE4239-3003-4273-B8CE-5EF5F13A612E}" dt="2022-10-07T08:44:25.696" v="1636"/>
          <ac:spMkLst>
            <pc:docMk/>
            <pc:sldMk cId="2953978193" sldId="908"/>
            <ac:spMk id="114" creationId="{23F79138-7BA9-46C4-A430-AB53E1C540CC}"/>
          </ac:spMkLst>
        </pc:spChg>
        <pc:spChg chg="add mod">
          <ac:chgData name="Amaury de Hemptinne" userId="09d4c125-315e-4fbf-9d12-d285a3ad4c3f" providerId="ADAL" clId="{58EE4239-3003-4273-B8CE-5EF5F13A612E}" dt="2022-10-07T08:44:25.696" v="1636"/>
          <ac:spMkLst>
            <pc:docMk/>
            <pc:sldMk cId="2953978193" sldId="908"/>
            <ac:spMk id="115" creationId="{E287424E-D52D-4B84-9037-BBD0061E3D4F}"/>
          </ac:spMkLst>
        </pc:spChg>
        <pc:spChg chg="mod">
          <ac:chgData name="Amaury de Hemptinne" userId="09d4c125-315e-4fbf-9d12-d285a3ad4c3f" providerId="ADAL" clId="{58EE4239-3003-4273-B8CE-5EF5F13A612E}" dt="2022-10-07T10:55:21.483" v="1844" actId="165"/>
          <ac:spMkLst>
            <pc:docMk/>
            <pc:sldMk cId="2953978193" sldId="908"/>
            <ac:spMk id="119" creationId="{6F126AA0-43A6-4F3D-A4DE-7CA4C4994313}"/>
          </ac:spMkLst>
        </pc:spChg>
        <pc:spChg chg="add mod ord">
          <ac:chgData name="Amaury de Hemptinne" userId="09d4c125-315e-4fbf-9d12-d285a3ad4c3f" providerId="ADAL" clId="{58EE4239-3003-4273-B8CE-5EF5F13A612E}" dt="2022-10-07T10:57:25.315" v="1891" actId="1037"/>
          <ac:spMkLst>
            <pc:docMk/>
            <pc:sldMk cId="2953978193" sldId="908"/>
            <ac:spMk id="120" creationId="{67216E11-D73C-47E5-84E6-37CAAE00ECB8}"/>
          </ac:spMkLst>
        </pc:spChg>
        <pc:spChg chg="add mod ord">
          <ac:chgData name="Amaury de Hemptinne" userId="09d4c125-315e-4fbf-9d12-d285a3ad4c3f" providerId="ADAL" clId="{58EE4239-3003-4273-B8CE-5EF5F13A612E}" dt="2022-10-07T10:57:42.230" v="1901" actId="1076"/>
          <ac:spMkLst>
            <pc:docMk/>
            <pc:sldMk cId="2953978193" sldId="908"/>
            <ac:spMk id="121" creationId="{1FA87F0D-43BB-401F-A56C-AAACAACD8D11}"/>
          </ac:spMkLst>
        </pc:spChg>
        <pc:spChg chg="mod">
          <ac:chgData name="Amaury de Hemptinne" userId="09d4c125-315e-4fbf-9d12-d285a3ad4c3f" providerId="ADAL" clId="{58EE4239-3003-4273-B8CE-5EF5F13A612E}" dt="2022-10-07T10:55:21.483" v="1844" actId="165"/>
          <ac:spMkLst>
            <pc:docMk/>
            <pc:sldMk cId="2953978193" sldId="908"/>
            <ac:spMk id="122" creationId="{87BEC77B-DCC3-49B0-804F-9948549B35F5}"/>
          </ac:spMkLst>
        </pc:spChg>
        <pc:spChg chg="add mod">
          <ac:chgData name="Amaury de Hemptinne" userId="09d4c125-315e-4fbf-9d12-d285a3ad4c3f" providerId="ADAL" clId="{58EE4239-3003-4273-B8CE-5EF5F13A612E}" dt="2022-10-07T08:44:25.696" v="1636"/>
          <ac:spMkLst>
            <pc:docMk/>
            <pc:sldMk cId="2953978193" sldId="908"/>
            <ac:spMk id="123" creationId="{192ED807-10D5-4C50-9A6F-1AE091963E9B}"/>
          </ac:spMkLst>
        </pc:spChg>
        <pc:spChg chg="add del mod">
          <ac:chgData name="Amaury de Hemptinne" userId="09d4c125-315e-4fbf-9d12-d285a3ad4c3f" providerId="ADAL" clId="{58EE4239-3003-4273-B8CE-5EF5F13A612E}" dt="2022-10-07T10:53:10.964" v="1793" actId="478"/>
          <ac:spMkLst>
            <pc:docMk/>
            <pc:sldMk cId="2953978193" sldId="908"/>
            <ac:spMk id="124" creationId="{5F4BD789-2B43-4CEF-A3C1-AC4970006D03}"/>
          </ac:spMkLst>
        </pc:spChg>
        <pc:spChg chg="add del mod">
          <ac:chgData name="Amaury de Hemptinne" userId="09d4c125-315e-4fbf-9d12-d285a3ad4c3f" providerId="ADAL" clId="{58EE4239-3003-4273-B8CE-5EF5F13A612E}" dt="2022-10-07T10:53:21.530" v="1796" actId="478"/>
          <ac:spMkLst>
            <pc:docMk/>
            <pc:sldMk cId="2953978193" sldId="908"/>
            <ac:spMk id="125" creationId="{B0EF6AFF-8555-49EA-AA64-D554B5BCAF68}"/>
          </ac:spMkLst>
        </pc:spChg>
        <pc:spChg chg="add del mod">
          <ac:chgData name="Amaury de Hemptinne" userId="09d4c125-315e-4fbf-9d12-d285a3ad4c3f" providerId="ADAL" clId="{58EE4239-3003-4273-B8CE-5EF5F13A612E}" dt="2022-10-07T10:56:06.561" v="1865" actId="478"/>
          <ac:spMkLst>
            <pc:docMk/>
            <pc:sldMk cId="2953978193" sldId="908"/>
            <ac:spMk id="126" creationId="{325EAF20-4280-46AC-BF16-19520E40314F}"/>
          </ac:spMkLst>
        </pc:spChg>
        <pc:spChg chg="add mod">
          <ac:chgData name="Amaury de Hemptinne" userId="09d4c125-315e-4fbf-9d12-d285a3ad4c3f" providerId="ADAL" clId="{58EE4239-3003-4273-B8CE-5EF5F13A612E}" dt="2022-10-07T08:44:25.696" v="1636"/>
          <ac:spMkLst>
            <pc:docMk/>
            <pc:sldMk cId="2953978193" sldId="908"/>
            <ac:spMk id="135" creationId="{DADEA5CE-B1B8-4D19-AE9C-3D1ED4E1B201}"/>
          </ac:spMkLst>
        </pc:spChg>
        <pc:spChg chg="mod">
          <ac:chgData name="Amaury de Hemptinne" userId="09d4c125-315e-4fbf-9d12-d285a3ad4c3f" providerId="ADAL" clId="{58EE4239-3003-4273-B8CE-5EF5F13A612E}" dt="2022-10-07T10:55:21.483" v="1844" actId="165"/>
          <ac:spMkLst>
            <pc:docMk/>
            <pc:sldMk cId="2953978193" sldId="908"/>
            <ac:spMk id="136" creationId="{D4DCEFF6-9CD5-4569-90F6-5A29111C7628}"/>
          </ac:spMkLst>
        </pc:spChg>
        <pc:spChg chg="add mod ord">
          <ac:chgData name="Amaury de Hemptinne" userId="09d4c125-315e-4fbf-9d12-d285a3ad4c3f" providerId="ADAL" clId="{58EE4239-3003-4273-B8CE-5EF5F13A612E}" dt="2022-10-07T11:45:07.130" v="2468" actId="20577"/>
          <ac:spMkLst>
            <pc:docMk/>
            <pc:sldMk cId="2953978193" sldId="908"/>
            <ac:spMk id="137" creationId="{D6C9FE43-8712-4705-9AA9-89838E5253FE}"/>
          </ac:spMkLst>
        </pc:spChg>
        <pc:spChg chg="add mod topLvl">
          <ac:chgData name="Amaury de Hemptinne" userId="09d4c125-315e-4fbf-9d12-d285a3ad4c3f" providerId="ADAL" clId="{58EE4239-3003-4273-B8CE-5EF5F13A612E}" dt="2022-10-07T10:55:26.961" v="1845" actId="164"/>
          <ac:spMkLst>
            <pc:docMk/>
            <pc:sldMk cId="2953978193" sldId="908"/>
            <ac:spMk id="138" creationId="{040C1C3A-BF08-41BC-AA38-3166CC96446E}"/>
          </ac:spMkLst>
        </pc:spChg>
        <pc:spChg chg="mod topLvl">
          <ac:chgData name="Amaury de Hemptinne" userId="09d4c125-315e-4fbf-9d12-d285a3ad4c3f" providerId="ADAL" clId="{58EE4239-3003-4273-B8CE-5EF5F13A612E}" dt="2022-10-07T10:58:15.871" v="1908" actId="14100"/>
          <ac:spMkLst>
            <pc:docMk/>
            <pc:sldMk cId="2953978193" sldId="908"/>
            <ac:spMk id="141" creationId="{323892E7-897A-4996-B9BA-B157170C9D44}"/>
          </ac:spMkLst>
        </pc:spChg>
        <pc:spChg chg="mod">
          <ac:chgData name="Amaury de Hemptinne" userId="09d4c125-315e-4fbf-9d12-d285a3ad4c3f" providerId="ADAL" clId="{58EE4239-3003-4273-B8CE-5EF5F13A612E}" dt="2022-10-07T10:56:53.963" v="1877" actId="165"/>
          <ac:spMkLst>
            <pc:docMk/>
            <pc:sldMk cId="2953978193" sldId="908"/>
            <ac:spMk id="145" creationId="{E58A7E7D-D94B-4231-BBE7-7548386B3D05}"/>
          </ac:spMkLst>
        </pc:spChg>
        <pc:spChg chg="mod">
          <ac:chgData name="Amaury de Hemptinne" userId="09d4c125-315e-4fbf-9d12-d285a3ad4c3f" providerId="ADAL" clId="{58EE4239-3003-4273-B8CE-5EF5F13A612E}" dt="2022-10-07T10:56:53.963" v="1877" actId="165"/>
          <ac:spMkLst>
            <pc:docMk/>
            <pc:sldMk cId="2953978193" sldId="908"/>
            <ac:spMk id="146" creationId="{02E2E61C-48E2-4F34-AFB0-351D38F050D7}"/>
          </ac:spMkLst>
        </pc:spChg>
        <pc:spChg chg="mod">
          <ac:chgData name="Amaury de Hemptinne" userId="09d4c125-315e-4fbf-9d12-d285a3ad4c3f" providerId="ADAL" clId="{58EE4239-3003-4273-B8CE-5EF5F13A612E}" dt="2022-10-07T10:56:53.963" v="1877" actId="165"/>
          <ac:spMkLst>
            <pc:docMk/>
            <pc:sldMk cId="2953978193" sldId="908"/>
            <ac:spMk id="147" creationId="{BBA74AF9-B684-4152-AF78-17AD14D87031}"/>
          </ac:spMkLst>
        </pc:spChg>
        <pc:spChg chg="mod">
          <ac:chgData name="Amaury de Hemptinne" userId="09d4c125-315e-4fbf-9d12-d285a3ad4c3f" providerId="ADAL" clId="{58EE4239-3003-4273-B8CE-5EF5F13A612E}" dt="2022-10-07T10:56:53.963" v="1877" actId="165"/>
          <ac:spMkLst>
            <pc:docMk/>
            <pc:sldMk cId="2953978193" sldId="908"/>
            <ac:spMk id="148" creationId="{4A43697F-5B93-4FC6-80A2-005D9F96DA72}"/>
          </ac:spMkLst>
        </pc:spChg>
        <pc:spChg chg="add mod">
          <ac:chgData name="Amaury de Hemptinne" userId="09d4c125-315e-4fbf-9d12-d285a3ad4c3f" providerId="ADAL" clId="{58EE4239-3003-4273-B8CE-5EF5F13A612E}" dt="2022-10-07T10:56:44.890" v="1876" actId="14100"/>
          <ac:spMkLst>
            <pc:docMk/>
            <pc:sldMk cId="2953978193" sldId="908"/>
            <ac:spMk id="149" creationId="{E2944BA7-394F-47D8-BCE5-A3A74E6E36A9}"/>
          </ac:spMkLst>
        </pc:spChg>
        <pc:spChg chg="del mod topLvl">
          <ac:chgData name="Amaury de Hemptinne" userId="09d4c125-315e-4fbf-9d12-d285a3ad4c3f" providerId="ADAL" clId="{58EE4239-3003-4273-B8CE-5EF5F13A612E}" dt="2022-10-07T10:56:11.695" v="1868" actId="478"/>
          <ac:spMkLst>
            <pc:docMk/>
            <pc:sldMk cId="2953978193" sldId="908"/>
            <ac:spMk id="159" creationId="{D272E40C-D701-4208-9DEA-B1CD4FA590E2}"/>
          </ac:spMkLst>
        </pc:spChg>
        <pc:grpChg chg="del">
          <ac:chgData name="Amaury de Hemptinne" userId="09d4c125-315e-4fbf-9d12-d285a3ad4c3f" providerId="ADAL" clId="{58EE4239-3003-4273-B8CE-5EF5F13A612E}" dt="2022-10-07T08:44:24.666" v="1635" actId="478"/>
          <ac:grpSpMkLst>
            <pc:docMk/>
            <pc:sldMk cId="2953978193" sldId="908"/>
            <ac:grpSpMk id="3" creationId="{AF3962A0-9D24-48FD-8BD3-CB6D8DEB2BE0}"/>
          </ac:grpSpMkLst>
        </pc:grpChg>
        <pc:grpChg chg="del">
          <ac:chgData name="Amaury de Hemptinne" userId="09d4c125-315e-4fbf-9d12-d285a3ad4c3f" providerId="ADAL" clId="{58EE4239-3003-4273-B8CE-5EF5F13A612E}" dt="2022-10-07T08:44:24.666" v="1635" actId="478"/>
          <ac:grpSpMkLst>
            <pc:docMk/>
            <pc:sldMk cId="2953978193" sldId="908"/>
            <ac:grpSpMk id="5" creationId="{5B9FA90F-E9EA-4C9B-840E-668AE3D49D59}"/>
          </ac:grpSpMkLst>
        </pc:grpChg>
        <pc:grpChg chg="add del mod">
          <ac:chgData name="Amaury de Hemptinne" userId="09d4c125-315e-4fbf-9d12-d285a3ad4c3f" providerId="ADAL" clId="{58EE4239-3003-4273-B8CE-5EF5F13A612E}" dt="2022-10-07T10:55:21.483" v="1844" actId="165"/>
          <ac:grpSpMkLst>
            <pc:docMk/>
            <pc:sldMk cId="2953978193" sldId="908"/>
            <ac:grpSpMk id="8" creationId="{479B156D-0503-4C87-B95E-4A9D7C30B958}"/>
          </ac:grpSpMkLst>
        </pc:grpChg>
        <pc:grpChg chg="add mod">
          <ac:chgData name="Amaury de Hemptinne" userId="09d4c125-315e-4fbf-9d12-d285a3ad4c3f" providerId="ADAL" clId="{58EE4239-3003-4273-B8CE-5EF5F13A612E}" dt="2022-10-07T10:57:45.944" v="1903" actId="1076"/>
          <ac:grpSpMkLst>
            <pc:docMk/>
            <pc:sldMk cId="2953978193" sldId="908"/>
            <ac:grpSpMk id="9" creationId="{2D4CE658-845E-4221-AE51-2433A0AF3474}"/>
          </ac:grpSpMkLst>
        </pc:grpChg>
        <pc:grpChg chg="add mod ord">
          <ac:chgData name="Amaury de Hemptinne" userId="09d4c125-315e-4fbf-9d12-d285a3ad4c3f" providerId="ADAL" clId="{58EE4239-3003-4273-B8CE-5EF5F13A612E}" dt="2022-10-07T10:57:38.187" v="1900" actId="14100"/>
          <ac:grpSpMkLst>
            <pc:docMk/>
            <pc:sldMk cId="2953978193" sldId="908"/>
            <ac:grpSpMk id="60" creationId="{1E71DF93-C638-4DF7-992F-5FC379AA5D7E}"/>
          </ac:grpSpMkLst>
        </pc:grpChg>
        <pc:grpChg chg="mod">
          <ac:chgData name="Amaury de Hemptinne" userId="09d4c125-315e-4fbf-9d12-d285a3ad4c3f" providerId="ADAL" clId="{58EE4239-3003-4273-B8CE-5EF5F13A612E}" dt="2022-10-07T10:51:21.425" v="1754"/>
          <ac:grpSpMkLst>
            <pc:docMk/>
            <pc:sldMk cId="2953978193" sldId="908"/>
            <ac:grpSpMk id="61" creationId="{A80384E0-0B02-4B0A-AA06-8CC72B871A4A}"/>
          </ac:grpSpMkLst>
        </pc:grpChg>
        <pc:grpChg chg="mod">
          <ac:chgData name="Amaury de Hemptinne" userId="09d4c125-315e-4fbf-9d12-d285a3ad4c3f" providerId="ADAL" clId="{58EE4239-3003-4273-B8CE-5EF5F13A612E}" dt="2022-10-07T10:51:21.425" v="1754"/>
          <ac:grpSpMkLst>
            <pc:docMk/>
            <pc:sldMk cId="2953978193" sldId="908"/>
            <ac:grpSpMk id="63" creationId="{E61BCC48-9F4F-4F41-AEFA-88E6C8D0543E}"/>
          </ac:grpSpMkLst>
        </pc:grpChg>
        <pc:grpChg chg="add del mod">
          <ac:chgData name="Amaury de Hemptinne" userId="09d4c125-315e-4fbf-9d12-d285a3ad4c3f" providerId="ADAL" clId="{58EE4239-3003-4273-B8CE-5EF5F13A612E}" dt="2022-10-07T10:54:36.271" v="1832" actId="165"/>
          <ac:grpSpMkLst>
            <pc:docMk/>
            <pc:sldMk cId="2953978193" sldId="908"/>
            <ac:grpSpMk id="110" creationId="{1C74CB49-D0FC-4030-993D-F2E75411A23D}"/>
          </ac:grpSpMkLst>
        </pc:grpChg>
        <pc:grpChg chg="mod topLvl">
          <ac:chgData name="Amaury de Hemptinne" userId="09d4c125-315e-4fbf-9d12-d285a3ad4c3f" providerId="ADAL" clId="{58EE4239-3003-4273-B8CE-5EF5F13A612E}" dt="2022-10-07T10:55:26.961" v="1845" actId="164"/>
          <ac:grpSpMkLst>
            <pc:docMk/>
            <pc:sldMk cId="2953978193" sldId="908"/>
            <ac:grpSpMk id="111" creationId="{C0CB95A3-6C9E-4B1B-A5DA-8199FB136B05}"/>
          </ac:grpSpMkLst>
        </pc:grpChg>
        <pc:grpChg chg="add del mod">
          <ac:chgData name="Amaury de Hemptinne" userId="09d4c125-315e-4fbf-9d12-d285a3ad4c3f" providerId="ADAL" clId="{58EE4239-3003-4273-B8CE-5EF5F13A612E}" dt="2022-10-07T10:56:53.963" v="1877" actId="165"/>
          <ac:grpSpMkLst>
            <pc:docMk/>
            <pc:sldMk cId="2953978193" sldId="908"/>
            <ac:grpSpMk id="139" creationId="{B97908D0-55A7-4103-AC79-140BBC0646A2}"/>
          </ac:grpSpMkLst>
        </pc:grpChg>
        <pc:grpChg chg="mod topLvl">
          <ac:chgData name="Amaury de Hemptinne" userId="09d4c125-315e-4fbf-9d12-d285a3ad4c3f" providerId="ADAL" clId="{58EE4239-3003-4273-B8CE-5EF5F13A612E}" dt="2022-10-07T10:56:53.963" v="1877" actId="165"/>
          <ac:grpSpMkLst>
            <pc:docMk/>
            <pc:sldMk cId="2953978193" sldId="908"/>
            <ac:grpSpMk id="140" creationId="{C74B2BED-2F20-4899-BF08-8CDD96D764F3}"/>
          </ac:grpSpMkLst>
        </pc:grpChg>
        <pc:grpChg chg="add del mod">
          <ac:chgData name="Amaury de Hemptinne" userId="09d4c125-315e-4fbf-9d12-d285a3ad4c3f" providerId="ADAL" clId="{58EE4239-3003-4273-B8CE-5EF5F13A612E}" dt="2022-10-07T08:50:56.333" v="1689" actId="165"/>
          <ac:grpSpMkLst>
            <pc:docMk/>
            <pc:sldMk cId="2953978193" sldId="908"/>
            <ac:grpSpMk id="157" creationId="{46087B62-DC34-47E4-9A6F-7520A964F869}"/>
          </ac:grpSpMkLst>
        </pc:grpChg>
        <pc:grpChg chg="del">
          <ac:chgData name="Amaury de Hemptinne" userId="09d4c125-315e-4fbf-9d12-d285a3ad4c3f" providerId="ADAL" clId="{58EE4239-3003-4273-B8CE-5EF5F13A612E}" dt="2022-10-07T08:44:24.666" v="1635" actId="478"/>
          <ac:grpSpMkLst>
            <pc:docMk/>
            <pc:sldMk cId="2953978193" sldId="908"/>
            <ac:grpSpMk id="338" creationId="{6BFDA5B0-4ABB-44E2-8475-E0442BC92099}"/>
          </ac:grpSpMkLst>
        </pc:grpChg>
        <pc:picChg chg="mod">
          <ac:chgData name="Amaury de Hemptinne" userId="09d4c125-315e-4fbf-9d12-d285a3ad4c3f" providerId="ADAL" clId="{58EE4239-3003-4273-B8CE-5EF5F13A612E}" dt="2022-10-07T10:51:21.425" v="1754"/>
          <ac:picMkLst>
            <pc:docMk/>
            <pc:sldMk cId="2953978193" sldId="908"/>
            <ac:picMk id="65" creationId="{63798AE6-891D-45AA-994D-F1A4608AAE59}"/>
          </ac:picMkLst>
        </pc:picChg>
        <pc:picChg chg="add mod">
          <ac:chgData name="Amaury de Hemptinne" userId="09d4c125-315e-4fbf-9d12-d285a3ad4c3f" providerId="ADAL" clId="{58EE4239-3003-4273-B8CE-5EF5F13A612E}" dt="2022-10-07T08:44:25.696" v="1636"/>
          <ac:picMkLst>
            <pc:docMk/>
            <pc:sldMk cId="2953978193" sldId="908"/>
            <ac:picMk id="73" creationId="{D56DCD87-85DE-4A44-9DC2-F8E2B2E5C132}"/>
          </ac:picMkLst>
        </pc:picChg>
        <pc:picChg chg="add del mod">
          <ac:chgData name="Amaury de Hemptinne" userId="09d4c125-315e-4fbf-9d12-d285a3ad4c3f" providerId="ADAL" clId="{58EE4239-3003-4273-B8CE-5EF5F13A612E}" dt="2022-10-07T08:51:13.295" v="1731" actId="478"/>
          <ac:picMkLst>
            <pc:docMk/>
            <pc:sldMk cId="2953978193" sldId="908"/>
            <ac:picMk id="117" creationId="{B8B91395-026D-4649-B508-954589412F1F}"/>
          </ac:picMkLst>
        </pc:picChg>
        <pc:picChg chg="mod">
          <ac:chgData name="Amaury de Hemptinne" userId="09d4c125-315e-4fbf-9d12-d285a3ad4c3f" providerId="ADAL" clId="{58EE4239-3003-4273-B8CE-5EF5F13A612E}" dt="2022-10-07T10:59:16.049" v="1913" actId="16480"/>
          <ac:picMkLst>
            <pc:docMk/>
            <pc:sldMk cId="2953978193" sldId="908"/>
            <ac:picMk id="118" creationId="{0B25C6CB-BCED-44AE-A252-5FDA393E5299}"/>
          </ac:picMkLst>
        </pc:picChg>
        <pc:picChg chg="add del mod">
          <ac:chgData name="Amaury de Hemptinne" userId="09d4c125-315e-4fbf-9d12-d285a3ad4c3f" providerId="ADAL" clId="{58EE4239-3003-4273-B8CE-5EF5F13A612E}" dt="2022-10-07T08:50:48.147" v="1687" actId="478"/>
          <ac:picMkLst>
            <pc:docMk/>
            <pc:sldMk cId="2953978193" sldId="908"/>
            <ac:picMk id="118" creationId="{231DD1B9-0547-482A-AC07-962D2F2DA33D}"/>
          </ac:picMkLst>
        </pc:picChg>
        <pc:picChg chg="add del mod">
          <ac:chgData name="Amaury de Hemptinne" userId="09d4c125-315e-4fbf-9d12-d285a3ad4c3f" providerId="ADAL" clId="{58EE4239-3003-4273-B8CE-5EF5F13A612E}" dt="2022-10-07T08:51:13.295" v="1731" actId="478"/>
          <ac:picMkLst>
            <pc:docMk/>
            <pc:sldMk cId="2953978193" sldId="908"/>
            <ac:picMk id="136" creationId="{E5EC2DE5-DC8F-4A4E-96F2-28B7C4BA5E77}"/>
          </ac:picMkLst>
        </pc:picChg>
        <pc:picChg chg="mod">
          <ac:chgData name="Amaury de Hemptinne" userId="09d4c125-315e-4fbf-9d12-d285a3ad4c3f" providerId="ADAL" clId="{58EE4239-3003-4273-B8CE-5EF5F13A612E}" dt="2022-10-07T10:56:53.963" v="1877" actId="165"/>
          <ac:picMkLst>
            <pc:docMk/>
            <pc:sldMk cId="2953978193" sldId="908"/>
            <ac:picMk id="144" creationId="{C0810328-75F0-4072-BC5C-DD2B5E72BBCE}"/>
          </ac:picMkLst>
        </pc:picChg>
        <pc:picChg chg="del mod topLvl">
          <ac:chgData name="Amaury de Hemptinne" userId="09d4c125-315e-4fbf-9d12-d285a3ad4c3f" providerId="ADAL" clId="{58EE4239-3003-4273-B8CE-5EF5F13A612E}" dt="2022-10-07T08:51:13.295" v="1731" actId="478"/>
          <ac:picMkLst>
            <pc:docMk/>
            <pc:sldMk cId="2953978193" sldId="908"/>
            <ac:picMk id="158" creationId="{CA175A93-8093-43E4-A6BE-5468E44835D3}"/>
          </ac:picMkLst>
        </pc:picChg>
        <pc:cxnChg chg="add mod">
          <ac:chgData name="Amaury de Hemptinne" userId="09d4c125-315e-4fbf-9d12-d285a3ad4c3f" providerId="ADAL" clId="{58EE4239-3003-4273-B8CE-5EF5F13A612E}" dt="2022-10-07T08:44:25.696" v="1636"/>
          <ac:cxnSpMkLst>
            <pc:docMk/>
            <pc:sldMk cId="2953978193" sldId="908"/>
            <ac:cxnSpMk id="95" creationId="{A7BA60A3-87E3-4ED3-9969-A38348519283}"/>
          </ac:cxnSpMkLst>
        </pc:cxnChg>
        <pc:cxnChg chg="mod">
          <ac:chgData name="Amaury de Hemptinne" userId="09d4c125-315e-4fbf-9d12-d285a3ad4c3f" providerId="ADAL" clId="{58EE4239-3003-4273-B8CE-5EF5F13A612E}" dt="2022-10-07T08:44:24.666" v="1635" actId="478"/>
          <ac:cxnSpMkLst>
            <pc:docMk/>
            <pc:sldMk cId="2953978193" sldId="908"/>
            <ac:cxnSpMk id="111" creationId="{66A1B88F-9BB4-477A-A9BF-B5982CE0FCF1}"/>
          </ac:cxnSpMkLst>
        </pc:cxnChg>
        <pc:cxnChg chg="mod ord topLvl">
          <ac:chgData name="Amaury de Hemptinne" userId="09d4c125-315e-4fbf-9d12-d285a3ad4c3f" providerId="ADAL" clId="{58EE4239-3003-4273-B8CE-5EF5F13A612E}" dt="2022-10-07T10:57:45.944" v="1903" actId="1076"/>
          <ac:cxnSpMkLst>
            <pc:docMk/>
            <pc:sldMk cId="2953978193" sldId="908"/>
            <ac:cxnSpMk id="116" creationId="{785B8533-33C8-4690-A9DA-366F3BB06607}"/>
          </ac:cxnSpMkLst>
        </pc:cxnChg>
        <pc:cxnChg chg="mod">
          <ac:chgData name="Amaury de Hemptinne" userId="09d4c125-315e-4fbf-9d12-d285a3ad4c3f" providerId="ADAL" clId="{58EE4239-3003-4273-B8CE-5EF5F13A612E}" dt="2022-10-07T08:44:24.666" v="1635" actId="478"/>
          <ac:cxnSpMkLst>
            <pc:docMk/>
            <pc:sldMk cId="2953978193" sldId="908"/>
            <ac:cxnSpMk id="116" creationId="{7B393606-3A2E-473A-84C9-291B7C977347}"/>
          </ac:cxnSpMkLst>
        </pc:cxnChg>
        <pc:cxnChg chg="mod ord topLvl">
          <ac:chgData name="Amaury de Hemptinne" userId="09d4c125-315e-4fbf-9d12-d285a3ad4c3f" providerId="ADAL" clId="{58EE4239-3003-4273-B8CE-5EF5F13A612E}" dt="2022-10-07T10:57:45.944" v="1903" actId="1076"/>
          <ac:cxnSpMkLst>
            <pc:docMk/>
            <pc:sldMk cId="2953978193" sldId="908"/>
            <ac:cxnSpMk id="117" creationId="{511A18DB-0E52-45A6-8B7F-51C2C668E485}"/>
          </ac:cxnSpMkLst>
        </pc:cxnChg>
        <pc:cxnChg chg="mod">
          <ac:chgData name="Amaury de Hemptinne" userId="09d4c125-315e-4fbf-9d12-d285a3ad4c3f" providerId="ADAL" clId="{58EE4239-3003-4273-B8CE-5EF5F13A612E}" dt="2022-10-07T08:44:24.666" v="1635" actId="478"/>
          <ac:cxnSpMkLst>
            <pc:docMk/>
            <pc:sldMk cId="2953978193" sldId="908"/>
            <ac:cxnSpMk id="119" creationId="{D22DC4A3-559B-4423-8A0A-EE796BAC8CF5}"/>
          </ac:cxnSpMkLst>
        </pc:cxnChg>
        <pc:cxnChg chg="mod">
          <ac:chgData name="Amaury de Hemptinne" userId="09d4c125-315e-4fbf-9d12-d285a3ad4c3f" providerId="ADAL" clId="{58EE4239-3003-4273-B8CE-5EF5F13A612E}" dt="2022-10-07T08:44:24.666" v="1635" actId="478"/>
          <ac:cxnSpMkLst>
            <pc:docMk/>
            <pc:sldMk cId="2953978193" sldId="908"/>
            <ac:cxnSpMk id="122" creationId="{B4C97325-E39D-4C01-AF87-5184EC5C374F}"/>
          </ac:cxnSpMkLst>
        </pc:cxnChg>
        <pc:cxnChg chg="add mod ord">
          <ac:chgData name="Amaury de Hemptinne" userId="09d4c125-315e-4fbf-9d12-d285a3ad4c3f" providerId="ADAL" clId="{58EE4239-3003-4273-B8CE-5EF5F13A612E}" dt="2022-10-07T10:52:43.014" v="1789" actId="14100"/>
          <ac:cxnSpMkLst>
            <pc:docMk/>
            <pc:sldMk cId="2953978193" sldId="908"/>
            <ac:cxnSpMk id="127" creationId="{0C8F632F-2198-4407-9489-42A83C64961A}"/>
          </ac:cxnSpMkLst>
        </pc:cxnChg>
        <pc:cxnChg chg="add mod ord">
          <ac:chgData name="Amaury de Hemptinne" userId="09d4c125-315e-4fbf-9d12-d285a3ad4c3f" providerId="ADAL" clId="{58EE4239-3003-4273-B8CE-5EF5F13A612E}" dt="2022-10-07T10:52:50.387" v="1790" actId="14100"/>
          <ac:cxnSpMkLst>
            <pc:docMk/>
            <pc:sldMk cId="2953978193" sldId="908"/>
            <ac:cxnSpMk id="128" creationId="{66E770C2-51A1-4E60-A421-F1D3BAFFA62F}"/>
          </ac:cxnSpMkLst>
        </pc:cxnChg>
        <pc:cxnChg chg="add del mod">
          <ac:chgData name="Amaury de Hemptinne" userId="09d4c125-315e-4fbf-9d12-d285a3ad4c3f" providerId="ADAL" clId="{58EE4239-3003-4273-B8CE-5EF5F13A612E}" dt="2022-10-07T10:53:13.474" v="1795" actId="478"/>
          <ac:cxnSpMkLst>
            <pc:docMk/>
            <pc:sldMk cId="2953978193" sldId="908"/>
            <ac:cxnSpMk id="129" creationId="{53984853-20E1-4FEC-BB84-968865E04D9D}"/>
          </ac:cxnSpMkLst>
        </pc:cxnChg>
        <pc:cxnChg chg="add del mod">
          <ac:chgData name="Amaury de Hemptinne" userId="09d4c125-315e-4fbf-9d12-d285a3ad4c3f" providerId="ADAL" clId="{58EE4239-3003-4273-B8CE-5EF5F13A612E}" dt="2022-10-07T10:53:12.055" v="1794" actId="478"/>
          <ac:cxnSpMkLst>
            <pc:docMk/>
            <pc:sldMk cId="2953978193" sldId="908"/>
            <ac:cxnSpMk id="130" creationId="{73F6BB99-182B-4F8D-8F06-BBC86C55E728}"/>
          </ac:cxnSpMkLst>
        </pc:cxnChg>
        <pc:cxnChg chg="add del mod">
          <ac:chgData name="Amaury de Hemptinne" userId="09d4c125-315e-4fbf-9d12-d285a3ad4c3f" providerId="ADAL" clId="{58EE4239-3003-4273-B8CE-5EF5F13A612E}" dt="2022-10-07T10:53:26.163" v="1798" actId="478"/>
          <ac:cxnSpMkLst>
            <pc:docMk/>
            <pc:sldMk cId="2953978193" sldId="908"/>
            <ac:cxnSpMk id="131" creationId="{221E0C35-1D14-4E91-AF9F-5E1ABF724B08}"/>
          </ac:cxnSpMkLst>
        </pc:cxnChg>
        <pc:cxnChg chg="add del mod">
          <ac:chgData name="Amaury de Hemptinne" userId="09d4c125-315e-4fbf-9d12-d285a3ad4c3f" providerId="ADAL" clId="{58EE4239-3003-4273-B8CE-5EF5F13A612E}" dt="2022-10-07T10:53:22.587" v="1797" actId="478"/>
          <ac:cxnSpMkLst>
            <pc:docMk/>
            <pc:sldMk cId="2953978193" sldId="908"/>
            <ac:cxnSpMk id="132" creationId="{6385E80E-C59E-4536-AAA1-3C223B16F2D6}"/>
          </ac:cxnSpMkLst>
        </pc:cxnChg>
        <pc:cxnChg chg="add del mod">
          <ac:chgData name="Amaury de Hemptinne" userId="09d4c125-315e-4fbf-9d12-d285a3ad4c3f" providerId="ADAL" clId="{58EE4239-3003-4273-B8CE-5EF5F13A612E}" dt="2022-10-07T10:56:09.875" v="1867" actId="478"/>
          <ac:cxnSpMkLst>
            <pc:docMk/>
            <pc:sldMk cId="2953978193" sldId="908"/>
            <ac:cxnSpMk id="133" creationId="{06DD9CFE-FC0D-4D25-A9A8-67E7CB909858}"/>
          </ac:cxnSpMkLst>
        </pc:cxnChg>
        <pc:cxnChg chg="add del mod">
          <ac:chgData name="Amaury de Hemptinne" userId="09d4c125-315e-4fbf-9d12-d285a3ad4c3f" providerId="ADAL" clId="{58EE4239-3003-4273-B8CE-5EF5F13A612E}" dt="2022-10-07T10:56:07.923" v="1866" actId="478"/>
          <ac:cxnSpMkLst>
            <pc:docMk/>
            <pc:sldMk cId="2953978193" sldId="908"/>
            <ac:cxnSpMk id="134" creationId="{D600658D-C578-4651-844E-85D26F4978FA}"/>
          </ac:cxnSpMkLst>
        </pc:cxnChg>
        <pc:cxnChg chg="add del mod">
          <ac:chgData name="Amaury de Hemptinne" userId="09d4c125-315e-4fbf-9d12-d285a3ad4c3f" providerId="ADAL" clId="{58EE4239-3003-4273-B8CE-5EF5F13A612E}" dt="2022-10-07T08:51:13.295" v="1731" actId="478"/>
          <ac:cxnSpMkLst>
            <pc:docMk/>
            <pc:sldMk cId="2953978193" sldId="908"/>
            <ac:cxnSpMk id="138" creationId="{06C74D62-8666-4A48-8C00-B4FDAD8F2DEA}"/>
          </ac:cxnSpMkLst>
        </pc:cxnChg>
        <pc:cxnChg chg="add del mod">
          <ac:chgData name="Amaury de Hemptinne" userId="09d4c125-315e-4fbf-9d12-d285a3ad4c3f" providerId="ADAL" clId="{58EE4239-3003-4273-B8CE-5EF5F13A612E}" dt="2022-10-07T08:51:13.295" v="1731" actId="478"/>
          <ac:cxnSpMkLst>
            <pc:docMk/>
            <pc:sldMk cId="2953978193" sldId="908"/>
            <ac:cxnSpMk id="139" creationId="{31DE5220-1E3D-4358-8A5D-821EFF75F193}"/>
          </ac:cxnSpMkLst>
        </pc:cxnChg>
        <pc:cxnChg chg="add del mod">
          <ac:chgData name="Amaury de Hemptinne" userId="09d4c125-315e-4fbf-9d12-d285a3ad4c3f" providerId="ADAL" clId="{58EE4239-3003-4273-B8CE-5EF5F13A612E}" dt="2022-10-07T08:51:13.295" v="1731" actId="478"/>
          <ac:cxnSpMkLst>
            <pc:docMk/>
            <pc:sldMk cId="2953978193" sldId="908"/>
            <ac:cxnSpMk id="140" creationId="{F17B2A87-4A9C-41AA-B278-CB6DCECF1BDE}"/>
          </ac:cxnSpMkLst>
        </pc:cxnChg>
        <pc:cxnChg chg="add del mod">
          <ac:chgData name="Amaury de Hemptinne" userId="09d4c125-315e-4fbf-9d12-d285a3ad4c3f" providerId="ADAL" clId="{58EE4239-3003-4273-B8CE-5EF5F13A612E}" dt="2022-10-07T08:51:13.295" v="1731" actId="478"/>
          <ac:cxnSpMkLst>
            <pc:docMk/>
            <pc:sldMk cId="2953978193" sldId="908"/>
            <ac:cxnSpMk id="141" creationId="{9A829AD8-F07D-40E3-A0AF-A4B99F5400DC}"/>
          </ac:cxnSpMkLst>
        </pc:cxnChg>
        <pc:cxnChg chg="add del mod">
          <ac:chgData name="Amaury de Hemptinne" userId="09d4c125-315e-4fbf-9d12-d285a3ad4c3f" providerId="ADAL" clId="{58EE4239-3003-4273-B8CE-5EF5F13A612E}" dt="2022-10-07T08:51:13.295" v="1731" actId="478"/>
          <ac:cxnSpMkLst>
            <pc:docMk/>
            <pc:sldMk cId="2953978193" sldId="908"/>
            <ac:cxnSpMk id="142" creationId="{01C75A7F-8BD5-44BF-B5DD-C0884D4B5866}"/>
          </ac:cxnSpMkLst>
        </pc:cxnChg>
        <pc:cxnChg chg="mod ord topLvl">
          <ac:chgData name="Amaury de Hemptinne" userId="09d4c125-315e-4fbf-9d12-d285a3ad4c3f" providerId="ADAL" clId="{58EE4239-3003-4273-B8CE-5EF5F13A612E}" dt="2022-10-07T10:58:19.622" v="1909" actId="14100"/>
          <ac:cxnSpMkLst>
            <pc:docMk/>
            <pc:sldMk cId="2953978193" sldId="908"/>
            <ac:cxnSpMk id="142" creationId="{94E1C929-4880-4C98-9580-7350D91F3504}"/>
          </ac:cxnSpMkLst>
        </pc:cxnChg>
        <pc:cxnChg chg="mod ord topLvl">
          <ac:chgData name="Amaury de Hemptinne" userId="09d4c125-315e-4fbf-9d12-d285a3ad4c3f" providerId="ADAL" clId="{58EE4239-3003-4273-B8CE-5EF5F13A612E}" dt="2022-10-07T10:58:22.707" v="1910" actId="14100"/>
          <ac:cxnSpMkLst>
            <pc:docMk/>
            <pc:sldMk cId="2953978193" sldId="908"/>
            <ac:cxnSpMk id="143" creationId="{7D7DE749-993F-48E6-974B-9D2D93B634CB}"/>
          </ac:cxnSpMkLst>
        </pc:cxnChg>
        <pc:cxnChg chg="add del mod">
          <ac:chgData name="Amaury de Hemptinne" userId="09d4c125-315e-4fbf-9d12-d285a3ad4c3f" providerId="ADAL" clId="{58EE4239-3003-4273-B8CE-5EF5F13A612E}" dt="2022-10-07T08:51:13.295" v="1731" actId="478"/>
          <ac:cxnSpMkLst>
            <pc:docMk/>
            <pc:sldMk cId="2953978193" sldId="908"/>
            <ac:cxnSpMk id="143" creationId="{BAD83794-8F80-4077-97B2-FB0D07C4B72B}"/>
          </ac:cxnSpMkLst>
        </pc:cxnChg>
        <pc:cxnChg chg="add del mod">
          <ac:chgData name="Amaury de Hemptinne" userId="09d4c125-315e-4fbf-9d12-d285a3ad4c3f" providerId="ADAL" clId="{58EE4239-3003-4273-B8CE-5EF5F13A612E}" dt="2022-10-07T08:51:13.295" v="1731" actId="478"/>
          <ac:cxnSpMkLst>
            <pc:docMk/>
            <pc:sldMk cId="2953978193" sldId="908"/>
            <ac:cxnSpMk id="144" creationId="{235B3328-6FF5-4E1D-B5F5-A75E687711B9}"/>
          </ac:cxnSpMkLst>
        </pc:cxnChg>
        <pc:cxnChg chg="add del mod">
          <ac:chgData name="Amaury de Hemptinne" userId="09d4c125-315e-4fbf-9d12-d285a3ad4c3f" providerId="ADAL" clId="{58EE4239-3003-4273-B8CE-5EF5F13A612E}" dt="2022-10-07T08:51:13.295" v="1731" actId="478"/>
          <ac:cxnSpMkLst>
            <pc:docMk/>
            <pc:sldMk cId="2953978193" sldId="908"/>
            <ac:cxnSpMk id="145" creationId="{568AC529-0B12-471A-95C4-FFC30CBB9898}"/>
          </ac:cxnSpMkLst>
        </pc:cxnChg>
        <pc:cxnChg chg="add del mod">
          <ac:chgData name="Amaury de Hemptinne" userId="09d4c125-315e-4fbf-9d12-d285a3ad4c3f" providerId="ADAL" clId="{58EE4239-3003-4273-B8CE-5EF5F13A612E}" dt="2022-10-07T08:51:13.295" v="1731" actId="478"/>
          <ac:cxnSpMkLst>
            <pc:docMk/>
            <pc:sldMk cId="2953978193" sldId="908"/>
            <ac:cxnSpMk id="147" creationId="{5A1877C8-F950-43E8-9B10-83AB9ED56A67}"/>
          </ac:cxnSpMkLst>
        </pc:cxnChg>
        <pc:cxnChg chg="add del mod">
          <ac:chgData name="Amaury de Hemptinne" userId="09d4c125-315e-4fbf-9d12-d285a3ad4c3f" providerId="ADAL" clId="{58EE4239-3003-4273-B8CE-5EF5F13A612E}" dt="2022-10-07T08:51:13.295" v="1731" actId="478"/>
          <ac:cxnSpMkLst>
            <pc:docMk/>
            <pc:sldMk cId="2953978193" sldId="908"/>
            <ac:cxnSpMk id="148" creationId="{21F89F3B-252F-47C0-BBAD-3B8A1CB4C4EB}"/>
          </ac:cxnSpMkLst>
        </pc:cxnChg>
        <pc:cxnChg chg="add del mod">
          <ac:chgData name="Amaury de Hemptinne" userId="09d4c125-315e-4fbf-9d12-d285a3ad4c3f" providerId="ADAL" clId="{58EE4239-3003-4273-B8CE-5EF5F13A612E}" dt="2022-10-07T08:51:13.295" v="1731" actId="478"/>
          <ac:cxnSpMkLst>
            <pc:docMk/>
            <pc:sldMk cId="2953978193" sldId="908"/>
            <ac:cxnSpMk id="149" creationId="{44743F51-0DA1-4009-AEB2-982E44E52F1A}"/>
          </ac:cxnSpMkLst>
        </pc:cxnChg>
        <pc:cxnChg chg="add del mod">
          <ac:chgData name="Amaury de Hemptinne" userId="09d4c125-315e-4fbf-9d12-d285a3ad4c3f" providerId="ADAL" clId="{58EE4239-3003-4273-B8CE-5EF5F13A612E}" dt="2022-10-07T08:51:16.746" v="1733" actId="478"/>
          <ac:cxnSpMkLst>
            <pc:docMk/>
            <pc:sldMk cId="2953978193" sldId="908"/>
            <ac:cxnSpMk id="150" creationId="{4751A070-A48E-4AF2-8A4F-E41724365F86}"/>
          </ac:cxnSpMkLst>
        </pc:cxnChg>
        <pc:cxnChg chg="add del mod">
          <ac:chgData name="Amaury de Hemptinne" userId="09d4c125-315e-4fbf-9d12-d285a3ad4c3f" providerId="ADAL" clId="{58EE4239-3003-4273-B8CE-5EF5F13A612E}" dt="2022-10-07T08:51:13.295" v="1731" actId="478"/>
          <ac:cxnSpMkLst>
            <pc:docMk/>
            <pc:sldMk cId="2953978193" sldId="908"/>
            <ac:cxnSpMk id="151" creationId="{5BC781F0-4E05-488D-B232-8767F04F457D}"/>
          </ac:cxnSpMkLst>
        </pc:cxnChg>
        <pc:cxnChg chg="add del mod">
          <ac:chgData name="Amaury de Hemptinne" userId="09d4c125-315e-4fbf-9d12-d285a3ad4c3f" providerId="ADAL" clId="{58EE4239-3003-4273-B8CE-5EF5F13A612E}" dt="2022-10-07T08:51:13.295" v="1731" actId="478"/>
          <ac:cxnSpMkLst>
            <pc:docMk/>
            <pc:sldMk cId="2953978193" sldId="908"/>
            <ac:cxnSpMk id="152" creationId="{B4EDB768-98A6-4EE2-A60A-E0A9559CADEA}"/>
          </ac:cxnSpMkLst>
        </pc:cxnChg>
        <pc:cxnChg chg="add del mod">
          <ac:chgData name="Amaury de Hemptinne" userId="09d4c125-315e-4fbf-9d12-d285a3ad4c3f" providerId="ADAL" clId="{58EE4239-3003-4273-B8CE-5EF5F13A612E}" dt="2022-10-07T08:51:13.295" v="1731" actId="478"/>
          <ac:cxnSpMkLst>
            <pc:docMk/>
            <pc:sldMk cId="2953978193" sldId="908"/>
            <ac:cxnSpMk id="153" creationId="{52309A7C-2C5C-48AB-B561-84670C952042}"/>
          </ac:cxnSpMkLst>
        </pc:cxnChg>
        <pc:cxnChg chg="add del mod">
          <ac:chgData name="Amaury de Hemptinne" userId="09d4c125-315e-4fbf-9d12-d285a3ad4c3f" providerId="ADAL" clId="{58EE4239-3003-4273-B8CE-5EF5F13A612E}" dt="2022-10-07T08:51:13.295" v="1731" actId="478"/>
          <ac:cxnSpMkLst>
            <pc:docMk/>
            <pc:sldMk cId="2953978193" sldId="908"/>
            <ac:cxnSpMk id="154" creationId="{0F7B0EB1-E1C8-463F-A538-1FBC882BF3F4}"/>
          </ac:cxnSpMkLst>
        </pc:cxnChg>
        <pc:cxnChg chg="add del mod">
          <ac:chgData name="Amaury de Hemptinne" userId="09d4c125-315e-4fbf-9d12-d285a3ad4c3f" providerId="ADAL" clId="{58EE4239-3003-4273-B8CE-5EF5F13A612E}" dt="2022-10-07T08:51:13.295" v="1731" actId="478"/>
          <ac:cxnSpMkLst>
            <pc:docMk/>
            <pc:sldMk cId="2953978193" sldId="908"/>
            <ac:cxnSpMk id="155" creationId="{E97DA743-DBB5-4F7D-A15C-B330386B9F85}"/>
          </ac:cxnSpMkLst>
        </pc:cxnChg>
        <pc:cxnChg chg="add del mod">
          <ac:chgData name="Amaury de Hemptinne" userId="09d4c125-315e-4fbf-9d12-d285a3ad4c3f" providerId="ADAL" clId="{58EE4239-3003-4273-B8CE-5EF5F13A612E}" dt="2022-10-07T08:51:15.745" v="1732" actId="478"/>
          <ac:cxnSpMkLst>
            <pc:docMk/>
            <pc:sldMk cId="2953978193" sldId="908"/>
            <ac:cxnSpMk id="156" creationId="{AA78F4FD-2E29-425B-AEE3-08EE97D2B7FF}"/>
          </ac:cxnSpMkLst>
        </pc:cxnChg>
        <pc:cxnChg chg="del mod topLvl">
          <ac:chgData name="Amaury de Hemptinne" userId="09d4c125-315e-4fbf-9d12-d285a3ad4c3f" providerId="ADAL" clId="{58EE4239-3003-4273-B8CE-5EF5F13A612E}" dt="2022-10-07T08:51:13.295" v="1731" actId="478"/>
          <ac:cxnSpMkLst>
            <pc:docMk/>
            <pc:sldMk cId="2953978193" sldId="908"/>
            <ac:cxnSpMk id="160" creationId="{E61E998B-E92A-4EC9-B2EA-1DF143F89830}"/>
          </ac:cxnSpMkLst>
        </pc:cxnChg>
        <pc:cxnChg chg="del mod topLvl">
          <ac:chgData name="Amaury de Hemptinne" userId="09d4c125-315e-4fbf-9d12-d285a3ad4c3f" providerId="ADAL" clId="{58EE4239-3003-4273-B8CE-5EF5F13A612E}" dt="2022-10-07T08:51:13.295" v="1731" actId="478"/>
          <ac:cxnSpMkLst>
            <pc:docMk/>
            <pc:sldMk cId="2953978193" sldId="908"/>
            <ac:cxnSpMk id="161" creationId="{CC3DDD4E-C264-432E-AA5B-7D296D7EE6BA}"/>
          </ac:cxnSpMkLst>
        </pc:cxnChg>
        <pc:cxnChg chg="del mod topLvl">
          <ac:chgData name="Amaury de Hemptinne" userId="09d4c125-315e-4fbf-9d12-d285a3ad4c3f" providerId="ADAL" clId="{58EE4239-3003-4273-B8CE-5EF5F13A612E}" dt="2022-10-07T08:51:13.295" v="1731" actId="478"/>
          <ac:cxnSpMkLst>
            <pc:docMk/>
            <pc:sldMk cId="2953978193" sldId="908"/>
            <ac:cxnSpMk id="162" creationId="{CFBC43AD-C3CF-4AE8-80ED-3BE4AB8E3968}"/>
          </ac:cxnSpMkLst>
        </pc:cxnChg>
        <pc:cxnChg chg="del mod topLvl">
          <ac:chgData name="Amaury de Hemptinne" userId="09d4c125-315e-4fbf-9d12-d285a3ad4c3f" providerId="ADAL" clId="{58EE4239-3003-4273-B8CE-5EF5F13A612E}" dt="2022-10-07T08:51:13.295" v="1731" actId="478"/>
          <ac:cxnSpMkLst>
            <pc:docMk/>
            <pc:sldMk cId="2953978193" sldId="908"/>
            <ac:cxnSpMk id="163" creationId="{165CF38B-23FE-4C7C-BA93-4592F57D6FDD}"/>
          </ac:cxnSpMkLst>
        </pc:cxnChg>
        <pc:cxnChg chg="del mod topLvl">
          <ac:chgData name="Amaury de Hemptinne" userId="09d4c125-315e-4fbf-9d12-d285a3ad4c3f" providerId="ADAL" clId="{58EE4239-3003-4273-B8CE-5EF5F13A612E}" dt="2022-10-07T08:51:13.295" v="1731" actId="478"/>
          <ac:cxnSpMkLst>
            <pc:docMk/>
            <pc:sldMk cId="2953978193" sldId="908"/>
            <ac:cxnSpMk id="164" creationId="{11295EB9-6ECB-4AC2-B418-08E5B33E115D}"/>
          </ac:cxnSpMkLst>
        </pc:cxnChg>
        <pc:cxnChg chg="del mod topLvl">
          <ac:chgData name="Amaury de Hemptinne" userId="09d4c125-315e-4fbf-9d12-d285a3ad4c3f" providerId="ADAL" clId="{58EE4239-3003-4273-B8CE-5EF5F13A612E}" dt="2022-10-07T08:51:13.295" v="1731" actId="478"/>
          <ac:cxnSpMkLst>
            <pc:docMk/>
            <pc:sldMk cId="2953978193" sldId="908"/>
            <ac:cxnSpMk id="165" creationId="{0E90B32B-DA6E-416E-A161-A57DB39EF8F8}"/>
          </ac:cxnSpMkLst>
        </pc:cxnChg>
        <pc:cxnChg chg="del mod topLvl">
          <ac:chgData name="Amaury de Hemptinne" userId="09d4c125-315e-4fbf-9d12-d285a3ad4c3f" providerId="ADAL" clId="{58EE4239-3003-4273-B8CE-5EF5F13A612E}" dt="2022-10-07T08:51:13.295" v="1731" actId="478"/>
          <ac:cxnSpMkLst>
            <pc:docMk/>
            <pc:sldMk cId="2953978193" sldId="908"/>
            <ac:cxnSpMk id="166" creationId="{6F928130-8D7A-47B8-9704-3CE56F521D5C}"/>
          </ac:cxnSpMkLst>
        </pc:cxnChg>
        <pc:cxnChg chg="del mod topLvl">
          <ac:chgData name="Amaury de Hemptinne" userId="09d4c125-315e-4fbf-9d12-d285a3ad4c3f" providerId="ADAL" clId="{58EE4239-3003-4273-B8CE-5EF5F13A612E}" dt="2022-10-07T08:51:13.295" v="1731" actId="478"/>
          <ac:cxnSpMkLst>
            <pc:docMk/>
            <pc:sldMk cId="2953978193" sldId="908"/>
            <ac:cxnSpMk id="167" creationId="{0D4FB1A4-775D-4275-9A15-520F02D3C04D}"/>
          </ac:cxnSpMkLst>
        </pc:cxnChg>
        <pc:cxnChg chg="del mod topLvl">
          <ac:chgData name="Amaury de Hemptinne" userId="09d4c125-315e-4fbf-9d12-d285a3ad4c3f" providerId="ADAL" clId="{58EE4239-3003-4273-B8CE-5EF5F13A612E}" dt="2022-10-07T08:51:13.295" v="1731" actId="478"/>
          <ac:cxnSpMkLst>
            <pc:docMk/>
            <pc:sldMk cId="2953978193" sldId="908"/>
            <ac:cxnSpMk id="168" creationId="{8B3358E6-8510-4397-A679-7534F3B1E129}"/>
          </ac:cxnSpMkLst>
        </pc:cxnChg>
        <pc:cxnChg chg="del mod topLvl">
          <ac:chgData name="Amaury de Hemptinne" userId="09d4c125-315e-4fbf-9d12-d285a3ad4c3f" providerId="ADAL" clId="{58EE4239-3003-4273-B8CE-5EF5F13A612E}" dt="2022-10-07T08:51:13.295" v="1731" actId="478"/>
          <ac:cxnSpMkLst>
            <pc:docMk/>
            <pc:sldMk cId="2953978193" sldId="908"/>
            <ac:cxnSpMk id="169" creationId="{67B2B9C5-79AC-42BF-9E7E-88379570BC80}"/>
          </ac:cxnSpMkLst>
        </pc:cxnChg>
        <pc:cxnChg chg="del mod topLvl">
          <ac:chgData name="Amaury de Hemptinne" userId="09d4c125-315e-4fbf-9d12-d285a3ad4c3f" providerId="ADAL" clId="{58EE4239-3003-4273-B8CE-5EF5F13A612E}" dt="2022-10-07T08:51:13.295" v="1731" actId="478"/>
          <ac:cxnSpMkLst>
            <pc:docMk/>
            <pc:sldMk cId="2953978193" sldId="908"/>
            <ac:cxnSpMk id="170" creationId="{5F4FD508-0FFE-4901-9ED2-798576EC94C4}"/>
          </ac:cxnSpMkLst>
        </pc:cxnChg>
        <pc:cxnChg chg="del mod topLvl">
          <ac:chgData name="Amaury de Hemptinne" userId="09d4c125-315e-4fbf-9d12-d285a3ad4c3f" providerId="ADAL" clId="{58EE4239-3003-4273-B8CE-5EF5F13A612E}" dt="2022-10-07T08:51:13.295" v="1731" actId="478"/>
          <ac:cxnSpMkLst>
            <pc:docMk/>
            <pc:sldMk cId="2953978193" sldId="908"/>
            <ac:cxnSpMk id="171" creationId="{4A9F25A6-3537-465E-B60B-8EE7B621B414}"/>
          </ac:cxnSpMkLst>
        </pc:cxnChg>
        <pc:cxnChg chg="add del mod">
          <ac:chgData name="Amaury de Hemptinne" userId="09d4c125-315e-4fbf-9d12-d285a3ad4c3f" providerId="ADAL" clId="{58EE4239-3003-4273-B8CE-5EF5F13A612E}" dt="2022-10-07T08:51:13.295" v="1731" actId="478"/>
          <ac:cxnSpMkLst>
            <pc:docMk/>
            <pc:sldMk cId="2953978193" sldId="908"/>
            <ac:cxnSpMk id="172" creationId="{92871A04-8DD3-4B3D-95D8-7E8A8B12FA13}"/>
          </ac:cxnSpMkLst>
        </pc:cxnChg>
        <pc:cxnChg chg="add del mod">
          <ac:chgData name="Amaury de Hemptinne" userId="09d4c125-315e-4fbf-9d12-d285a3ad4c3f" providerId="ADAL" clId="{58EE4239-3003-4273-B8CE-5EF5F13A612E}" dt="2022-10-07T08:51:13.295" v="1731" actId="478"/>
          <ac:cxnSpMkLst>
            <pc:docMk/>
            <pc:sldMk cId="2953978193" sldId="908"/>
            <ac:cxnSpMk id="173" creationId="{90BAD927-5BA7-483F-A6D8-2A10B86B5C09}"/>
          </ac:cxnSpMkLst>
        </pc:cxnChg>
        <pc:cxnChg chg="add del mod">
          <ac:chgData name="Amaury de Hemptinne" userId="09d4c125-315e-4fbf-9d12-d285a3ad4c3f" providerId="ADAL" clId="{58EE4239-3003-4273-B8CE-5EF5F13A612E}" dt="2022-10-07T08:51:13.295" v="1731" actId="478"/>
          <ac:cxnSpMkLst>
            <pc:docMk/>
            <pc:sldMk cId="2953978193" sldId="908"/>
            <ac:cxnSpMk id="174" creationId="{FECCC683-C706-4B6D-9975-F6EBD1931E7A}"/>
          </ac:cxnSpMkLst>
        </pc:cxnChg>
        <pc:cxnChg chg="add del mod">
          <ac:chgData name="Amaury de Hemptinne" userId="09d4c125-315e-4fbf-9d12-d285a3ad4c3f" providerId="ADAL" clId="{58EE4239-3003-4273-B8CE-5EF5F13A612E}" dt="2022-10-07T08:51:13.295" v="1731" actId="478"/>
          <ac:cxnSpMkLst>
            <pc:docMk/>
            <pc:sldMk cId="2953978193" sldId="908"/>
            <ac:cxnSpMk id="175" creationId="{3F9E5BD4-8FBA-4B3E-BDC1-3AE4A76663F6}"/>
          </ac:cxnSpMkLst>
        </pc:cxnChg>
        <pc:cxnChg chg="add del mod">
          <ac:chgData name="Amaury de Hemptinne" userId="09d4c125-315e-4fbf-9d12-d285a3ad4c3f" providerId="ADAL" clId="{58EE4239-3003-4273-B8CE-5EF5F13A612E}" dt="2022-10-07T08:51:13.295" v="1731" actId="478"/>
          <ac:cxnSpMkLst>
            <pc:docMk/>
            <pc:sldMk cId="2953978193" sldId="908"/>
            <ac:cxnSpMk id="176" creationId="{03ED677A-0B54-4DF1-8D8F-2E993170D37B}"/>
          </ac:cxnSpMkLst>
        </pc:cxnChg>
        <pc:cxnChg chg="add del mod">
          <ac:chgData name="Amaury de Hemptinne" userId="09d4c125-315e-4fbf-9d12-d285a3ad4c3f" providerId="ADAL" clId="{58EE4239-3003-4273-B8CE-5EF5F13A612E}" dt="2022-10-07T08:51:13.295" v="1731" actId="478"/>
          <ac:cxnSpMkLst>
            <pc:docMk/>
            <pc:sldMk cId="2953978193" sldId="908"/>
            <ac:cxnSpMk id="177" creationId="{E0CCCA1F-BC1F-42EB-A57A-63791A2D44F8}"/>
          </ac:cxnSpMkLst>
        </pc:cxnChg>
        <pc:cxnChg chg="mod">
          <ac:chgData name="Amaury de Hemptinne" userId="09d4c125-315e-4fbf-9d12-d285a3ad4c3f" providerId="ADAL" clId="{58EE4239-3003-4273-B8CE-5EF5F13A612E}" dt="2022-10-07T08:44:24.666" v="1635" actId="478"/>
          <ac:cxnSpMkLst>
            <pc:docMk/>
            <pc:sldMk cId="2953978193" sldId="908"/>
            <ac:cxnSpMk id="361" creationId="{80B8FCC3-4B07-4BFE-BF9E-560A85C426E4}"/>
          </ac:cxnSpMkLst>
        </pc:cxnChg>
      </pc:sldChg>
      <pc:sldChg chg="del">
        <pc:chgData name="Amaury de Hemptinne" userId="09d4c125-315e-4fbf-9d12-d285a3ad4c3f" providerId="ADAL" clId="{58EE4239-3003-4273-B8CE-5EF5F13A612E}" dt="2022-10-07T08:24:18.935" v="767" actId="47"/>
        <pc:sldMkLst>
          <pc:docMk/>
          <pc:sldMk cId="2051385670" sldId="909"/>
        </pc:sldMkLst>
      </pc:sldChg>
      <pc:sldChg chg="addSp delSp modSp add mod ord delAnim modAnim">
        <pc:chgData name="Amaury de Hemptinne" userId="09d4c125-315e-4fbf-9d12-d285a3ad4c3f" providerId="ADAL" clId="{58EE4239-3003-4273-B8CE-5EF5F13A612E}" dt="2022-10-07T11:11:09.256" v="2241"/>
        <pc:sldMkLst>
          <pc:docMk/>
          <pc:sldMk cId="2707143853" sldId="909"/>
        </pc:sldMkLst>
        <pc:spChg chg="add del mod">
          <ac:chgData name="Amaury de Hemptinne" userId="09d4c125-315e-4fbf-9d12-d285a3ad4c3f" providerId="ADAL" clId="{58EE4239-3003-4273-B8CE-5EF5F13A612E}" dt="2022-10-07T08:48:43.812" v="1672" actId="478"/>
          <ac:spMkLst>
            <pc:docMk/>
            <pc:sldMk cId="2707143853" sldId="909"/>
            <ac:spMk id="5" creationId="{7D1A702F-8DD2-4B29-9A64-4ED9B4BA8205}"/>
          </ac:spMkLst>
        </pc:spChg>
        <pc:grpChg chg="del">
          <ac:chgData name="Amaury de Hemptinne" userId="09d4c125-315e-4fbf-9d12-d285a3ad4c3f" providerId="ADAL" clId="{58EE4239-3003-4273-B8CE-5EF5F13A612E}" dt="2022-10-07T08:48:40.831" v="1671" actId="478"/>
          <ac:grpSpMkLst>
            <pc:docMk/>
            <pc:sldMk cId="2707143853" sldId="909"/>
            <ac:grpSpMk id="138" creationId="{65DAE538-7119-42CD-82EA-AC447FE191FB}"/>
          </ac:grpSpMkLst>
        </pc:grpChg>
        <pc:grpChg chg="del">
          <ac:chgData name="Amaury de Hemptinne" userId="09d4c125-315e-4fbf-9d12-d285a3ad4c3f" providerId="ADAL" clId="{58EE4239-3003-4273-B8CE-5EF5F13A612E}" dt="2022-10-07T08:48:40.831" v="1671" actId="478"/>
          <ac:grpSpMkLst>
            <pc:docMk/>
            <pc:sldMk cId="2707143853" sldId="909"/>
            <ac:grpSpMk id="317" creationId="{68D23A43-5443-4945-A860-1B7A530905F0}"/>
          </ac:grpSpMkLst>
        </pc:grpChg>
        <pc:picChg chg="add mod">
          <ac:chgData name="Amaury de Hemptinne" userId="09d4c125-315e-4fbf-9d12-d285a3ad4c3f" providerId="ADAL" clId="{58EE4239-3003-4273-B8CE-5EF5F13A612E}" dt="2022-10-07T08:49:02.821" v="1674" actId="688"/>
          <ac:picMkLst>
            <pc:docMk/>
            <pc:sldMk cId="2707143853" sldId="909"/>
            <ac:picMk id="6" creationId="{D1F92FC0-190F-4078-99E6-8729C34EC342}"/>
          </ac:picMkLst>
        </pc:picChg>
        <pc:picChg chg="del">
          <ac:chgData name="Amaury de Hemptinne" userId="09d4c125-315e-4fbf-9d12-d285a3ad4c3f" providerId="ADAL" clId="{58EE4239-3003-4273-B8CE-5EF5F13A612E}" dt="2022-10-07T08:48:40.831" v="1671" actId="478"/>
          <ac:picMkLst>
            <pc:docMk/>
            <pc:sldMk cId="2707143853" sldId="909"/>
            <ac:picMk id="136" creationId="{9A44FCE2-3E87-450E-967B-A71CFD6B88C4}"/>
          </ac:picMkLst>
        </pc:picChg>
        <pc:picChg chg="del">
          <ac:chgData name="Amaury de Hemptinne" userId="09d4c125-315e-4fbf-9d12-d285a3ad4c3f" providerId="ADAL" clId="{58EE4239-3003-4273-B8CE-5EF5F13A612E}" dt="2022-10-07T08:48:40.831" v="1671" actId="478"/>
          <ac:picMkLst>
            <pc:docMk/>
            <pc:sldMk cId="2707143853" sldId="909"/>
            <ac:picMk id="137" creationId="{CD916B8F-269C-4195-92C0-7E95CC1CAFC4}"/>
          </ac:picMkLst>
        </pc:picChg>
        <pc:cxnChg chg="mod">
          <ac:chgData name="Amaury de Hemptinne" userId="09d4c125-315e-4fbf-9d12-d285a3ad4c3f" providerId="ADAL" clId="{58EE4239-3003-4273-B8CE-5EF5F13A612E}" dt="2022-10-07T08:48:40.831" v="1671" actId="478"/>
          <ac:cxnSpMkLst>
            <pc:docMk/>
            <pc:sldMk cId="2707143853" sldId="909"/>
            <ac:cxnSpMk id="322" creationId="{F197EFE6-975A-40CC-A623-849E415FD845}"/>
          </ac:cxnSpMkLst>
        </pc:cxnChg>
        <pc:cxnChg chg="mod">
          <ac:chgData name="Amaury de Hemptinne" userId="09d4c125-315e-4fbf-9d12-d285a3ad4c3f" providerId="ADAL" clId="{58EE4239-3003-4273-B8CE-5EF5F13A612E}" dt="2022-10-07T08:48:40.831" v="1671" actId="478"/>
          <ac:cxnSpMkLst>
            <pc:docMk/>
            <pc:sldMk cId="2707143853" sldId="909"/>
            <ac:cxnSpMk id="323" creationId="{A542288E-A324-4E8E-ADF2-1B43DAAAE22A}"/>
          </ac:cxnSpMkLst>
        </pc:cxnChg>
        <pc:cxnChg chg="mod">
          <ac:chgData name="Amaury de Hemptinne" userId="09d4c125-315e-4fbf-9d12-d285a3ad4c3f" providerId="ADAL" clId="{58EE4239-3003-4273-B8CE-5EF5F13A612E}" dt="2022-10-07T08:48:40.831" v="1671" actId="478"/>
          <ac:cxnSpMkLst>
            <pc:docMk/>
            <pc:sldMk cId="2707143853" sldId="909"/>
            <ac:cxnSpMk id="324" creationId="{D5347FB2-D37C-41D3-ACB2-46865907D065}"/>
          </ac:cxnSpMkLst>
        </pc:cxnChg>
        <pc:cxnChg chg="mod">
          <ac:chgData name="Amaury de Hemptinne" userId="09d4c125-315e-4fbf-9d12-d285a3ad4c3f" providerId="ADAL" clId="{58EE4239-3003-4273-B8CE-5EF5F13A612E}" dt="2022-10-07T08:48:40.831" v="1671" actId="478"/>
          <ac:cxnSpMkLst>
            <pc:docMk/>
            <pc:sldMk cId="2707143853" sldId="909"/>
            <ac:cxnSpMk id="325" creationId="{B1749B2D-C336-467A-B384-2D0ED50E2DC7}"/>
          </ac:cxnSpMkLst>
        </pc:cxnChg>
        <pc:cxnChg chg="mod">
          <ac:chgData name="Amaury de Hemptinne" userId="09d4c125-315e-4fbf-9d12-d285a3ad4c3f" providerId="ADAL" clId="{58EE4239-3003-4273-B8CE-5EF5F13A612E}" dt="2022-10-07T08:48:40.831" v="1671" actId="478"/>
          <ac:cxnSpMkLst>
            <pc:docMk/>
            <pc:sldMk cId="2707143853" sldId="909"/>
            <ac:cxnSpMk id="326" creationId="{E5BD6F51-299A-4089-ADEC-F709AE46660B}"/>
          </ac:cxnSpMkLst>
        </pc:cxnChg>
      </pc:sldChg>
      <pc:sldChg chg="delSp modSp add del mod delAnim">
        <pc:chgData name="Amaury de Hemptinne" userId="09d4c125-315e-4fbf-9d12-d285a3ad4c3f" providerId="ADAL" clId="{58EE4239-3003-4273-B8CE-5EF5F13A612E}" dt="2022-10-07T08:50:35.223" v="1686" actId="47"/>
        <pc:sldMkLst>
          <pc:docMk/>
          <pc:sldMk cId="1710771722" sldId="910"/>
        </pc:sldMkLst>
        <pc:spChg chg="del">
          <ac:chgData name="Amaury de Hemptinne" userId="09d4c125-315e-4fbf-9d12-d285a3ad4c3f" providerId="ADAL" clId="{58EE4239-3003-4273-B8CE-5EF5F13A612E}" dt="2022-10-07T08:50:09.398" v="1676" actId="478"/>
          <ac:spMkLst>
            <pc:docMk/>
            <pc:sldMk cId="1710771722" sldId="910"/>
            <ac:spMk id="6" creationId="{261F96AF-1190-41F2-91C5-7A1F47814AA0}"/>
          </ac:spMkLst>
        </pc:spChg>
        <pc:grpChg chg="del">
          <ac:chgData name="Amaury de Hemptinne" userId="09d4c125-315e-4fbf-9d12-d285a3ad4c3f" providerId="ADAL" clId="{58EE4239-3003-4273-B8CE-5EF5F13A612E}" dt="2022-10-07T08:50:10.405" v="1677" actId="478"/>
          <ac:grpSpMkLst>
            <pc:docMk/>
            <pc:sldMk cId="1710771722" sldId="910"/>
            <ac:grpSpMk id="3" creationId="{AF3962A0-9D24-48FD-8BD3-CB6D8DEB2BE0}"/>
          </ac:grpSpMkLst>
        </pc:grpChg>
        <pc:grpChg chg="del">
          <ac:chgData name="Amaury de Hemptinne" userId="09d4c125-315e-4fbf-9d12-d285a3ad4c3f" providerId="ADAL" clId="{58EE4239-3003-4273-B8CE-5EF5F13A612E}" dt="2022-10-07T08:50:12.037" v="1678" actId="478"/>
          <ac:grpSpMkLst>
            <pc:docMk/>
            <pc:sldMk cId="1710771722" sldId="910"/>
            <ac:grpSpMk id="5" creationId="{5B9FA90F-E9EA-4C9B-840E-668AE3D49D59}"/>
          </ac:grpSpMkLst>
        </pc:grpChg>
        <pc:cxnChg chg="mod">
          <ac:chgData name="Amaury de Hemptinne" userId="09d4c125-315e-4fbf-9d12-d285a3ad4c3f" providerId="ADAL" clId="{58EE4239-3003-4273-B8CE-5EF5F13A612E}" dt="2022-10-07T08:50:10.405" v="1677" actId="478"/>
          <ac:cxnSpMkLst>
            <pc:docMk/>
            <pc:sldMk cId="1710771722" sldId="910"/>
            <ac:cxnSpMk id="111" creationId="{66A1B88F-9BB4-477A-A9BF-B5982CE0FCF1}"/>
          </ac:cxnSpMkLst>
        </pc:cxnChg>
        <pc:cxnChg chg="mod">
          <ac:chgData name="Amaury de Hemptinne" userId="09d4c125-315e-4fbf-9d12-d285a3ad4c3f" providerId="ADAL" clId="{58EE4239-3003-4273-B8CE-5EF5F13A612E}" dt="2022-10-07T08:50:10.405" v="1677" actId="478"/>
          <ac:cxnSpMkLst>
            <pc:docMk/>
            <pc:sldMk cId="1710771722" sldId="910"/>
            <ac:cxnSpMk id="116" creationId="{7B393606-3A2E-473A-84C9-291B7C977347}"/>
          </ac:cxnSpMkLst>
        </pc:cxnChg>
        <pc:cxnChg chg="mod">
          <ac:chgData name="Amaury de Hemptinne" userId="09d4c125-315e-4fbf-9d12-d285a3ad4c3f" providerId="ADAL" clId="{58EE4239-3003-4273-B8CE-5EF5F13A612E}" dt="2022-10-07T08:50:12.037" v="1678" actId="478"/>
          <ac:cxnSpMkLst>
            <pc:docMk/>
            <pc:sldMk cId="1710771722" sldId="910"/>
            <ac:cxnSpMk id="119" creationId="{D22DC4A3-559B-4423-8A0A-EE796BAC8CF5}"/>
          </ac:cxnSpMkLst>
        </pc:cxnChg>
        <pc:cxnChg chg="mod">
          <ac:chgData name="Amaury de Hemptinne" userId="09d4c125-315e-4fbf-9d12-d285a3ad4c3f" providerId="ADAL" clId="{58EE4239-3003-4273-B8CE-5EF5F13A612E}" dt="2022-10-07T08:50:12.037" v="1678" actId="478"/>
          <ac:cxnSpMkLst>
            <pc:docMk/>
            <pc:sldMk cId="1710771722" sldId="910"/>
            <ac:cxnSpMk id="122" creationId="{B4C97325-E39D-4C01-AF87-5184EC5C374F}"/>
          </ac:cxnSpMkLst>
        </pc:cxnChg>
      </pc:sldChg>
      <pc:sldChg chg="del">
        <pc:chgData name="Amaury de Hemptinne" userId="09d4c125-315e-4fbf-9d12-d285a3ad4c3f" providerId="ADAL" clId="{58EE4239-3003-4273-B8CE-5EF5F13A612E}" dt="2022-10-07T08:24:18.935" v="767" actId="47"/>
        <pc:sldMkLst>
          <pc:docMk/>
          <pc:sldMk cId="3332311539" sldId="910"/>
        </pc:sldMkLst>
      </pc:sldChg>
      <pc:sldChg chg="addSp delSp modSp add mod ord">
        <pc:chgData name="Amaury de Hemptinne" userId="09d4c125-315e-4fbf-9d12-d285a3ad4c3f" providerId="ADAL" clId="{58EE4239-3003-4273-B8CE-5EF5F13A612E}" dt="2022-10-11T08:19:46.476" v="3295" actId="197"/>
        <pc:sldMkLst>
          <pc:docMk/>
          <pc:sldMk cId="884122122" sldId="911"/>
        </pc:sldMkLst>
        <pc:spChg chg="add mod">
          <ac:chgData name="Amaury de Hemptinne" userId="09d4c125-315e-4fbf-9d12-d285a3ad4c3f" providerId="ADAL" clId="{58EE4239-3003-4273-B8CE-5EF5F13A612E}" dt="2022-10-11T05:40:33.180" v="2866" actId="1036"/>
          <ac:spMkLst>
            <pc:docMk/>
            <pc:sldMk cId="884122122" sldId="911"/>
            <ac:spMk id="7" creationId="{C6A4CD99-9912-4DC1-B907-7D4D4E66FE12}"/>
          </ac:spMkLst>
        </pc:spChg>
        <pc:spChg chg="mod topLvl">
          <ac:chgData name="Amaury de Hemptinne" userId="09d4c125-315e-4fbf-9d12-d285a3ad4c3f" providerId="ADAL" clId="{58EE4239-3003-4273-B8CE-5EF5F13A612E}" dt="2022-10-07T11:07:51.056" v="2196" actId="165"/>
          <ac:spMkLst>
            <pc:docMk/>
            <pc:sldMk cId="884122122" sldId="911"/>
            <ac:spMk id="59" creationId="{560FDA4B-367B-48CF-81CB-90A0E05491AE}"/>
          </ac:spMkLst>
        </pc:spChg>
        <pc:spChg chg="mod topLvl">
          <ac:chgData name="Amaury de Hemptinne" userId="09d4c125-315e-4fbf-9d12-d285a3ad4c3f" providerId="ADAL" clId="{58EE4239-3003-4273-B8CE-5EF5F13A612E}" dt="2022-10-07T11:07:51.056" v="2196" actId="165"/>
          <ac:spMkLst>
            <pc:docMk/>
            <pc:sldMk cId="884122122" sldId="911"/>
            <ac:spMk id="60" creationId="{EB19FCF9-5ED0-4924-84AB-D0537AB3EC8F}"/>
          </ac:spMkLst>
        </pc:spChg>
        <pc:spChg chg="mod topLvl">
          <ac:chgData name="Amaury de Hemptinne" userId="09d4c125-315e-4fbf-9d12-d285a3ad4c3f" providerId="ADAL" clId="{58EE4239-3003-4273-B8CE-5EF5F13A612E}" dt="2022-10-07T11:07:51.056" v="2196" actId="165"/>
          <ac:spMkLst>
            <pc:docMk/>
            <pc:sldMk cId="884122122" sldId="911"/>
            <ac:spMk id="61" creationId="{F0F973DB-CAA4-46B9-A697-156B43C0F27B}"/>
          </ac:spMkLst>
        </pc:spChg>
        <pc:spChg chg="mod topLvl">
          <ac:chgData name="Amaury de Hemptinne" userId="09d4c125-315e-4fbf-9d12-d285a3ad4c3f" providerId="ADAL" clId="{58EE4239-3003-4273-B8CE-5EF5F13A612E}" dt="2022-10-07T11:07:51.056" v="2196" actId="165"/>
          <ac:spMkLst>
            <pc:docMk/>
            <pc:sldMk cId="884122122" sldId="911"/>
            <ac:spMk id="62" creationId="{ED51DE2C-0D07-4CBE-B47E-C06DDF7966CC}"/>
          </ac:spMkLst>
        </pc:spChg>
        <pc:spChg chg="mod topLvl">
          <ac:chgData name="Amaury de Hemptinne" userId="09d4c125-315e-4fbf-9d12-d285a3ad4c3f" providerId="ADAL" clId="{58EE4239-3003-4273-B8CE-5EF5F13A612E}" dt="2022-10-07T11:07:58.694" v="2198" actId="165"/>
          <ac:spMkLst>
            <pc:docMk/>
            <pc:sldMk cId="884122122" sldId="911"/>
            <ac:spMk id="65" creationId="{57C4A0E6-2A98-4EB6-AF87-588C3AEC01A0}"/>
          </ac:spMkLst>
        </pc:spChg>
        <pc:spChg chg="mod topLvl">
          <ac:chgData name="Amaury de Hemptinne" userId="09d4c125-315e-4fbf-9d12-d285a3ad4c3f" providerId="ADAL" clId="{58EE4239-3003-4273-B8CE-5EF5F13A612E}" dt="2022-10-07T11:07:58.694" v="2198" actId="165"/>
          <ac:spMkLst>
            <pc:docMk/>
            <pc:sldMk cId="884122122" sldId="911"/>
            <ac:spMk id="66" creationId="{EF6B63ED-EECF-4100-8BF9-A2AEF7E3035E}"/>
          </ac:spMkLst>
        </pc:spChg>
        <pc:spChg chg="mod topLvl">
          <ac:chgData name="Amaury de Hemptinne" userId="09d4c125-315e-4fbf-9d12-d285a3ad4c3f" providerId="ADAL" clId="{58EE4239-3003-4273-B8CE-5EF5F13A612E}" dt="2022-10-07T11:07:58.694" v="2198" actId="165"/>
          <ac:spMkLst>
            <pc:docMk/>
            <pc:sldMk cId="884122122" sldId="911"/>
            <ac:spMk id="67" creationId="{30BE3639-CCDA-4066-A27B-72F3204E5279}"/>
          </ac:spMkLst>
        </pc:spChg>
        <pc:spChg chg="mod topLvl">
          <ac:chgData name="Amaury de Hemptinne" userId="09d4c125-315e-4fbf-9d12-d285a3ad4c3f" providerId="ADAL" clId="{58EE4239-3003-4273-B8CE-5EF5F13A612E}" dt="2022-10-07T11:07:58.694" v="2198" actId="165"/>
          <ac:spMkLst>
            <pc:docMk/>
            <pc:sldMk cId="884122122" sldId="911"/>
            <ac:spMk id="68" creationId="{A0942F6A-09D1-4F8A-BCD6-6FC3D8BC05D7}"/>
          </ac:spMkLst>
        </pc:spChg>
        <pc:spChg chg="mod">
          <ac:chgData name="Amaury de Hemptinne" userId="09d4c125-315e-4fbf-9d12-d285a3ad4c3f" providerId="ADAL" clId="{58EE4239-3003-4273-B8CE-5EF5F13A612E}" dt="2022-10-07T11:05:32.336" v="2142"/>
          <ac:spMkLst>
            <pc:docMk/>
            <pc:sldMk cId="884122122" sldId="911"/>
            <ac:spMk id="71" creationId="{4141055A-9493-45AD-B38F-35D2CB56CF12}"/>
          </ac:spMkLst>
        </pc:spChg>
        <pc:spChg chg="mod">
          <ac:chgData name="Amaury de Hemptinne" userId="09d4c125-315e-4fbf-9d12-d285a3ad4c3f" providerId="ADAL" clId="{58EE4239-3003-4273-B8CE-5EF5F13A612E}" dt="2022-10-07T11:05:32.336" v="2142"/>
          <ac:spMkLst>
            <pc:docMk/>
            <pc:sldMk cId="884122122" sldId="911"/>
            <ac:spMk id="72" creationId="{4252ED59-BCB1-48D7-872E-0D606F2324B1}"/>
          </ac:spMkLst>
        </pc:spChg>
        <pc:spChg chg="mod">
          <ac:chgData name="Amaury de Hemptinne" userId="09d4c125-315e-4fbf-9d12-d285a3ad4c3f" providerId="ADAL" clId="{58EE4239-3003-4273-B8CE-5EF5F13A612E}" dt="2022-10-07T11:01:59.131" v="1933" actId="164"/>
          <ac:spMkLst>
            <pc:docMk/>
            <pc:sldMk cId="884122122" sldId="911"/>
            <ac:spMk id="74" creationId="{C40B948D-BD0F-4323-8EF6-BD0ADA521DD0}"/>
          </ac:spMkLst>
        </pc:spChg>
        <pc:spChg chg="mod">
          <ac:chgData name="Amaury de Hemptinne" userId="09d4c125-315e-4fbf-9d12-d285a3ad4c3f" providerId="ADAL" clId="{58EE4239-3003-4273-B8CE-5EF5F13A612E}" dt="2022-10-07T11:01:59.131" v="1933" actId="164"/>
          <ac:spMkLst>
            <pc:docMk/>
            <pc:sldMk cId="884122122" sldId="911"/>
            <ac:spMk id="75" creationId="{7271C2CD-3CD2-4729-9586-C755658C97C5}"/>
          </ac:spMkLst>
        </pc:spChg>
        <pc:spChg chg="add del mod">
          <ac:chgData name="Amaury de Hemptinne" userId="09d4c125-315e-4fbf-9d12-d285a3ad4c3f" providerId="ADAL" clId="{58EE4239-3003-4273-B8CE-5EF5F13A612E}" dt="2022-10-07T11:01:59.131" v="1933" actId="164"/>
          <ac:spMkLst>
            <pc:docMk/>
            <pc:sldMk cId="884122122" sldId="911"/>
            <ac:spMk id="76" creationId="{574206D3-490D-4E3F-B9B0-619BE764EB4A}"/>
          </ac:spMkLst>
        </pc:spChg>
        <pc:spChg chg="add del mod">
          <ac:chgData name="Amaury de Hemptinne" userId="09d4c125-315e-4fbf-9d12-d285a3ad4c3f" providerId="ADAL" clId="{58EE4239-3003-4273-B8CE-5EF5F13A612E}" dt="2022-10-07T11:01:59.131" v="1933" actId="164"/>
          <ac:spMkLst>
            <pc:docMk/>
            <pc:sldMk cId="884122122" sldId="911"/>
            <ac:spMk id="77" creationId="{0068BD44-7739-46A8-AE00-D23F09234FEE}"/>
          </ac:spMkLst>
        </pc:spChg>
        <pc:spChg chg="add del mod">
          <ac:chgData name="Amaury de Hemptinne" userId="09d4c125-315e-4fbf-9d12-d285a3ad4c3f" providerId="ADAL" clId="{58EE4239-3003-4273-B8CE-5EF5F13A612E}" dt="2022-10-07T11:01:59.131" v="1933" actId="164"/>
          <ac:spMkLst>
            <pc:docMk/>
            <pc:sldMk cId="884122122" sldId="911"/>
            <ac:spMk id="78" creationId="{CD6493CE-29D2-42FE-8FF4-CCAF48C5B694}"/>
          </ac:spMkLst>
        </pc:spChg>
        <pc:spChg chg="add del mod">
          <ac:chgData name="Amaury de Hemptinne" userId="09d4c125-315e-4fbf-9d12-d285a3ad4c3f" providerId="ADAL" clId="{58EE4239-3003-4273-B8CE-5EF5F13A612E}" dt="2022-10-07T11:01:59.131" v="1933" actId="164"/>
          <ac:spMkLst>
            <pc:docMk/>
            <pc:sldMk cId="884122122" sldId="911"/>
            <ac:spMk id="79" creationId="{71E391E7-0969-443B-8914-1F200ED774E7}"/>
          </ac:spMkLst>
        </pc:spChg>
        <pc:spChg chg="add del mod">
          <ac:chgData name="Amaury de Hemptinne" userId="09d4c125-315e-4fbf-9d12-d285a3ad4c3f" providerId="ADAL" clId="{58EE4239-3003-4273-B8CE-5EF5F13A612E}" dt="2022-10-07T11:01:59.131" v="1933" actId="164"/>
          <ac:spMkLst>
            <pc:docMk/>
            <pc:sldMk cId="884122122" sldId="911"/>
            <ac:spMk id="80" creationId="{085B6DAA-D9F2-4147-978B-22850B48D6CE}"/>
          </ac:spMkLst>
        </pc:spChg>
        <pc:spChg chg="add del mod">
          <ac:chgData name="Amaury de Hemptinne" userId="09d4c125-315e-4fbf-9d12-d285a3ad4c3f" providerId="ADAL" clId="{58EE4239-3003-4273-B8CE-5EF5F13A612E}" dt="2022-10-07T11:01:59.131" v="1933" actId="164"/>
          <ac:spMkLst>
            <pc:docMk/>
            <pc:sldMk cId="884122122" sldId="911"/>
            <ac:spMk id="81" creationId="{AD546310-D284-4B6C-8F57-CE56EACCBEDF}"/>
          </ac:spMkLst>
        </pc:spChg>
        <pc:spChg chg="add del mod">
          <ac:chgData name="Amaury de Hemptinne" userId="09d4c125-315e-4fbf-9d12-d285a3ad4c3f" providerId="ADAL" clId="{58EE4239-3003-4273-B8CE-5EF5F13A612E}" dt="2022-10-07T11:01:59.131" v="1933" actId="164"/>
          <ac:spMkLst>
            <pc:docMk/>
            <pc:sldMk cId="884122122" sldId="911"/>
            <ac:spMk id="82" creationId="{8C84E51D-0665-4DC8-8673-180B42AEE042}"/>
          </ac:spMkLst>
        </pc:spChg>
        <pc:spChg chg="mod">
          <ac:chgData name="Amaury de Hemptinne" userId="09d4c125-315e-4fbf-9d12-d285a3ad4c3f" providerId="ADAL" clId="{58EE4239-3003-4273-B8CE-5EF5F13A612E}" dt="2022-10-07T11:01:59.131" v="1933" actId="164"/>
          <ac:spMkLst>
            <pc:docMk/>
            <pc:sldMk cId="884122122" sldId="911"/>
            <ac:spMk id="83" creationId="{522108E7-83A2-4201-9CDF-1356E72EC60B}"/>
          </ac:spMkLst>
        </pc:spChg>
        <pc:spChg chg="add del mod">
          <ac:chgData name="Amaury de Hemptinne" userId="09d4c125-315e-4fbf-9d12-d285a3ad4c3f" providerId="ADAL" clId="{58EE4239-3003-4273-B8CE-5EF5F13A612E}" dt="2022-10-07T11:01:59.131" v="1933" actId="164"/>
          <ac:spMkLst>
            <pc:docMk/>
            <pc:sldMk cId="884122122" sldId="911"/>
            <ac:spMk id="84" creationId="{FD7AEFB6-D665-47A4-894C-94288A659EB0}"/>
          </ac:spMkLst>
        </pc:spChg>
        <pc:spChg chg="mod">
          <ac:chgData name="Amaury de Hemptinne" userId="09d4c125-315e-4fbf-9d12-d285a3ad4c3f" providerId="ADAL" clId="{58EE4239-3003-4273-B8CE-5EF5F13A612E}" dt="2022-10-07T11:01:59.131" v="1933" actId="164"/>
          <ac:spMkLst>
            <pc:docMk/>
            <pc:sldMk cId="884122122" sldId="911"/>
            <ac:spMk id="85" creationId="{5D0D327C-6A21-482B-82F0-E1EC671A12C5}"/>
          </ac:spMkLst>
        </pc:spChg>
        <pc:spChg chg="mod">
          <ac:chgData name="Amaury de Hemptinne" userId="09d4c125-315e-4fbf-9d12-d285a3ad4c3f" providerId="ADAL" clId="{58EE4239-3003-4273-B8CE-5EF5F13A612E}" dt="2022-10-07T11:01:59.131" v="1933" actId="164"/>
          <ac:spMkLst>
            <pc:docMk/>
            <pc:sldMk cId="884122122" sldId="911"/>
            <ac:spMk id="86" creationId="{2F6FEAAE-6039-4742-8E53-7804EE1201C8}"/>
          </ac:spMkLst>
        </pc:spChg>
        <pc:spChg chg="mod">
          <ac:chgData name="Amaury de Hemptinne" userId="09d4c125-315e-4fbf-9d12-d285a3ad4c3f" providerId="ADAL" clId="{58EE4239-3003-4273-B8CE-5EF5F13A612E}" dt="2022-10-07T11:01:59.131" v="1933" actId="164"/>
          <ac:spMkLst>
            <pc:docMk/>
            <pc:sldMk cId="884122122" sldId="911"/>
            <ac:spMk id="87" creationId="{19BF980F-4035-481F-8575-00E633DB1781}"/>
          </ac:spMkLst>
        </pc:spChg>
        <pc:spChg chg="mod">
          <ac:chgData name="Amaury de Hemptinne" userId="09d4c125-315e-4fbf-9d12-d285a3ad4c3f" providerId="ADAL" clId="{58EE4239-3003-4273-B8CE-5EF5F13A612E}" dt="2022-10-07T11:01:59.131" v="1933" actId="164"/>
          <ac:spMkLst>
            <pc:docMk/>
            <pc:sldMk cId="884122122" sldId="911"/>
            <ac:spMk id="88" creationId="{9222B295-4A79-4BCA-9C2C-884EC1A645AC}"/>
          </ac:spMkLst>
        </pc:spChg>
        <pc:spChg chg="mod">
          <ac:chgData name="Amaury de Hemptinne" userId="09d4c125-315e-4fbf-9d12-d285a3ad4c3f" providerId="ADAL" clId="{58EE4239-3003-4273-B8CE-5EF5F13A612E}" dt="2022-10-07T11:01:59.131" v="1933" actId="164"/>
          <ac:spMkLst>
            <pc:docMk/>
            <pc:sldMk cId="884122122" sldId="911"/>
            <ac:spMk id="89" creationId="{48E286BE-8370-4C5B-9A8B-3AC10A7A3F2D}"/>
          </ac:spMkLst>
        </pc:spChg>
        <pc:spChg chg="add del mod">
          <ac:chgData name="Amaury de Hemptinne" userId="09d4c125-315e-4fbf-9d12-d285a3ad4c3f" providerId="ADAL" clId="{58EE4239-3003-4273-B8CE-5EF5F13A612E}" dt="2022-10-07T11:01:59.131" v="1933" actId="164"/>
          <ac:spMkLst>
            <pc:docMk/>
            <pc:sldMk cId="884122122" sldId="911"/>
            <ac:spMk id="90" creationId="{B700C902-6B08-48D2-81E1-D4962B2F15BD}"/>
          </ac:spMkLst>
        </pc:spChg>
        <pc:spChg chg="mod">
          <ac:chgData name="Amaury de Hemptinne" userId="09d4c125-315e-4fbf-9d12-d285a3ad4c3f" providerId="ADAL" clId="{58EE4239-3003-4273-B8CE-5EF5F13A612E}" dt="2022-10-07T11:01:59.131" v="1933" actId="164"/>
          <ac:spMkLst>
            <pc:docMk/>
            <pc:sldMk cId="884122122" sldId="911"/>
            <ac:spMk id="91" creationId="{D6C32F75-ED66-439A-9C2C-1AED7F2DF97B}"/>
          </ac:spMkLst>
        </pc:spChg>
        <pc:spChg chg="mod">
          <ac:chgData name="Amaury de Hemptinne" userId="09d4c125-315e-4fbf-9d12-d285a3ad4c3f" providerId="ADAL" clId="{58EE4239-3003-4273-B8CE-5EF5F13A612E}" dt="2022-10-07T11:02:15.467" v="1940" actId="404"/>
          <ac:spMkLst>
            <pc:docMk/>
            <pc:sldMk cId="884122122" sldId="911"/>
            <ac:spMk id="92" creationId="{D7139379-6C6D-49BE-BEEA-8FABD741ECFC}"/>
          </ac:spMkLst>
        </pc:spChg>
        <pc:spChg chg="mod">
          <ac:chgData name="Amaury de Hemptinne" userId="09d4c125-315e-4fbf-9d12-d285a3ad4c3f" providerId="ADAL" clId="{58EE4239-3003-4273-B8CE-5EF5F13A612E}" dt="2022-10-07T11:01:59.131" v="1933" actId="164"/>
          <ac:spMkLst>
            <pc:docMk/>
            <pc:sldMk cId="884122122" sldId="911"/>
            <ac:spMk id="93" creationId="{2940824D-67AF-4A01-B3BB-D5388838F853}"/>
          </ac:spMkLst>
        </pc:spChg>
        <pc:spChg chg="mod">
          <ac:chgData name="Amaury de Hemptinne" userId="09d4c125-315e-4fbf-9d12-d285a3ad4c3f" providerId="ADAL" clId="{58EE4239-3003-4273-B8CE-5EF5F13A612E}" dt="2022-10-07T11:02:11.148" v="1937" actId="404"/>
          <ac:spMkLst>
            <pc:docMk/>
            <pc:sldMk cId="884122122" sldId="911"/>
            <ac:spMk id="94" creationId="{43F89E73-95E9-413A-8D32-01A35EABF321}"/>
          </ac:spMkLst>
        </pc:spChg>
        <pc:spChg chg="add del mod">
          <ac:chgData name="Amaury de Hemptinne" userId="09d4c125-315e-4fbf-9d12-d285a3ad4c3f" providerId="ADAL" clId="{58EE4239-3003-4273-B8CE-5EF5F13A612E}" dt="2022-10-07T11:03:27.158" v="2048" actId="339"/>
          <ac:spMkLst>
            <pc:docMk/>
            <pc:sldMk cId="884122122" sldId="911"/>
            <ac:spMk id="96" creationId="{0C024893-4A4D-4A1D-8F58-3D703542DC42}"/>
          </ac:spMkLst>
        </pc:spChg>
        <pc:spChg chg="add del mod">
          <ac:chgData name="Amaury de Hemptinne" userId="09d4c125-315e-4fbf-9d12-d285a3ad4c3f" providerId="ADAL" clId="{58EE4239-3003-4273-B8CE-5EF5F13A612E}" dt="2022-10-07T11:03:04.525" v="2025" actId="1036"/>
          <ac:spMkLst>
            <pc:docMk/>
            <pc:sldMk cId="884122122" sldId="911"/>
            <ac:spMk id="97" creationId="{FF140791-EF6A-4337-8051-1B18CDEB04E2}"/>
          </ac:spMkLst>
        </pc:spChg>
        <pc:spChg chg="mod">
          <ac:chgData name="Amaury de Hemptinne" userId="09d4c125-315e-4fbf-9d12-d285a3ad4c3f" providerId="ADAL" clId="{58EE4239-3003-4273-B8CE-5EF5F13A612E}" dt="2022-10-07T11:02:41.999" v="1965" actId="339"/>
          <ac:spMkLst>
            <pc:docMk/>
            <pc:sldMk cId="884122122" sldId="911"/>
            <ac:spMk id="98" creationId="{9A788975-A5EB-4BE2-88DB-223B0125B201}"/>
          </ac:spMkLst>
        </pc:spChg>
        <pc:spChg chg="mod">
          <ac:chgData name="Amaury de Hemptinne" userId="09d4c125-315e-4fbf-9d12-d285a3ad4c3f" providerId="ADAL" clId="{58EE4239-3003-4273-B8CE-5EF5F13A612E}" dt="2022-10-07T11:03:56.019" v="2109" actId="339"/>
          <ac:spMkLst>
            <pc:docMk/>
            <pc:sldMk cId="884122122" sldId="911"/>
            <ac:spMk id="99" creationId="{5E37706A-9E19-4969-91F3-BB03874C4847}"/>
          </ac:spMkLst>
        </pc:spChg>
        <pc:spChg chg="mod">
          <ac:chgData name="Amaury de Hemptinne" userId="09d4c125-315e-4fbf-9d12-d285a3ad4c3f" providerId="ADAL" clId="{58EE4239-3003-4273-B8CE-5EF5F13A612E}" dt="2022-10-07T11:02:47.508" v="1989" actId="339"/>
          <ac:spMkLst>
            <pc:docMk/>
            <pc:sldMk cId="884122122" sldId="911"/>
            <ac:spMk id="100" creationId="{A1A0ABFE-85D5-441B-A6AC-5112BAD28152}"/>
          </ac:spMkLst>
        </pc:spChg>
        <pc:spChg chg="mod">
          <ac:chgData name="Amaury de Hemptinne" userId="09d4c125-315e-4fbf-9d12-d285a3ad4c3f" providerId="ADAL" clId="{58EE4239-3003-4273-B8CE-5EF5F13A612E}" dt="2022-10-07T11:03:49.362" v="2089" actId="339"/>
          <ac:spMkLst>
            <pc:docMk/>
            <pc:sldMk cId="884122122" sldId="911"/>
            <ac:spMk id="101" creationId="{6C7B798E-D768-4A51-84BC-2851B1F97921}"/>
          </ac:spMkLst>
        </pc:spChg>
        <pc:spChg chg="add del mod">
          <ac:chgData name="Amaury de Hemptinne" userId="09d4c125-315e-4fbf-9d12-d285a3ad4c3f" providerId="ADAL" clId="{58EE4239-3003-4273-B8CE-5EF5F13A612E}" dt="2022-10-07T11:03:36.648" v="2065" actId="1036"/>
          <ac:spMkLst>
            <pc:docMk/>
            <pc:sldMk cId="884122122" sldId="911"/>
            <ac:spMk id="102" creationId="{01DF2BFF-52F6-4C71-88E3-B4BAF0C20E1E}"/>
          </ac:spMkLst>
        </pc:spChg>
        <pc:spChg chg="mod">
          <ac:chgData name="Amaury de Hemptinne" userId="09d4c125-315e-4fbf-9d12-d285a3ad4c3f" providerId="ADAL" clId="{58EE4239-3003-4273-B8CE-5EF5F13A612E}" dt="2022-10-07T11:02:58.237" v="2008" actId="1036"/>
          <ac:spMkLst>
            <pc:docMk/>
            <pc:sldMk cId="884122122" sldId="911"/>
            <ac:spMk id="103" creationId="{154743A5-77E2-4ED5-A94C-65EA1060FC42}"/>
          </ac:spMkLst>
        </pc:spChg>
        <pc:spChg chg="del">
          <ac:chgData name="Amaury de Hemptinne" userId="09d4c125-315e-4fbf-9d12-d285a3ad4c3f" providerId="ADAL" clId="{58EE4239-3003-4273-B8CE-5EF5F13A612E}" dt="2022-10-07T11:01:20.069" v="1916" actId="478"/>
          <ac:spMkLst>
            <pc:docMk/>
            <pc:sldMk cId="884122122" sldId="911"/>
            <ac:spMk id="104" creationId="{71B5CEC8-23D7-4DB3-BB0E-580FF3666EB1}"/>
          </ac:spMkLst>
        </pc:spChg>
        <pc:spChg chg="add del mod">
          <ac:chgData name="Amaury de Hemptinne" userId="09d4c125-315e-4fbf-9d12-d285a3ad4c3f" providerId="ADAL" clId="{58EE4239-3003-4273-B8CE-5EF5F13A612E}" dt="2022-10-07T11:01:59.131" v="1933" actId="164"/>
          <ac:spMkLst>
            <pc:docMk/>
            <pc:sldMk cId="884122122" sldId="911"/>
            <ac:spMk id="105" creationId="{D346864E-6A34-40F6-ABE2-B4A2074B5E07}"/>
          </ac:spMkLst>
        </pc:spChg>
        <pc:spChg chg="add del mod">
          <ac:chgData name="Amaury de Hemptinne" userId="09d4c125-315e-4fbf-9d12-d285a3ad4c3f" providerId="ADAL" clId="{58EE4239-3003-4273-B8CE-5EF5F13A612E}" dt="2022-10-07T11:01:59.131" v="1933" actId="164"/>
          <ac:spMkLst>
            <pc:docMk/>
            <pc:sldMk cId="884122122" sldId="911"/>
            <ac:spMk id="106" creationId="{1897AF6E-A195-4C55-B67C-83831AD09A97}"/>
          </ac:spMkLst>
        </pc:spChg>
        <pc:spChg chg="add del mod">
          <ac:chgData name="Amaury de Hemptinne" userId="09d4c125-315e-4fbf-9d12-d285a3ad4c3f" providerId="ADAL" clId="{58EE4239-3003-4273-B8CE-5EF5F13A612E}" dt="2022-10-07T11:01:59.131" v="1933" actId="164"/>
          <ac:spMkLst>
            <pc:docMk/>
            <pc:sldMk cId="884122122" sldId="911"/>
            <ac:spMk id="107" creationId="{DE079E15-51B0-459D-AFC6-F5E5157827C3}"/>
          </ac:spMkLst>
        </pc:spChg>
        <pc:spChg chg="add del mod">
          <ac:chgData name="Amaury de Hemptinne" userId="09d4c125-315e-4fbf-9d12-d285a3ad4c3f" providerId="ADAL" clId="{58EE4239-3003-4273-B8CE-5EF5F13A612E}" dt="2022-10-07T11:01:59.131" v="1933" actId="164"/>
          <ac:spMkLst>
            <pc:docMk/>
            <pc:sldMk cId="884122122" sldId="911"/>
            <ac:spMk id="108" creationId="{4E6F91B6-A18B-43D8-8D2B-49BEDEF8F8F7}"/>
          </ac:spMkLst>
        </pc:spChg>
        <pc:spChg chg="mod">
          <ac:chgData name="Amaury de Hemptinne" userId="09d4c125-315e-4fbf-9d12-d285a3ad4c3f" providerId="ADAL" clId="{58EE4239-3003-4273-B8CE-5EF5F13A612E}" dt="2022-10-07T11:01:59.131" v="1933" actId="164"/>
          <ac:spMkLst>
            <pc:docMk/>
            <pc:sldMk cId="884122122" sldId="911"/>
            <ac:spMk id="109" creationId="{229A2645-A13E-4CD6-A99C-AD4E2B90C86F}"/>
          </ac:spMkLst>
        </pc:spChg>
        <pc:spChg chg="mod">
          <ac:chgData name="Amaury de Hemptinne" userId="09d4c125-315e-4fbf-9d12-d285a3ad4c3f" providerId="ADAL" clId="{58EE4239-3003-4273-B8CE-5EF5F13A612E}" dt="2022-10-07T11:05:32.336" v="2142"/>
          <ac:spMkLst>
            <pc:docMk/>
            <pc:sldMk cId="884122122" sldId="911"/>
            <ac:spMk id="110" creationId="{CB209B2E-8B93-4FFE-AA93-73DA5F9A3603}"/>
          </ac:spMkLst>
        </pc:spChg>
        <pc:spChg chg="mod">
          <ac:chgData name="Amaury de Hemptinne" userId="09d4c125-315e-4fbf-9d12-d285a3ad4c3f" providerId="ADAL" clId="{58EE4239-3003-4273-B8CE-5EF5F13A612E}" dt="2022-10-07T11:01:59.131" v="1933" actId="164"/>
          <ac:spMkLst>
            <pc:docMk/>
            <pc:sldMk cId="884122122" sldId="911"/>
            <ac:spMk id="113" creationId="{CE6BEBAE-F049-4803-90E4-15FBD7CFA57E}"/>
          </ac:spMkLst>
        </pc:spChg>
        <pc:spChg chg="mod">
          <ac:chgData name="Amaury de Hemptinne" userId="09d4c125-315e-4fbf-9d12-d285a3ad4c3f" providerId="ADAL" clId="{58EE4239-3003-4273-B8CE-5EF5F13A612E}" dt="2022-10-07T11:01:59.131" v="1933" actId="164"/>
          <ac:spMkLst>
            <pc:docMk/>
            <pc:sldMk cId="884122122" sldId="911"/>
            <ac:spMk id="114" creationId="{23F79138-7BA9-46C4-A430-AB53E1C540CC}"/>
          </ac:spMkLst>
        </pc:spChg>
        <pc:spChg chg="mod">
          <ac:chgData name="Amaury de Hemptinne" userId="09d4c125-315e-4fbf-9d12-d285a3ad4c3f" providerId="ADAL" clId="{58EE4239-3003-4273-B8CE-5EF5F13A612E}" dt="2022-10-07T11:01:59.131" v="1933" actId="164"/>
          <ac:spMkLst>
            <pc:docMk/>
            <pc:sldMk cId="884122122" sldId="911"/>
            <ac:spMk id="115" creationId="{E287424E-D52D-4B84-9037-BBD0061E3D4F}"/>
          </ac:spMkLst>
        </pc:spChg>
        <pc:spChg chg="mod">
          <ac:chgData name="Amaury de Hemptinne" userId="09d4c125-315e-4fbf-9d12-d285a3ad4c3f" providerId="ADAL" clId="{58EE4239-3003-4273-B8CE-5EF5F13A612E}" dt="2022-10-07T11:05:38.006" v="2145"/>
          <ac:spMkLst>
            <pc:docMk/>
            <pc:sldMk cId="884122122" sldId="911"/>
            <ac:spMk id="116" creationId="{28C3B557-1342-4387-8066-D96EDA09BA49}"/>
          </ac:spMkLst>
        </pc:spChg>
        <pc:spChg chg="mod">
          <ac:chgData name="Amaury de Hemptinne" userId="09d4c125-315e-4fbf-9d12-d285a3ad4c3f" providerId="ADAL" clId="{58EE4239-3003-4273-B8CE-5EF5F13A612E}" dt="2022-10-07T11:05:38.006" v="2145"/>
          <ac:spMkLst>
            <pc:docMk/>
            <pc:sldMk cId="884122122" sldId="911"/>
            <ac:spMk id="117" creationId="{B720D4F1-2023-427F-8DEC-448F3095EF89}"/>
          </ac:spMkLst>
        </pc:spChg>
        <pc:spChg chg="mod">
          <ac:chgData name="Amaury de Hemptinne" userId="09d4c125-315e-4fbf-9d12-d285a3ad4c3f" providerId="ADAL" clId="{58EE4239-3003-4273-B8CE-5EF5F13A612E}" dt="2022-10-07T11:05:38.006" v="2145"/>
          <ac:spMkLst>
            <pc:docMk/>
            <pc:sldMk cId="884122122" sldId="911"/>
            <ac:spMk id="118" creationId="{16625D48-7B25-4219-B931-AC14BF0DCC29}"/>
          </ac:spMkLst>
        </pc:spChg>
        <pc:spChg chg="add mod">
          <ac:chgData name="Amaury de Hemptinne" userId="09d4c125-315e-4fbf-9d12-d285a3ad4c3f" providerId="ADAL" clId="{58EE4239-3003-4273-B8CE-5EF5F13A612E}" dt="2022-10-07T11:06:55.789" v="2183" actId="164"/>
          <ac:spMkLst>
            <pc:docMk/>
            <pc:sldMk cId="884122122" sldId="911"/>
            <ac:spMk id="119" creationId="{CB89FB8A-5ECF-4605-A48B-05F871B20BF5}"/>
          </ac:spMkLst>
        </pc:spChg>
        <pc:spChg chg="del">
          <ac:chgData name="Amaury de Hemptinne" userId="09d4c125-315e-4fbf-9d12-d285a3ad4c3f" providerId="ADAL" clId="{58EE4239-3003-4273-B8CE-5EF5F13A612E}" dt="2022-10-07T08:50:25.088" v="1684" actId="478"/>
          <ac:spMkLst>
            <pc:docMk/>
            <pc:sldMk cId="884122122" sldId="911"/>
            <ac:spMk id="120" creationId="{67216E11-D73C-47E5-84E6-37CAAE00ECB8}"/>
          </ac:spMkLst>
        </pc:spChg>
        <pc:spChg chg="add mod">
          <ac:chgData name="Amaury de Hemptinne" userId="09d4c125-315e-4fbf-9d12-d285a3ad4c3f" providerId="ADAL" clId="{58EE4239-3003-4273-B8CE-5EF5F13A612E}" dt="2022-10-07T11:07:02.711" v="2184" actId="164"/>
          <ac:spMkLst>
            <pc:docMk/>
            <pc:sldMk cId="884122122" sldId="911"/>
            <ac:spMk id="120" creationId="{DC3B48CA-B764-4E8E-991E-BC49BCE4665C}"/>
          </ac:spMkLst>
        </pc:spChg>
        <pc:spChg chg="del">
          <ac:chgData name="Amaury de Hemptinne" userId="09d4c125-315e-4fbf-9d12-d285a3ad4c3f" providerId="ADAL" clId="{58EE4239-3003-4273-B8CE-5EF5F13A612E}" dt="2022-10-07T08:50:26.217" v="1685" actId="478"/>
          <ac:spMkLst>
            <pc:docMk/>
            <pc:sldMk cId="884122122" sldId="911"/>
            <ac:spMk id="121" creationId="{1FA87F0D-43BB-401F-A56C-AAACAACD8D11}"/>
          </ac:spMkLst>
        </pc:spChg>
        <pc:spChg chg="add mod">
          <ac:chgData name="Amaury de Hemptinne" userId="09d4c125-315e-4fbf-9d12-d285a3ad4c3f" providerId="ADAL" clId="{58EE4239-3003-4273-B8CE-5EF5F13A612E}" dt="2022-10-07T11:07:25.422" v="2190" actId="14100"/>
          <ac:spMkLst>
            <pc:docMk/>
            <pc:sldMk cId="884122122" sldId="911"/>
            <ac:spMk id="121" creationId="{CF6FC61F-B34A-435E-94F9-C5BDD54F55FC}"/>
          </ac:spMkLst>
        </pc:spChg>
        <pc:spChg chg="add mod">
          <ac:chgData name="Amaury de Hemptinne" userId="09d4c125-315e-4fbf-9d12-d285a3ad4c3f" providerId="ADAL" clId="{58EE4239-3003-4273-B8CE-5EF5F13A612E}" dt="2022-10-07T11:08:03.087" v="2199" actId="164"/>
          <ac:spMkLst>
            <pc:docMk/>
            <pc:sldMk cId="884122122" sldId="911"/>
            <ac:spMk id="122" creationId="{520092BA-A111-4475-B143-8B1D004504F3}"/>
          </ac:spMkLst>
        </pc:spChg>
        <pc:spChg chg="del">
          <ac:chgData name="Amaury de Hemptinne" userId="09d4c125-315e-4fbf-9d12-d285a3ad4c3f" providerId="ADAL" clId="{58EE4239-3003-4273-B8CE-5EF5F13A612E}" dt="2022-10-07T11:01:37.304" v="1923" actId="478"/>
          <ac:spMkLst>
            <pc:docMk/>
            <pc:sldMk cId="884122122" sldId="911"/>
            <ac:spMk id="123" creationId="{192ED807-10D5-4C50-9A6F-1AE091963E9B}"/>
          </ac:spMkLst>
        </pc:spChg>
        <pc:spChg chg="add del mod">
          <ac:chgData name="Amaury de Hemptinne" userId="09d4c125-315e-4fbf-9d12-d285a3ad4c3f" providerId="ADAL" clId="{58EE4239-3003-4273-B8CE-5EF5F13A612E}" dt="2022-10-11T05:45:05.011" v="2919" actId="478"/>
          <ac:spMkLst>
            <pc:docMk/>
            <pc:sldMk cId="884122122" sldId="911"/>
            <ac:spMk id="123" creationId="{518AAEF0-B41E-482B-A81D-FFC4F1F42BB0}"/>
          </ac:spMkLst>
        </pc:spChg>
        <pc:spChg chg="add del">
          <ac:chgData name="Amaury de Hemptinne" userId="09d4c125-315e-4fbf-9d12-d285a3ad4c3f" providerId="ADAL" clId="{58EE4239-3003-4273-B8CE-5EF5F13A612E}" dt="2022-10-07T11:01:29.773" v="1919" actId="478"/>
          <ac:spMkLst>
            <pc:docMk/>
            <pc:sldMk cId="884122122" sldId="911"/>
            <ac:spMk id="124" creationId="{5F4BD789-2B43-4CEF-A3C1-AC4970006D03}"/>
          </ac:spMkLst>
        </pc:spChg>
        <pc:spChg chg="add del mod">
          <ac:chgData name="Amaury de Hemptinne" userId="09d4c125-315e-4fbf-9d12-d285a3ad4c3f" providerId="ADAL" clId="{58EE4239-3003-4273-B8CE-5EF5F13A612E}" dt="2022-10-11T05:45:06.361" v="2920" actId="478"/>
          <ac:spMkLst>
            <pc:docMk/>
            <pc:sldMk cId="884122122" sldId="911"/>
            <ac:spMk id="124" creationId="{B1B84A15-C0F2-4DE4-B346-2107226269BE}"/>
          </ac:spMkLst>
        </pc:spChg>
        <pc:spChg chg="del">
          <ac:chgData name="Amaury de Hemptinne" userId="09d4c125-315e-4fbf-9d12-d285a3ad4c3f" providerId="ADAL" clId="{58EE4239-3003-4273-B8CE-5EF5F13A612E}" dt="2022-10-07T11:01:52.579" v="1930" actId="478"/>
          <ac:spMkLst>
            <pc:docMk/>
            <pc:sldMk cId="884122122" sldId="911"/>
            <ac:spMk id="125" creationId="{B0EF6AFF-8555-49EA-AA64-D554B5BCAF68}"/>
          </ac:spMkLst>
        </pc:spChg>
        <pc:spChg chg="add mod">
          <ac:chgData name="Amaury de Hemptinne" userId="09d4c125-315e-4fbf-9d12-d285a3ad4c3f" providerId="ADAL" clId="{58EE4239-3003-4273-B8CE-5EF5F13A612E}" dt="2022-10-11T05:47:59.538" v="2978" actId="692"/>
          <ac:spMkLst>
            <pc:docMk/>
            <pc:sldMk cId="884122122" sldId="911"/>
            <ac:spMk id="125" creationId="{EAEC2CCC-5695-4F29-B57D-62B871089328}"/>
          </ac:spMkLst>
        </pc:spChg>
        <pc:spChg chg="del">
          <ac:chgData name="Amaury de Hemptinne" userId="09d4c125-315e-4fbf-9d12-d285a3ad4c3f" providerId="ADAL" clId="{58EE4239-3003-4273-B8CE-5EF5F13A612E}" dt="2022-10-07T11:01:47.923" v="1927" actId="478"/>
          <ac:spMkLst>
            <pc:docMk/>
            <pc:sldMk cId="884122122" sldId="911"/>
            <ac:spMk id="126" creationId="{325EAF20-4280-46AC-BF16-19520E40314F}"/>
          </ac:spMkLst>
        </pc:spChg>
        <pc:spChg chg="add mod">
          <ac:chgData name="Amaury de Hemptinne" userId="09d4c125-315e-4fbf-9d12-d285a3ad4c3f" providerId="ADAL" clId="{58EE4239-3003-4273-B8CE-5EF5F13A612E}" dt="2022-10-11T05:47:59.538" v="2978" actId="692"/>
          <ac:spMkLst>
            <pc:docMk/>
            <pc:sldMk cId="884122122" sldId="911"/>
            <ac:spMk id="126" creationId="{E7C31C2D-740F-4CA3-A0A5-DE380E2C4316}"/>
          </ac:spMkLst>
        </pc:spChg>
        <pc:spChg chg="add mod">
          <ac:chgData name="Amaury de Hemptinne" userId="09d4c125-315e-4fbf-9d12-d285a3ad4c3f" providerId="ADAL" clId="{58EE4239-3003-4273-B8CE-5EF5F13A612E}" dt="2022-10-11T05:48:07.491" v="2989" actId="692"/>
          <ac:spMkLst>
            <pc:docMk/>
            <pc:sldMk cId="884122122" sldId="911"/>
            <ac:spMk id="127" creationId="{383231E2-D812-4F13-81D5-B8A9E47CD083}"/>
          </ac:spMkLst>
        </pc:spChg>
        <pc:spChg chg="add mod">
          <ac:chgData name="Amaury de Hemptinne" userId="09d4c125-315e-4fbf-9d12-d285a3ad4c3f" providerId="ADAL" clId="{58EE4239-3003-4273-B8CE-5EF5F13A612E}" dt="2022-10-11T05:48:07.491" v="2989" actId="692"/>
          <ac:spMkLst>
            <pc:docMk/>
            <pc:sldMk cId="884122122" sldId="911"/>
            <ac:spMk id="128" creationId="{0F0F6227-AE8D-40E2-B2D5-0888EF7E04C4}"/>
          </ac:spMkLst>
        </pc:spChg>
        <pc:spChg chg="mod">
          <ac:chgData name="Amaury de Hemptinne" userId="09d4c125-315e-4fbf-9d12-d285a3ad4c3f" providerId="ADAL" clId="{58EE4239-3003-4273-B8CE-5EF5F13A612E}" dt="2022-10-07T11:01:59.131" v="1933" actId="164"/>
          <ac:spMkLst>
            <pc:docMk/>
            <pc:sldMk cId="884122122" sldId="911"/>
            <ac:spMk id="135" creationId="{DADEA5CE-B1B8-4D19-AE9C-3D1ED4E1B201}"/>
          </ac:spMkLst>
        </pc:spChg>
        <pc:spChg chg="add mod">
          <ac:chgData name="Amaury de Hemptinne" userId="09d4c125-315e-4fbf-9d12-d285a3ad4c3f" providerId="ADAL" clId="{58EE4239-3003-4273-B8CE-5EF5F13A612E}" dt="2022-10-07T11:08:21.120" v="2204" actId="1076"/>
          <ac:spMkLst>
            <pc:docMk/>
            <pc:sldMk cId="884122122" sldId="911"/>
            <ac:spMk id="136" creationId="{D89A6F7E-A589-4D23-A0D6-7DAD366F2829}"/>
          </ac:spMkLst>
        </pc:spChg>
        <pc:spChg chg="add mod">
          <ac:chgData name="Amaury de Hemptinne" userId="09d4c125-315e-4fbf-9d12-d285a3ad4c3f" providerId="ADAL" clId="{58EE4239-3003-4273-B8CE-5EF5F13A612E}" dt="2022-10-07T11:09:05.666" v="2213" actId="14100"/>
          <ac:spMkLst>
            <pc:docMk/>
            <pc:sldMk cId="884122122" sldId="911"/>
            <ac:spMk id="137" creationId="{AE0697F3-8FD5-456C-AAFE-587DFEEA3CFD}"/>
          </ac:spMkLst>
        </pc:spChg>
        <pc:spChg chg="del">
          <ac:chgData name="Amaury de Hemptinne" userId="09d4c125-315e-4fbf-9d12-d285a3ad4c3f" providerId="ADAL" clId="{58EE4239-3003-4273-B8CE-5EF5F13A612E}" dt="2022-10-07T08:50:25.088" v="1684" actId="478"/>
          <ac:spMkLst>
            <pc:docMk/>
            <pc:sldMk cId="884122122" sldId="911"/>
            <ac:spMk id="137" creationId="{D6C9FE43-8712-4705-9AA9-89838E5253FE}"/>
          </ac:spMkLst>
        </pc:spChg>
        <pc:spChg chg="add mod">
          <ac:chgData name="Amaury de Hemptinne" userId="09d4c125-315e-4fbf-9d12-d285a3ad4c3f" providerId="ADAL" clId="{58EE4239-3003-4273-B8CE-5EF5F13A612E}" dt="2022-10-07T11:08:56.742" v="2210" actId="14100"/>
          <ac:spMkLst>
            <pc:docMk/>
            <pc:sldMk cId="884122122" sldId="911"/>
            <ac:spMk id="138" creationId="{894FC00A-2C48-4BAF-A32D-2E5AFFDC88BA}"/>
          </ac:spMkLst>
        </pc:spChg>
        <pc:grpChg chg="add mod">
          <ac:chgData name="Amaury de Hemptinne" userId="09d4c125-315e-4fbf-9d12-d285a3ad4c3f" providerId="ADAL" clId="{58EE4239-3003-4273-B8CE-5EF5F13A612E}" dt="2022-10-11T05:41:58.613" v="2894" actId="1076"/>
          <ac:grpSpMkLst>
            <pc:docMk/>
            <pc:sldMk cId="884122122" sldId="911"/>
            <ac:grpSpMk id="3" creationId="{7D532BC8-2C09-4F58-86F1-C32EF1A861AD}"/>
          </ac:grpSpMkLst>
        </pc:grpChg>
        <pc:grpChg chg="add mod">
          <ac:chgData name="Amaury de Hemptinne" userId="09d4c125-315e-4fbf-9d12-d285a3ad4c3f" providerId="ADAL" clId="{58EE4239-3003-4273-B8CE-5EF5F13A612E}" dt="2022-10-11T08:19:41.683" v="3294" actId="197"/>
          <ac:grpSpMkLst>
            <pc:docMk/>
            <pc:sldMk cId="884122122" sldId="911"/>
            <ac:grpSpMk id="4" creationId="{C4A21BA8-2634-4C57-98AA-0B1BF84FEB7A}"/>
          </ac:grpSpMkLst>
        </pc:grpChg>
        <pc:grpChg chg="add mod">
          <ac:chgData name="Amaury de Hemptinne" userId="09d4c125-315e-4fbf-9d12-d285a3ad4c3f" providerId="ADAL" clId="{58EE4239-3003-4273-B8CE-5EF5F13A612E}" dt="2022-10-11T08:19:46.476" v="3295" actId="197"/>
          <ac:grpSpMkLst>
            <pc:docMk/>
            <pc:sldMk cId="884122122" sldId="911"/>
            <ac:grpSpMk id="5" creationId="{E0F26719-5A05-426A-834D-2B9FE32B5CD2}"/>
          </ac:grpSpMkLst>
        </pc:grpChg>
        <pc:grpChg chg="add mod">
          <ac:chgData name="Amaury de Hemptinne" userId="09d4c125-315e-4fbf-9d12-d285a3ad4c3f" providerId="ADAL" clId="{58EE4239-3003-4273-B8CE-5EF5F13A612E}" dt="2022-10-07T11:08:03.087" v="2199" actId="164"/>
          <ac:grpSpMkLst>
            <pc:docMk/>
            <pc:sldMk cId="884122122" sldId="911"/>
            <ac:grpSpMk id="6" creationId="{90C58443-AAB6-46B2-BF8E-6A313729ED53}"/>
          </ac:grpSpMkLst>
        </pc:grpChg>
        <pc:grpChg chg="add del mod">
          <ac:chgData name="Amaury de Hemptinne" userId="09d4c125-315e-4fbf-9d12-d285a3ad4c3f" providerId="ADAL" clId="{58EE4239-3003-4273-B8CE-5EF5F13A612E}" dt="2022-10-07T11:07:51.056" v="2196" actId="165"/>
          <ac:grpSpMkLst>
            <pc:docMk/>
            <pc:sldMk cId="884122122" sldId="911"/>
            <ac:grpSpMk id="57" creationId="{D4F97D59-471F-45E0-8B25-09E93997BC68}"/>
          </ac:grpSpMkLst>
        </pc:grpChg>
        <pc:grpChg chg="add del mod">
          <ac:chgData name="Amaury de Hemptinne" userId="09d4c125-315e-4fbf-9d12-d285a3ad4c3f" providerId="ADAL" clId="{58EE4239-3003-4273-B8CE-5EF5F13A612E}" dt="2022-10-07T11:08:03.087" v="2199" actId="164"/>
          <ac:grpSpMkLst>
            <pc:docMk/>
            <pc:sldMk cId="884122122" sldId="911"/>
            <ac:grpSpMk id="63" creationId="{1DAB4E1A-817C-4E76-B188-DC0414270DDD}"/>
          </ac:grpSpMkLst>
        </pc:grpChg>
        <pc:grpChg chg="add mod">
          <ac:chgData name="Amaury de Hemptinne" userId="09d4c125-315e-4fbf-9d12-d285a3ad4c3f" providerId="ADAL" clId="{58EE4239-3003-4273-B8CE-5EF5F13A612E}" dt="2022-10-07T11:06:55.789" v="2183" actId="164"/>
          <ac:grpSpMkLst>
            <pc:docMk/>
            <pc:sldMk cId="884122122" sldId="911"/>
            <ac:grpSpMk id="69" creationId="{5D6AACD3-D74E-4C7C-BC21-9CC19DA14807}"/>
          </ac:grpSpMkLst>
        </pc:grpChg>
        <pc:grpChg chg="add mod">
          <ac:chgData name="Amaury de Hemptinne" userId="09d4c125-315e-4fbf-9d12-d285a3ad4c3f" providerId="ADAL" clId="{58EE4239-3003-4273-B8CE-5EF5F13A612E}" dt="2022-10-07T11:07:02.711" v="2184" actId="164"/>
          <ac:grpSpMkLst>
            <pc:docMk/>
            <pc:sldMk cId="884122122" sldId="911"/>
            <ac:grpSpMk id="111" creationId="{531143E0-3E39-4CC0-A888-F12BFD151E80}"/>
          </ac:grpSpMkLst>
        </pc:grpChg>
        <pc:grpChg chg="del">
          <ac:chgData name="Amaury de Hemptinne" userId="09d4c125-315e-4fbf-9d12-d285a3ad4c3f" providerId="ADAL" clId="{58EE4239-3003-4273-B8CE-5EF5F13A612E}" dt="2022-10-07T08:50:21.463" v="1682" actId="478"/>
          <ac:grpSpMkLst>
            <pc:docMk/>
            <pc:sldMk cId="884122122" sldId="911"/>
            <ac:grpSpMk id="157" creationId="{46087B62-DC34-47E4-9A6F-7520A964F869}"/>
          </ac:grpSpMkLst>
        </pc:grpChg>
        <pc:picChg chg="add del mod">
          <ac:chgData name="Amaury de Hemptinne" userId="09d4c125-315e-4fbf-9d12-d285a3ad4c3f" providerId="ADAL" clId="{58EE4239-3003-4273-B8CE-5EF5F13A612E}" dt="2022-10-11T05:41:35.927" v="2891" actId="478"/>
          <ac:picMkLst>
            <pc:docMk/>
            <pc:sldMk cId="884122122" sldId="911"/>
            <ac:picMk id="9" creationId="{8CBBB88B-8E7D-4F13-B74D-DC82E6769D46}"/>
          </ac:picMkLst>
        </pc:picChg>
        <pc:picChg chg="add del mod">
          <ac:chgData name="Amaury de Hemptinne" userId="09d4c125-315e-4fbf-9d12-d285a3ad4c3f" providerId="ADAL" clId="{58EE4239-3003-4273-B8CE-5EF5F13A612E}" dt="2022-10-11T05:42:13.024" v="2899" actId="478"/>
          <ac:picMkLst>
            <pc:docMk/>
            <pc:sldMk cId="884122122" sldId="911"/>
            <ac:picMk id="11" creationId="{0B518161-86BF-40F4-AB02-A4D433226586}"/>
          </ac:picMkLst>
        </pc:picChg>
        <pc:picChg chg="mod topLvl">
          <ac:chgData name="Amaury de Hemptinne" userId="09d4c125-315e-4fbf-9d12-d285a3ad4c3f" providerId="ADAL" clId="{58EE4239-3003-4273-B8CE-5EF5F13A612E}" dt="2022-10-07T11:07:51.056" v="2196" actId="165"/>
          <ac:picMkLst>
            <pc:docMk/>
            <pc:sldMk cId="884122122" sldId="911"/>
            <ac:picMk id="58" creationId="{95BC9453-E547-46B6-B522-F6883E7364C4}"/>
          </ac:picMkLst>
        </pc:picChg>
        <pc:picChg chg="mod topLvl">
          <ac:chgData name="Amaury de Hemptinne" userId="09d4c125-315e-4fbf-9d12-d285a3ad4c3f" providerId="ADAL" clId="{58EE4239-3003-4273-B8CE-5EF5F13A612E}" dt="2022-10-07T11:07:58.694" v="2198" actId="165"/>
          <ac:picMkLst>
            <pc:docMk/>
            <pc:sldMk cId="884122122" sldId="911"/>
            <ac:picMk id="64" creationId="{00A68CE8-6EFB-4202-8063-F17E0E8A1785}"/>
          </ac:picMkLst>
        </pc:picChg>
        <pc:picChg chg="mod">
          <ac:chgData name="Amaury de Hemptinne" userId="09d4c125-315e-4fbf-9d12-d285a3ad4c3f" providerId="ADAL" clId="{58EE4239-3003-4273-B8CE-5EF5F13A612E}" dt="2022-10-07T11:05:32.336" v="2142"/>
          <ac:picMkLst>
            <pc:docMk/>
            <pc:sldMk cId="884122122" sldId="911"/>
            <ac:picMk id="70" creationId="{60224488-2FF6-47CD-9631-F8C127AC7E1A}"/>
          </ac:picMkLst>
        </pc:picChg>
        <pc:picChg chg="add del mod">
          <ac:chgData name="Amaury de Hemptinne" userId="09d4c125-315e-4fbf-9d12-d285a3ad4c3f" providerId="ADAL" clId="{58EE4239-3003-4273-B8CE-5EF5F13A612E}" dt="2022-10-07T11:01:59.131" v="1933" actId="164"/>
          <ac:picMkLst>
            <pc:docMk/>
            <pc:sldMk cId="884122122" sldId="911"/>
            <ac:picMk id="73" creationId="{D56DCD87-85DE-4A44-9DC2-F8E2B2E5C132}"/>
          </ac:picMkLst>
        </pc:picChg>
        <pc:picChg chg="add del mod">
          <ac:chgData name="Amaury de Hemptinne" userId="09d4c125-315e-4fbf-9d12-d285a3ad4c3f" providerId="ADAL" clId="{58EE4239-3003-4273-B8CE-5EF5F13A612E}" dt="2022-10-11T05:41:31.731" v="2890" actId="478"/>
          <ac:picMkLst>
            <pc:docMk/>
            <pc:sldMk cId="884122122" sldId="911"/>
            <ac:picMk id="104" creationId="{2BC665FA-210F-414F-B106-CCEBA3932B65}"/>
          </ac:picMkLst>
        </pc:picChg>
        <pc:picChg chg="mod">
          <ac:chgData name="Amaury de Hemptinne" userId="09d4c125-315e-4fbf-9d12-d285a3ad4c3f" providerId="ADAL" clId="{58EE4239-3003-4273-B8CE-5EF5F13A612E}" dt="2022-10-07T11:05:38.006" v="2145"/>
          <ac:picMkLst>
            <pc:docMk/>
            <pc:sldMk cId="884122122" sldId="911"/>
            <ac:picMk id="112" creationId="{3A58F9FF-B2EF-4CD1-8B7B-CBB0EACD0371}"/>
          </ac:picMkLst>
        </pc:picChg>
        <pc:picChg chg="del">
          <ac:chgData name="Amaury de Hemptinne" userId="09d4c125-315e-4fbf-9d12-d285a3ad4c3f" providerId="ADAL" clId="{58EE4239-3003-4273-B8CE-5EF5F13A612E}" dt="2022-10-07T08:50:18.506" v="1679" actId="478"/>
          <ac:picMkLst>
            <pc:docMk/>
            <pc:sldMk cId="884122122" sldId="911"/>
            <ac:picMk id="117" creationId="{B8B91395-026D-4649-B508-954589412F1F}"/>
          </ac:picMkLst>
        </pc:picChg>
        <pc:picChg chg="del">
          <ac:chgData name="Amaury de Hemptinne" userId="09d4c125-315e-4fbf-9d12-d285a3ad4c3f" providerId="ADAL" clId="{58EE4239-3003-4273-B8CE-5EF5F13A612E}" dt="2022-10-07T08:50:22.341" v="1683" actId="478"/>
          <ac:picMkLst>
            <pc:docMk/>
            <pc:sldMk cId="884122122" sldId="911"/>
            <ac:picMk id="118" creationId="{231DD1B9-0547-482A-AC07-962D2F2DA33D}"/>
          </ac:picMkLst>
        </pc:picChg>
        <pc:picChg chg="del">
          <ac:chgData name="Amaury de Hemptinne" userId="09d4c125-315e-4fbf-9d12-d285a3ad4c3f" providerId="ADAL" clId="{58EE4239-3003-4273-B8CE-5EF5F13A612E}" dt="2022-10-07T08:50:20.454" v="1681" actId="478"/>
          <ac:picMkLst>
            <pc:docMk/>
            <pc:sldMk cId="884122122" sldId="911"/>
            <ac:picMk id="136" creationId="{E5EC2DE5-DC8F-4A4E-96F2-28B7C4BA5E77}"/>
          </ac:picMkLst>
        </pc:picChg>
        <pc:cxnChg chg="mod">
          <ac:chgData name="Amaury de Hemptinne" userId="09d4c125-315e-4fbf-9d12-d285a3ad4c3f" providerId="ADAL" clId="{58EE4239-3003-4273-B8CE-5EF5F13A612E}" dt="2022-10-07T11:01:59.131" v="1933" actId="164"/>
          <ac:cxnSpMkLst>
            <pc:docMk/>
            <pc:sldMk cId="884122122" sldId="911"/>
            <ac:cxnSpMk id="95" creationId="{A7BA60A3-87E3-4ED3-9969-A38348519283}"/>
          </ac:cxnSpMkLst>
        </pc:cxnChg>
        <pc:cxnChg chg="del">
          <ac:chgData name="Amaury de Hemptinne" userId="09d4c125-315e-4fbf-9d12-d285a3ad4c3f" providerId="ADAL" clId="{58EE4239-3003-4273-B8CE-5EF5F13A612E}" dt="2022-10-07T11:01:33.546" v="1922" actId="478"/>
          <ac:cxnSpMkLst>
            <pc:docMk/>
            <pc:sldMk cId="884122122" sldId="911"/>
            <ac:cxnSpMk id="127" creationId="{0C8F632F-2198-4407-9489-42A83C64961A}"/>
          </ac:cxnSpMkLst>
        </pc:cxnChg>
        <pc:cxnChg chg="del">
          <ac:chgData name="Amaury de Hemptinne" userId="09d4c125-315e-4fbf-9d12-d285a3ad4c3f" providerId="ADAL" clId="{58EE4239-3003-4273-B8CE-5EF5F13A612E}" dt="2022-10-07T11:01:38.586" v="1924" actId="478"/>
          <ac:cxnSpMkLst>
            <pc:docMk/>
            <pc:sldMk cId="884122122" sldId="911"/>
            <ac:cxnSpMk id="128" creationId="{66E770C2-51A1-4E60-A421-F1D3BAFFA62F}"/>
          </ac:cxnSpMkLst>
        </pc:cxnChg>
        <pc:cxnChg chg="add del">
          <ac:chgData name="Amaury de Hemptinne" userId="09d4c125-315e-4fbf-9d12-d285a3ad4c3f" providerId="ADAL" clId="{58EE4239-3003-4273-B8CE-5EF5F13A612E}" dt="2022-10-07T11:01:32.102" v="1921" actId="478"/>
          <ac:cxnSpMkLst>
            <pc:docMk/>
            <pc:sldMk cId="884122122" sldId="911"/>
            <ac:cxnSpMk id="129" creationId="{53984853-20E1-4FEC-BB84-968865E04D9D}"/>
          </ac:cxnSpMkLst>
        </pc:cxnChg>
        <pc:cxnChg chg="add del">
          <ac:chgData name="Amaury de Hemptinne" userId="09d4c125-315e-4fbf-9d12-d285a3ad4c3f" providerId="ADAL" clId="{58EE4239-3003-4273-B8CE-5EF5F13A612E}" dt="2022-10-07T11:01:30.830" v="1920" actId="478"/>
          <ac:cxnSpMkLst>
            <pc:docMk/>
            <pc:sldMk cId="884122122" sldId="911"/>
            <ac:cxnSpMk id="130" creationId="{73F6BB99-182B-4F8D-8F06-BBC86C55E728}"/>
          </ac:cxnSpMkLst>
        </pc:cxnChg>
        <pc:cxnChg chg="del">
          <ac:chgData name="Amaury de Hemptinne" userId="09d4c125-315e-4fbf-9d12-d285a3ad4c3f" providerId="ADAL" clId="{58EE4239-3003-4273-B8CE-5EF5F13A612E}" dt="2022-10-07T11:01:54.788" v="1932" actId="478"/>
          <ac:cxnSpMkLst>
            <pc:docMk/>
            <pc:sldMk cId="884122122" sldId="911"/>
            <ac:cxnSpMk id="131" creationId="{221E0C35-1D14-4E91-AF9F-5E1ABF724B08}"/>
          </ac:cxnSpMkLst>
        </pc:cxnChg>
        <pc:cxnChg chg="del">
          <ac:chgData name="Amaury de Hemptinne" userId="09d4c125-315e-4fbf-9d12-d285a3ad4c3f" providerId="ADAL" clId="{58EE4239-3003-4273-B8CE-5EF5F13A612E}" dt="2022-10-07T11:01:53.921" v="1931" actId="478"/>
          <ac:cxnSpMkLst>
            <pc:docMk/>
            <pc:sldMk cId="884122122" sldId="911"/>
            <ac:cxnSpMk id="132" creationId="{6385E80E-C59E-4536-AAA1-3C223B16F2D6}"/>
          </ac:cxnSpMkLst>
        </pc:cxnChg>
        <pc:cxnChg chg="del">
          <ac:chgData name="Amaury de Hemptinne" userId="09d4c125-315e-4fbf-9d12-d285a3ad4c3f" providerId="ADAL" clId="{58EE4239-3003-4273-B8CE-5EF5F13A612E}" dt="2022-10-07T11:01:51.114" v="1929" actId="478"/>
          <ac:cxnSpMkLst>
            <pc:docMk/>
            <pc:sldMk cId="884122122" sldId="911"/>
            <ac:cxnSpMk id="133" creationId="{06DD9CFE-FC0D-4D25-A9A8-67E7CB909858}"/>
          </ac:cxnSpMkLst>
        </pc:cxnChg>
        <pc:cxnChg chg="del">
          <ac:chgData name="Amaury de Hemptinne" userId="09d4c125-315e-4fbf-9d12-d285a3ad4c3f" providerId="ADAL" clId="{58EE4239-3003-4273-B8CE-5EF5F13A612E}" dt="2022-10-07T11:01:49.771" v="1928" actId="478"/>
          <ac:cxnSpMkLst>
            <pc:docMk/>
            <pc:sldMk cId="884122122" sldId="911"/>
            <ac:cxnSpMk id="134" creationId="{D600658D-C578-4651-844E-85D26F4978FA}"/>
          </ac:cxnSpMkLst>
        </pc:cxnChg>
        <pc:cxnChg chg="del">
          <ac:chgData name="Amaury de Hemptinne" userId="09d4c125-315e-4fbf-9d12-d285a3ad4c3f" providerId="ADAL" clId="{58EE4239-3003-4273-B8CE-5EF5F13A612E}" dt="2022-10-07T08:50:25.088" v="1684" actId="478"/>
          <ac:cxnSpMkLst>
            <pc:docMk/>
            <pc:sldMk cId="884122122" sldId="911"/>
            <ac:cxnSpMk id="138" creationId="{06C74D62-8666-4A48-8C00-B4FDAD8F2DEA}"/>
          </ac:cxnSpMkLst>
        </pc:cxnChg>
        <pc:cxnChg chg="del">
          <ac:chgData name="Amaury de Hemptinne" userId="09d4c125-315e-4fbf-9d12-d285a3ad4c3f" providerId="ADAL" clId="{58EE4239-3003-4273-B8CE-5EF5F13A612E}" dt="2022-10-07T08:50:25.088" v="1684" actId="478"/>
          <ac:cxnSpMkLst>
            <pc:docMk/>
            <pc:sldMk cId="884122122" sldId="911"/>
            <ac:cxnSpMk id="139" creationId="{31DE5220-1E3D-4358-8A5D-821EFF75F193}"/>
          </ac:cxnSpMkLst>
        </pc:cxnChg>
        <pc:cxnChg chg="del">
          <ac:chgData name="Amaury de Hemptinne" userId="09d4c125-315e-4fbf-9d12-d285a3ad4c3f" providerId="ADAL" clId="{58EE4239-3003-4273-B8CE-5EF5F13A612E}" dt="2022-10-07T08:50:25.088" v="1684" actId="478"/>
          <ac:cxnSpMkLst>
            <pc:docMk/>
            <pc:sldMk cId="884122122" sldId="911"/>
            <ac:cxnSpMk id="140" creationId="{F17B2A87-4A9C-41AA-B278-CB6DCECF1BDE}"/>
          </ac:cxnSpMkLst>
        </pc:cxnChg>
        <pc:cxnChg chg="del">
          <ac:chgData name="Amaury de Hemptinne" userId="09d4c125-315e-4fbf-9d12-d285a3ad4c3f" providerId="ADAL" clId="{58EE4239-3003-4273-B8CE-5EF5F13A612E}" dt="2022-10-07T08:50:25.088" v="1684" actId="478"/>
          <ac:cxnSpMkLst>
            <pc:docMk/>
            <pc:sldMk cId="884122122" sldId="911"/>
            <ac:cxnSpMk id="141" creationId="{9A829AD8-F07D-40E3-A0AF-A4B99F5400DC}"/>
          </ac:cxnSpMkLst>
        </pc:cxnChg>
        <pc:cxnChg chg="del">
          <ac:chgData name="Amaury de Hemptinne" userId="09d4c125-315e-4fbf-9d12-d285a3ad4c3f" providerId="ADAL" clId="{58EE4239-3003-4273-B8CE-5EF5F13A612E}" dt="2022-10-07T08:50:25.088" v="1684" actId="478"/>
          <ac:cxnSpMkLst>
            <pc:docMk/>
            <pc:sldMk cId="884122122" sldId="911"/>
            <ac:cxnSpMk id="142" creationId="{01C75A7F-8BD5-44BF-B5DD-C0884D4B5866}"/>
          </ac:cxnSpMkLst>
        </pc:cxnChg>
        <pc:cxnChg chg="del">
          <ac:chgData name="Amaury de Hemptinne" userId="09d4c125-315e-4fbf-9d12-d285a3ad4c3f" providerId="ADAL" clId="{58EE4239-3003-4273-B8CE-5EF5F13A612E}" dt="2022-10-07T08:50:25.088" v="1684" actId="478"/>
          <ac:cxnSpMkLst>
            <pc:docMk/>
            <pc:sldMk cId="884122122" sldId="911"/>
            <ac:cxnSpMk id="143" creationId="{BAD83794-8F80-4077-97B2-FB0D07C4B72B}"/>
          </ac:cxnSpMkLst>
        </pc:cxnChg>
        <pc:cxnChg chg="del">
          <ac:chgData name="Amaury de Hemptinne" userId="09d4c125-315e-4fbf-9d12-d285a3ad4c3f" providerId="ADAL" clId="{58EE4239-3003-4273-B8CE-5EF5F13A612E}" dt="2022-10-07T08:50:25.088" v="1684" actId="478"/>
          <ac:cxnSpMkLst>
            <pc:docMk/>
            <pc:sldMk cId="884122122" sldId="911"/>
            <ac:cxnSpMk id="144" creationId="{235B3328-6FF5-4E1D-B5F5-A75E687711B9}"/>
          </ac:cxnSpMkLst>
        </pc:cxnChg>
        <pc:cxnChg chg="del">
          <ac:chgData name="Amaury de Hemptinne" userId="09d4c125-315e-4fbf-9d12-d285a3ad4c3f" providerId="ADAL" clId="{58EE4239-3003-4273-B8CE-5EF5F13A612E}" dt="2022-10-07T08:50:25.088" v="1684" actId="478"/>
          <ac:cxnSpMkLst>
            <pc:docMk/>
            <pc:sldMk cId="884122122" sldId="911"/>
            <ac:cxnSpMk id="145" creationId="{568AC529-0B12-471A-95C4-FFC30CBB9898}"/>
          </ac:cxnSpMkLst>
        </pc:cxnChg>
        <pc:cxnChg chg="del">
          <ac:chgData name="Amaury de Hemptinne" userId="09d4c125-315e-4fbf-9d12-d285a3ad4c3f" providerId="ADAL" clId="{58EE4239-3003-4273-B8CE-5EF5F13A612E}" dt="2022-10-07T08:50:19.312" v="1680" actId="478"/>
          <ac:cxnSpMkLst>
            <pc:docMk/>
            <pc:sldMk cId="884122122" sldId="911"/>
            <ac:cxnSpMk id="147" creationId="{5A1877C8-F950-43E8-9B10-83AB9ED56A67}"/>
          </ac:cxnSpMkLst>
        </pc:cxnChg>
        <pc:cxnChg chg="del">
          <ac:chgData name="Amaury de Hemptinne" userId="09d4c125-315e-4fbf-9d12-d285a3ad4c3f" providerId="ADAL" clId="{58EE4239-3003-4273-B8CE-5EF5F13A612E}" dt="2022-10-07T08:50:25.088" v="1684" actId="478"/>
          <ac:cxnSpMkLst>
            <pc:docMk/>
            <pc:sldMk cId="884122122" sldId="911"/>
            <ac:cxnSpMk id="148" creationId="{21F89F3B-252F-47C0-BBAD-3B8A1CB4C4EB}"/>
          </ac:cxnSpMkLst>
        </pc:cxnChg>
        <pc:cxnChg chg="del">
          <ac:chgData name="Amaury de Hemptinne" userId="09d4c125-315e-4fbf-9d12-d285a3ad4c3f" providerId="ADAL" clId="{58EE4239-3003-4273-B8CE-5EF5F13A612E}" dt="2022-10-07T08:50:25.088" v="1684" actId="478"/>
          <ac:cxnSpMkLst>
            <pc:docMk/>
            <pc:sldMk cId="884122122" sldId="911"/>
            <ac:cxnSpMk id="149" creationId="{44743F51-0DA1-4009-AEB2-982E44E52F1A}"/>
          </ac:cxnSpMkLst>
        </pc:cxnChg>
        <pc:cxnChg chg="del">
          <ac:chgData name="Amaury de Hemptinne" userId="09d4c125-315e-4fbf-9d12-d285a3ad4c3f" providerId="ADAL" clId="{58EE4239-3003-4273-B8CE-5EF5F13A612E}" dt="2022-10-07T08:50:25.088" v="1684" actId="478"/>
          <ac:cxnSpMkLst>
            <pc:docMk/>
            <pc:sldMk cId="884122122" sldId="911"/>
            <ac:cxnSpMk id="150" creationId="{4751A070-A48E-4AF2-8A4F-E41724365F86}"/>
          </ac:cxnSpMkLst>
        </pc:cxnChg>
        <pc:cxnChg chg="del">
          <ac:chgData name="Amaury de Hemptinne" userId="09d4c125-315e-4fbf-9d12-d285a3ad4c3f" providerId="ADAL" clId="{58EE4239-3003-4273-B8CE-5EF5F13A612E}" dt="2022-10-07T08:50:25.088" v="1684" actId="478"/>
          <ac:cxnSpMkLst>
            <pc:docMk/>
            <pc:sldMk cId="884122122" sldId="911"/>
            <ac:cxnSpMk id="151" creationId="{5BC781F0-4E05-488D-B232-8767F04F457D}"/>
          </ac:cxnSpMkLst>
        </pc:cxnChg>
        <pc:cxnChg chg="del">
          <ac:chgData name="Amaury de Hemptinne" userId="09d4c125-315e-4fbf-9d12-d285a3ad4c3f" providerId="ADAL" clId="{58EE4239-3003-4273-B8CE-5EF5F13A612E}" dt="2022-10-07T08:50:25.088" v="1684" actId="478"/>
          <ac:cxnSpMkLst>
            <pc:docMk/>
            <pc:sldMk cId="884122122" sldId="911"/>
            <ac:cxnSpMk id="152" creationId="{B4EDB768-98A6-4EE2-A60A-E0A9559CADEA}"/>
          </ac:cxnSpMkLst>
        </pc:cxnChg>
        <pc:cxnChg chg="del">
          <ac:chgData name="Amaury de Hemptinne" userId="09d4c125-315e-4fbf-9d12-d285a3ad4c3f" providerId="ADAL" clId="{58EE4239-3003-4273-B8CE-5EF5F13A612E}" dt="2022-10-07T08:50:25.088" v="1684" actId="478"/>
          <ac:cxnSpMkLst>
            <pc:docMk/>
            <pc:sldMk cId="884122122" sldId="911"/>
            <ac:cxnSpMk id="153" creationId="{52309A7C-2C5C-48AB-B561-84670C952042}"/>
          </ac:cxnSpMkLst>
        </pc:cxnChg>
        <pc:cxnChg chg="del">
          <ac:chgData name="Amaury de Hemptinne" userId="09d4c125-315e-4fbf-9d12-d285a3ad4c3f" providerId="ADAL" clId="{58EE4239-3003-4273-B8CE-5EF5F13A612E}" dt="2022-10-07T08:50:25.088" v="1684" actId="478"/>
          <ac:cxnSpMkLst>
            <pc:docMk/>
            <pc:sldMk cId="884122122" sldId="911"/>
            <ac:cxnSpMk id="154" creationId="{0F7B0EB1-E1C8-463F-A538-1FBC882BF3F4}"/>
          </ac:cxnSpMkLst>
        </pc:cxnChg>
        <pc:cxnChg chg="del">
          <ac:chgData name="Amaury de Hemptinne" userId="09d4c125-315e-4fbf-9d12-d285a3ad4c3f" providerId="ADAL" clId="{58EE4239-3003-4273-B8CE-5EF5F13A612E}" dt="2022-10-07T08:50:25.088" v="1684" actId="478"/>
          <ac:cxnSpMkLst>
            <pc:docMk/>
            <pc:sldMk cId="884122122" sldId="911"/>
            <ac:cxnSpMk id="155" creationId="{E97DA743-DBB5-4F7D-A15C-B330386B9F85}"/>
          </ac:cxnSpMkLst>
        </pc:cxnChg>
        <pc:cxnChg chg="del">
          <ac:chgData name="Amaury de Hemptinne" userId="09d4c125-315e-4fbf-9d12-d285a3ad4c3f" providerId="ADAL" clId="{58EE4239-3003-4273-B8CE-5EF5F13A612E}" dt="2022-10-07T08:50:25.088" v="1684" actId="478"/>
          <ac:cxnSpMkLst>
            <pc:docMk/>
            <pc:sldMk cId="884122122" sldId="911"/>
            <ac:cxnSpMk id="156" creationId="{AA78F4FD-2E29-425B-AEE3-08EE97D2B7FF}"/>
          </ac:cxnSpMkLst>
        </pc:cxnChg>
        <pc:cxnChg chg="del">
          <ac:chgData name="Amaury de Hemptinne" userId="09d4c125-315e-4fbf-9d12-d285a3ad4c3f" providerId="ADAL" clId="{58EE4239-3003-4273-B8CE-5EF5F13A612E}" dt="2022-10-07T08:50:25.088" v="1684" actId="478"/>
          <ac:cxnSpMkLst>
            <pc:docMk/>
            <pc:sldMk cId="884122122" sldId="911"/>
            <ac:cxnSpMk id="172" creationId="{92871A04-8DD3-4B3D-95D8-7E8A8B12FA13}"/>
          </ac:cxnSpMkLst>
        </pc:cxnChg>
        <pc:cxnChg chg="del">
          <ac:chgData name="Amaury de Hemptinne" userId="09d4c125-315e-4fbf-9d12-d285a3ad4c3f" providerId="ADAL" clId="{58EE4239-3003-4273-B8CE-5EF5F13A612E}" dt="2022-10-07T08:50:25.088" v="1684" actId="478"/>
          <ac:cxnSpMkLst>
            <pc:docMk/>
            <pc:sldMk cId="884122122" sldId="911"/>
            <ac:cxnSpMk id="173" creationId="{90BAD927-5BA7-483F-A6D8-2A10B86B5C09}"/>
          </ac:cxnSpMkLst>
        </pc:cxnChg>
        <pc:cxnChg chg="del">
          <ac:chgData name="Amaury de Hemptinne" userId="09d4c125-315e-4fbf-9d12-d285a3ad4c3f" providerId="ADAL" clId="{58EE4239-3003-4273-B8CE-5EF5F13A612E}" dt="2022-10-07T08:50:25.088" v="1684" actId="478"/>
          <ac:cxnSpMkLst>
            <pc:docMk/>
            <pc:sldMk cId="884122122" sldId="911"/>
            <ac:cxnSpMk id="174" creationId="{FECCC683-C706-4B6D-9975-F6EBD1931E7A}"/>
          </ac:cxnSpMkLst>
        </pc:cxnChg>
        <pc:cxnChg chg="del">
          <ac:chgData name="Amaury de Hemptinne" userId="09d4c125-315e-4fbf-9d12-d285a3ad4c3f" providerId="ADAL" clId="{58EE4239-3003-4273-B8CE-5EF5F13A612E}" dt="2022-10-07T08:50:25.088" v="1684" actId="478"/>
          <ac:cxnSpMkLst>
            <pc:docMk/>
            <pc:sldMk cId="884122122" sldId="911"/>
            <ac:cxnSpMk id="175" creationId="{3F9E5BD4-8FBA-4B3E-BDC1-3AE4A76663F6}"/>
          </ac:cxnSpMkLst>
        </pc:cxnChg>
        <pc:cxnChg chg="del">
          <ac:chgData name="Amaury de Hemptinne" userId="09d4c125-315e-4fbf-9d12-d285a3ad4c3f" providerId="ADAL" clId="{58EE4239-3003-4273-B8CE-5EF5F13A612E}" dt="2022-10-07T08:50:25.088" v="1684" actId="478"/>
          <ac:cxnSpMkLst>
            <pc:docMk/>
            <pc:sldMk cId="884122122" sldId="911"/>
            <ac:cxnSpMk id="176" creationId="{03ED677A-0B54-4DF1-8D8F-2E993170D37B}"/>
          </ac:cxnSpMkLst>
        </pc:cxnChg>
        <pc:cxnChg chg="del">
          <ac:chgData name="Amaury de Hemptinne" userId="09d4c125-315e-4fbf-9d12-d285a3ad4c3f" providerId="ADAL" clId="{58EE4239-3003-4273-B8CE-5EF5F13A612E}" dt="2022-10-07T08:50:25.088" v="1684" actId="478"/>
          <ac:cxnSpMkLst>
            <pc:docMk/>
            <pc:sldMk cId="884122122" sldId="911"/>
            <ac:cxnSpMk id="177" creationId="{E0CCCA1F-BC1F-42EB-A57A-63791A2D44F8}"/>
          </ac:cxnSpMkLst>
        </pc:cxnChg>
      </pc:sldChg>
      <pc:sldChg chg="del">
        <pc:chgData name="Amaury de Hemptinne" userId="09d4c125-315e-4fbf-9d12-d285a3ad4c3f" providerId="ADAL" clId="{58EE4239-3003-4273-B8CE-5EF5F13A612E}" dt="2022-10-07T08:24:18.935" v="767" actId="47"/>
        <pc:sldMkLst>
          <pc:docMk/>
          <pc:sldMk cId="1755340158" sldId="911"/>
        </pc:sldMkLst>
      </pc:sldChg>
      <pc:sldChg chg="addSp delSp modSp add del mod">
        <pc:chgData name="Amaury de Hemptinne" userId="09d4c125-315e-4fbf-9d12-d285a3ad4c3f" providerId="ADAL" clId="{58EE4239-3003-4273-B8CE-5EF5F13A612E}" dt="2022-10-07T11:09:27.594" v="2214" actId="47"/>
        <pc:sldMkLst>
          <pc:docMk/>
          <pc:sldMk cId="2181615" sldId="912"/>
        </pc:sldMkLst>
        <pc:spChg chg="del">
          <ac:chgData name="Amaury de Hemptinne" userId="09d4c125-315e-4fbf-9d12-d285a3ad4c3f" providerId="ADAL" clId="{58EE4239-3003-4273-B8CE-5EF5F13A612E}" dt="2022-10-07T11:04:22.588" v="2114" actId="478"/>
          <ac:spMkLst>
            <pc:docMk/>
            <pc:sldMk cId="2181615" sldId="912"/>
            <ac:spMk id="2" creationId="{A73DA379-FA58-4821-BE76-A5315FE17D43}"/>
          </ac:spMkLst>
        </pc:spChg>
        <pc:spChg chg="add del mod">
          <ac:chgData name="Amaury de Hemptinne" userId="09d4c125-315e-4fbf-9d12-d285a3ad4c3f" providerId="ADAL" clId="{58EE4239-3003-4273-B8CE-5EF5F13A612E}" dt="2022-10-07T11:04:24.006" v="2115" actId="478"/>
          <ac:spMkLst>
            <pc:docMk/>
            <pc:sldMk cId="2181615" sldId="912"/>
            <ac:spMk id="5" creationId="{22C1FD87-CC9E-4B17-A9CB-7DA6EF36C18E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46" creationId="{5B53D186-D54D-47F8-8044-3C82F0E126C2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47" creationId="{BB4C2500-A88E-4D38-929E-D1AE79F75565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55" creationId="{925F5049-EBA4-4559-9EA5-425B631B7135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56" creationId="{04C4A52B-877B-4231-9440-8E0C6FD39972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58" creationId="{A56BBC7B-16C1-4A82-A6EE-92D6A4DC04A9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59" creationId="{33DC2838-205D-46B0-A171-F41C6A5230C1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60" creationId="{86C789B7-D403-4359-8ED6-00EF3C2AEEB6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61" creationId="{5A7AF961-26C1-4F62-9634-38202A287330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62" creationId="{B6B9575A-0C81-47DF-8617-B757FCF84517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64" creationId="{C491D387-564A-4046-8866-9E45838BCE4F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65" creationId="{127613BA-D67D-4142-A639-42F21BD2CD91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66" creationId="{33811BDE-5A48-4567-945E-63616C321A13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67" creationId="{CAD23B2A-3705-4B43-9BA9-E3E0D98D0F6E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68" creationId="{2B232EF0-BFF5-4A19-B9DA-8A5F4715373F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69" creationId="{D9CF3ECA-2FDA-4BBF-B4A0-21042D3F83EE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70" creationId="{9B35813D-7292-4CC5-A3D2-8729E47E9967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71" creationId="{C14C5F84-225F-465D-904F-35E228E0A9BB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72" creationId="{5C845978-8A3B-4065-9E74-AACAF6E36CD8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104" creationId="{5B36C211-BFAB-4F26-9255-0D8EFEB9E243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112" creationId="{4786B1DF-6C12-47B1-9628-FFA93AAB9F8A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116" creationId="{221BEFF6-C705-48AD-A030-EA295B5ED398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117" creationId="{3E799E4F-6716-494D-94AC-1A1BD6AE084A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118" creationId="{BFFBD99D-D0F8-4E03-89F0-360EDD6ADC5C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119" creationId="{AB1D0558-E9FB-4E15-8EFE-592B04B1E871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120" creationId="{52C2A3F1-2652-48CC-96D3-209EACC3EA22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121" creationId="{809255E5-E889-4102-8FBB-47E2C2FD2773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122" creationId="{90626492-6DF8-4C70-A884-2E4796780F65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123" creationId="{D21D5ADB-C171-483E-A93F-610EE9794FA9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124" creationId="{ED177C1C-ED6A-41E0-8731-C80A0CAA6607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126" creationId="{52D1B071-7F42-46DB-8A84-9124354EC0F9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128" creationId="{83BBAADA-47E1-4519-BC84-40CCB9FB5BB6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129" creationId="{045489AB-8A19-4DD9-8BFA-289AE1536727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130" creationId="{B1B29691-1F08-4EFF-A983-1F2AE5D3C928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131" creationId="{CA51D47B-B6B9-4523-B1E2-C4C26433FB28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133" creationId="{BA6F9F98-AA9A-45C5-BC5F-50641D7206B9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136" creationId="{6572B449-882A-4B7C-A8F4-211EFA9331FB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137" creationId="{C601F675-B223-4E06-A835-6FAB88D67186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138" creationId="{D7AC2F07-BFED-42A0-99DE-8E53575DCD40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140" creationId="{D1E719C0-FF40-49B8-87AF-EE96E7C5B197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142" creationId="{5CA64F75-2BB8-4419-82C7-53DCDE810703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143" creationId="{3FFE2FA8-E719-4FE3-A5EF-60FD881A446D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144" creationId="{8A8A8E79-A6CE-4B47-B819-8945D5D96763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146" creationId="{23EB0902-79F4-485F-B18B-AD19901BD5EA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147" creationId="{7A7A734B-B2DA-40F5-B9DB-0C0C225FDC34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148" creationId="{CB02DD93-66E7-4CA2-B3E6-5496E08CAA36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149" creationId="{6D20F648-6894-41A2-AF44-E1278FDBD322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150" creationId="{FB9C7447-9DF4-4F91-8C99-ADAC1F5D19EF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151" creationId="{54560C98-AB47-49CB-804B-955DD7D8A096}"/>
          </ac:spMkLst>
        </pc:spChg>
        <pc:spChg chg="mod">
          <ac:chgData name="Amaury de Hemptinne" userId="09d4c125-315e-4fbf-9d12-d285a3ad4c3f" providerId="ADAL" clId="{58EE4239-3003-4273-B8CE-5EF5F13A612E}" dt="2022-10-07T11:04:17.566" v="2112"/>
          <ac:spMkLst>
            <pc:docMk/>
            <pc:sldMk cId="2181615" sldId="912"/>
            <ac:spMk id="152" creationId="{878BA485-D4AC-4CE0-9E5D-E8953413C3DE}"/>
          </ac:spMkLst>
        </pc:spChg>
        <pc:spChg chg="del mod topLvl">
          <ac:chgData name="Amaury de Hemptinne" userId="09d4c125-315e-4fbf-9d12-d285a3ad4c3f" providerId="ADAL" clId="{58EE4239-3003-4273-B8CE-5EF5F13A612E}" dt="2022-10-07T11:04:41.617" v="2124" actId="478"/>
          <ac:spMkLst>
            <pc:docMk/>
            <pc:sldMk cId="2181615" sldId="912"/>
            <ac:spMk id="155" creationId="{2D5230EF-F8AC-4BF2-9ABE-01B021114D27}"/>
          </ac:spMkLst>
        </pc:spChg>
        <pc:spChg chg="del mod topLvl">
          <ac:chgData name="Amaury de Hemptinne" userId="09d4c125-315e-4fbf-9d12-d285a3ad4c3f" providerId="ADAL" clId="{58EE4239-3003-4273-B8CE-5EF5F13A612E}" dt="2022-10-07T11:04:38.220" v="2122" actId="478"/>
          <ac:spMkLst>
            <pc:docMk/>
            <pc:sldMk cId="2181615" sldId="912"/>
            <ac:spMk id="156" creationId="{F755C78E-581E-4829-97F1-AD398AF49693}"/>
          </ac:spMkLst>
        </pc:spChg>
        <pc:spChg chg="del mod topLvl">
          <ac:chgData name="Amaury de Hemptinne" userId="09d4c125-315e-4fbf-9d12-d285a3ad4c3f" providerId="ADAL" clId="{58EE4239-3003-4273-B8CE-5EF5F13A612E}" dt="2022-10-07T11:04:44.596" v="2126" actId="478"/>
          <ac:spMkLst>
            <pc:docMk/>
            <pc:sldMk cId="2181615" sldId="912"/>
            <ac:spMk id="164" creationId="{64569188-875D-49C8-9332-FFB09EFC159F}"/>
          </ac:spMkLst>
        </pc:spChg>
        <pc:spChg chg="del mod topLvl">
          <ac:chgData name="Amaury de Hemptinne" userId="09d4c125-315e-4fbf-9d12-d285a3ad4c3f" providerId="ADAL" clId="{58EE4239-3003-4273-B8CE-5EF5F13A612E}" dt="2022-10-07T11:04:39.166" v="2123" actId="478"/>
          <ac:spMkLst>
            <pc:docMk/>
            <pc:sldMk cId="2181615" sldId="912"/>
            <ac:spMk id="165" creationId="{8C245A5E-513F-4715-84A6-6DF73A90184F}"/>
          </ac:spMkLst>
        </pc:spChg>
        <pc:spChg chg="mod">
          <ac:chgData name="Amaury de Hemptinne" userId="09d4c125-315e-4fbf-9d12-d285a3ad4c3f" providerId="ADAL" clId="{58EE4239-3003-4273-B8CE-5EF5F13A612E}" dt="2022-10-07T11:04:32.401" v="2118" actId="165"/>
          <ac:spMkLst>
            <pc:docMk/>
            <pc:sldMk cId="2181615" sldId="912"/>
            <ac:spMk id="167" creationId="{70CD3C0B-FD8A-495F-AA2C-24D985AAE528}"/>
          </ac:spMkLst>
        </pc:spChg>
        <pc:spChg chg="mod">
          <ac:chgData name="Amaury de Hemptinne" userId="09d4c125-315e-4fbf-9d12-d285a3ad4c3f" providerId="ADAL" clId="{58EE4239-3003-4273-B8CE-5EF5F13A612E}" dt="2022-10-07T11:04:32.401" v="2118" actId="165"/>
          <ac:spMkLst>
            <pc:docMk/>
            <pc:sldMk cId="2181615" sldId="912"/>
            <ac:spMk id="168" creationId="{DD21FCC6-F1C7-4B42-8492-A441DA38FC15}"/>
          </ac:spMkLst>
        </pc:spChg>
        <pc:spChg chg="mod">
          <ac:chgData name="Amaury de Hemptinne" userId="09d4c125-315e-4fbf-9d12-d285a3ad4c3f" providerId="ADAL" clId="{58EE4239-3003-4273-B8CE-5EF5F13A612E}" dt="2022-10-07T11:04:32.401" v="2118" actId="165"/>
          <ac:spMkLst>
            <pc:docMk/>
            <pc:sldMk cId="2181615" sldId="912"/>
            <ac:spMk id="169" creationId="{EB4C645F-B753-41CB-B1A1-188A59E912CD}"/>
          </ac:spMkLst>
        </pc:spChg>
        <pc:spChg chg="mod">
          <ac:chgData name="Amaury de Hemptinne" userId="09d4c125-315e-4fbf-9d12-d285a3ad4c3f" providerId="ADAL" clId="{58EE4239-3003-4273-B8CE-5EF5F13A612E}" dt="2022-10-07T11:04:32.401" v="2118" actId="165"/>
          <ac:spMkLst>
            <pc:docMk/>
            <pc:sldMk cId="2181615" sldId="912"/>
            <ac:spMk id="170" creationId="{1F8FA5C5-4DE0-4EEA-BDDF-E9720216D26A}"/>
          </ac:spMkLst>
        </pc:spChg>
        <pc:spChg chg="del mod">
          <ac:chgData name="Amaury de Hemptinne" userId="09d4c125-315e-4fbf-9d12-d285a3ad4c3f" providerId="ADAL" clId="{58EE4239-3003-4273-B8CE-5EF5F13A612E}" dt="2022-10-07T11:05:11.274" v="2133" actId="478"/>
          <ac:spMkLst>
            <pc:docMk/>
            <pc:sldMk cId="2181615" sldId="912"/>
            <ac:spMk id="171" creationId="{791DADFF-AE17-4C2F-8ACF-9ACEB253C001}"/>
          </ac:spMkLst>
        </pc:spChg>
        <pc:spChg chg="mod">
          <ac:chgData name="Amaury de Hemptinne" userId="09d4c125-315e-4fbf-9d12-d285a3ad4c3f" providerId="ADAL" clId="{58EE4239-3003-4273-B8CE-5EF5F13A612E}" dt="2022-10-07T11:04:32.401" v="2118" actId="165"/>
          <ac:spMkLst>
            <pc:docMk/>
            <pc:sldMk cId="2181615" sldId="912"/>
            <ac:spMk id="173" creationId="{1F76885D-8E00-4628-978E-B6BE9010C51D}"/>
          </ac:spMkLst>
        </pc:spChg>
        <pc:spChg chg="mod">
          <ac:chgData name="Amaury de Hemptinne" userId="09d4c125-315e-4fbf-9d12-d285a3ad4c3f" providerId="ADAL" clId="{58EE4239-3003-4273-B8CE-5EF5F13A612E}" dt="2022-10-07T11:04:32.401" v="2118" actId="165"/>
          <ac:spMkLst>
            <pc:docMk/>
            <pc:sldMk cId="2181615" sldId="912"/>
            <ac:spMk id="174" creationId="{4BBB9405-B867-45FB-9D5D-FAB276D5BCDA}"/>
          </ac:spMkLst>
        </pc:spChg>
        <pc:spChg chg="mod">
          <ac:chgData name="Amaury de Hemptinne" userId="09d4c125-315e-4fbf-9d12-d285a3ad4c3f" providerId="ADAL" clId="{58EE4239-3003-4273-B8CE-5EF5F13A612E}" dt="2022-10-07T11:04:32.401" v="2118" actId="165"/>
          <ac:spMkLst>
            <pc:docMk/>
            <pc:sldMk cId="2181615" sldId="912"/>
            <ac:spMk id="175" creationId="{6E543F8F-05A0-43B1-A3BD-F779D29DDE65}"/>
          </ac:spMkLst>
        </pc:spChg>
        <pc:spChg chg="mod">
          <ac:chgData name="Amaury de Hemptinne" userId="09d4c125-315e-4fbf-9d12-d285a3ad4c3f" providerId="ADAL" clId="{58EE4239-3003-4273-B8CE-5EF5F13A612E}" dt="2022-10-07T11:04:32.401" v="2118" actId="165"/>
          <ac:spMkLst>
            <pc:docMk/>
            <pc:sldMk cId="2181615" sldId="912"/>
            <ac:spMk id="176" creationId="{608D8594-A6B3-4182-9298-4734BF2D09C5}"/>
          </ac:spMkLst>
        </pc:spChg>
        <pc:spChg chg="mod">
          <ac:chgData name="Amaury de Hemptinne" userId="09d4c125-315e-4fbf-9d12-d285a3ad4c3f" providerId="ADAL" clId="{58EE4239-3003-4273-B8CE-5EF5F13A612E}" dt="2022-10-07T11:04:32.401" v="2118" actId="165"/>
          <ac:spMkLst>
            <pc:docMk/>
            <pc:sldMk cId="2181615" sldId="912"/>
            <ac:spMk id="177" creationId="{4424FB09-5FE6-428E-BAC1-FB53E21ABA85}"/>
          </ac:spMkLst>
        </pc:spChg>
        <pc:spChg chg="mod">
          <ac:chgData name="Amaury de Hemptinne" userId="09d4c125-315e-4fbf-9d12-d285a3ad4c3f" providerId="ADAL" clId="{58EE4239-3003-4273-B8CE-5EF5F13A612E}" dt="2022-10-07T11:04:32.401" v="2118" actId="165"/>
          <ac:spMkLst>
            <pc:docMk/>
            <pc:sldMk cId="2181615" sldId="912"/>
            <ac:spMk id="178" creationId="{DD34F5F1-D827-4FA7-A945-C9EC1AFE66D5}"/>
          </ac:spMkLst>
        </pc:spChg>
        <pc:spChg chg="mod">
          <ac:chgData name="Amaury de Hemptinne" userId="09d4c125-315e-4fbf-9d12-d285a3ad4c3f" providerId="ADAL" clId="{58EE4239-3003-4273-B8CE-5EF5F13A612E}" dt="2022-10-07T11:04:32.401" v="2118" actId="165"/>
          <ac:spMkLst>
            <pc:docMk/>
            <pc:sldMk cId="2181615" sldId="912"/>
            <ac:spMk id="179" creationId="{BB862232-4137-4716-AEBA-094D5B1031C6}"/>
          </ac:spMkLst>
        </pc:spChg>
        <pc:spChg chg="mod">
          <ac:chgData name="Amaury de Hemptinne" userId="09d4c125-315e-4fbf-9d12-d285a3ad4c3f" providerId="ADAL" clId="{58EE4239-3003-4273-B8CE-5EF5F13A612E}" dt="2022-10-07T11:04:32.401" v="2118" actId="165"/>
          <ac:spMkLst>
            <pc:docMk/>
            <pc:sldMk cId="2181615" sldId="912"/>
            <ac:spMk id="180" creationId="{8322A831-988D-4438-A7C8-C3B87F158376}"/>
          </ac:spMkLst>
        </pc:spChg>
        <pc:spChg chg="mod">
          <ac:chgData name="Amaury de Hemptinne" userId="09d4c125-315e-4fbf-9d12-d285a3ad4c3f" providerId="ADAL" clId="{58EE4239-3003-4273-B8CE-5EF5F13A612E}" dt="2022-10-07T11:04:32.401" v="2118" actId="165"/>
          <ac:spMkLst>
            <pc:docMk/>
            <pc:sldMk cId="2181615" sldId="912"/>
            <ac:spMk id="181" creationId="{9B10D6E9-D4E6-4497-9AF0-B64EE8012068}"/>
          </ac:spMkLst>
        </pc:spChg>
        <pc:spChg chg="mod">
          <ac:chgData name="Amaury de Hemptinne" userId="09d4c125-315e-4fbf-9d12-d285a3ad4c3f" providerId="ADAL" clId="{58EE4239-3003-4273-B8CE-5EF5F13A612E}" dt="2022-10-07T11:04:32.401" v="2118" actId="165"/>
          <ac:spMkLst>
            <pc:docMk/>
            <pc:sldMk cId="2181615" sldId="912"/>
            <ac:spMk id="182" creationId="{0BA897CC-A231-4548-A0D2-C517B929A649}"/>
          </ac:spMkLst>
        </pc:spChg>
        <pc:spChg chg="mod">
          <ac:chgData name="Amaury de Hemptinne" userId="09d4c125-315e-4fbf-9d12-d285a3ad4c3f" providerId="ADAL" clId="{58EE4239-3003-4273-B8CE-5EF5F13A612E}" dt="2022-10-07T11:04:32.401" v="2118" actId="165"/>
          <ac:spMkLst>
            <pc:docMk/>
            <pc:sldMk cId="2181615" sldId="912"/>
            <ac:spMk id="185" creationId="{754AC881-9F3A-48BA-A761-F2CEE9D9C06C}"/>
          </ac:spMkLst>
        </pc:spChg>
        <pc:spChg chg="mod">
          <ac:chgData name="Amaury de Hemptinne" userId="09d4c125-315e-4fbf-9d12-d285a3ad4c3f" providerId="ADAL" clId="{58EE4239-3003-4273-B8CE-5EF5F13A612E}" dt="2022-10-07T11:04:32.401" v="2118" actId="165"/>
          <ac:spMkLst>
            <pc:docMk/>
            <pc:sldMk cId="2181615" sldId="912"/>
            <ac:spMk id="186" creationId="{2BF1A6BE-CF89-4013-A462-91D1AAFCB252}"/>
          </ac:spMkLst>
        </pc:spChg>
        <pc:spChg chg="mod">
          <ac:chgData name="Amaury de Hemptinne" userId="09d4c125-315e-4fbf-9d12-d285a3ad4c3f" providerId="ADAL" clId="{58EE4239-3003-4273-B8CE-5EF5F13A612E}" dt="2022-10-07T11:04:32.401" v="2118" actId="165"/>
          <ac:spMkLst>
            <pc:docMk/>
            <pc:sldMk cId="2181615" sldId="912"/>
            <ac:spMk id="187" creationId="{1A157049-9D0E-4CCA-A3C5-817AF17EAB10}"/>
          </ac:spMkLst>
        </pc:spChg>
        <pc:spChg chg="mod">
          <ac:chgData name="Amaury de Hemptinne" userId="09d4c125-315e-4fbf-9d12-d285a3ad4c3f" providerId="ADAL" clId="{58EE4239-3003-4273-B8CE-5EF5F13A612E}" dt="2022-10-07T11:04:32.401" v="2118" actId="165"/>
          <ac:spMkLst>
            <pc:docMk/>
            <pc:sldMk cId="2181615" sldId="912"/>
            <ac:spMk id="188" creationId="{97F3E666-6FC8-4EA4-A805-4482FC0403A9}"/>
          </ac:spMkLst>
        </pc:spChg>
        <pc:spChg chg="mod">
          <ac:chgData name="Amaury de Hemptinne" userId="09d4c125-315e-4fbf-9d12-d285a3ad4c3f" providerId="ADAL" clId="{58EE4239-3003-4273-B8CE-5EF5F13A612E}" dt="2022-10-07T11:04:32.401" v="2118" actId="165"/>
          <ac:spMkLst>
            <pc:docMk/>
            <pc:sldMk cId="2181615" sldId="912"/>
            <ac:spMk id="189" creationId="{92A3F682-6EA6-4EB6-9465-B490FFAABA70}"/>
          </ac:spMkLst>
        </pc:spChg>
        <pc:spChg chg="mod">
          <ac:chgData name="Amaury de Hemptinne" userId="09d4c125-315e-4fbf-9d12-d285a3ad4c3f" providerId="ADAL" clId="{58EE4239-3003-4273-B8CE-5EF5F13A612E}" dt="2022-10-07T11:04:32.401" v="2118" actId="165"/>
          <ac:spMkLst>
            <pc:docMk/>
            <pc:sldMk cId="2181615" sldId="912"/>
            <ac:spMk id="190" creationId="{3710502C-41D9-4FD2-AACC-1FD532E8BA49}"/>
          </ac:spMkLst>
        </pc:spChg>
        <pc:spChg chg="mod">
          <ac:chgData name="Amaury de Hemptinne" userId="09d4c125-315e-4fbf-9d12-d285a3ad4c3f" providerId="ADAL" clId="{58EE4239-3003-4273-B8CE-5EF5F13A612E}" dt="2022-10-07T11:04:32.401" v="2118" actId="165"/>
          <ac:spMkLst>
            <pc:docMk/>
            <pc:sldMk cId="2181615" sldId="912"/>
            <ac:spMk id="191" creationId="{E18D9891-94A8-46D1-A5ED-3B7AB46C5763}"/>
          </ac:spMkLst>
        </pc:spChg>
        <pc:spChg chg="mod">
          <ac:chgData name="Amaury de Hemptinne" userId="09d4c125-315e-4fbf-9d12-d285a3ad4c3f" providerId="ADAL" clId="{58EE4239-3003-4273-B8CE-5EF5F13A612E}" dt="2022-10-07T11:04:32.401" v="2118" actId="165"/>
          <ac:spMkLst>
            <pc:docMk/>
            <pc:sldMk cId="2181615" sldId="912"/>
            <ac:spMk id="192" creationId="{A8324347-CAB7-4AB5-B200-FEA0AE27AB0F}"/>
          </ac:spMkLst>
        </pc:spChg>
        <pc:spChg chg="mod">
          <ac:chgData name="Amaury de Hemptinne" userId="09d4c125-315e-4fbf-9d12-d285a3ad4c3f" providerId="ADAL" clId="{58EE4239-3003-4273-B8CE-5EF5F13A612E}" dt="2022-10-07T11:04:32.401" v="2118" actId="165"/>
          <ac:spMkLst>
            <pc:docMk/>
            <pc:sldMk cId="2181615" sldId="912"/>
            <ac:spMk id="193" creationId="{875AE9B6-9483-479A-9E9F-0E29341A519B}"/>
          </ac:spMkLst>
        </pc:spChg>
        <pc:spChg chg="mod">
          <ac:chgData name="Amaury de Hemptinne" userId="09d4c125-315e-4fbf-9d12-d285a3ad4c3f" providerId="ADAL" clId="{58EE4239-3003-4273-B8CE-5EF5F13A612E}" dt="2022-10-07T11:04:32.401" v="2118" actId="165"/>
          <ac:spMkLst>
            <pc:docMk/>
            <pc:sldMk cId="2181615" sldId="912"/>
            <ac:spMk id="194" creationId="{AD72977A-9487-44C1-A237-196C1251F382}"/>
          </ac:spMkLst>
        </pc:spChg>
        <pc:spChg chg="del mod topLvl">
          <ac:chgData name="Amaury de Hemptinne" userId="09d4c125-315e-4fbf-9d12-d285a3ad4c3f" providerId="ADAL" clId="{58EE4239-3003-4273-B8CE-5EF5F13A612E}" dt="2022-10-07T11:05:12.899" v="2134" actId="478"/>
          <ac:spMkLst>
            <pc:docMk/>
            <pc:sldMk cId="2181615" sldId="912"/>
            <ac:spMk id="196" creationId="{934E97F7-59C0-40E4-80B7-4CFFC1F60541}"/>
          </ac:spMkLst>
        </pc:spChg>
        <pc:spChg chg="mod">
          <ac:chgData name="Amaury de Hemptinne" userId="09d4c125-315e-4fbf-9d12-d285a3ad4c3f" providerId="ADAL" clId="{58EE4239-3003-4273-B8CE-5EF5F13A612E}" dt="2022-10-07T11:04:32.401" v="2118" actId="165"/>
          <ac:spMkLst>
            <pc:docMk/>
            <pc:sldMk cId="2181615" sldId="912"/>
            <ac:spMk id="198" creationId="{94839196-17C3-4312-B2DE-3C7564947BAF}"/>
          </ac:spMkLst>
        </pc:spChg>
        <pc:spChg chg="mod">
          <ac:chgData name="Amaury de Hemptinne" userId="09d4c125-315e-4fbf-9d12-d285a3ad4c3f" providerId="ADAL" clId="{58EE4239-3003-4273-B8CE-5EF5F13A612E}" dt="2022-10-07T11:04:32.401" v="2118" actId="165"/>
          <ac:spMkLst>
            <pc:docMk/>
            <pc:sldMk cId="2181615" sldId="912"/>
            <ac:spMk id="199" creationId="{E4C7AC73-4043-496B-A084-2843B5E6F98D}"/>
          </ac:spMkLst>
        </pc:spChg>
        <pc:spChg chg="mod">
          <ac:chgData name="Amaury de Hemptinne" userId="09d4c125-315e-4fbf-9d12-d285a3ad4c3f" providerId="ADAL" clId="{58EE4239-3003-4273-B8CE-5EF5F13A612E}" dt="2022-10-07T11:04:32.401" v="2118" actId="165"/>
          <ac:spMkLst>
            <pc:docMk/>
            <pc:sldMk cId="2181615" sldId="912"/>
            <ac:spMk id="200" creationId="{C4AB9910-340C-4849-9D41-9216809ABA5A}"/>
          </ac:spMkLst>
        </pc:spChg>
        <pc:spChg chg="mod">
          <ac:chgData name="Amaury de Hemptinne" userId="09d4c125-315e-4fbf-9d12-d285a3ad4c3f" providerId="ADAL" clId="{58EE4239-3003-4273-B8CE-5EF5F13A612E}" dt="2022-10-07T11:04:32.401" v="2118" actId="165"/>
          <ac:spMkLst>
            <pc:docMk/>
            <pc:sldMk cId="2181615" sldId="912"/>
            <ac:spMk id="201" creationId="{48CDCBF9-3D2E-4E1A-BAAB-48B64916D5DD}"/>
          </ac:spMkLst>
        </pc:spChg>
        <pc:spChg chg="del mod topLvl">
          <ac:chgData name="Amaury de Hemptinne" userId="09d4c125-315e-4fbf-9d12-d285a3ad4c3f" providerId="ADAL" clId="{58EE4239-3003-4273-B8CE-5EF5F13A612E}" dt="2022-10-07T11:04:56.694" v="2130" actId="478"/>
          <ac:spMkLst>
            <pc:docMk/>
            <pc:sldMk cId="2181615" sldId="912"/>
            <ac:spMk id="203" creationId="{DE327F4A-B2C6-4EAD-AD79-09FD999A9F7C}"/>
          </ac:spMkLst>
        </pc:spChg>
        <pc:spChg chg="mod">
          <ac:chgData name="Amaury de Hemptinne" userId="09d4c125-315e-4fbf-9d12-d285a3ad4c3f" providerId="ADAL" clId="{58EE4239-3003-4273-B8CE-5EF5F13A612E}" dt="2022-10-07T11:04:32.401" v="2118" actId="165"/>
          <ac:spMkLst>
            <pc:docMk/>
            <pc:sldMk cId="2181615" sldId="912"/>
            <ac:spMk id="205" creationId="{C7675BA9-C117-4C1E-A3A0-101CE8462B72}"/>
          </ac:spMkLst>
        </pc:spChg>
        <pc:spChg chg="mod">
          <ac:chgData name="Amaury de Hemptinne" userId="09d4c125-315e-4fbf-9d12-d285a3ad4c3f" providerId="ADAL" clId="{58EE4239-3003-4273-B8CE-5EF5F13A612E}" dt="2022-10-07T11:04:32.401" v="2118" actId="165"/>
          <ac:spMkLst>
            <pc:docMk/>
            <pc:sldMk cId="2181615" sldId="912"/>
            <ac:spMk id="206" creationId="{33DF7370-481D-4547-BF54-AF1FE2BA1AD3}"/>
          </ac:spMkLst>
        </pc:spChg>
        <pc:spChg chg="mod">
          <ac:chgData name="Amaury de Hemptinne" userId="09d4c125-315e-4fbf-9d12-d285a3ad4c3f" providerId="ADAL" clId="{58EE4239-3003-4273-B8CE-5EF5F13A612E}" dt="2022-10-07T11:04:32.401" v="2118" actId="165"/>
          <ac:spMkLst>
            <pc:docMk/>
            <pc:sldMk cId="2181615" sldId="912"/>
            <ac:spMk id="207" creationId="{ADEE2213-0528-4E7A-89CF-BD3C67362C19}"/>
          </ac:spMkLst>
        </pc:spChg>
        <pc:spChg chg="del mod topLvl">
          <ac:chgData name="Amaury de Hemptinne" userId="09d4c125-315e-4fbf-9d12-d285a3ad4c3f" providerId="ADAL" clId="{58EE4239-3003-4273-B8CE-5EF5F13A612E}" dt="2022-10-07T11:04:53.325" v="2128" actId="478"/>
          <ac:spMkLst>
            <pc:docMk/>
            <pc:sldMk cId="2181615" sldId="912"/>
            <ac:spMk id="209" creationId="{431F7FF0-0E04-434E-B2A8-111CE49FE4B4}"/>
          </ac:spMkLst>
        </pc:spChg>
        <pc:spChg chg="mod">
          <ac:chgData name="Amaury de Hemptinne" userId="09d4c125-315e-4fbf-9d12-d285a3ad4c3f" providerId="ADAL" clId="{58EE4239-3003-4273-B8CE-5EF5F13A612E}" dt="2022-10-07T11:04:32.401" v="2118" actId="165"/>
          <ac:spMkLst>
            <pc:docMk/>
            <pc:sldMk cId="2181615" sldId="912"/>
            <ac:spMk id="211" creationId="{B53F4D2B-DBFA-46F1-8257-3B7EE5B5ADF0}"/>
          </ac:spMkLst>
        </pc:spChg>
        <pc:spChg chg="mod">
          <ac:chgData name="Amaury de Hemptinne" userId="09d4c125-315e-4fbf-9d12-d285a3ad4c3f" providerId="ADAL" clId="{58EE4239-3003-4273-B8CE-5EF5F13A612E}" dt="2022-10-07T11:04:32.401" v="2118" actId="165"/>
          <ac:spMkLst>
            <pc:docMk/>
            <pc:sldMk cId="2181615" sldId="912"/>
            <ac:spMk id="212" creationId="{B280D651-C27B-40CC-8E03-E37A9F8665FA}"/>
          </ac:spMkLst>
        </pc:spChg>
        <pc:spChg chg="mod">
          <ac:chgData name="Amaury de Hemptinne" userId="09d4c125-315e-4fbf-9d12-d285a3ad4c3f" providerId="ADAL" clId="{58EE4239-3003-4273-B8CE-5EF5F13A612E}" dt="2022-10-07T11:04:32.401" v="2118" actId="165"/>
          <ac:spMkLst>
            <pc:docMk/>
            <pc:sldMk cId="2181615" sldId="912"/>
            <ac:spMk id="213" creationId="{288A101C-7986-437F-A646-A570EA3D13DD}"/>
          </ac:spMkLst>
        </pc:spChg>
        <pc:spChg chg="mod">
          <ac:chgData name="Amaury de Hemptinne" userId="09d4c125-315e-4fbf-9d12-d285a3ad4c3f" providerId="ADAL" clId="{58EE4239-3003-4273-B8CE-5EF5F13A612E}" dt="2022-10-07T11:04:32.401" v="2118" actId="165"/>
          <ac:spMkLst>
            <pc:docMk/>
            <pc:sldMk cId="2181615" sldId="912"/>
            <ac:spMk id="215" creationId="{B4C9D326-DDFB-4E0E-BABD-3ED9FEBD152F}"/>
          </ac:spMkLst>
        </pc:spChg>
        <pc:spChg chg="mod">
          <ac:chgData name="Amaury de Hemptinne" userId="09d4c125-315e-4fbf-9d12-d285a3ad4c3f" providerId="ADAL" clId="{58EE4239-3003-4273-B8CE-5EF5F13A612E}" dt="2022-10-07T11:04:32.401" v="2118" actId="165"/>
          <ac:spMkLst>
            <pc:docMk/>
            <pc:sldMk cId="2181615" sldId="912"/>
            <ac:spMk id="216" creationId="{669618E2-B3C0-4E7C-A8C0-4479D3B6F6D8}"/>
          </ac:spMkLst>
        </pc:spChg>
        <pc:spChg chg="mod">
          <ac:chgData name="Amaury de Hemptinne" userId="09d4c125-315e-4fbf-9d12-d285a3ad4c3f" providerId="ADAL" clId="{58EE4239-3003-4273-B8CE-5EF5F13A612E}" dt="2022-10-07T11:04:32.401" v="2118" actId="165"/>
          <ac:spMkLst>
            <pc:docMk/>
            <pc:sldMk cId="2181615" sldId="912"/>
            <ac:spMk id="217" creationId="{FF44C06C-0F65-4263-B180-70465A8024A9}"/>
          </ac:spMkLst>
        </pc:spChg>
        <pc:spChg chg="mod">
          <ac:chgData name="Amaury de Hemptinne" userId="09d4c125-315e-4fbf-9d12-d285a3ad4c3f" providerId="ADAL" clId="{58EE4239-3003-4273-B8CE-5EF5F13A612E}" dt="2022-10-07T11:04:32.401" v="2118" actId="165"/>
          <ac:spMkLst>
            <pc:docMk/>
            <pc:sldMk cId="2181615" sldId="912"/>
            <ac:spMk id="218" creationId="{878AABDB-122B-4C5A-9CE8-6CA73A22F11A}"/>
          </ac:spMkLst>
        </pc:spChg>
        <pc:spChg chg="mod">
          <ac:chgData name="Amaury de Hemptinne" userId="09d4c125-315e-4fbf-9d12-d285a3ad4c3f" providerId="ADAL" clId="{58EE4239-3003-4273-B8CE-5EF5F13A612E}" dt="2022-10-07T11:04:32.401" v="2118" actId="165"/>
          <ac:spMkLst>
            <pc:docMk/>
            <pc:sldMk cId="2181615" sldId="912"/>
            <ac:spMk id="219" creationId="{DB271534-860B-4113-AD44-DA99829DC02E}"/>
          </ac:spMkLst>
        </pc:spChg>
        <pc:spChg chg="mod">
          <ac:chgData name="Amaury de Hemptinne" userId="09d4c125-315e-4fbf-9d12-d285a3ad4c3f" providerId="ADAL" clId="{58EE4239-3003-4273-B8CE-5EF5F13A612E}" dt="2022-10-07T11:04:32.401" v="2118" actId="165"/>
          <ac:spMkLst>
            <pc:docMk/>
            <pc:sldMk cId="2181615" sldId="912"/>
            <ac:spMk id="220" creationId="{4FD925F6-F86E-42CF-B24F-69867F492E2A}"/>
          </ac:spMkLst>
        </pc:spChg>
        <pc:spChg chg="mod">
          <ac:chgData name="Amaury de Hemptinne" userId="09d4c125-315e-4fbf-9d12-d285a3ad4c3f" providerId="ADAL" clId="{58EE4239-3003-4273-B8CE-5EF5F13A612E}" dt="2022-10-07T11:04:32.401" v="2118" actId="165"/>
          <ac:spMkLst>
            <pc:docMk/>
            <pc:sldMk cId="2181615" sldId="912"/>
            <ac:spMk id="221" creationId="{56EDE533-9807-4D49-8BDE-2AB494F36D20}"/>
          </ac:spMkLst>
        </pc:spChg>
        <pc:grpChg chg="del">
          <ac:chgData name="Amaury de Hemptinne" userId="09d4c125-315e-4fbf-9d12-d285a3ad4c3f" providerId="ADAL" clId="{58EE4239-3003-4273-B8CE-5EF5F13A612E}" dt="2022-10-07T11:04:22.588" v="2114" actId="478"/>
          <ac:grpSpMkLst>
            <pc:docMk/>
            <pc:sldMk cId="2181615" sldId="912"/>
            <ac:grpSpMk id="3" creationId="{7D532BC8-2C09-4F58-86F1-C32EF1A861AD}"/>
          </ac:grpSpMkLst>
        </pc:grpChg>
        <pc:grpChg chg="add del mod">
          <ac:chgData name="Amaury de Hemptinne" userId="09d4c125-315e-4fbf-9d12-d285a3ad4c3f" providerId="ADAL" clId="{58EE4239-3003-4273-B8CE-5EF5F13A612E}" dt="2022-10-07T11:04:20.582" v="2113"/>
          <ac:grpSpMkLst>
            <pc:docMk/>
            <pc:sldMk cId="2181615" sldId="912"/>
            <ac:grpSpMk id="44" creationId="{AAFA6FCC-9563-43A3-9928-0B6448D9A3B8}"/>
          </ac:grpSpMkLst>
        </pc:grpChg>
        <pc:grpChg chg="mod">
          <ac:chgData name="Amaury de Hemptinne" userId="09d4c125-315e-4fbf-9d12-d285a3ad4c3f" providerId="ADAL" clId="{58EE4239-3003-4273-B8CE-5EF5F13A612E}" dt="2022-10-07T11:04:17.566" v="2112"/>
          <ac:grpSpMkLst>
            <pc:docMk/>
            <pc:sldMk cId="2181615" sldId="912"/>
            <ac:grpSpMk id="45" creationId="{66EE9AF0-D246-4D5D-BA1B-AE9B78C2CD52}"/>
          </ac:grpSpMkLst>
        </pc:grpChg>
        <pc:grpChg chg="mod">
          <ac:chgData name="Amaury de Hemptinne" userId="09d4c125-315e-4fbf-9d12-d285a3ad4c3f" providerId="ADAL" clId="{58EE4239-3003-4273-B8CE-5EF5F13A612E}" dt="2022-10-07T11:04:17.566" v="2112"/>
          <ac:grpSpMkLst>
            <pc:docMk/>
            <pc:sldMk cId="2181615" sldId="912"/>
            <ac:grpSpMk id="48" creationId="{E6D045C6-5586-4980-ADA5-8D064EFD7793}"/>
          </ac:grpSpMkLst>
        </pc:grpChg>
        <pc:grpChg chg="mod">
          <ac:chgData name="Amaury de Hemptinne" userId="09d4c125-315e-4fbf-9d12-d285a3ad4c3f" providerId="ADAL" clId="{58EE4239-3003-4273-B8CE-5EF5F13A612E}" dt="2022-10-07T11:04:17.566" v="2112"/>
          <ac:grpSpMkLst>
            <pc:docMk/>
            <pc:sldMk cId="2181615" sldId="912"/>
            <ac:grpSpMk id="49" creationId="{22D62DD4-91E6-4905-A1B2-E94F03D416AD}"/>
          </ac:grpSpMkLst>
        </pc:grpChg>
        <pc:grpChg chg="mod">
          <ac:chgData name="Amaury de Hemptinne" userId="09d4c125-315e-4fbf-9d12-d285a3ad4c3f" providerId="ADAL" clId="{58EE4239-3003-4273-B8CE-5EF5F13A612E}" dt="2022-10-07T11:04:17.566" v="2112"/>
          <ac:grpSpMkLst>
            <pc:docMk/>
            <pc:sldMk cId="2181615" sldId="912"/>
            <ac:grpSpMk id="50" creationId="{A90C0C04-53AD-4D72-95DE-3AF1363EA9D5}"/>
          </ac:grpSpMkLst>
        </pc:grpChg>
        <pc:grpChg chg="mod">
          <ac:chgData name="Amaury de Hemptinne" userId="09d4c125-315e-4fbf-9d12-d285a3ad4c3f" providerId="ADAL" clId="{58EE4239-3003-4273-B8CE-5EF5F13A612E}" dt="2022-10-07T11:04:17.566" v="2112"/>
          <ac:grpSpMkLst>
            <pc:docMk/>
            <pc:sldMk cId="2181615" sldId="912"/>
            <ac:grpSpMk id="51" creationId="{15D958CC-6DA0-43D6-9BC4-6380B2E57361}"/>
          </ac:grpSpMkLst>
        </pc:grpChg>
        <pc:grpChg chg="mod">
          <ac:chgData name="Amaury de Hemptinne" userId="09d4c125-315e-4fbf-9d12-d285a3ad4c3f" providerId="ADAL" clId="{58EE4239-3003-4273-B8CE-5EF5F13A612E}" dt="2022-10-07T11:04:17.566" v="2112"/>
          <ac:grpSpMkLst>
            <pc:docMk/>
            <pc:sldMk cId="2181615" sldId="912"/>
            <ac:grpSpMk id="52" creationId="{08E44F97-297B-4934-A68C-4373FA64A8C6}"/>
          </ac:grpSpMkLst>
        </pc:grpChg>
        <pc:grpChg chg="mod">
          <ac:chgData name="Amaury de Hemptinne" userId="09d4c125-315e-4fbf-9d12-d285a3ad4c3f" providerId="ADAL" clId="{58EE4239-3003-4273-B8CE-5EF5F13A612E}" dt="2022-10-07T11:04:17.566" v="2112"/>
          <ac:grpSpMkLst>
            <pc:docMk/>
            <pc:sldMk cId="2181615" sldId="912"/>
            <ac:grpSpMk id="53" creationId="{F8AE294F-BE69-446C-9AB6-3E3672F50C55}"/>
          </ac:grpSpMkLst>
        </pc:grpChg>
        <pc:grpChg chg="mod">
          <ac:chgData name="Amaury de Hemptinne" userId="09d4c125-315e-4fbf-9d12-d285a3ad4c3f" providerId="ADAL" clId="{58EE4239-3003-4273-B8CE-5EF5F13A612E}" dt="2022-10-07T11:04:17.566" v="2112"/>
          <ac:grpSpMkLst>
            <pc:docMk/>
            <pc:sldMk cId="2181615" sldId="912"/>
            <ac:grpSpMk id="54" creationId="{21976DF1-61CD-45A9-A974-71EA313114C2}"/>
          </ac:grpSpMkLst>
        </pc:grpChg>
        <pc:grpChg chg="mod">
          <ac:chgData name="Amaury de Hemptinne" userId="09d4c125-315e-4fbf-9d12-d285a3ad4c3f" providerId="ADAL" clId="{58EE4239-3003-4273-B8CE-5EF5F13A612E}" dt="2022-10-07T11:04:17.566" v="2112"/>
          <ac:grpSpMkLst>
            <pc:docMk/>
            <pc:sldMk cId="2181615" sldId="912"/>
            <ac:grpSpMk id="111" creationId="{1421ED47-BC64-4A4E-846F-BA2E92C3F08E}"/>
          </ac:grpSpMkLst>
        </pc:grpChg>
        <pc:grpChg chg="mod">
          <ac:chgData name="Amaury de Hemptinne" userId="09d4c125-315e-4fbf-9d12-d285a3ad4c3f" providerId="ADAL" clId="{58EE4239-3003-4273-B8CE-5EF5F13A612E}" dt="2022-10-07T11:04:17.566" v="2112"/>
          <ac:grpSpMkLst>
            <pc:docMk/>
            <pc:sldMk cId="2181615" sldId="912"/>
            <ac:grpSpMk id="125" creationId="{30038E6C-C652-4854-B36A-275D7CEBAA00}"/>
          </ac:grpSpMkLst>
        </pc:grpChg>
        <pc:grpChg chg="mod">
          <ac:chgData name="Amaury de Hemptinne" userId="09d4c125-315e-4fbf-9d12-d285a3ad4c3f" providerId="ADAL" clId="{58EE4239-3003-4273-B8CE-5EF5F13A612E}" dt="2022-10-07T11:04:17.566" v="2112"/>
          <ac:grpSpMkLst>
            <pc:docMk/>
            <pc:sldMk cId="2181615" sldId="912"/>
            <ac:grpSpMk id="132" creationId="{8551615F-253E-4C72-8060-5D144A677B9E}"/>
          </ac:grpSpMkLst>
        </pc:grpChg>
        <pc:grpChg chg="mod">
          <ac:chgData name="Amaury de Hemptinne" userId="09d4c125-315e-4fbf-9d12-d285a3ad4c3f" providerId="ADAL" clId="{58EE4239-3003-4273-B8CE-5EF5F13A612E}" dt="2022-10-07T11:04:17.566" v="2112"/>
          <ac:grpSpMkLst>
            <pc:docMk/>
            <pc:sldMk cId="2181615" sldId="912"/>
            <ac:grpSpMk id="139" creationId="{36FC3C03-4825-46D4-81B2-062AB72B0F3D}"/>
          </ac:grpSpMkLst>
        </pc:grpChg>
        <pc:grpChg chg="add del mod">
          <ac:chgData name="Amaury de Hemptinne" userId="09d4c125-315e-4fbf-9d12-d285a3ad4c3f" providerId="ADAL" clId="{58EE4239-3003-4273-B8CE-5EF5F13A612E}" dt="2022-10-07T11:04:28.232" v="2117" actId="165"/>
          <ac:grpSpMkLst>
            <pc:docMk/>
            <pc:sldMk cId="2181615" sldId="912"/>
            <ac:grpSpMk id="153" creationId="{436F5E51-077C-483C-B582-32729CA85D38}"/>
          </ac:grpSpMkLst>
        </pc:grpChg>
        <pc:grpChg chg="del mod topLvl">
          <ac:chgData name="Amaury de Hemptinne" userId="09d4c125-315e-4fbf-9d12-d285a3ad4c3f" providerId="ADAL" clId="{58EE4239-3003-4273-B8CE-5EF5F13A612E}" dt="2022-10-07T11:04:32.401" v="2118" actId="165"/>
          <ac:grpSpMkLst>
            <pc:docMk/>
            <pc:sldMk cId="2181615" sldId="912"/>
            <ac:grpSpMk id="154" creationId="{445554D7-B0F0-4340-ADED-077EBC931769}"/>
          </ac:grpSpMkLst>
        </pc:grpChg>
        <pc:grpChg chg="del mod topLvl">
          <ac:chgData name="Amaury de Hemptinne" userId="09d4c125-315e-4fbf-9d12-d285a3ad4c3f" providerId="ADAL" clId="{58EE4239-3003-4273-B8CE-5EF5F13A612E}" dt="2022-10-07T11:04:43.083" v="2125" actId="478"/>
          <ac:grpSpMkLst>
            <pc:docMk/>
            <pc:sldMk cId="2181615" sldId="912"/>
            <ac:grpSpMk id="157" creationId="{A1F435D1-30FC-451D-BD90-82D4CBEE9579}"/>
          </ac:grpSpMkLst>
        </pc:grpChg>
        <pc:grpChg chg="del mod topLvl">
          <ac:chgData name="Amaury de Hemptinne" userId="09d4c125-315e-4fbf-9d12-d285a3ad4c3f" providerId="ADAL" clId="{58EE4239-3003-4273-B8CE-5EF5F13A612E}" dt="2022-10-07T11:04:53.325" v="2128" actId="478"/>
          <ac:grpSpMkLst>
            <pc:docMk/>
            <pc:sldMk cId="2181615" sldId="912"/>
            <ac:grpSpMk id="158" creationId="{F83DCCA3-5BDC-4C95-8963-DC88E71C29E3}"/>
          </ac:grpSpMkLst>
        </pc:grpChg>
        <pc:grpChg chg="del mod topLvl">
          <ac:chgData name="Amaury de Hemptinne" userId="09d4c125-315e-4fbf-9d12-d285a3ad4c3f" providerId="ADAL" clId="{58EE4239-3003-4273-B8CE-5EF5F13A612E}" dt="2022-10-07T11:04:56.694" v="2130" actId="478"/>
          <ac:grpSpMkLst>
            <pc:docMk/>
            <pc:sldMk cId="2181615" sldId="912"/>
            <ac:grpSpMk id="159" creationId="{4D665C8B-58E4-4A94-9378-E2C2590CEA4B}"/>
          </ac:grpSpMkLst>
        </pc:grpChg>
        <pc:grpChg chg="del mod topLvl">
          <ac:chgData name="Amaury de Hemptinne" userId="09d4c125-315e-4fbf-9d12-d285a3ad4c3f" providerId="ADAL" clId="{58EE4239-3003-4273-B8CE-5EF5F13A612E}" dt="2022-10-07T11:05:12.899" v="2134" actId="478"/>
          <ac:grpSpMkLst>
            <pc:docMk/>
            <pc:sldMk cId="2181615" sldId="912"/>
            <ac:grpSpMk id="160" creationId="{34F00153-EC8F-436A-87A1-96F0ACCD379A}"/>
          </ac:grpSpMkLst>
        </pc:grpChg>
        <pc:grpChg chg="del mod topLvl">
          <ac:chgData name="Amaury de Hemptinne" userId="09d4c125-315e-4fbf-9d12-d285a3ad4c3f" providerId="ADAL" clId="{58EE4239-3003-4273-B8CE-5EF5F13A612E}" dt="2022-10-07T11:04:35.022" v="2119" actId="478"/>
          <ac:grpSpMkLst>
            <pc:docMk/>
            <pc:sldMk cId="2181615" sldId="912"/>
            <ac:grpSpMk id="161" creationId="{8CEE8B09-CA46-4290-9EA4-ABA7A06FBAB5}"/>
          </ac:grpSpMkLst>
        </pc:grpChg>
        <pc:grpChg chg="del mod topLvl">
          <ac:chgData name="Amaury de Hemptinne" userId="09d4c125-315e-4fbf-9d12-d285a3ad4c3f" providerId="ADAL" clId="{58EE4239-3003-4273-B8CE-5EF5F13A612E}" dt="2022-10-07T11:04:37.130" v="2121" actId="478"/>
          <ac:grpSpMkLst>
            <pc:docMk/>
            <pc:sldMk cId="2181615" sldId="912"/>
            <ac:grpSpMk id="162" creationId="{63861A18-7A13-4F82-B061-482C8175E5A8}"/>
          </ac:grpSpMkLst>
        </pc:grpChg>
        <pc:grpChg chg="del mod topLvl">
          <ac:chgData name="Amaury de Hemptinne" userId="09d4c125-315e-4fbf-9d12-d285a3ad4c3f" providerId="ADAL" clId="{58EE4239-3003-4273-B8CE-5EF5F13A612E}" dt="2022-10-07T11:05:14.616" v="2135" actId="21"/>
          <ac:grpSpMkLst>
            <pc:docMk/>
            <pc:sldMk cId="2181615" sldId="912"/>
            <ac:grpSpMk id="163" creationId="{0FDFFA74-F7EA-4510-8646-4ACE242F0FAF}"/>
          </ac:grpSpMkLst>
        </pc:grpChg>
        <pc:grpChg chg="mod">
          <ac:chgData name="Amaury de Hemptinne" userId="09d4c125-315e-4fbf-9d12-d285a3ad4c3f" providerId="ADAL" clId="{58EE4239-3003-4273-B8CE-5EF5F13A612E}" dt="2022-10-07T11:04:32.401" v="2118" actId="165"/>
          <ac:grpSpMkLst>
            <pc:docMk/>
            <pc:sldMk cId="2181615" sldId="912"/>
            <ac:grpSpMk id="184" creationId="{E2122394-EC3C-4355-8439-BB3A5ED12C2C}"/>
          </ac:grpSpMkLst>
        </pc:grpChg>
        <pc:grpChg chg="del mod topLvl">
          <ac:chgData name="Amaury de Hemptinne" userId="09d4c125-315e-4fbf-9d12-d285a3ad4c3f" providerId="ADAL" clId="{58EE4239-3003-4273-B8CE-5EF5F13A612E}" dt="2022-10-07T11:05:21.859" v="2138" actId="21"/>
          <ac:grpSpMkLst>
            <pc:docMk/>
            <pc:sldMk cId="2181615" sldId="912"/>
            <ac:grpSpMk id="195" creationId="{76AB7CCE-CE11-4D4B-9569-A72AAE92B64C}"/>
          </ac:grpSpMkLst>
        </pc:grpChg>
        <pc:grpChg chg="del mod topLvl">
          <ac:chgData name="Amaury de Hemptinne" userId="09d4c125-315e-4fbf-9d12-d285a3ad4c3f" providerId="ADAL" clId="{58EE4239-3003-4273-B8CE-5EF5F13A612E}" dt="2022-10-07T11:05:36.555" v="2144" actId="21"/>
          <ac:grpSpMkLst>
            <pc:docMk/>
            <pc:sldMk cId="2181615" sldId="912"/>
            <ac:grpSpMk id="202" creationId="{C2970F92-1B1E-4B81-BB61-841BB24210BE}"/>
          </ac:grpSpMkLst>
        </pc:grpChg>
        <pc:grpChg chg="del mod topLvl">
          <ac:chgData name="Amaury de Hemptinne" userId="09d4c125-315e-4fbf-9d12-d285a3ad4c3f" providerId="ADAL" clId="{58EE4239-3003-4273-B8CE-5EF5F13A612E}" dt="2022-10-07T11:05:30.497" v="2141" actId="21"/>
          <ac:grpSpMkLst>
            <pc:docMk/>
            <pc:sldMk cId="2181615" sldId="912"/>
            <ac:grpSpMk id="208" creationId="{B4F32112-8FE8-4758-9A9D-935AF8BE99DE}"/>
          </ac:grpSpMkLst>
        </pc:grpChg>
        <pc:picChg chg="mod">
          <ac:chgData name="Amaury de Hemptinne" userId="09d4c125-315e-4fbf-9d12-d285a3ad4c3f" providerId="ADAL" clId="{58EE4239-3003-4273-B8CE-5EF5F13A612E}" dt="2022-10-07T11:04:17.566" v="2112"/>
          <ac:picMkLst>
            <pc:docMk/>
            <pc:sldMk cId="2181615" sldId="912"/>
            <ac:picMk id="57" creationId="{AF6A3B3F-9037-416F-B39E-FE93C597D1ED}"/>
          </ac:picMkLst>
        </pc:picChg>
        <pc:picChg chg="mod">
          <ac:chgData name="Amaury de Hemptinne" userId="09d4c125-315e-4fbf-9d12-d285a3ad4c3f" providerId="ADAL" clId="{58EE4239-3003-4273-B8CE-5EF5F13A612E}" dt="2022-10-07T11:04:17.566" v="2112"/>
          <ac:picMkLst>
            <pc:docMk/>
            <pc:sldMk cId="2181615" sldId="912"/>
            <ac:picMk id="63" creationId="{F3C856ED-3130-4239-85F8-716F5204E41A}"/>
          </ac:picMkLst>
        </pc:picChg>
        <pc:picChg chg="mod">
          <ac:chgData name="Amaury de Hemptinne" userId="09d4c125-315e-4fbf-9d12-d285a3ad4c3f" providerId="ADAL" clId="{58EE4239-3003-4273-B8CE-5EF5F13A612E}" dt="2022-10-07T11:04:17.566" v="2112"/>
          <ac:picMkLst>
            <pc:docMk/>
            <pc:sldMk cId="2181615" sldId="912"/>
            <ac:picMk id="110" creationId="{204D381E-7DB3-46A1-B212-C2925744A511}"/>
          </ac:picMkLst>
        </pc:picChg>
        <pc:picChg chg="mod">
          <ac:chgData name="Amaury de Hemptinne" userId="09d4c125-315e-4fbf-9d12-d285a3ad4c3f" providerId="ADAL" clId="{58EE4239-3003-4273-B8CE-5EF5F13A612E}" dt="2022-10-07T11:04:17.566" v="2112"/>
          <ac:picMkLst>
            <pc:docMk/>
            <pc:sldMk cId="2181615" sldId="912"/>
            <ac:picMk id="127" creationId="{AC9F53DF-04E1-4701-A397-4B8675EFC4F6}"/>
          </ac:picMkLst>
        </pc:picChg>
        <pc:picChg chg="mod">
          <ac:chgData name="Amaury de Hemptinne" userId="09d4c125-315e-4fbf-9d12-d285a3ad4c3f" providerId="ADAL" clId="{58EE4239-3003-4273-B8CE-5EF5F13A612E}" dt="2022-10-07T11:04:17.566" v="2112"/>
          <ac:picMkLst>
            <pc:docMk/>
            <pc:sldMk cId="2181615" sldId="912"/>
            <ac:picMk id="134" creationId="{99D0B9F6-7747-4DEC-BD73-F018B4EC4F18}"/>
          </ac:picMkLst>
        </pc:picChg>
        <pc:picChg chg="mod">
          <ac:chgData name="Amaury de Hemptinne" userId="09d4c125-315e-4fbf-9d12-d285a3ad4c3f" providerId="ADAL" clId="{58EE4239-3003-4273-B8CE-5EF5F13A612E}" dt="2022-10-07T11:04:17.566" v="2112"/>
          <ac:picMkLst>
            <pc:docMk/>
            <pc:sldMk cId="2181615" sldId="912"/>
            <ac:picMk id="141" creationId="{D41B961C-72AD-4768-857D-E1222516BEFA}"/>
          </ac:picMkLst>
        </pc:picChg>
        <pc:picChg chg="mod">
          <ac:chgData name="Amaury de Hemptinne" userId="09d4c125-315e-4fbf-9d12-d285a3ad4c3f" providerId="ADAL" clId="{58EE4239-3003-4273-B8CE-5EF5F13A612E}" dt="2022-10-07T11:04:17.566" v="2112"/>
          <ac:picMkLst>
            <pc:docMk/>
            <pc:sldMk cId="2181615" sldId="912"/>
            <ac:picMk id="145" creationId="{8C300E3A-ABA9-4B4E-822A-5F2E5886170F}"/>
          </ac:picMkLst>
        </pc:picChg>
        <pc:picChg chg="mod">
          <ac:chgData name="Amaury de Hemptinne" userId="09d4c125-315e-4fbf-9d12-d285a3ad4c3f" providerId="ADAL" clId="{58EE4239-3003-4273-B8CE-5EF5F13A612E}" dt="2022-10-07T11:04:32.401" v="2118" actId="165"/>
          <ac:picMkLst>
            <pc:docMk/>
            <pc:sldMk cId="2181615" sldId="912"/>
            <ac:picMk id="166" creationId="{45C7DB6C-E72F-43D6-92AA-1295A5DFF768}"/>
          </ac:picMkLst>
        </pc:picChg>
        <pc:picChg chg="mod">
          <ac:chgData name="Amaury de Hemptinne" userId="09d4c125-315e-4fbf-9d12-d285a3ad4c3f" providerId="ADAL" clId="{58EE4239-3003-4273-B8CE-5EF5F13A612E}" dt="2022-10-07T11:04:32.401" v="2118" actId="165"/>
          <ac:picMkLst>
            <pc:docMk/>
            <pc:sldMk cId="2181615" sldId="912"/>
            <ac:picMk id="172" creationId="{5D8524EC-9587-4155-AAA0-DD9FEA19B7C8}"/>
          </ac:picMkLst>
        </pc:picChg>
        <pc:picChg chg="mod">
          <ac:chgData name="Amaury de Hemptinne" userId="09d4c125-315e-4fbf-9d12-d285a3ad4c3f" providerId="ADAL" clId="{58EE4239-3003-4273-B8CE-5EF5F13A612E}" dt="2022-10-07T11:04:32.401" v="2118" actId="165"/>
          <ac:picMkLst>
            <pc:docMk/>
            <pc:sldMk cId="2181615" sldId="912"/>
            <ac:picMk id="183" creationId="{03965932-F339-4B21-8A68-C5EAED06CD5F}"/>
          </ac:picMkLst>
        </pc:picChg>
        <pc:picChg chg="mod">
          <ac:chgData name="Amaury de Hemptinne" userId="09d4c125-315e-4fbf-9d12-d285a3ad4c3f" providerId="ADAL" clId="{58EE4239-3003-4273-B8CE-5EF5F13A612E}" dt="2022-10-07T11:04:32.401" v="2118" actId="165"/>
          <ac:picMkLst>
            <pc:docMk/>
            <pc:sldMk cId="2181615" sldId="912"/>
            <ac:picMk id="197" creationId="{BD367336-91D7-48BE-BAC5-C433946AB913}"/>
          </ac:picMkLst>
        </pc:picChg>
        <pc:picChg chg="mod">
          <ac:chgData name="Amaury de Hemptinne" userId="09d4c125-315e-4fbf-9d12-d285a3ad4c3f" providerId="ADAL" clId="{58EE4239-3003-4273-B8CE-5EF5F13A612E}" dt="2022-10-07T11:04:32.401" v="2118" actId="165"/>
          <ac:picMkLst>
            <pc:docMk/>
            <pc:sldMk cId="2181615" sldId="912"/>
            <ac:picMk id="204" creationId="{644C9E58-E17B-4901-AEBE-F9CD8A477B82}"/>
          </ac:picMkLst>
        </pc:picChg>
        <pc:picChg chg="mod">
          <ac:chgData name="Amaury de Hemptinne" userId="09d4c125-315e-4fbf-9d12-d285a3ad4c3f" providerId="ADAL" clId="{58EE4239-3003-4273-B8CE-5EF5F13A612E}" dt="2022-10-07T11:04:32.401" v="2118" actId="165"/>
          <ac:picMkLst>
            <pc:docMk/>
            <pc:sldMk cId="2181615" sldId="912"/>
            <ac:picMk id="210" creationId="{ADA8667B-FBA4-4A78-9086-0918A3345DE1}"/>
          </ac:picMkLst>
        </pc:picChg>
        <pc:picChg chg="mod">
          <ac:chgData name="Amaury de Hemptinne" userId="09d4c125-315e-4fbf-9d12-d285a3ad4c3f" providerId="ADAL" clId="{58EE4239-3003-4273-B8CE-5EF5F13A612E}" dt="2022-10-07T11:04:32.401" v="2118" actId="165"/>
          <ac:picMkLst>
            <pc:docMk/>
            <pc:sldMk cId="2181615" sldId="912"/>
            <ac:picMk id="214" creationId="{7CB131AF-4B64-4EA8-AC9E-234D1644555E}"/>
          </ac:picMkLst>
        </pc:picChg>
        <pc:cxnChg chg="mod">
          <ac:chgData name="Amaury de Hemptinne" userId="09d4c125-315e-4fbf-9d12-d285a3ad4c3f" providerId="ADAL" clId="{58EE4239-3003-4273-B8CE-5EF5F13A612E}" dt="2022-10-07T11:04:22.588" v="2114" actId="478"/>
          <ac:cxnSpMkLst>
            <pc:docMk/>
            <pc:sldMk cId="2181615" sldId="912"/>
            <ac:cxnSpMk id="95" creationId="{A7BA60A3-87E3-4ED3-9969-A38348519283}"/>
          </ac:cxnSpMkLst>
        </pc:cxnChg>
      </pc:sldChg>
      <pc:sldChg chg="del">
        <pc:chgData name="Amaury de Hemptinne" userId="09d4c125-315e-4fbf-9d12-d285a3ad4c3f" providerId="ADAL" clId="{58EE4239-3003-4273-B8CE-5EF5F13A612E}" dt="2022-10-07T08:24:18.935" v="767" actId="47"/>
        <pc:sldMkLst>
          <pc:docMk/>
          <pc:sldMk cId="1859050715" sldId="912"/>
        </pc:sldMkLst>
      </pc:sldChg>
      <pc:sldChg chg="modSp add mod">
        <pc:chgData name="Amaury de Hemptinne" userId="09d4c125-315e-4fbf-9d12-d285a3ad4c3f" providerId="ADAL" clId="{58EE4239-3003-4273-B8CE-5EF5F13A612E}" dt="2022-10-11T07:46:03.662" v="3258" actId="20577"/>
        <pc:sldMkLst>
          <pc:docMk/>
          <pc:sldMk cId="4083297824" sldId="912"/>
        </pc:sldMkLst>
        <pc:spChg chg="mod">
          <ac:chgData name="Amaury de Hemptinne" userId="09d4c125-315e-4fbf-9d12-d285a3ad4c3f" providerId="ADAL" clId="{58EE4239-3003-4273-B8CE-5EF5F13A612E}" dt="2022-10-11T07:46:03.662" v="3258" actId="20577"/>
          <ac:spMkLst>
            <pc:docMk/>
            <pc:sldMk cId="4083297824" sldId="912"/>
            <ac:spMk id="136" creationId="{31033A31-92A3-42C5-8853-756A1A25AC39}"/>
          </ac:spMkLst>
        </pc:spChg>
      </pc:sldChg>
      <pc:sldChg chg="del">
        <pc:chgData name="Amaury de Hemptinne" userId="09d4c125-315e-4fbf-9d12-d285a3ad4c3f" providerId="ADAL" clId="{58EE4239-3003-4273-B8CE-5EF5F13A612E}" dt="2022-10-07T08:24:18.935" v="767" actId="47"/>
        <pc:sldMkLst>
          <pc:docMk/>
          <pc:sldMk cId="806539537" sldId="913"/>
        </pc:sldMkLst>
      </pc:sldChg>
      <pc:sldChg chg="del">
        <pc:chgData name="Amaury de Hemptinne" userId="09d4c125-315e-4fbf-9d12-d285a3ad4c3f" providerId="ADAL" clId="{58EE4239-3003-4273-B8CE-5EF5F13A612E}" dt="2022-10-07T08:24:18.935" v="767" actId="47"/>
        <pc:sldMkLst>
          <pc:docMk/>
          <pc:sldMk cId="1580631504" sldId="914"/>
        </pc:sldMkLst>
      </pc:sldChg>
      <pc:sldChg chg="del">
        <pc:chgData name="Amaury de Hemptinne" userId="09d4c125-315e-4fbf-9d12-d285a3ad4c3f" providerId="ADAL" clId="{58EE4239-3003-4273-B8CE-5EF5F13A612E}" dt="2022-10-07T08:24:18.935" v="767" actId="47"/>
        <pc:sldMkLst>
          <pc:docMk/>
          <pc:sldMk cId="3556322388" sldId="915"/>
        </pc:sldMkLst>
      </pc:sldChg>
      <pc:sldChg chg="del">
        <pc:chgData name="Amaury de Hemptinne" userId="09d4c125-315e-4fbf-9d12-d285a3ad4c3f" providerId="ADAL" clId="{58EE4239-3003-4273-B8CE-5EF5F13A612E}" dt="2022-10-07T08:24:18.935" v="767" actId="47"/>
        <pc:sldMkLst>
          <pc:docMk/>
          <pc:sldMk cId="4226263205" sldId="916"/>
        </pc:sldMkLst>
      </pc:sldChg>
    </pc:docChg>
  </pc:docChgLst>
  <pc:docChgLst>
    <pc:chgData name="Amaury de Hemptinne" userId="09d4c125-315e-4fbf-9d12-d285a3ad4c3f" providerId="ADAL" clId="{ECDB1B66-9392-488D-A26D-36009F828485}"/>
    <pc:docChg chg="modSld">
      <pc:chgData name="Amaury de Hemptinne" userId="09d4c125-315e-4fbf-9d12-d285a3ad4c3f" providerId="ADAL" clId="{ECDB1B66-9392-488D-A26D-36009F828485}" dt="2022-05-16T14:35:50.893" v="0" actId="1076"/>
      <pc:docMkLst>
        <pc:docMk/>
      </pc:docMkLst>
      <pc:sldChg chg="modSp mod">
        <pc:chgData name="Amaury de Hemptinne" userId="09d4c125-315e-4fbf-9d12-d285a3ad4c3f" providerId="ADAL" clId="{ECDB1B66-9392-488D-A26D-36009F828485}" dt="2022-05-16T14:35:50.893" v="0" actId="1076"/>
        <pc:sldMkLst>
          <pc:docMk/>
          <pc:sldMk cId="2474963209" sldId="775"/>
        </pc:sldMkLst>
        <pc:picChg chg="mod">
          <ac:chgData name="Amaury de Hemptinne" userId="09d4c125-315e-4fbf-9d12-d285a3ad4c3f" providerId="ADAL" clId="{ECDB1B66-9392-488D-A26D-36009F828485}" dt="2022-05-16T14:35:50.893" v="0" actId="1076"/>
          <ac:picMkLst>
            <pc:docMk/>
            <pc:sldMk cId="2474963209" sldId="775"/>
            <ac:picMk id="6" creationId="{4DC9E133-513F-477F-BB35-EBD23B3BD3E9}"/>
          </ac:picMkLst>
        </pc:picChg>
      </pc:sldChg>
    </pc:docChg>
  </pc:docChgLst>
  <pc:docChgLst>
    <pc:chgData name="Amaury de Hemptinne" userId="09d4c125-315e-4fbf-9d12-d285a3ad4c3f" providerId="ADAL" clId="{F2E27A9A-C492-4C31-A2A5-D580E2A2EFEC}"/>
    <pc:docChg chg="undo custSel modSld">
      <pc:chgData name="Amaury de Hemptinne" userId="09d4c125-315e-4fbf-9d12-d285a3ad4c3f" providerId="ADAL" clId="{F2E27A9A-C492-4C31-A2A5-D580E2A2EFEC}" dt="2022-11-22T11:44:57.894" v="6" actId="14100"/>
      <pc:docMkLst>
        <pc:docMk/>
      </pc:docMkLst>
      <pc:sldChg chg="delSp modSp mod modAnim">
        <pc:chgData name="Amaury de Hemptinne" userId="09d4c125-315e-4fbf-9d12-d285a3ad4c3f" providerId="ADAL" clId="{F2E27A9A-C492-4C31-A2A5-D580E2A2EFEC}" dt="2022-11-22T11:40:47.501" v="2" actId="1076"/>
        <pc:sldMkLst>
          <pc:docMk/>
          <pc:sldMk cId="2832921327" sldId="858"/>
        </pc:sldMkLst>
        <pc:spChg chg="mod">
          <ac:chgData name="Amaury de Hemptinne" userId="09d4c125-315e-4fbf-9d12-d285a3ad4c3f" providerId="ADAL" clId="{F2E27A9A-C492-4C31-A2A5-D580E2A2EFEC}" dt="2022-11-22T11:40:45.036" v="0" actId="165"/>
          <ac:spMkLst>
            <pc:docMk/>
            <pc:sldMk cId="2832921327" sldId="858"/>
            <ac:spMk id="12" creationId="{B7D4F9B6-6476-47D4-B923-5F0252FDAA28}"/>
          </ac:spMkLst>
        </pc:spChg>
        <pc:spChg chg="mod">
          <ac:chgData name="Amaury de Hemptinne" userId="09d4c125-315e-4fbf-9d12-d285a3ad4c3f" providerId="ADAL" clId="{F2E27A9A-C492-4C31-A2A5-D580E2A2EFEC}" dt="2022-11-22T11:40:45.036" v="0" actId="165"/>
          <ac:spMkLst>
            <pc:docMk/>
            <pc:sldMk cId="2832921327" sldId="858"/>
            <ac:spMk id="383" creationId="{FE53ECB3-9633-44A9-B007-6C0CCB4D02D8}"/>
          </ac:spMkLst>
        </pc:spChg>
        <pc:spChg chg="mod">
          <ac:chgData name="Amaury de Hemptinne" userId="09d4c125-315e-4fbf-9d12-d285a3ad4c3f" providerId="ADAL" clId="{F2E27A9A-C492-4C31-A2A5-D580E2A2EFEC}" dt="2022-11-22T11:40:45.036" v="0" actId="165"/>
          <ac:spMkLst>
            <pc:docMk/>
            <pc:sldMk cId="2832921327" sldId="858"/>
            <ac:spMk id="404" creationId="{988809A9-8B87-4FB6-AFDD-EE8E34861F8E}"/>
          </ac:spMkLst>
        </pc:spChg>
        <pc:spChg chg="mod">
          <ac:chgData name="Amaury de Hemptinne" userId="09d4c125-315e-4fbf-9d12-d285a3ad4c3f" providerId="ADAL" clId="{F2E27A9A-C492-4C31-A2A5-D580E2A2EFEC}" dt="2022-11-22T11:40:45.036" v="0" actId="165"/>
          <ac:spMkLst>
            <pc:docMk/>
            <pc:sldMk cId="2832921327" sldId="858"/>
            <ac:spMk id="405" creationId="{38C41DFD-F868-4BAD-8EA5-AC8B72C59E10}"/>
          </ac:spMkLst>
        </pc:spChg>
        <pc:spChg chg="mod">
          <ac:chgData name="Amaury de Hemptinne" userId="09d4c125-315e-4fbf-9d12-d285a3ad4c3f" providerId="ADAL" clId="{F2E27A9A-C492-4C31-A2A5-D580E2A2EFEC}" dt="2022-11-22T11:40:45.036" v="0" actId="165"/>
          <ac:spMkLst>
            <pc:docMk/>
            <pc:sldMk cId="2832921327" sldId="858"/>
            <ac:spMk id="408" creationId="{835CF264-76EA-45BF-B408-1E01E3E865E0}"/>
          </ac:spMkLst>
        </pc:spChg>
        <pc:spChg chg="mod">
          <ac:chgData name="Amaury de Hemptinne" userId="09d4c125-315e-4fbf-9d12-d285a3ad4c3f" providerId="ADAL" clId="{F2E27A9A-C492-4C31-A2A5-D580E2A2EFEC}" dt="2022-11-22T11:40:45.036" v="0" actId="165"/>
          <ac:spMkLst>
            <pc:docMk/>
            <pc:sldMk cId="2832921327" sldId="858"/>
            <ac:spMk id="410" creationId="{BAC83FEC-530E-4487-89ED-D053ECE33DE1}"/>
          </ac:spMkLst>
        </pc:spChg>
        <pc:spChg chg="mod">
          <ac:chgData name="Amaury de Hemptinne" userId="09d4c125-315e-4fbf-9d12-d285a3ad4c3f" providerId="ADAL" clId="{F2E27A9A-C492-4C31-A2A5-D580E2A2EFEC}" dt="2022-11-22T11:40:45.036" v="0" actId="165"/>
          <ac:spMkLst>
            <pc:docMk/>
            <pc:sldMk cId="2832921327" sldId="858"/>
            <ac:spMk id="411" creationId="{B6E3B471-57D7-49E7-8DD2-E6FE244E54D3}"/>
          </ac:spMkLst>
        </pc:spChg>
        <pc:spChg chg="mod">
          <ac:chgData name="Amaury de Hemptinne" userId="09d4c125-315e-4fbf-9d12-d285a3ad4c3f" providerId="ADAL" clId="{F2E27A9A-C492-4C31-A2A5-D580E2A2EFEC}" dt="2022-11-22T11:40:45.036" v="0" actId="165"/>
          <ac:spMkLst>
            <pc:docMk/>
            <pc:sldMk cId="2832921327" sldId="858"/>
            <ac:spMk id="414" creationId="{12CFAD9F-F65D-4CBD-9B7F-512C338E7D1E}"/>
          </ac:spMkLst>
        </pc:spChg>
        <pc:spChg chg="mod topLvl">
          <ac:chgData name="Amaury de Hemptinne" userId="09d4c125-315e-4fbf-9d12-d285a3ad4c3f" providerId="ADAL" clId="{F2E27A9A-C492-4C31-A2A5-D580E2A2EFEC}" dt="2022-11-22T11:40:45.036" v="0" actId="165"/>
          <ac:spMkLst>
            <pc:docMk/>
            <pc:sldMk cId="2832921327" sldId="858"/>
            <ac:spMk id="416" creationId="{95B386F4-1FA2-4336-87DE-187CABCCD36D}"/>
          </ac:spMkLst>
        </pc:spChg>
        <pc:grpChg chg="del">
          <ac:chgData name="Amaury de Hemptinne" userId="09d4c125-315e-4fbf-9d12-d285a3ad4c3f" providerId="ADAL" clId="{F2E27A9A-C492-4C31-A2A5-D580E2A2EFEC}" dt="2022-11-22T11:40:45.036" v="0" actId="165"/>
          <ac:grpSpMkLst>
            <pc:docMk/>
            <pc:sldMk cId="2832921327" sldId="858"/>
            <ac:grpSpMk id="3" creationId="{F849F60B-A5AD-46DC-8DE2-69183F7333DA}"/>
          </ac:grpSpMkLst>
        </pc:grpChg>
        <pc:grpChg chg="mod topLvl">
          <ac:chgData name="Amaury de Hemptinne" userId="09d4c125-315e-4fbf-9d12-d285a3ad4c3f" providerId="ADAL" clId="{F2E27A9A-C492-4C31-A2A5-D580E2A2EFEC}" dt="2022-11-22T11:40:47.501" v="2" actId="1076"/>
          <ac:grpSpMkLst>
            <pc:docMk/>
            <pc:sldMk cId="2832921327" sldId="858"/>
            <ac:grpSpMk id="13" creationId="{3C5C5CBE-0C58-4B34-ADE3-C41E0911DCC9}"/>
          </ac:grpSpMkLst>
        </pc:grpChg>
        <pc:grpChg chg="mod">
          <ac:chgData name="Amaury de Hemptinne" userId="09d4c125-315e-4fbf-9d12-d285a3ad4c3f" providerId="ADAL" clId="{F2E27A9A-C492-4C31-A2A5-D580E2A2EFEC}" dt="2022-11-22T11:40:45.036" v="0" actId="165"/>
          <ac:grpSpMkLst>
            <pc:docMk/>
            <pc:sldMk cId="2832921327" sldId="858"/>
            <ac:grpSpMk id="262" creationId="{91C8C2EC-29B2-4C94-B32B-F2EA37F8CE6C}"/>
          </ac:grpSpMkLst>
        </pc:grpChg>
        <pc:grpChg chg="mod">
          <ac:chgData name="Amaury de Hemptinne" userId="09d4c125-315e-4fbf-9d12-d285a3ad4c3f" providerId="ADAL" clId="{F2E27A9A-C492-4C31-A2A5-D580E2A2EFEC}" dt="2022-11-22T11:40:45.036" v="0" actId="165"/>
          <ac:grpSpMkLst>
            <pc:docMk/>
            <pc:sldMk cId="2832921327" sldId="858"/>
            <ac:grpSpMk id="382" creationId="{37AB8E9E-4B71-4269-99B0-FA8941FAC43D}"/>
          </ac:grpSpMkLst>
        </pc:grpChg>
        <pc:picChg chg="mod">
          <ac:chgData name="Amaury de Hemptinne" userId="09d4c125-315e-4fbf-9d12-d285a3ad4c3f" providerId="ADAL" clId="{F2E27A9A-C492-4C31-A2A5-D580E2A2EFEC}" dt="2022-11-22T11:40:45.036" v="0" actId="165"/>
          <ac:picMkLst>
            <pc:docMk/>
            <pc:sldMk cId="2832921327" sldId="858"/>
            <ac:picMk id="384" creationId="{6867DC1C-B95A-4783-A9C3-E73277497302}"/>
          </ac:picMkLst>
        </pc:picChg>
        <pc:cxnChg chg="mod topLvl">
          <ac:chgData name="Amaury de Hemptinne" userId="09d4c125-315e-4fbf-9d12-d285a3ad4c3f" providerId="ADAL" clId="{F2E27A9A-C492-4C31-A2A5-D580E2A2EFEC}" dt="2022-11-22T11:40:45.036" v="0" actId="165"/>
          <ac:cxnSpMkLst>
            <pc:docMk/>
            <pc:sldMk cId="2832921327" sldId="858"/>
            <ac:cxnSpMk id="417" creationId="{62FB3BF3-A953-4CA7-91FD-F6ACCB2CBC9F}"/>
          </ac:cxnSpMkLst>
        </pc:cxnChg>
        <pc:cxnChg chg="mod topLvl">
          <ac:chgData name="Amaury de Hemptinne" userId="09d4c125-315e-4fbf-9d12-d285a3ad4c3f" providerId="ADAL" clId="{F2E27A9A-C492-4C31-A2A5-D580E2A2EFEC}" dt="2022-11-22T11:40:45.036" v="0" actId="165"/>
          <ac:cxnSpMkLst>
            <pc:docMk/>
            <pc:sldMk cId="2832921327" sldId="858"/>
            <ac:cxnSpMk id="418" creationId="{16E231FD-4DA8-49E2-9A84-1649E17EEA43}"/>
          </ac:cxnSpMkLst>
        </pc:cxnChg>
      </pc:sldChg>
      <pc:sldChg chg="addSp modSp mod">
        <pc:chgData name="Amaury de Hemptinne" userId="09d4c125-315e-4fbf-9d12-d285a3ad4c3f" providerId="ADAL" clId="{F2E27A9A-C492-4C31-A2A5-D580E2A2EFEC}" dt="2022-11-22T11:44:57.894" v="6" actId="14100"/>
        <pc:sldMkLst>
          <pc:docMk/>
          <pc:sldMk cId="884122122" sldId="911"/>
        </pc:sldMkLst>
        <pc:spChg chg="add mod">
          <ac:chgData name="Amaury de Hemptinne" userId="09d4c125-315e-4fbf-9d12-d285a3ad4c3f" providerId="ADAL" clId="{F2E27A9A-C492-4C31-A2A5-D580E2A2EFEC}" dt="2022-11-22T11:44:57.894" v="6" actId="14100"/>
          <ac:spMkLst>
            <pc:docMk/>
            <pc:sldMk cId="884122122" sldId="911"/>
            <ac:spMk id="129" creationId="{3317A107-8C43-4C86-9C9D-812CBCCC8C5C}"/>
          </ac:spMkLst>
        </pc:spChg>
      </pc:sldChg>
    </pc:docChg>
  </pc:docChgLst>
  <pc:docChgLst>
    <pc:chgData name="Amaury de Hemptinne" userId="09d4c125-315e-4fbf-9d12-d285a3ad4c3f" providerId="ADAL" clId="{38ED3582-C3FD-4C7B-8AE2-ADD7A473FB02}"/>
    <pc:docChg chg="undo redo custSel addSld delSld modSld sldOrd modMainMaster">
      <pc:chgData name="Amaury de Hemptinne" userId="09d4c125-315e-4fbf-9d12-d285a3ad4c3f" providerId="ADAL" clId="{38ED3582-C3FD-4C7B-8AE2-ADD7A473FB02}" dt="2022-02-16T10:36:32.549" v="7177" actId="20577"/>
      <pc:docMkLst>
        <pc:docMk/>
      </pc:docMkLst>
      <pc:sldChg chg="modSp mod modTransition">
        <pc:chgData name="Amaury de Hemptinne" userId="09d4c125-315e-4fbf-9d12-d285a3ad4c3f" providerId="ADAL" clId="{38ED3582-C3FD-4C7B-8AE2-ADD7A473FB02}" dt="2022-02-15T08:01:03.648" v="6327"/>
        <pc:sldMkLst>
          <pc:docMk/>
          <pc:sldMk cId="3125497623" sldId="556"/>
        </pc:sldMkLst>
        <pc:spChg chg="mod">
          <ac:chgData name="Amaury de Hemptinne" userId="09d4c125-315e-4fbf-9d12-d285a3ad4c3f" providerId="ADAL" clId="{38ED3582-C3FD-4C7B-8AE2-ADD7A473FB02}" dt="2022-02-15T07:45:50.317" v="6232" actId="20577"/>
          <ac:spMkLst>
            <pc:docMk/>
            <pc:sldMk cId="3125497623" sldId="556"/>
            <ac:spMk id="3" creationId="{97495BCD-1901-4386-A8E3-3E49505FF40E}"/>
          </ac:spMkLst>
        </pc:spChg>
      </pc:sldChg>
      <pc:sldChg chg="del">
        <pc:chgData name="Amaury de Hemptinne" userId="09d4c125-315e-4fbf-9d12-d285a3ad4c3f" providerId="ADAL" clId="{38ED3582-C3FD-4C7B-8AE2-ADD7A473FB02}" dt="2022-02-03T10:17:32.441" v="167" actId="47"/>
        <pc:sldMkLst>
          <pc:docMk/>
          <pc:sldMk cId="1239415984" sldId="768"/>
        </pc:sldMkLst>
      </pc:sldChg>
      <pc:sldChg chg="del">
        <pc:chgData name="Amaury de Hemptinne" userId="09d4c125-315e-4fbf-9d12-d285a3ad4c3f" providerId="ADAL" clId="{38ED3582-C3FD-4C7B-8AE2-ADD7A473FB02}" dt="2022-02-03T10:17:32.441" v="167" actId="47"/>
        <pc:sldMkLst>
          <pc:docMk/>
          <pc:sldMk cId="3408669371" sldId="770"/>
        </pc:sldMkLst>
      </pc:sldChg>
      <pc:sldChg chg="del">
        <pc:chgData name="Amaury de Hemptinne" userId="09d4c125-315e-4fbf-9d12-d285a3ad4c3f" providerId="ADAL" clId="{38ED3582-C3FD-4C7B-8AE2-ADD7A473FB02}" dt="2022-02-03T10:17:32.441" v="167" actId="47"/>
        <pc:sldMkLst>
          <pc:docMk/>
          <pc:sldMk cId="194669791" sldId="771"/>
        </pc:sldMkLst>
      </pc:sldChg>
      <pc:sldChg chg="del">
        <pc:chgData name="Amaury de Hemptinne" userId="09d4c125-315e-4fbf-9d12-d285a3ad4c3f" providerId="ADAL" clId="{38ED3582-C3FD-4C7B-8AE2-ADD7A473FB02}" dt="2022-02-03T10:17:32.441" v="167" actId="47"/>
        <pc:sldMkLst>
          <pc:docMk/>
          <pc:sldMk cId="1550165893" sldId="772"/>
        </pc:sldMkLst>
      </pc:sldChg>
      <pc:sldChg chg="del">
        <pc:chgData name="Amaury de Hemptinne" userId="09d4c125-315e-4fbf-9d12-d285a3ad4c3f" providerId="ADAL" clId="{38ED3582-C3FD-4C7B-8AE2-ADD7A473FB02}" dt="2022-02-03T10:17:32.441" v="167" actId="47"/>
        <pc:sldMkLst>
          <pc:docMk/>
          <pc:sldMk cId="1141681640" sldId="773"/>
        </pc:sldMkLst>
      </pc:sldChg>
      <pc:sldChg chg="del">
        <pc:chgData name="Amaury de Hemptinne" userId="09d4c125-315e-4fbf-9d12-d285a3ad4c3f" providerId="ADAL" clId="{38ED3582-C3FD-4C7B-8AE2-ADD7A473FB02}" dt="2022-02-03T10:17:32.441" v="167" actId="47"/>
        <pc:sldMkLst>
          <pc:docMk/>
          <pc:sldMk cId="4168421729" sldId="774"/>
        </pc:sldMkLst>
      </pc:sldChg>
      <pc:sldChg chg="modTransition">
        <pc:chgData name="Amaury de Hemptinne" userId="09d4c125-315e-4fbf-9d12-d285a3ad4c3f" providerId="ADAL" clId="{38ED3582-C3FD-4C7B-8AE2-ADD7A473FB02}" dt="2022-02-03T10:14:18.212" v="160"/>
        <pc:sldMkLst>
          <pc:docMk/>
          <pc:sldMk cId="2474963209" sldId="775"/>
        </pc:sldMkLst>
      </pc:sldChg>
      <pc:sldChg chg="addSp delSp modSp mod modTransition">
        <pc:chgData name="Amaury de Hemptinne" userId="09d4c125-315e-4fbf-9d12-d285a3ad4c3f" providerId="ADAL" clId="{38ED3582-C3FD-4C7B-8AE2-ADD7A473FB02}" dt="2022-02-08T16:33:08.871" v="5248"/>
        <pc:sldMkLst>
          <pc:docMk/>
          <pc:sldMk cId="1772138942" sldId="776"/>
        </pc:sldMkLst>
        <pc:spChg chg="add del mod">
          <ac:chgData name="Amaury de Hemptinne" userId="09d4c125-315e-4fbf-9d12-d285a3ad4c3f" providerId="ADAL" clId="{38ED3582-C3FD-4C7B-8AE2-ADD7A473FB02}" dt="2022-02-03T10:11:29.861" v="109" actId="478"/>
          <ac:spMkLst>
            <pc:docMk/>
            <pc:sldMk cId="1772138942" sldId="776"/>
            <ac:spMk id="6" creationId="{8DACBDB2-6606-42BF-926D-52E2C00DF114}"/>
          </ac:spMkLst>
        </pc:spChg>
        <pc:spChg chg="mod">
          <ac:chgData name="Amaury de Hemptinne" userId="09d4c125-315e-4fbf-9d12-d285a3ad4c3f" providerId="ADAL" clId="{38ED3582-C3FD-4C7B-8AE2-ADD7A473FB02}" dt="2022-02-03T10:10:51.039" v="97" actId="1076"/>
          <ac:spMkLst>
            <pc:docMk/>
            <pc:sldMk cId="1772138942" sldId="776"/>
            <ac:spMk id="30" creationId="{8AFE6720-C7D3-4542-B87D-A8C8FA05B4E0}"/>
          </ac:spMkLst>
        </pc:spChg>
        <pc:spChg chg="mod">
          <ac:chgData name="Amaury de Hemptinne" userId="09d4c125-315e-4fbf-9d12-d285a3ad4c3f" providerId="ADAL" clId="{38ED3582-C3FD-4C7B-8AE2-ADD7A473FB02}" dt="2022-02-03T10:10:51.039" v="97" actId="1076"/>
          <ac:spMkLst>
            <pc:docMk/>
            <pc:sldMk cId="1772138942" sldId="776"/>
            <ac:spMk id="31" creationId="{29F48382-4220-4D7B-94C1-DEC41449BD0F}"/>
          </ac:spMkLst>
        </pc:spChg>
        <pc:spChg chg="mod">
          <ac:chgData name="Amaury de Hemptinne" userId="09d4c125-315e-4fbf-9d12-d285a3ad4c3f" providerId="ADAL" clId="{38ED3582-C3FD-4C7B-8AE2-ADD7A473FB02}" dt="2022-02-03T10:10:51.039" v="97" actId="1076"/>
          <ac:spMkLst>
            <pc:docMk/>
            <pc:sldMk cId="1772138942" sldId="776"/>
            <ac:spMk id="32" creationId="{2FC2F3B5-03B0-4C71-B758-E998A7377750}"/>
          </ac:spMkLst>
        </pc:spChg>
        <pc:spChg chg="mod">
          <ac:chgData name="Amaury de Hemptinne" userId="09d4c125-315e-4fbf-9d12-d285a3ad4c3f" providerId="ADAL" clId="{38ED3582-C3FD-4C7B-8AE2-ADD7A473FB02}" dt="2022-02-03T10:10:51.039" v="97" actId="1076"/>
          <ac:spMkLst>
            <pc:docMk/>
            <pc:sldMk cId="1772138942" sldId="776"/>
            <ac:spMk id="33" creationId="{7A153BED-61DE-4F00-A27C-9817CF09C8DE}"/>
          </ac:spMkLst>
        </pc:spChg>
        <pc:spChg chg="mod">
          <ac:chgData name="Amaury de Hemptinne" userId="09d4c125-315e-4fbf-9d12-d285a3ad4c3f" providerId="ADAL" clId="{38ED3582-C3FD-4C7B-8AE2-ADD7A473FB02}" dt="2022-02-03T10:10:54.581" v="99"/>
          <ac:spMkLst>
            <pc:docMk/>
            <pc:sldMk cId="1772138942" sldId="776"/>
            <ac:spMk id="36" creationId="{0E0ED55F-6836-4BFA-8679-8BA63C252EFE}"/>
          </ac:spMkLst>
        </pc:spChg>
        <pc:spChg chg="mod">
          <ac:chgData name="Amaury de Hemptinne" userId="09d4c125-315e-4fbf-9d12-d285a3ad4c3f" providerId="ADAL" clId="{38ED3582-C3FD-4C7B-8AE2-ADD7A473FB02}" dt="2022-02-03T10:10:54.581" v="99"/>
          <ac:spMkLst>
            <pc:docMk/>
            <pc:sldMk cId="1772138942" sldId="776"/>
            <ac:spMk id="37" creationId="{5596B21D-3FBF-4BE8-A2B2-A534D0AA6D5D}"/>
          </ac:spMkLst>
        </pc:spChg>
        <pc:spChg chg="mod">
          <ac:chgData name="Amaury de Hemptinne" userId="09d4c125-315e-4fbf-9d12-d285a3ad4c3f" providerId="ADAL" clId="{38ED3582-C3FD-4C7B-8AE2-ADD7A473FB02}" dt="2022-02-03T10:10:54.581" v="99"/>
          <ac:spMkLst>
            <pc:docMk/>
            <pc:sldMk cId="1772138942" sldId="776"/>
            <ac:spMk id="38" creationId="{DDF4209B-E943-4AA1-9CF3-514BF366BE5C}"/>
          </ac:spMkLst>
        </pc:spChg>
        <pc:spChg chg="mod">
          <ac:chgData name="Amaury de Hemptinne" userId="09d4c125-315e-4fbf-9d12-d285a3ad4c3f" providerId="ADAL" clId="{38ED3582-C3FD-4C7B-8AE2-ADD7A473FB02}" dt="2022-02-03T10:10:54.581" v="99"/>
          <ac:spMkLst>
            <pc:docMk/>
            <pc:sldMk cId="1772138942" sldId="776"/>
            <ac:spMk id="39" creationId="{9AD80AD6-A9AB-4710-B9A8-C6394EF159F5}"/>
          </ac:spMkLst>
        </pc:spChg>
        <pc:spChg chg="add del mod">
          <ac:chgData name="Amaury de Hemptinne" userId="09d4c125-315e-4fbf-9d12-d285a3ad4c3f" providerId="ADAL" clId="{38ED3582-C3FD-4C7B-8AE2-ADD7A473FB02}" dt="2022-02-03T10:11:14.780" v="103" actId="478"/>
          <ac:spMkLst>
            <pc:docMk/>
            <pc:sldMk cId="1772138942" sldId="776"/>
            <ac:spMk id="40" creationId="{7850D5BB-8D4F-4BDA-908D-91B3CF7C334D}"/>
          </ac:spMkLst>
        </pc:spChg>
        <pc:spChg chg="add del mod">
          <ac:chgData name="Amaury de Hemptinne" userId="09d4c125-315e-4fbf-9d12-d285a3ad4c3f" providerId="ADAL" clId="{38ED3582-C3FD-4C7B-8AE2-ADD7A473FB02}" dt="2022-02-03T10:11:27.873" v="108" actId="478"/>
          <ac:spMkLst>
            <pc:docMk/>
            <pc:sldMk cId="1772138942" sldId="776"/>
            <ac:spMk id="41" creationId="{665D6E2F-2B00-4531-AD13-1040050D1748}"/>
          </ac:spMkLst>
        </pc:spChg>
        <pc:spChg chg="add mod">
          <ac:chgData name="Amaury de Hemptinne" userId="09d4c125-315e-4fbf-9d12-d285a3ad4c3f" providerId="ADAL" clId="{38ED3582-C3FD-4C7B-8AE2-ADD7A473FB02}" dt="2022-02-08T07:50:45.477" v="3909" actId="14100"/>
          <ac:spMkLst>
            <pc:docMk/>
            <pc:sldMk cId="1772138942" sldId="776"/>
            <ac:spMk id="42" creationId="{92B6C2D8-5CB7-4061-BE6A-4303F571B209}"/>
          </ac:spMkLst>
        </pc:spChg>
        <pc:grpChg chg="del mod">
          <ac:chgData name="Amaury de Hemptinne" userId="09d4c125-315e-4fbf-9d12-d285a3ad4c3f" providerId="ADAL" clId="{38ED3582-C3FD-4C7B-8AE2-ADD7A473FB02}" dt="2022-02-03T10:10:51.859" v="98" actId="478"/>
          <ac:grpSpMkLst>
            <pc:docMk/>
            <pc:sldMk cId="1772138942" sldId="776"/>
            <ac:grpSpMk id="28" creationId="{A0FE633D-39BD-4DEA-93E9-22DFF72F31D4}"/>
          </ac:grpSpMkLst>
        </pc:grpChg>
        <pc:grpChg chg="add mod">
          <ac:chgData name="Amaury de Hemptinne" userId="09d4c125-315e-4fbf-9d12-d285a3ad4c3f" providerId="ADAL" clId="{38ED3582-C3FD-4C7B-8AE2-ADD7A473FB02}" dt="2022-02-03T10:10:54.581" v="99"/>
          <ac:grpSpMkLst>
            <pc:docMk/>
            <pc:sldMk cId="1772138942" sldId="776"/>
            <ac:grpSpMk id="34" creationId="{F12E496E-D9DF-42C8-9F41-C7A21B0B701A}"/>
          </ac:grpSpMkLst>
        </pc:grpChg>
        <pc:grpChg chg="mod">
          <ac:chgData name="Amaury de Hemptinne" userId="09d4c125-315e-4fbf-9d12-d285a3ad4c3f" providerId="ADAL" clId="{38ED3582-C3FD-4C7B-8AE2-ADD7A473FB02}" dt="2022-02-03T10:12:02.457" v="132" actId="1037"/>
          <ac:grpSpMkLst>
            <pc:docMk/>
            <pc:sldMk cId="1772138942" sldId="776"/>
            <ac:grpSpMk id="49" creationId="{AC3C79E2-87BA-4D60-8A1E-BABC14814002}"/>
          </ac:grpSpMkLst>
        </pc:grpChg>
        <pc:picChg chg="mod">
          <ac:chgData name="Amaury de Hemptinne" userId="09d4c125-315e-4fbf-9d12-d285a3ad4c3f" providerId="ADAL" clId="{38ED3582-C3FD-4C7B-8AE2-ADD7A473FB02}" dt="2022-02-03T10:10:51.039" v="97" actId="1076"/>
          <ac:picMkLst>
            <pc:docMk/>
            <pc:sldMk cId="1772138942" sldId="776"/>
            <ac:picMk id="29" creationId="{999668B7-B16F-4375-9EC9-A46B8096A4C0}"/>
          </ac:picMkLst>
        </pc:picChg>
        <pc:picChg chg="mod">
          <ac:chgData name="Amaury de Hemptinne" userId="09d4c125-315e-4fbf-9d12-d285a3ad4c3f" providerId="ADAL" clId="{38ED3582-C3FD-4C7B-8AE2-ADD7A473FB02}" dt="2022-02-03T10:10:54.581" v="99"/>
          <ac:picMkLst>
            <pc:docMk/>
            <pc:sldMk cId="1772138942" sldId="776"/>
            <ac:picMk id="35" creationId="{35E8D02D-2283-4EE4-8F8D-0063C76C589F}"/>
          </ac:picMkLst>
        </pc:picChg>
      </pc:sldChg>
      <pc:sldChg chg="addSp delSp modSp mod delAnim modAnim">
        <pc:chgData name="Amaury de Hemptinne" userId="09d4c125-315e-4fbf-9d12-d285a3ad4c3f" providerId="ADAL" clId="{38ED3582-C3FD-4C7B-8AE2-ADD7A473FB02}" dt="2022-02-09T08:13:22.557" v="5604" actId="1076"/>
        <pc:sldMkLst>
          <pc:docMk/>
          <pc:sldMk cId="3945142217" sldId="777"/>
        </pc:sldMkLst>
        <pc:spChg chg="mod">
          <ac:chgData name="Amaury de Hemptinne" userId="09d4c125-315e-4fbf-9d12-d285a3ad4c3f" providerId="ADAL" clId="{38ED3582-C3FD-4C7B-8AE2-ADD7A473FB02}" dt="2022-02-04T13:47:55.735" v="348" actId="20577"/>
          <ac:spMkLst>
            <pc:docMk/>
            <pc:sldMk cId="3945142217" sldId="777"/>
            <ac:spMk id="2" creationId="{EB475EF2-E0FF-4DAD-991C-F15916EDA1D2}"/>
          </ac:spMkLst>
        </pc:spChg>
        <pc:spChg chg="mod">
          <ac:chgData name="Amaury de Hemptinne" userId="09d4c125-315e-4fbf-9d12-d285a3ad4c3f" providerId="ADAL" clId="{38ED3582-C3FD-4C7B-8AE2-ADD7A473FB02}" dt="2022-02-04T13:52:48.345" v="582" actId="20577"/>
          <ac:spMkLst>
            <pc:docMk/>
            <pc:sldMk cId="3945142217" sldId="777"/>
            <ac:spMk id="3" creationId="{4410880B-FEB9-4112-8736-ED3E0790E675}"/>
          </ac:spMkLst>
        </pc:spChg>
        <pc:spChg chg="del">
          <ac:chgData name="Amaury de Hemptinne" userId="09d4c125-315e-4fbf-9d12-d285a3ad4c3f" providerId="ADAL" clId="{38ED3582-C3FD-4C7B-8AE2-ADD7A473FB02}" dt="2022-02-04T13:47:59.861" v="349" actId="478"/>
          <ac:spMkLst>
            <pc:docMk/>
            <pc:sldMk cId="3945142217" sldId="777"/>
            <ac:spMk id="7" creationId="{9A5D9936-F654-4FA2-8B0F-3D481BCD09BC}"/>
          </ac:spMkLst>
        </pc:spChg>
        <pc:spChg chg="del">
          <ac:chgData name="Amaury de Hemptinne" userId="09d4c125-315e-4fbf-9d12-d285a3ad4c3f" providerId="ADAL" clId="{38ED3582-C3FD-4C7B-8AE2-ADD7A473FB02}" dt="2022-02-04T13:47:59.861" v="349" actId="478"/>
          <ac:spMkLst>
            <pc:docMk/>
            <pc:sldMk cId="3945142217" sldId="777"/>
            <ac:spMk id="8" creationId="{4C9FFFF9-6A45-473D-88E0-E6ECE48C8396}"/>
          </ac:spMkLst>
        </pc:spChg>
        <pc:spChg chg="add mod">
          <ac:chgData name="Amaury de Hemptinne" userId="09d4c125-315e-4fbf-9d12-d285a3ad4c3f" providerId="ADAL" clId="{38ED3582-C3FD-4C7B-8AE2-ADD7A473FB02}" dt="2022-02-04T13:53:30.471" v="617" actId="1076"/>
          <ac:spMkLst>
            <pc:docMk/>
            <pc:sldMk cId="3945142217" sldId="777"/>
            <ac:spMk id="11" creationId="{0B5CF60F-2429-4741-88F1-BF6D3064F568}"/>
          </ac:spMkLst>
        </pc:spChg>
        <pc:spChg chg="add mod">
          <ac:chgData name="Amaury de Hemptinne" userId="09d4c125-315e-4fbf-9d12-d285a3ad4c3f" providerId="ADAL" clId="{38ED3582-C3FD-4C7B-8AE2-ADD7A473FB02}" dt="2022-02-04T13:53:32.695" v="618" actId="1076"/>
          <ac:spMkLst>
            <pc:docMk/>
            <pc:sldMk cId="3945142217" sldId="777"/>
            <ac:spMk id="12" creationId="{4C34AED9-DB73-4539-9616-19728D12F27C}"/>
          </ac:spMkLst>
        </pc:spChg>
        <pc:picChg chg="del">
          <ac:chgData name="Amaury de Hemptinne" userId="09d4c125-315e-4fbf-9d12-d285a3ad4c3f" providerId="ADAL" clId="{38ED3582-C3FD-4C7B-8AE2-ADD7A473FB02}" dt="2022-02-04T13:47:59.861" v="349" actId="478"/>
          <ac:picMkLst>
            <pc:docMk/>
            <pc:sldMk cId="3945142217" sldId="777"/>
            <ac:picMk id="5" creationId="{A7C4CA51-1709-4A19-852A-203F18C1B4A0}"/>
          </ac:picMkLst>
        </pc:picChg>
        <pc:picChg chg="del">
          <ac:chgData name="Amaury de Hemptinne" userId="09d4c125-315e-4fbf-9d12-d285a3ad4c3f" providerId="ADAL" clId="{38ED3582-C3FD-4C7B-8AE2-ADD7A473FB02}" dt="2022-02-04T13:47:59.861" v="349" actId="478"/>
          <ac:picMkLst>
            <pc:docMk/>
            <pc:sldMk cId="3945142217" sldId="777"/>
            <ac:picMk id="6" creationId="{AD24D419-8C56-4AE3-8AC8-CFEF2DCE4AC6}"/>
          </ac:picMkLst>
        </pc:picChg>
        <pc:picChg chg="add mod">
          <ac:chgData name="Amaury de Hemptinne" userId="09d4c125-315e-4fbf-9d12-d285a3ad4c3f" providerId="ADAL" clId="{38ED3582-C3FD-4C7B-8AE2-ADD7A473FB02}" dt="2022-02-09T08:13:20.563" v="5603" actId="1076"/>
          <ac:picMkLst>
            <pc:docMk/>
            <pc:sldMk cId="3945142217" sldId="777"/>
            <ac:picMk id="9" creationId="{E0015F1A-5114-4A4F-A4C6-467170C67133}"/>
          </ac:picMkLst>
        </pc:picChg>
        <pc:picChg chg="add mod">
          <ac:chgData name="Amaury de Hemptinne" userId="09d4c125-315e-4fbf-9d12-d285a3ad4c3f" providerId="ADAL" clId="{38ED3582-C3FD-4C7B-8AE2-ADD7A473FB02}" dt="2022-02-09T08:13:22.557" v="5604" actId="1076"/>
          <ac:picMkLst>
            <pc:docMk/>
            <pc:sldMk cId="3945142217" sldId="777"/>
            <ac:picMk id="10" creationId="{E3F40AAB-D20E-4DD9-968D-2434E60416C4}"/>
          </ac:picMkLst>
        </pc:picChg>
      </pc:sldChg>
      <pc:sldChg chg="del">
        <pc:chgData name="Amaury de Hemptinne" userId="09d4c125-315e-4fbf-9d12-d285a3ad4c3f" providerId="ADAL" clId="{38ED3582-C3FD-4C7B-8AE2-ADD7A473FB02}" dt="2022-02-03T10:17:32.441" v="167" actId="47"/>
        <pc:sldMkLst>
          <pc:docMk/>
          <pc:sldMk cId="2560904721" sldId="778"/>
        </pc:sldMkLst>
      </pc:sldChg>
      <pc:sldChg chg="del">
        <pc:chgData name="Amaury de Hemptinne" userId="09d4c125-315e-4fbf-9d12-d285a3ad4c3f" providerId="ADAL" clId="{38ED3582-C3FD-4C7B-8AE2-ADD7A473FB02}" dt="2022-02-03T10:17:35.042" v="168" actId="47"/>
        <pc:sldMkLst>
          <pc:docMk/>
          <pc:sldMk cId="2601870455" sldId="779"/>
        </pc:sldMkLst>
      </pc:sldChg>
      <pc:sldChg chg="addSp delSp modSp mod">
        <pc:chgData name="Amaury de Hemptinne" userId="09d4c125-315e-4fbf-9d12-d285a3ad4c3f" providerId="ADAL" clId="{38ED3582-C3FD-4C7B-8AE2-ADD7A473FB02}" dt="2022-02-15T13:38:48.064" v="6366" actId="554"/>
        <pc:sldMkLst>
          <pc:docMk/>
          <pc:sldMk cId="256442357" sldId="781"/>
        </pc:sldMkLst>
        <pc:spChg chg="del mod">
          <ac:chgData name="Amaury de Hemptinne" userId="09d4c125-315e-4fbf-9d12-d285a3ad4c3f" providerId="ADAL" clId="{38ED3582-C3FD-4C7B-8AE2-ADD7A473FB02}" dt="2022-02-15T13:36:59.867" v="6331" actId="478"/>
          <ac:spMkLst>
            <pc:docMk/>
            <pc:sldMk cId="256442357" sldId="781"/>
            <ac:spMk id="12" creationId="{8F1B464D-22D7-4770-A2CF-69CD4E4FB25A}"/>
          </ac:spMkLst>
        </pc:spChg>
        <pc:spChg chg="del mod topLvl">
          <ac:chgData name="Amaury de Hemptinne" userId="09d4c125-315e-4fbf-9d12-d285a3ad4c3f" providerId="ADAL" clId="{38ED3582-C3FD-4C7B-8AE2-ADD7A473FB02}" dt="2022-02-15T13:37:03.289" v="6333" actId="478"/>
          <ac:spMkLst>
            <pc:docMk/>
            <pc:sldMk cId="256442357" sldId="781"/>
            <ac:spMk id="13" creationId="{E6F1B417-A1F4-4799-91D3-D21E79AF4E3D}"/>
          </ac:spMkLst>
        </pc:spChg>
        <pc:spChg chg="mod">
          <ac:chgData name="Amaury de Hemptinne" userId="09d4c125-315e-4fbf-9d12-d285a3ad4c3f" providerId="ADAL" clId="{38ED3582-C3FD-4C7B-8AE2-ADD7A473FB02}" dt="2022-02-15T13:36:51.964" v="6329"/>
          <ac:spMkLst>
            <pc:docMk/>
            <pc:sldMk cId="256442357" sldId="781"/>
            <ac:spMk id="19" creationId="{60CAF736-1185-4CAB-9678-13CDF23FF940}"/>
          </ac:spMkLst>
        </pc:spChg>
        <pc:spChg chg="mod">
          <ac:chgData name="Amaury de Hemptinne" userId="09d4c125-315e-4fbf-9d12-d285a3ad4c3f" providerId="ADAL" clId="{38ED3582-C3FD-4C7B-8AE2-ADD7A473FB02}" dt="2022-02-15T13:36:51.964" v="6329"/>
          <ac:spMkLst>
            <pc:docMk/>
            <pc:sldMk cId="256442357" sldId="781"/>
            <ac:spMk id="20" creationId="{7ECA0639-A746-452C-AF2F-8DA691686336}"/>
          </ac:spMkLst>
        </pc:spChg>
        <pc:spChg chg="mod">
          <ac:chgData name="Amaury de Hemptinne" userId="09d4c125-315e-4fbf-9d12-d285a3ad4c3f" providerId="ADAL" clId="{38ED3582-C3FD-4C7B-8AE2-ADD7A473FB02}" dt="2022-02-15T13:36:51.964" v="6329"/>
          <ac:spMkLst>
            <pc:docMk/>
            <pc:sldMk cId="256442357" sldId="781"/>
            <ac:spMk id="21" creationId="{0B949D94-633C-4619-BB94-5600462AA3C3}"/>
          </ac:spMkLst>
        </pc:spChg>
        <pc:spChg chg="mod">
          <ac:chgData name="Amaury de Hemptinne" userId="09d4c125-315e-4fbf-9d12-d285a3ad4c3f" providerId="ADAL" clId="{38ED3582-C3FD-4C7B-8AE2-ADD7A473FB02}" dt="2022-02-15T13:36:51.964" v="6329"/>
          <ac:spMkLst>
            <pc:docMk/>
            <pc:sldMk cId="256442357" sldId="781"/>
            <ac:spMk id="22" creationId="{B2E3B6C6-3D9F-4A72-8F87-49AD8CBA8186}"/>
          </ac:spMkLst>
        </pc:spChg>
        <pc:spChg chg="mod">
          <ac:chgData name="Amaury de Hemptinne" userId="09d4c125-315e-4fbf-9d12-d285a3ad4c3f" providerId="ADAL" clId="{38ED3582-C3FD-4C7B-8AE2-ADD7A473FB02}" dt="2022-02-15T13:36:51.964" v="6329"/>
          <ac:spMkLst>
            <pc:docMk/>
            <pc:sldMk cId="256442357" sldId="781"/>
            <ac:spMk id="23" creationId="{850F6ED2-9CD9-4B1A-AAB5-6EAA81286DEB}"/>
          </ac:spMkLst>
        </pc:spChg>
        <pc:spChg chg="mod">
          <ac:chgData name="Amaury de Hemptinne" userId="09d4c125-315e-4fbf-9d12-d285a3ad4c3f" providerId="ADAL" clId="{38ED3582-C3FD-4C7B-8AE2-ADD7A473FB02}" dt="2022-02-15T13:36:51.964" v="6329"/>
          <ac:spMkLst>
            <pc:docMk/>
            <pc:sldMk cId="256442357" sldId="781"/>
            <ac:spMk id="24" creationId="{146B9C7A-DAFD-495F-83A5-8FC88B9086C6}"/>
          </ac:spMkLst>
        </pc:spChg>
        <pc:spChg chg="mod">
          <ac:chgData name="Amaury de Hemptinne" userId="09d4c125-315e-4fbf-9d12-d285a3ad4c3f" providerId="ADAL" clId="{38ED3582-C3FD-4C7B-8AE2-ADD7A473FB02}" dt="2022-02-15T13:36:51.964" v="6329"/>
          <ac:spMkLst>
            <pc:docMk/>
            <pc:sldMk cId="256442357" sldId="781"/>
            <ac:spMk id="25" creationId="{54367C60-0799-45AB-B2F8-FBC90E665237}"/>
          </ac:spMkLst>
        </pc:spChg>
        <pc:spChg chg="mod">
          <ac:chgData name="Amaury de Hemptinne" userId="09d4c125-315e-4fbf-9d12-d285a3ad4c3f" providerId="ADAL" clId="{38ED3582-C3FD-4C7B-8AE2-ADD7A473FB02}" dt="2022-02-15T13:36:51.964" v="6329"/>
          <ac:spMkLst>
            <pc:docMk/>
            <pc:sldMk cId="256442357" sldId="781"/>
            <ac:spMk id="26" creationId="{62D35AE7-97C5-4F90-9A23-9FF624588200}"/>
          </ac:spMkLst>
        </pc:spChg>
        <pc:spChg chg="mod">
          <ac:chgData name="Amaury de Hemptinne" userId="09d4c125-315e-4fbf-9d12-d285a3ad4c3f" providerId="ADAL" clId="{38ED3582-C3FD-4C7B-8AE2-ADD7A473FB02}" dt="2022-02-15T13:36:51.964" v="6329"/>
          <ac:spMkLst>
            <pc:docMk/>
            <pc:sldMk cId="256442357" sldId="781"/>
            <ac:spMk id="27" creationId="{672329E0-39E4-4F28-AC6E-A980254979FA}"/>
          </ac:spMkLst>
        </pc:spChg>
        <pc:spChg chg="mod">
          <ac:chgData name="Amaury de Hemptinne" userId="09d4c125-315e-4fbf-9d12-d285a3ad4c3f" providerId="ADAL" clId="{38ED3582-C3FD-4C7B-8AE2-ADD7A473FB02}" dt="2022-02-15T13:36:51.964" v="6329"/>
          <ac:spMkLst>
            <pc:docMk/>
            <pc:sldMk cId="256442357" sldId="781"/>
            <ac:spMk id="28" creationId="{66DD1E9B-A14A-4756-A5C8-04504B12B32D}"/>
          </ac:spMkLst>
        </pc:spChg>
        <pc:spChg chg="mod">
          <ac:chgData name="Amaury de Hemptinne" userId="09d4c125-315e-4fbf-9d12-d285a3ad4c3f" providerId="ADAL" clId="{38ED3582-C3FD-4C7B-8AE2-ADD7A473FB02}" dt="2022-02-15T13:37:27.967" v="6337"/>
          <ac:spMkLst>
            <pc:docMk/>
            <pc:sldMk cId="256442357" sldId="781"/>
            <ac:spMk id="31" creationId="{5366B460-CD10-4173-95F3-FE8C857EB02A}"/>
          </ac:spMkLst>
        </pc:spChg>
        <pc:spChg chg="mod">
          <ac:chgData name="Amaury de Hemptinne" userId="09d4c125-315e-4fbf-9d12-d285a3ad4c3f" providerId="ADAL" clId="{38ED3582-C3FD-4C7B-8AE2-ADD7A473FB02}" dt="2022-02-15T13:37:27.967" v="6337"/>
          <ac:spMkLst>
            <pc:docMk/>
            <pc:sldMk cId="256442357" sldId="781"/>
            <ac:spMk id="32" creationId="{AEC7ABCA-6ABE-4C21-9BB3-DF6747276622}"/>
          </ac:spMkLst>
        </pc:spChg>
        <pc:spChg chg="mod">
          <ac:chgData name="Amaury de Hemptinne" userId="09d4c125-315e-4fbf-9d12-d285a3ad4c3f" providerId="ADAL" clId="{38ED3582-C3FD-4C7B-8AE2-ADD7A473FB02}" dt="2022-02-15T13:37:27.967" v="6337"/>
          <ac:spMkLst>
            <pc:docMk/>
            <pc:sldMk cId="256442357" sldId="781"/>
            <ac:spMk id="33" creationId="{9AE95B56-B1AA-4087-9F6A-18A97B0BF092}"/>
          </ac:spMkLst>
        </pc:spChg>
        <pc:spChg chg="mod">
          <ac:chgData name="Amaury de Hemptinne" userId="09d4c125-315e-4fbf-9d12-d285a3ad4c3f" providerId="ADAL" clId="{38ED3582-C3FD-4C7B-8AE2-ADD7A473FB02}" dt="2022-02-15T13:37:27.967" v="6337"/>
          <ac:spMkLst>
            <pc:docMk/>
            <pc:sldMk cId="256442357" sldId="781"/>
            <ac:spMk id="34" creationId="{EC8FFBF7-DEF8-450A-8EDF-1898CC1EC9D1}"/>
          </ac:spMkLst>
        </pc:spChg>
        <pc:spChg chg="mod">
          <ac:chgData name="Amaury de Hemptinne" userId="09d4c125-315e-4fbf-9d12-d285a3ad4c3f" providerId="ADAL" clId="{38ED3582-C3FD-4C7B-8AE2-ADD7A473FB02}" dt="2022-02-15T13:37:27.967" v="6337"/>
          <ac:spMkLst>
            <pc:docMk/>
            <pc:sldMk cId="256442357" sldId="781"/>
            <ac:spMk id="36" creationId="{0EB1B2B6-2065-4AE8-B98B-22347E334896}"/>
          </ac:spMkLst>
        </pc:spChg>
        <pc:spChg chg="mod">
          <ac:chgData name="Amaury de Hemptinne" userId="09d4c125-315e-4fbf-9d12-d285a3ad4c3f" providerId="ADAL" clId="{38ED3582-C3FD-4C7B-8AE2-ADD7A473FB02}" dt="2022-02-15T13:37:27.967" v="6337"/>
          <ac:spMkLst>
            <pc:docMk/>
            <pc:sldMk cId="256442357" sldId="781"/>
            <ac:spMk id="37" creationId="{F9CED5B7-95CF-4872-B208-7E1C7FD70E5B}"/>
          </ac:spMkLst>
        </pc:spChg>
        <pc:spChg chg="mod">
          <ac:chgData name="Amaury de Hemptinne" userId="09d4c125-315e-4fbf-9d12-d285a3ad4c3f" providerId="ADAL" clId="{38ED3582-C3FD-4C7B-8AE2-ADD7A473FB02}" dt="2022-02-15T13:37:27.967" v="6337"/>
          <ac:spMkLst>
            <pc:docMk/>
            <pc:sldMk cId="256442357" sldId="781"/>
            <ac:spMk id="38" creationId="{1268839C-96D5-4503-AC6C-57A64DAD6EC2}"/>
          </ac:spMkLst>
        </pc:spChg>
        <pc:spChg chg="mod">
          <ac:chgData name="Amaury de Hemptinne" userId="09d4c125-315e-4fbf-9d12-d285a3ad4c3f" providerId="ADAL" clId="{38ED3582-C3FD-4C7B-8AE2-ADD7A473FB02}" dt="2022-02-15T13:37:27.967" v="6337"/>
          <ac:spMkLst>
            <pc:docMk/>
            <pc:sldMk cId="256442357" sldId="781"/>
            <ac:spMk id="39" creationId="{ADA7E732-A105-48FD-860A-AD8286D0AF9A}"/>
          </ac:spMkLst>
        </pc:spChg>
        <pc:spChg chg="mod">
          <ac:chgData name="Amaury de Hemptinne" userId="09d4c125-315e-4fbf-9d12-d285a3ad4c3f" providerId="ADAL" clId="{38ED3582-C3FD-4C7B-8AE2-ADD7A473FB02}" dt="2022-02-15T13:37:27.967" v="6337"/>
          <ac:spMkLst>
            <pc:docMk/>
            <pc:sldMk cId="256442357" sldId="781"/>
            <ac:spMk id="40" creationId="{8696D5D0-50E6-49CD-A3BC-5BFE3959AA23}"/>
          </ac:spMkLst>
        </pc:spChg>
        <pc:spChg chg="mod">
          <ac:chgData name="Amaury de Hemptinne" userId="09d4c125-315e-4fbf-9d12-d285a3ad4c3f" providerId="ADAL" clId="{38ED3582-C3FD-4C7B-8AE2-ADD7A473FB02}" dt="2022-02-15T13:37:27.967" v="6337"/>
          <ac:spMkLst>
            <pc:docMk/>
            <pc:sldMk cId="256442357" sldId="781"/>
            <ac:spMk id="41" creationId="{063D99DA-5580-47AE-A229-C73AE7F0A6C4}"/>
          </ac:spMkLst>
        </pc:spChg>
        <pc:spChg chg="mod">
          <ac:chgData name="Amaury de Hemptinne" userId="09d4c125-315e-4fbf-9d12-d285a3ad4c3f" providerId="ADAL" clId="{38ED3582-C3FD-4C7B-8AE2-ADD7A473FB02}" dt="2022-02-15T13:37:27.967" v="6337"/>
          <ac:spMkLst>
            <pc:docMk/>
            <pc:sldMk cId="256442357" sldId="781"/>
            <ac:spMk id="43" creationId="{73FFE8A6-C399-41CE-852D-E2AEBA4E9470}"/>
          </ac:spMkLst>
        </pc:spChg>
        <pc:spChg chg="mod">
          <ac:chgData name="Amaury de Hemptinne" userId="09d4c125-315e-4fbf-9d12-d285a3ad4c3f" providerId="ADAL" clId="{38ED3582-C3FD-4C7B-8AE2-ADD7A473FB02}" dt="2022-02-15T13:37:27.967" v="6337"/>
          <ac:spMkLst>
            <pc:docMk/>
            <pc:sldMk cId="256442357" sldId="781"/>
            <ac:spMk id="46" creationId="{B0DE3372-A484-4CC7-9EFA-247E4807E5D7}"/>
          </ac:spMkLst>
        </pc:spChg>
        <pc:spChg chg="mod">
          <ac:chgData name="Amaury de Hemptinne" userId="09d4c125-315e-4fbf-9d12-d285a3ad4c3f" providerId="ADAL" clId="{38ED3582-C3FD-4C7B-8AE2-ADD7A473FB02}" dt="2022-02-15T13:37:27.967" v="6337"/>
          <ac:spMkLst>
            <pc:docMk/>
            <pc:sldMk cId="256442357" sldId="781"/>
            <ac:spMk id="47" creationId="{BAE7BE61-CF76-4429-B285-8A82812476B5}"/>
          </ac:spMkLst>
        </pc:spChg>
        <pc:spChg chg="mod">
          <ac:chgData name="Amaury de Hemptinne" userId="09d4c125-315e-4fbf-9d12-d285a3ad4c3f" providerId="ADAL" clId="{38ED3582-C3FD-4C7B-8AE2-ADD7A473FB02}" dt="2022-02-15T13:37:27.967" v="6337"/>
          <ac:spMkLst>
            <pc:docMk/>
            <pc:sldMk cId="256442357" sldId="781"/>
            <ac:spMk id="48" creationId="{30C2C1A4-8719-46A5-86E4-397DF2D59775}"/>
          </ac:spMkLst>
        </pc:spChg>
        <pc:spChg chg="del mod">
          <ac:chgData name="Amaury de Hemptinne" userId="09d4c125-315e-4fbf-9d12-d285a3ad4c3f" providerId="ADAL" clId="{38ED3582-C3FD-4C7B-8AE2-ADD7A473FB02}" dt="2022-02-15T13:37:51.313" v="6345" actId="478"/>
          <ac:spMkLst>
            <pc:docMk/>
            <pc:sldMk cId="256442357" sldId="781"/>
            <ac:spMk id="53" creationId="{AF965A76-1C24-4BEF-97B0-B180BB116F62}"/>
          </ac:spMkLst>
        </pc:spChg>
        <pc:spChg chg="del mod topLvl">
          <ac:chgData name="Amaury de Hemptinne" userId="09d4c125-315e-4fbf-9d12-d285a3ad4c3f" providerId="ADAL" clId="{38ED3582-C3FD-4C7B-8AE2-ADD7A473FB02}" dt="2022-02-15T13:38:09.563" v="6349" actId="478"/>
          <ac:spMkLst>
            <pc:docMk/>
            <pc:sldMk cId="256442357" sldId="781"/>
            <ac:spMk id="54" creationId="{3E2E8B15-3B37-4CBD-8C1A-FF3689110F88}"/>
          </ac:spMkLst>
        </pc:spChg>
        <pc:spChg chg="del mod topLvl">
          <ac:chgData name="Amaury de Hemptinne" userId="09d4c125-315e-4fbf-9d12-d285a3ad4c3f" providerId="ADAL" clId="{38ED3582-C3FD-4C7B-8AE2-ADD7A473FB02}" dt="2022-02-15T13:38:09.563" v="6349" actId="478"/>
          <ac:spMkLst>
            <pc:docMk/>
            <pc:sldMk cId="256442357" sldId="781"/>
            <ac:spMk id="55" creationId="{DBC459B5-170E-42AC-9C02-BF725CC21F31}"/>
          </ac:spMkLst>
        </pc:spChg>
        <pc:spChg chg="del mod topLvl">
          <ac:chgData name="Amaury de Hemptinne" userId="09d4c125-315e-4fbf-9d12-d285a3ad4c3f" providerId="ADAL" clId="{38ED3582-C3FD-4C7B-8AE2-ADD7A473FB02}" dt="2022-02-15T13:38:09.563" v="6349" actId="478"/>
          <ac:spMkLst>
            <pc:docMk/>
            <pc:sldMk cId="256442357" sldId="781"/>
            <ac:spMk id="56" creationId="{48B5DE97-5306-4537-A875-43DE87C27BF8}"/>
          </ac:spMkLst>
        </pc:spChg>
        <pc:spChg chg="mod">
          <ac:chgData name="Amaury de Hemptinne" userId="09d4c125-315e-4fbf-9d12-d285a3ad4c3f" providerId="ADAL" clId="{38ED3582-C3FD-4C7B-8AE2-ADD7A473FB02}" dt="2022-02-15T13:38:05.601" v="6348" actId="165"/>
          <ac:spMkLst>
            <pc:docMk/>
            <pc:sldMk cId="256442357" sldId="781"/>
            <ac:spMk id="58" creationId="{E451B188-F4A0-4874-A5EF-632B5CCE5676}"/>
          </ac:spMkLst>
        </pc:spChg>
        <pc:spChg chg="mod">
          <ac:chgData name="Amaury de Hemptinne" userId="09d4c125-315e-4fbf-9d12-d285a3ad4c3f" providerId="ADAL" clId="{38ED3582-C3FD-4C7B-8AE2-ADD7A473FB02}" dt="2022-02-15T13:38:05.601" v="6348" actId="165"/>
          <ac:spMkLst>
            <pc:docMk/>
            <pc:sldMk cId="256442357" sldId="781"/>
            <ac:spMk id="59" creationId="{BC227F32-F903-4257-85C7-39F4E7745CB3}"/>
          </ac:spMkLst>
        </pc:spChg>
        <pc:spChg chg="mod">
          <ac:chgData name="Amaury de Hemptinne" userId="09d4c125-315e-4fbf-9d12-d285a3ad4c3f" providerId="ADAL" clId="{38ED3582-C3FD-4C7B-8AE2-ADD7A473FB02}" dt="2022-02-15T13:38:05.601" v="6348" actId="165"/>
          <ac:spMkLst>
            <pc:docMk/>
            <pc:sldMk cId="256442357" sldId="781"/>
            <ac:spMk id="60" creationId="{88600E3B-1A01-464B-BECC-9B4B19ABECB3}"/>
          </ac:spMkLst>
        </pc:spChg>
        <pc:spChg chg="mod">
          <ac:chgData name="Amaury de Hemptinne" userId="09d4c125-315e-4fbf-9d12-d285a3ad4c3f" providerId="ADAL" clId="{38ED3582-C3FD-4C7B-8AE2-ADD7A473FB02}" dt="2022-02-15T13:38:05.601" v="6348" actId="165"/>
          <ac:spMkLst>
            <pc:docMk/>
            <pc:sldMk cId="256442357" sldId="781"/>
            <ac:spMk id="61" creationId="{8361B2BA-CE74-431A-82EA-0BF342359672}"/>
          </ac:spMkLst>
        </pc:spChg>
        <pc:spChg chg="mod">
          <ac:chgData name="Amaury de Hemptinne" userId="09d4c125-315e-4fbf-9d12-d285a3ad4c3f" providerId="ADAL" clId="{38ED3582-C3FD-4C7B-8AE2-ADD7A473FB02}" dt="2022-02-15T13:38:05.601" v="6348" actId="165"/>
          <ac:spMkLst>
            <pc:docMk/>
            <pc:sldMk cId="256442357" sldId="781"/>
            <ac:spMk id="62" creationId="{41471556-0B25-4AAC-A454-1D4C9E92AA6F}"/>
          </ac:spMkLst>
        </pc:spChg>
        <pc:spChg chg="mod">
          <ac:chgData name="Amaury de Hemptinne" userId="09d4c125-315e-4fbf-9d12-d285a3ad4c3f" providerId="ADAL" clId="{38ED3582-C3FD-4C7B-8AE2-ADD7A473FB02}" dt="2022-02-15T13:38:05.601" v="6348" actId="165"/>
          <ac:spMkLst>
            <pc:docMk/>
            <pc:sldMk cId="256442357" sldId="781"/>
            <ac:spMk id="63" creationId="{3A91C971-3091-422F-A461-9852CF4B99D9}"/>
          </ac:spMkLst>
        </pc:spChg>
        <pc:spChg chg="mod">
          <ac:chgData name="Amaury de Hemptinne" userId="09d4c125-315e-4fbf-9d12-d285a3ad4c3f" providerId="ADAL" clId="{38ED3582-C3FD-4C7B-8AE2-ADD7A473FB02}" dt="2022-02-15T13:38:05.601" v="6348" actId="165"/>
          <ac:spMkLst>
            <pc:docMk/>
            <pc:sldMk cId="256442357" sldId="781"/>
            <ac:spMk id="64" creationId="{3FC610BE-2AE8-4A44-8F2C-8A245073EEDB}"/>
          </ac:spMkLst>
        </pc:spChg>
        <pc:spChg chg="mod">
          <ac:chgData name="Amaury de Hemptinne" userId="09d4c125-315e-4fbf-9d12-d285a3ad4c3f" providerId="ADAL" clId="{38ED3582-C3FD-4C7B-8AE2-ADD7A473FB02}" dt="2022-02-15T13:38:05.601" v="6348" actId="165"/>
          <ac:spMkLst>
            <pc:docMk/>
            <pc:sldMk cId="256442357" sldId="781"/>
            <ac:spMk id="65" creationId="{4538B58F-1635-479E-B38A-ED8B903BDF23}"/>
          </ac:spMkLst>
        </pc:spChg>
        <pc:spChg chg="mod">
          <ac:chgData name="Amaury de Hemptinne" userId="09d4c125-315e-4fbf-9d12-d285a3ad4c3f" providerId="ADAL" clId="{38ED3582-C3FD-4C7B-8AE2-ADD7A473FB02}" dt="2022-02-15T13:38:05.601" v="6348" actId="165"/>
          <ac:spMkLst>
            <pc:docMk/>
            <pc:sldMk cId="256442357" sldId="781"/>
            <ac:spMk id="66" creationId="{274F567A-752F-449D-9ECB-1E6AA7134C40}"/>
          </ac:spMkLst>
        </pc:spChg>
        <pc:spChg chg="mod">
          <ac:chgData name="Amaury de Hemptinne" userId="09d4c125-315e-4fbf-9d12-d285a3ad4c3f" providerId="ADAL" clId="{38ED3582-C3FD-4C7B-8AE2-ADD7A473FB02}" dt="2022-02-15T13:38:05.601" v="6348" actId="165"/>
          <ac:spMkLst>
            <pc:docMk/>
            <pc:sldMk cId="256442357" sldId="781"/>
            <ac:spMk id="67" creationId="{8B861964-7620-43FC-842E-D32C47C8A4A6}"/>
          </ac:spMkLst>
        </pc:spChg>
        <pc:grpChg chg="add mod">
          <ac:chgData name="Amaury de Hemptinne" userId="09d4c125-315e-4fbf-9d12-d285a3ad4c3f" providerId="ADAL" clId="{38ED3582-C3FD-4C7B-8AE2-ADD7A473FB02}" dt="2022-02-15T13:38:48.064" v="6366" actId="554"/>
          <ac:grpSpMkLst>
            <pc:docMk/>
            <pc:sldMk cId="256442357" sldId="781"/>
            <ac:grpSpMk id="6" creationId="{5A124AD8-FB61-4E60-844C-2E65E787EA1D}"/>
          </ac:grpSpMkLst>
        </pc:grpChg>
        <pc:grpChg chg="add del mod">
          <ac:chgData name="Amaury de Hemptinne" userId="09d4c125-315e-4fbf-9d12-d285a3ad4c3f" providerId="ADAL" clId="{38ED3582-C3FD-4C7B-8AE2-ADD7A473FB02}" dt="2022-02-15T13:37:03.289" v="6333" actId="478"/>
          <ac:grpSpMkLst>
            <pc:docMk/>
            <pc:sldMk cId="256442357" sldId="781"/>
            <ac:grpSpMk id="9" creationId="{6ED2923D-15E4-47F5-8EC9-B58F8406FAEA}"/>
          </ac:grpSpMkLst>
        </pc:grpChg>
        <pc:grpChg chg="mod topLvl">
          <ac:chgData name="Amaury de Hemptinne" userId="09d4c125-315e-4fbf-9d12-d285a3ad4c3f" providerId="ADAL" clId="{38ED3582-C3FD-4C7B-8AE2-ADD7A473FB02}" dt="2022-02-15T13:38:48.064" v="6366" actId="554"/>
          <ac:grpSpMkLst>
            <pc:docMk/>
            <pc:sldMk cId="256442357" sldId="781"/>
            <ac:grpSpMk id="10" creationId="{C38C8B36-FCEE-4FCF-A120-57B17CFD5B5D}"/>
          </ac:grpSpMkLst>
        </pc:grpChg>
        <pc:grpChg chg="mod">
          <ac:chgData name="Amaury de Hemptinne" userId="09d4c125-315e-4fbf-9d12-d285a3ad4c3f" providerId="ADAL" clId="{38ED3582-C3FD-4C7B-8AE2-ADD7A473FB02}" dt="2022-02-15T13:36:51.964" v="6329"/>
          <ac:grpSpMkLst>
            <pc:docMk/>
            <pc:sldMk cId="256442357" sldId="781"/>
            <ac:grpSpMk id="14" creationId="{1700ED71-D397-43F7-BA97-DD6A269EE021}"/>
          </ac:grpSpMkLst>
        </pc:grpChg>
        <pc:grpChg chg="add del mod">
          <ac:chgData name="Amaury de Hemptinne" userId="09d4c125-315e-4fbf-9d12-d285a3ad4c3f" providerId="ADAL" clId="{38ED3582-C3FD-4C7B-8AE2-ADD7A473FB02}" dt="2022-02-15T13:37:31.494" v="6340"/>
          <ac:grpSpMkLst>
            <pc:docMk/>
            <pc:sldMk cId="256442357" sldId="781"/>
            <ac:grpSpMk id="29" creationId="{AF595BC2-2406-4BB6-9706-2614E66B0BD9}"/>
          </ac:grpSpMkLst>
        </pc:grpChg>
        <pc:grpChg chg="mod">
          <ac:chgData name="Amaury de Hemptinne" userId="09d4c125-315e-4fbf-9d12-d285a3ad4c3f" providerId="ADAL" clId="{38ED3582-C3FD-4C7B-8AE2-ADD7A473FB02}" dt="2022-02-15T13:37:27.967" v="6337"/>
          <ac:grpSpMkLst>
            <pc:docMk/>
            <pc:sldMk cId="256442357" sldId="781"/>
            <ac:grpSpMk id="30" creationId="{D237AB0B-9ACB-4159-BB7D-CBD8D7C96841}"/>
          </ac:grpSpMkLst>
        </pc:grpChg>
        <pc:grpChg chg="add del mod">
          <ac:chgData name="Amaury de Hemptinne" userId="09d4c125-315e-4fbf-9d12-d285a3ad4c3f" providerId="ADAL" clId="{38ED3582-C3FD-4C7B-8AE2-ADD7A473FB02}" dt="2022-02-15T13:38:01.999" v="6347" actId="165"/>
          <ac:grpSpMkLst>
            <pc:docMk/>
            <pc:sldMk cId="256442357" sldId="781"/>
            <ac:grpSpMk id="49" creationId="{47457AF6-15F4-4FE4-9F6C-BB7713D0D68A}"/>
          </ac:grpSpMkLst>
        </pc:grpChg>
        <pc:grpChg chg="del mod topLvl">
          <ac:chgData name="Amaury de Hemptinne" userId="09d4c125-315e-4fbf-9d12-d285a3ad4c3f" providerId="ADAL" clId="{38ED3582-C3FD-4C7B-8AE2-ADD7A473FB02}" dt="2022-02-15T13:38:05.601" v="6348" actId="165"/>
          <ac:grpSpMkLst>
            <pc:docMk/>
            <pc:sldMk cId="256442357" sldId="781"/>
            <ac:grpSpMk id="50" creationId="{C7F4C9E3-350D-4886-BCC3-33A40A355A5E}"/>
          </ac:grpSpMkLst>
        </pc:grpChg>
        <pc:grpChg chg="mod topLvl">
          <ac:chgData name="Amaury de Hemptinne" userId="09d4c125-315e-4fbf-9d12-d285a3ad4c3f" providerId="ADAL" clId="{38ED3582-C3FD-4C7B-8AE2-ADD7A473FB02}" dt="2022-02-15T13:38:16.435" v="6350" actId="164"/>
          <ac:grpSpMkLst>
            <pc:docMk/>
            <pc:sldMk cId="256442357" sldId="781"/>
            <ac:grpSpMk id="52" creationId="{9E6078D2-E70B-4408-A6BA-9D5A9767D5A8}"/>
          </ac:grpSpMkLst>
        </pc:grpChg>
        <pc:picChg chg="mod">
          <ac:chgData name="Amaury de Hemptinne" userId="09d4c125-315e-4fbf-9d12-d285a3ad4c3f" providerId="ADAL" clId="{38ED3582-C3FD-4C7B-8AE2-ADD7A473FB02}" dt="2022-02-15T13:36:51.964" v="6329"/>
          <ac:picMkLst>
            <pc:docMk/>
            <pc:sldMk cId="256442357" sldId="781"/>
            <ac:picMk id="15" creationId="{5899FE67-C1AE-4FA9-B22C-D83C7074F44A}"/>
          </ac:picMkLst>
        </pc:picChg>
        <pc:picChg chg="mod">
          <ac:chgData name="Amaury de Hemptinne" userId="09d4c125-315e-4fbf-9d12-d285a3ad4c3f" providerId="ADAL" clId="{38ED3582-C3FD-4C7B-8AE2-ADD7A473FB02}" dt="2022-02-15T13:36:51.964" v="6329"/>
          <ac:picMkLst>
            <pc:docMk/>
            <pc:sldMk cId="256442357" sldId="781"/>
            <ac:picMk id="16" creationId="{937CAB51-09C6-4448-B14A-53A3375179E4}"/>
          </ac:picMkLst>
        </pc:picChg>
        <pc:picChg chg="mod">
          <ac:chgData name="Amaury de Hemptinne" userId="09d4c125-315e-4fbf-9d12-d285a3ad4c3f" providerId="ADAL" clId="{38ED3582-C3FD-4C7B-8AE2-ADD7A473FB02}" dt="2022-02-15T13:36:51.964" v="6329"/>
          <ac:picMkLst>
            <pc:docMk/>
            <pc:sldMk cId="256442357" sldId="781"/>
            <ac:picMk id="17" creationId="{4F1A3126-E826-41B0-B04E-C532BD53A901}"/>
          </ac:picMkLst>
        </pc:picChg>
        <pc:picChg chg="mod">
          <ac:chgData name="Amaury de Hemptinne" userId="09d4c125-315e-4fbf-9d12-d285a3ad4c3f" providerId="ADAL" clId="{38ED3582-C3FD-4C7B-8AE2-ADD7A473FB02}" dt="2022-02-15T13:36:51.964" v="6329"/>
          <ac:picMkLst>
            <pc:docMk/>
            <pc:sldMk cId="256442357" sldId="781"/>
            <ac:picMk id="18" creationId="{87C0B83B-326D-47DE-A086-41A1B104756C}"/>
          </ac:picMkLst>
        </pc:picChg>
        <pc:picChg chg="mod topLvl">
          <ac:chgData name="Amaury de Hemptinne" userId="09d4c125-315e-4fbf-9d12-d285a3ad4c3f" providerId="ADAL" clId="{38ED3582-C3FD-4C7B-8AE2-ADD7A473FB02}" dt="2022-02-15T13:38:16.435" v="6350" actId="164"/>
          <ac:picMkLst>
            <pc:docMk/>
            <pc:sldMk cId="256442357" sldId="781"/>
            <ac:picMk id="51" creationId="{137B6FD8-22D3-46AD-A096-F9C73C2E07DB}"/>
          </ac:picMkLst>
        </pc:picChg>
        <pc:cxnChg chg="del mod">
          <ac:chgData name="Amaury de Hemptinne" userId="09d4c125-315e-4fbf-9d12-d285a3ad4c3f" providerId="ADAL" clId="{38ED3582-C3FD-4C7B-8AE2-ADD7A473FB02}" dt="2022-02-15T13:37:01.467" v="6332" actId="478"/>
          <ac:cxnSpMkLst>
            <pc:docMk/>
            <pc:sldMk cId="256442357" sldId="781"/>
            <ac:cxnSpMk id="11" creationId="{83BF4356-C263-4819-B268-EA3C23242398}"/>
          </ac:cxnSpMkLst>
        </pc:cxnChg>
        <pc:cxnChg chg="mod">
          <ac:chgData name="Amaury de Hemptinne" userId="09d4c125-315e-4fbf-9d12-d285a3ad4c3f" providerId="ADAL" clId="{38ED3582-C3FD-4C7B-8AE2-ADD7A473FB02}" dt="2022-02-15T13:37:27.967" v="6337"/>
          <ac:cxnSpMkLst>
            <pc:docMk/>
            <pc:sldMk cId="256442357" sldId="781"/>
            <ac:cxnSpMk id="35" creationId="{D33A8683-28C9-4A04-8E38-740BD48CEDDF}"/>
          </ac:cxnSpMkLst>
        </pc:cxnChg>
        <pc:cxnChg chg="del mod">
          <ac:chgData name="Amaury de Hemptinne" userId="09d4c125-315e-4fbf-9d12-d285a3ad4c3f" providerId="ADAL" clId="{38ED3582-C3FD-4C7B-8AE2-ADD7A473FB02}" dt="2022-02-15T13:37:49.361" v="6344" actId="478"/>
          <ac:cxnSpMkLst>
            <pc:docMk/>
            <pc:sldMk cId="256442357" sldId="781"/>
            <ac:cxnSpMk id="57" creationId="{ED5C95A7-289F-4E01-A8A5-7FD833791095}"/>
          </ac:cxnSpMkLst>
        </pc:cxnChg>
      </pc:sldChg>
      <pc:sldChg chg="addSp delSp modSp mod">
        <pc:chgData name="Amaury de Hemptinne" userId="09d4c125-315e-4fbf-9d12-d285a3ad4c3f" providerId="ADAL" clId="{38ED3582-C3FD-4C7B-8AE2-ADD7A473FB02}" dt="2022-02-09T08:08:58.886" v="5596" actId="1076"/>
        <pc:sldMkLst>
          <pc:docMk/>
          <pc:sldMk cId="4275670038" sldId="809"/>
        </pc:sldMkLst>
        <pc:spChg chg="mod">
          <ac:chgData name="Amaury de Hemptinne" userId="09d4c125-315e-4fbf-9d12-d285a3ad4c3f" providerId="ADAL" clId="{38ED3582-C3FD-4C7B-8AE2-ADD7A473FB02}" dt="2022-02-08T17:16:14.717" v="5572" actId="20577"/>
          <ac:spMkLst>
            <pc:docMk/>
            <pc:sldMk cId="4275670038" sldId="809"/>
            <ac:spMk id="3" creationId="{0703A16B-BFAD-458D-9D7C-6AD6FC57903D}"/>
          </ac:spMkLst>
        </pc:spChg>
        <pc:spChg chg="mod">
          <ac:chgData name="Amaury de Hemptinne" userId="09d4c125-315e-4fbf-9d12-d285a3ad4c3f" providerId="ADAL" clId="{38ED3582-C3FD-4C7B-8AE2-ADD7A473FB02}" dt="2022-02-09T08:08:15.069" v="5581"/>
          <ac:spMkLst>
            <pc:docMk/>
            <pc:sldMk cId="4275670038" sldId="809"/>
            <ac:spMk id="9" creationId="{D21B7D50-752A-4CDE-B60F-FF24C68BD96D}"/>
          </ac:spMkLst>
        </pc:spChg>
        <pc:grpChg chg="add del mod ord">
          <ac:chgData name="Amaury de Hemptinne" userId="09d4c125-315e-4fbf-9d12-d285a3ad4c3f" providerId="ADAL" clId="{38ED3582-C3FD-4C7B-8AE2-ADD7A473FB02}" dt="2022-02-09T08:08:50.307" v="5592" actId="478"/>
          <ac:grpSpMkLst>
            <pc:docMk/>
            <pc:sldMk cId="4275670038" sldId="809"/>
            <ac:grpSpMk id="8" creationId="{A4A03122-76D7-4A91-9358-2F28B8F389B3}"/>
          </ac:grpSpMkLst>
        </pc:grpChg>
        <pc:picChg chg="add mod ord">
          <ac:chgData name="Amaury de Hemptinne" userId="09d4c125-315e-4fbf-9d12-d285a3ad4c3f" providerId="ADAL" clId="{38ED3582-C3FD-4C7B-8AE2-ADD7A473FB02}" dt="2022-02-09T08:08:30.592" v="5585" actId="1076"/>
          <ac:picMkLst>
            <pc:docMk/>
            <pc:sldMk cId="4275670038" sldId="809"/>
            <ac:picMk id="7" creationId="{5CAFEB39-9484-422D-8003-1D8B3A1D0142}"/>
          </ac:picMkLst>
        </pc:picChg>
        <pc:picChg chg="mod">
          <ac:chgData name="Amaury de Hemptinne" userId="09d4c125-315e-4fbf-9d12-d285a3ad4c3f" providerId="ADAL" clId="{38ED3582-C3FD-4C7B-8AE2-ADD7A473FB02}" dt="2022-02-09T08:08:15.069" v="5581"/>
          <ac:picMkLst>
            <pc:docMk/>
            <pc:sldMk cId="4275670038" sldId="809"/>
            <ac:picMk id="10" creationId="{F4379196-C7E1-439D-96D3-99D2D0DD3607}"/>
          </ac:picMkLst>
        </pc:picChg>
        <pc:picChg chg="mod ord">
          <ac:chgData name="Amaury de Hemptinne" userId="09d4c125-315e-4fbf-9d12-d285a3ad4c3f" providerId="ADAL" clId="{38ED3582-C3FD-4C7B-8AE2-ADD7A473FB02}" dt="2022-02-09T08:08:56.855" v="5595" actId="1076"/>
          <ac:picMkLst>
            <pc:docMk/>
            <pc:sldMk cId="4275670038" sldId="809"/>
            <ac:picMk id="11" creationId="{280D8883-9DA1-4A7F-B86F-591976D91654}"/>
          </ac:picMkLst>
        </pc:picChg>
        <pc:picChg chg="add del mod">
          <ac:chgData name="Amaury de Hemptinne" userId="09d4c125-315e-4fbf-9d12-d285a3ad4c3f" providerId="ADAL" clId="{38ED3582-C3FD-4C7B-8AE2-ADD7A473FB02}" dt="2022-02-09T08:08:58.886" v="5596" actId="1076"/>
          <ac:picMkLst>
            <pc:docMk/>
            <pc:sldMk cId="4275670038" sldId="809"/>
            <ac:picMk id="12" creationId="{0B6229ED-77F3-4825-8D82-61FDD4ACCF5E}"/>
          </ac:picMkLst>
        </pc:picChg>
      </pc:sldChg>
      <pc:sldChg chg="addSp modSp mod modTransition">
        <pc:chgData name="Amaury de Hemptinne" userId="09d4c125-315e-4fbf-9d12-d285a3ad4c3f" providerId="ADAL" clId="{38ED3582-C3FD-4C7B-8AE2-ADD7A473FB02}" dt="2022-02-08T16:32:56.096" v="5246" actId="20577"/>
        <pc:sldMkLst>
          <pc:docMk/>
          <pc:sldMk cId="600827764" sldId="810"/>
        </pc:sldMkLst>
        <pc:spChg chg="add mod">
          <ac:chgData name="Amaury de Hemptinne" userId="09d4c125-315e-4fbf-9d12-d285a3ad4c3f" providerId="ADAL" clId="{38ED3582-C3FD-4C7B-8AE2-ADD7A473FB02}" dt="2022-02-08T16:32:56.096" v="5246" actId="20577"/>
          <ac:spMkLst>
            <pc:docMk/>
            <pc:sldMk cId="600827764" sldId="810"/>
            <ac:spMk id="113" creationId="{FB33CAFA-E0FF-460E-A2F1-03359E3C70FF}"/>
          </ac:spMkLst>
        </pc:spChg>
        <pc:grpChg chg="mod">
          <ac:chgData name="Amaury de Hemptinne" userId="09d4c125-315e-4fbf-9d12-d285a3ad4c3f" providerId="ADAL" clId="{38ED3582-C3FD-4C7B-8AE2-ADD7A473FB02}" dt="2022-02-03T10:13:44.943" v="138" actId="1076"/>
          <ac:grpSpMkLst>
            <pc:docMk/>
            <pc:sldMk cId="600827764" sldId="810"/>
            <ac:grpSpMk id="157" creationId="{2199B8C8-F29E-47D6-9BB3-B41A76DBF977}"/>
          </ac:grpSpMkLst>
        </pc:grpChg>
      </pc:sldChg>
      <pc:sldChg chg="delSp modSp mod modTransition">
        <pc:chgData name="Amaury de Hemptinne" userId="09d4c125-315e-4fbf-9d12-d285a3ad4c3f" providerId="ADAL" clId="{38ED3582-C3FD-4C7B-8AE2-ADD7A473FB02}" dt="2022-02-15T08:01:06.738" v="6328"/>
        <pc:sldMkLst>
          <pc:docMk/>
          <pc:sldMk cId="590260418" sldId="819"/>
        </pc:sldMkLst>
        <pc:spChg chg="mod">
          <ac:chgData name="Amaury de Hemptinne" userId="09d4c125-315e-4fbf-9d12-d285a3ad4c3f" providerId="ADAL" clId="{38ED3582-C3FD-4C7B-8AE2-ADD7A473FB02}" dt="2022-02-15T07:46:56.381" v="6254" actId="20577"/>
          <ac:spMkLst>
            <pc:docMk/>
            <pc:sldMk cId="590260418" sldId="819"/>
            <ac:spMk id="3" creationId="{DE1C0F7A-E468-4DC0-9864-196BEDE89030}"/>
          </ac:spMkLst>
        </pc:spChg>
        <pc:picChg chg="mod">
          <ac:chgData name="Amaury de Hemptinne" userId="09d4c125-315e-4fbf-9d12-d285a3ad4c3f" providerId="ADAL" clId="{38ED3582-C3FD-4C7B-8AE2-ADD7A473FB02}" dt="2022-02-08T09:39:09.121" v="4665" actId="1038"/>
          <ac:picMkLst>
            <pc:docMk/>
            <pc:sldMk cId="590260418" sldId="819"/>
            <ac:picMk id="6" creationId="{540BDBCA-4A26-4C30-9DA0-D92C03F1A044}"/>
          </ac:picMkLst>
        </pc:picChg>
        <pc:picChg chg="del">
          <ac:chgData name="Amaury de Hemptinne" userId="09d4c125-315e-4fbf-9d12-d285a3ad4c3f" providerId="ADAL" clId="{38ED3582-C3FD-4C7B-8AE2-ADD7A473FB02}" dt="2022-02-07T08:22:41.037" v="3073" actId="478"/>
          <ac:picMkLst>
            <pc:docMk/>
            <pc:sldMk cId="590260418" sldId="819"/>
            <ac:picMk id="7" creationId="{94F4F23B-2631-4CA7-89E2-603E2455C2EA}"/>
          </ac:picMkLst>
        </pc:picChg>
        <pc:picChg chg="mod">
          <ac:chgData name="Amaury de Hemptinne" userId="09d4c125-315e-4fbf-9d12-d285a3ad4c3f" providerId="ADAL" clId="{38ED3582-C3FD-4C7B-8AE2-ADD7A473FB02}" dt="2022-02-15T07:46:48.629" v="6247" actId="1076"/>
          <ac:picMkLst>
            <pc:docMk/>
            <pc:sldMk cId="590260418" sldId="819"/>
            <ac:picMk id="9" creationId="{420B692B-39C1-42DD-BA29-0C0AB3F31E74}"/>
          </ac:picMkLst>
        </pc:picChg>
        <pc:picChg chg="mod">
          <ac:chgData name="Amaury de Hemptinne" userId="09d4c125-315e-4fbf-9d12-d285a3ad4c3f" providerId="ADAL" clId="{38ED3582-C3FD-4C7B-8AE2-ADD7A473FB02}" dt="2022-02-08T09:39:09.121" v="4665" actId="1038"/>
          <ac:picMkLst>
            <pc:docMk/>
            <pc:sldMk cId="590260418" sldId="819"/>
            <ac:picMk id="11" creationId="{2B9E4BE5-B4C1-44E3-8C14-5718C990D00A}"/>
          </ac:picMkLst>
        </pc:picChg>
        <pc:picChg chg="mod">
          <ac:chgData name="Amaury de Hemptinne" userId="09d4c125-315e-4fbf-9d12-d285a3ad4c3f" providerId="ADAL" clId="{38ED3582-C3FD-4C7B-8AE2-ADD7A473FB02}" dt="2022-02-15T07:46:32.362" v="6243" actId="1076"/>
          <ac:picMkLst>
            <pc:docMk/>
            <pc:sldMk cId="590260418" sldId="819"/>
            <ac:picMk id="12" creationId="{4FA89961-6865-4F6B-8BFB-46EEF7FBE4D0}"/>
          </ac:picMkLst>
        </pc:picChg>
      </pc:sldChg>
      <pc:sldChg chg="addSp delSp modSp mod modTransition">
        <pc:chgData name="Amaury de Hemptinne" userId="09d4c125-315e-4fbf-9d12-d285a3ad4c3f" providerId="ADAL" clId="{38ED3582-C3FD-4C7B-8AE2-ADD7A473FB02}" dt="2022-02-16T08:33:18.775" v="7151" actId="113"/>
        <pc:sldMkLst>
          <pc:docMk/>
          <pc:sldMk cId="2828302451" sldId="820"/>
        </pc:sldMkLst>
        <pc:spChg chg="mod">
          <ac:chgData name="Amaury de Hemptinne" userId="09d4c125-315e-4fbf-9d12-d285a3ad4c3f" providerId="ADAL" clId="{38ED3582-C3FD-4C7B-8AE2-ADD7A473FB02}" dt="2022-02-16T08:33:18.775" v="7151" actId="113"/>
          <ac:spMkLst>
            <pc:docMk/>
            <pc:sldMk cId="2828302451" sldId="820"/>
            <ac:spMk id="3" creationId="{4410880B-FEB9-4112-8736-ED3E0790E675}"/>
          </ac:spMkLst>
        </pc:spChg>
        <pc:spChg chg="add del mod">
          <ac:chgData name="Amaury de Hemptinne" userId="09d4c125-315e-4fbf-9d12-d285a3ad4c3f" providerId="ADAL" clId="{38ED3582-C3FD-4C7B-8AE2-ADD7A473FB02}" dt="2022-02-15T07:57:43.390" v="6301"/>
          <ac:spMkLst>
            <pc:docMk/>
            <pc:sldMk cId="2828302451" sldId="820"/>
            <ac:spMk id="5" creationId="{852CF97F-9F07-45E9-B10B-0B8392E9BF17}"/>
          </ac:spMkLst>
        </pc:spChg>
      </pc:sldChg>
      <pc:sldChg chg="del">
        <pc:chgData name="Amaury de Hemptinne" userId="09d4c125-315e-4fbf-9d12-d285a3ad4c3f" providerId="ADAL" clId="{38ED3582-C3FD-4C7B-8AE2-ADD7A473FB02}" dt="2022-02-07T08:21:54.398" v="3056" actId="47"/>
        <pc:sldMkLst>
          <pc:docMk/>
          <pc:sldMk cId="677915694" sldId="821"/>
        </pc:sldMkLst>
      </pc:sldChg>
      <pc:sldChg chg="del">
        <pc:chgData name="Amaury de Hemptinne" userId="09d4c125-315e-4fbf-9d12-d285a3ad4c3f" providerId="ADAL" clId="{38ED3582-C3FD-4C7B-8AE2-ADD7A473FB02}" dt="2022-02-07T08:21:58.886" v="3058" actId="47"/>
        <pc:sldMkLst>
          <pc:docMk/>
          <pc:sldMk cId="2159766804" sldId="822"/>
        </pc:sldMkLst>
      </pc:sldChg>
      <pc:sldChg chg="del">
        <pc:chgData name="Amaury de Hemptinne" userId="09d4c125-315e-4fbf-9d12-d285a3ad4c3f" providerId="ADAL" clId="{38ED3582-C3FD-4C7B-8AE2-ADD7A473FB02}" dt="2022-02-07T08:21:57.674" v="3057" actId="47"/>
        <pc:sldMkLst>
          <pc:docMk/>
          <pc:sldMk cId="1207691238" sldId="823"/>
        </pc:sldMkLst>
      </pc:sldChg>
      <pc:sldChg chg="del">
        <pc:chgData name="Amaury de Hemptinne" userId="09d4c125-315e-4fbf-9d12-d285a3ad4c3f" providerId="ADAL" clId="{38ED3582-C3FD-4C7B-8AE2-ADD7A473FB02}" dt="2022-02-07T08:22:09.125" v="3059" actId="47"/>
        <pc:sldMkLst>
          <pc:docMk/>
          <pc:sldMk cId="1454406264" sldId="825"/>
        </pc:sldMkLst>
      </pc:sldChg>
      <pc:sldChg chg="add del">
        <pc:chgData name="Amaury de Hemptinne" userId="09d4c125-315e-4fbf-9d12-d285a3ad4c3f" providerId="ADAL" clId="{38ED3582-C3FD-4C7B-8AE2-ADD7A473FB02}" dt="2022-02-04T15:21:26.138" v="2087"/>
        <pc:sldMkLst>
          <pc:docMk/>
          <pc:sldMk cId="4166306305" sldId="829"/>
        </pc:sldMkLst>
      </pc:sldChg>
      <pc:sldChg chg="modSp mod">
        <pc:chgData name="Amaury de Hemptinne" userId="09d4c125-315e-4fbf-9d12-d285a3ad4c3f" providerId="ADAL" clId="{38ED3582-C3FD-4C7B-8AE2-ADD7A473FB02}" dt="2022-02-08T16:32:30.428" v="5239" actId="20577"/>
        <pc:sldMkLst>
          <pc:docMk/>
          <pc:sldMk cId="1416387344" sldId="830"/>
        </pc:sldMkLst>
        <pc:spChg chg="mod">
          <ac:chgData name="Amaury de Hemptinne" userId="09d4c125-315e-4fbf-9d12-d285a3ad4c3f" providerId="ADAL" clId="{38ED3582-C3FD-4C7B-8AE2-ADD7A473FB02}" dt="2022-02-03T09:49:21.129" v="0" actId="207"/>
          <ac:spMkLst>
            <pc:docMk/>
            <pc:sldMk cId="1416387344" sldId="830"/>
            <ac:spMk id="2" creationId="{57DD2F01-6F21-4DEF-9083-DB8CDC091E4A}"/>
          </ac:spMkLst>
        </pc:spChg>
        <pc:spChg chg="mod">
          <ac:chgData name="Amaury de Hemptinne" userId="09d4c125-315e-4fbf-9d12-d285a3ad4c3f" providerId="ADAL" clId="{38ED3582-C3FD-4C7B-8AE2-ADD7A473FB02}" dt="2022-02-08T16:32:30.428" v="5239" actId="20577"/>
          <ac:spMkLst>
            <pc:docMk/>
            <pc:sldMk cId="1416387344" sldId="830"/>
            <ac:spMk id="3" creationId="{55626F6F-6510-44E3-BD8D-ED2CCA8399BA}"/>
          </ac:spMkLst>
        </pc:spChg>
        <pc:spChg chg="mod">
          <ac:chgData name="Amaury de Hemptinne" userId="09d4c125-315e-4fbf-9d12-d285a3ad4c3f" providerId="ADAL" clId="{38ED3582-C3FD-4C7B-8AE2-ADD7A473FB02}" dt="2022-02-03T10:12:20.462" v="133" actId="6549"/>
          <ac:spMkLst>
            <pc:docMk/>
            <pc:sldMk cId="1416387344" sldId="830"/>
            <ac:spMk id="120" creationId="{A707A809-6B97-444A-A24B-942F9EB8BBF3}"/>
          </ac:spMkLst>
        </pc:spChg>
        <pc:grpChg chg="mod">
          <ac:chgData name="Amaury de Hemptinne" userId="09d4c125-315e-4fbf-9d12-d285a3ad4c3f" providerId="ADAL" clId="{38ED3582-C3FD-4C7B-8AE2-ADD7A473FB02}" dt="2022-02-03T10:15:42.741" v="164" actId="1076"/>
          <ac:grpSpMkLst>
            <pc:docMk/>
            <pc:sldMk cId="1416387344" sldId="830"/>
            <ac:grpSpMk id="11" creationId="{A3F3C798-7D7D-4F61-AAF8-5277AB5AF55D}"/>
          </ac:grpSpMkLst>
        </pc:grpChg>
      </pc:sldChg>
      <pc:sldChg chg="del">
        <pc:chgData name="Amaury de Hemptinne" userId="09d4c125-315e-4fbf-9d12-d285a3ad4c3f" providerId="ADAL" clId="{38ED3582-C3FD-4C7B-8AE2-ADD7A473FB02}" dt="2022-02-03T10:17:32.441" v="167" actId="47"/>
        <pc:sldMkLst>
          <pc:docMk/>
          <pc:sldMk cId="3024157711" sldId="835"/>
        </pc:sldMkLst>
      </pc:sldChg>
      <pc:sldChg chg="del">
        <pc:chgData name="Amaury de Hemptinne" userId="09d4c125-315e-4fbf-9d12-d285a3ad4c3f" providerId="ADAL" clId="{38ED3582-C3FD-4C7B-8AE2-ADD7A473FB02}" dt="2022-02-03T10:17:32.441" v="167" actId="47"/>
        <pc:sldMkLst>
          <pc:docMk/>
          <pc:sldMk cId="2927847529" sldId="836"/>
        </pc:sldMkLst>
      </pc:sldChg>
      <pc:sldChg chg="del">
        <pc:chgData name="Amaury de Hemptinne" userId="09d4c125-315e-4fbf-9d12-d285a3ad4c3f" providerId="ADAL" clId="{38ED3582-C3FD-4C7B-8AE2-ADD7A473FB02}" dt="2022-02-03T10:17:32.441" v="167" actId="47"/>
        <pc:sldMkLst>
          <pc:docMk/>
          <pc:sldMk cId="3379923715" sldId="837"/>
        </pc:sldMkLst>
      </pc:sldChg>
      <pc:sldChg chg="del">
        <pc:chgData name="Amaury de Hemptinne" userId="09d4c125-315e-4fbf-9d12-d285a3ad4c3f" providerId="ADAL" clId="{38ED3582-C3FD-4C7B-8AE2-ADD7A473FB02}" dt="2022-02-03T10:09:37.964" v="95" actId="47"/>
        <pc:sldMkLst>
          <pc:docMk/>
          <pc:sldMk cId="2239091580" sldId="844"/>
        </pc:sldMkLst>
      </pc:sldChg>
      <pc:sldChg chg="addSp modSp mod">
        <pc:chgData name="Amaury de Hemptinne" userId="09d4c125-315e-4fbf-9d12-d285a3ad4c3f" providerId="ADAL" clId="{38ED3582-C3FD-4C7B-8AE2-ADD7A473FB02}" dt="2022-02-16T08:31:48.120" v="7150" actId="20577"/>
        <pc:sldMkLst>
          <pc:docMk/>
          <pc:sldMk cId="4198794175" sldId="845"/>
        </pc:sldMkLst>
        <pc:spChg chg="mod">
          <ac:chgData name="Amaury de Hemptinne" userId="09d4c125-315e-4fbf-9d12-d285a3ad4c3f" providerId="ADAL" clId="{38ED3582-C3FD-4C7B-8AE2-ADD7A473FB02}" dt="2022-02-16T08:31:48.120" v="7150" actId="20577"/>
          <ac:spMkLst>
            <pc:docMk/>
            <pc:sldMk cId="4198794175" sldId="845"/>
            <ac:spMk id="3" creationId="{5A12E225-E348-4C7B-9D0B-8FCEA32D372D}"/>
          </ac:spMkLst>
        </pc:spChg>
        <pc:spChg chg="mod">
          <ac:chgData name="Amaury de Hemptinne" userId="09d4c125-315e-4fbf-9d12-d285a3ad4c3f" providerId="ADAL" clId="{38ED3582-C3FD-4C7B-8AE2-ADD7A473FB02}" dt="2022-02-07T13:25:08.980" v="3216" actId="1076"/>
          <ac:spMkLst>
            <pc:docMk/>
            <pc:sldMk cId="4198794175" sldId="845"/>
            <ac:spMk id="88" creationId="{303AFE08-6BE0-43B2-82D5-4A004BAB39F9}"/>
          </ac:spMkLst>
        </pc:spChg>
        <pc:grpChg chg="add mod">
          <ac:chgData name="Amaury de Hemptinne" userId="09d4c125-315e-4fbf-9d12-d285a3ad4c3f" providerId="ADAL" clId="{38ED3582-C3FD-4C7B-8AE2-ADD7A473FB02}" dt="2022-02-15T13:37:40.697" v="6341" actId="164"/>
          <ac:grpSpMkLst>
            <pc:docMk/>
            <pc:sldMk cId="4198794175" sldId="845"/>
            <ac:grpSpMk id="5" creationId="{CD1F489E-5032-405C-89FF-D933D9D8C9D5}"/>
          </ac:grpSpMkLst>
        </pc:grpChg>
        <pc:grpChg chg="mod">
          <ac:chgData name="Amaury de Hemptinne" userId="09d4c125-315e-4fbf-9d12-d285a3ad4c3f" providerId="ADAL" clId="{38ED3582-C3FD-4C7B-8AE2-ADD7A473FB02}" dt="2022-02-15T13:37:40.697" v="6341" actId="164"/>
          <ac:grpSpMkLst>
            <pc:docMk/>
            <pc:sldMk cId="4198794175" sldId="845"/>
            <ac:grpSpMk id="85" creationId="{7FA2B511-2E53-4EAC-B81D-989C5104B6C7}"/>
          </ac:grpSpMkLst>
        </pc:grpChg>
        <pc:picChg chg="mod">
          <ac:chgData name="Amaury de Hemptinne" userId="09d4c125-315e-4fbf-9d12-d285a3ad4c3f" providerId="ADAL" clId="{38ED3582-C3FD-4C7B-8AE2-ADD7A473FB02}" dt="2022-02-15T13:37:40.697" v="6341" actId="164"/>
          <ac:picMkLst>
            <pc:docMk/>
            <pc:sldMk cId="4198794175" sldId="845"/>
            <ac:picMk id="45" creationId="{1ECFB561-245C-4171-9F31-8AE61142DCA2}"/>
          </ac:picMkLst>
        </pc:picChg>
      </pc:sldChg>
      <pc:sldChg chg="addSp delSp modSp mod modTransition">
        <pc:chgData name="Amaury de Hemptinne" userId="09d4c125-315e-4fbf-9d12-d285a3ad4c3f" providerId="ADAL" clId="{38ED3582-C3FD-4C7B-8AE2-ADD7A473FB02}" dt="2022-02-15T13:44:13.541" v="6399" actId="14100"/>
        <pc:sldMkLst>
          <pc:docMk/>
          <pc:sldMk cId="3054681992" sldId="846"/>
        </pc:sldMkLst>
        <pc:spChg chg="mod">
          <ac:chgData name="Amaury de Hemptinne" userId="09d4c125-315e-4fbf-9d12-d285a3ad4c3f" providerId="ADAL" clId="{38ED3582-C3FD-4C7B-8AE2-ADD7A473FB02}" dt="2022-02-15T13:44:13.541" v="6399" actId="14100"/>
          <ac:spMkLst>
            <pc:docMk/>
            <pc:sldMk cId="3054681992" sldId="846"/>
            <ac:spMk id="3" creationId="{7F6E7617-1D05-4B57-A959-221F68D4B9FA}"/>
          </ac:spMkLst>
        </pc:spChg>
        <pc:spChg chg="mod">
          <ac:chgData name="Amaury de Hemptinne" userId="09d4c125-315e-4fbf-9d12-d285a3ad4c3f" providerId="ADAL" clId="{38ED3582-C3FD-4C7B-8AE2-ADD7A473FB02}" dt="2022-02-08T07:51:23.382" v="3945" actId="14100"/>
          <ac:spMkLst>
            <pc:docMk/>
            <pc:sldMk cId="3054681992" sldId="846"/>
            <ac:spMk id="7" creationId="{B11BC0FE-E6F5-45A9-8C28-31B0FD690697}"/>
          </ac:spMkLst>
        </pc:spChg>
        <pc:grpChg chg="mod">
          <ac:chgData name="Amaury de Hemptinne" userId="09d4c125-315e-4fbf-9d12-d285a3ad4c3f" providerId="ADAL" clId="{38ED3582-C3FD-4C7B-8AE2-ADD7A473FB02}" dt="2022-02-07T11:53:17.863" v="3215" actId="12789"/>
          <ac:grpSpMkLst>
            <pc:docMk/>
            <pc:sldMk cId="3054681992" sldId="846"/>
            <ac:grpSpMk id="16" creationId="{62984F8A-D8C4-48BE-93A6-5B6D7A0890FB}"/>
          </ac:grpSpMkLst>
        </pc:grpChg>
        <pc:picChg chg="add del mod modCrop">
          <ac:chgData name="Amaury de Hemptinne" userId="09d4c125-315e-4fbf-9d12-d285a3ad4c3f" providerId="ADAL" clId="{38ED3582-C3FD-4C7B-8AE2-ADD7A473FB02}" dt="2022-02-07T11:33:26.773" v="3084" actId="478"/>
          <ac:picMkLst>
            <pc:docMk/>
            <pc:sldMk cId="3054681992" sldId="846"/>
            <ac:picMk id="6" creationId="{4C8977E6-54D0-460A-97DB-BF9C24D8F7BA}"/>
          </ac:picMkLst>
        </pc:picChg>
        <pc:picChg chg="mod">
          <ac:chgData name="Amaury de Hemptinne" userId="09d4c125-315e-4fbf-9d12-d285a3ad4c3f" providerId="ADAL" clId="{38ED3582-C3FD-4C7B-8AE2-ADD7A473FB02}" dt="2022-02-07T11:53:17.863" v="3215" actId="12789"/>
          <ac:picMkLst>
            <pc:docMk/>
            <pc:sldMk cId="3054681992" sldId="846"/>
            <ac:picMk id="13" creationId="{C09F182D-C822-4C63-ABBD-22933809F0DE}"/>
          </ac:picMkLst>
        </pc:picChg>
        <pc:picChg chg="mod">
          <ac:chgData name="Amaury de Hemptinne" userId="09d4c125-315e-4fbf-9d12-d285a3ad4c3f" providerId="ADAL" clId="{38ED3582-C3FD-4C7B-8AE2-ADD7A473FB02}" dt="2022-02-07T11:53:17.863" v="3215" actId="12789"/>
          <ac:picMkLst>
            <pc:docMk/>
            <pc:sldMk cId="3054681992" sldId="846"/>
            <ac:picMk id="14" creationId="{49627F0C-70DD-4FBF-BC47-699BC2AE6D3E}"/>
          </ac:picMkLst>
        </pc:picChg>
        <pc:picChg chg="add mod modCrop">
          <ac:chgData name="Amaury de Hemptinne" userId="09d4c125-315e-4fbf-9d12-d285a3ad4c3f" providerId="ADAL" clId="{38ED3582-C3FD-4C7B-8AE2-ADD7A473FB02}" dt="2022-02-07T11:53:17.863" v="3215" actId="12789"/>
          <ac:picMkLst>
            <pc:docMk/>
            <pc:sldMk cId="3054681992" sldId="846"/>
            <ac:picMk id="15" creationId="{47AAD20C-B743-4320-B35F-B8BCE90EF33E}"/>
          </ac:picMkLst>
        </pc:picChg>
      </pc:sldChg>
      <pc:sldChg chg="modSp mod">
        <pc:chgData name="Amaury de Hemptinne" userId="09d4c125-315e-4fbf-9d12-d285a3ad4c3f" providerId="ADAL" clId="{38ED3582-C3FD-4C7B-8AE2-ADD7A473FB02}" dt="2022-02-15T14:24:54.650" v="7110" actId="313"/>
        <pc:sldMkLst>
          <pc:docMk/>
          <pc:sldMk cId="526340870" sldId="848"/>
        </pc:sldMkLst>
        <pc:spChg chg="mod">
          <ac:chgData name="Amaury de Hemptinne" userId="09d4c125-315e-4fbf-9d12-d285a3ad4c3f" providerId="ADAL" clId="{38ED3582-C3FD-4C7B-8AE2-ADD7A473FB02}" dt="2022-02-15T14:24:54.650" v="7110" actId="313"/>
          <ac:spMkLst>
            <pc:docMk/>
            <pc:sldMk cId="526340870" sldId="848"/>
            <ac:spMk id="532" creationId="{BF0A2CBD-F9AC-4F00-9037-6552607B5E75}"/>
          </ac:spMkLst>
        </pc:spChg>
      </pc:sldChg>
      <pc:sldChg chg="modSp mod">
        <pc:chgData name="Amaury de Hemptinne" userId="09d4c125-315e-4fbf-9d12-d285a3ad4c3f" providerId="ADAL" clId="{38ED3582-C3FD-4C7B-8AE2-ADD7A473FB02}" dt="2022-02-08T16:37:37.841" v="5265" actId="20577"/>
        <pc:sldMkLst>
          <pc:docMk/>
          <pc:sldMk cId="937052339" sldId="849"/>
        </pc:sldMkLst>
        <pc:spChg chg="mod">
          <ac:chgData name="Amaury de Hemptinne" userId="09d4c125-315e-4fbf-9d12-d285a3ad4c3f" providerId="ADAL" clId="{38ED3582-C3FD-4C7B-8AE2-ADD7A473FB02}" dt="2022-02-08T16:37:37.841" v="5265" actId="20577"/>
          <ac:spMkLst>
            <pc:docMk/>
            <pc:sldMk cId="937052339" sldId="849"/>
            <ac:spMk id="251" creationId="{5DF8D9BF-4EB1-4D4A-829D-E65C65FEE838}"/>
          </ac:spMkLst>
        </pc:spChg>
      </pc:sldChg>
      <pc:sldChg chg="modSp mod">
        <pc:chgData name="Amaury de Hemptinne" userId="09d4c125-315e-4fbf-9d12-d285a3ad4c3f" providerId="ADAL" clId="{38ED3582-C3FD-4C7B-8AE2-ADD7A473FB02}" dt="2022-02-03T10:00:53.359" v="33" actId="962"/>
        <pc:sldMkLst>
          <pc:docMk/>
          <pc:sldMk cId="1930445876" sldId="850"/>
        </pc:sldMkLst>
        <pc:grpChg chg="mod">
          <ac:chgData name="Amaury de Hemptinne" userId="09d4c125-315e-4fbf-9d12-d285a3ad4c3f" providerId="ADAL" clId="{38ED3582-C3FD-4C7B-8AE2-ADD7A473FB02}" dt="2022-02-03T10:00:53.359" v="33" actId="962"/>
          <ac:grpSpMkLst>
            <pc:docMk/>
            <pc:sldMk cId="1930445876" sldId="850"/>
            <ac:grpSpMk id="159" creationId="{8BDC3AF1-D735-404C-B4A7-008267028B26}"/>
          </ac:grpSpMkLst>
        </pc:grpChg>
      </pc:sldChg>
      <pc:sldChg chg="del">
        <pc:chgData name="Amaury de Hemptinne" userId="09d4c125-315e-4fbf-9d12-d285a3ad4c3f" providerId="ADAL" clId="{38ED3582-C3FD-4C7B-8AE2-ADD7A473FB02}" dt="2022-02-03T09:49:51.348" v="1" actId="47"/>
        <pc:sldMkLst>
          <pc:docMk/>
          <pc:sldMk cId="905908179" sldId="853"/>
        </pc:sldMkLst>
      </pc:sldChg>
      <pc:sldChg chg="delSp modSp mod">
        <pc:chgData name="Amaury de Hemptinne" userId="09d4c125-315e-4fbf-9d12-d285a3ad4c3f" providerId="ADAL" clId="{38ED3582-C3FD-4C7B-8AE2-ADD7A473FB02}" dt="2022-02-08T16:41:48.271" v="5286" actId="478"/>
        <pc:sldMkLst>
          <pc:docMk/>
          <pc:sldMk cId="830806172" sldId="855"/>
        </pc:sldMkLst>
        <pc:spChg chg="mod">
          <ac:chgData name="Amaury de Hemptinne" userId="09d4c125-315e-4fbf-9d12-d285a3ad4c3f" providerId="ADAL" clId="{38ED3582-C3FD-4C7B-8AE2-ADD7A473FB02}" dt="2022-02-08T08:40:32.277" v="4012"/>
          <ac:spMkLst>
            <pc:docMk/>
            <pc:sldMk cId="830806172" sldId="855"/>
            <ac:spMk id="2" creationId="{A73DA379-FA58-4821-BE76-A5315FE17D43}"/>
          </ac:spMkLst>
        </pc:spChg>
        <pc:spChg chg="mod">
          <ac:chgData name="Amaury de Hemptinne" userId="09d4c125-315e-4fbf-9d12-d285a3ad4c3f" providerId="ADAL" clId="{38ED3582-C3FD-4C7B-8AE2-ADD7A473FB02}" dt="2022-02-08T16:41:46.010" v="5285" actId="1035"/>
          <ac:spMkLst>
            <pc:docMk/>
            <pc:sldMk cId="830806172" sldId="855"/>
            <ac:spMk id="3" creationId="{58B2B2AF-A828-49CD-B6D5-6816476F7666}"/>
          </ac:spMkLst>
        </pc:spChg>
        <pc:spChg chg="del mod">
          <ac:chgData name="Amaury de Hemptinne" userId="09d4c125-315e-4fbf-9d12-d285a3ad4c3f" providerId="ADAL" clId="{38ED3582-C3FD-4C7B-8AE2-ADD7A473FB02}" dt="2022-02-08T16:41:48.271" v="5286" actId="478"/>
          <ac:spMkLst>
            <pc:docMk/>
            <pc:sldMk cId="830806172" sldId="855"/>
            <ac:spMk id="136" creationId="{31033A31-92A3-42C5-8853-756A1A25AC39}"/>
          </ac:spMkLst>
        </pc:spChg>
      </pc:sldChg>
      <pc:sldChg chg="addSp delSp modSp mod ord">
        <pc:chgData name="Amaury de Hemptinne" userId="09d4c125-315e-4fbf-9d12-d285a3ad4c3f" providerId="ADAL" clId="{38ED3582-C3FD-4C7B-8AE2-ADD7A473FB02}" dt="2022-02-15T14:11:12.264" v="7045" actId="20577"/>
        <pc:sldMkLst>
          <pc:docMk/>
          <pc:sldMk cId="3876842819" sldId="856"/>
        </pc:sldMkLst>
        <pc:spChg chg="mod">
          <ac:chgData name="Amaury de Hemptinne" userId="09d4c125-315e-4fbf-9d12-d285a3ad4c3f" providerId="ADAL" clId="{38ED3582-C3FD-4C7B-8AE2-ADD7A473FB02}" dt="2022-02-08T08:40:18.959" v="3995" actId="20577"/>
          <ac:spMkLst>
            <pc:docMk/>
            <pc:sldMk cId="3876842819" sldId="856"/>
            <ac:spMk id="2" creationId="{A73DA379-FA58-4821-BE76-A5315FE17D43}"/>
          </ac:spMkLst>
        </pc:spChg>
        <pc:spChg chg="add mod">
          <ac:chgData name="Amaury de Hemptinne" userId="09d4c125-315e-4fbf-9d12-d285a3ad4c3f" providerId="ADAL" clId="{38ED3582-C3FD-4C7B-8AE2-ADD7A473FB02}" dt="2022-02-15T14:07:21.043" v="7001" actId="1076"/>
          <ac:spMkLst>
            <pc:docMk/>
            <pc:sldMk cId="3876842819" sldId="856"/>
            <ac:spMk id="3" creationId="{ED24E3EF-4259-4778-80E4-D5CD889A7C39}"/>
          </ac:spMkLst>
        </pc:spChg>
        <pc:spChg chg="add mod">
          <ac:chgData name="Amaury de Hemptinne" userId="09d4c125-315e-4fbf-9d12-d285a3ad4c3f" providerId="ADAL" clId="{38ED3582-C3FD-4C7B-8AE2-ADD7A473FB02}" dt="2022-02-15T14:07:40.964" v="7009" actId="1076"/>
          <ac:spMkLst>
            <pc:docMk/>
            <pc:sldMk cId="3876842819" sldId="856"/>
            <ac:spMk id="7" creationId="{01FCBC8C-23AB-48CA-BF1C-91B75F618765}"/>
          </ac:spMkLst>
        </pc:spChg>
        <pc:spChg chg="add mod">
          <ac:chgData name="Amaury de Hemptinne" userId="09d4c125-315e-4fbf-9d12-d285a3ad4c3f" providerId="ADAL" clId="{38ED3582-C3FD-4C7B-8AE2-ADD7A473FB02}" dt="2022-02-15T14:07:33.932" v="7008" actId="1076"/>
          <ac:spMkLst>
            <pc:docMk/>
            <pc:sldMk cId="3876842819" sldId="856"/>
            <ac:spMk id="8" creationId="{1662E81C-952F-49D5-85A9-5C98FBFCB5B0}"/>
          </ac:spMkLst>
        </pc:spChg>
        <pc:spChg chg="add mod">
          <ac:chgData name="Amaury de Hemptinne" userId="09d4c125-315e-4fbf-9d12-d285a3ad4c3f" providerId="ADAL" clId="{38ED3582-C3FD-4C7B-8AE2-ADD7A473FB02}" dt="2022-02-15T14:08:31.100" v="7030" actId="404"/>
          <ac:spMkLst>
            <pc:docMk/>
            <pc:sldMk cId="3876842819" sldId="856"/>
            <ac:spMk id="9" creationId="{BF212ED2-0AA5-4538-863F-EC3B9889A61D}"/>
          </ac:spMkLst>
        </pc:spChg>
        <pc:spChg chg="add mod">
          <ac:chgData name="Amaury de Hemptinne" userId="09d4c125-315e-4fbf-9d12-d285a3ad4c3f" providerId="ADAL" clId="{38ED3582-C3FD-4C7B-8AE2-ADD7A473FB02}" dt="2022-02-15T14:08:41.799" v="7034" actId="20577"/>
          <ac:spMkLst>
            <pc:docMk/>
            <pc:sldMk cId="3876842819" sldId="856"/>
            <ac:spMk id="10" creationId="{04343CF3-E8C3-424B-9F28-E34B95183E16}"/>
          </ac:spMkLst>
        </pc:spChg>
        <pc:spChg chg="add mod">
          <ac:chgData name="Amaury de Hemptinne" userId="09d4c125-315e-4fbf-9d12-d285a3ad4c3f" providerId="ADAL" clId="{38ED3582-C3FD-4C7B-8AE2-ADD7A473FB02}" dt="2022-02-15T14:09:01.905" v="7040" actId="20577"/>
          <ac:spMkLst>
            <pc:docMk/>
            <pc:sldMk cId="3876842819" sldId="856"/>
            <ac:spMk id="11" creationId="{ACCBB043-7260-4EB4-B903-77EEFB44D304}"/>
          </ac:spMkLst>
        </pc:spChg>
        <pc:spChg chg="mod">
          <ac:chgData name="Amaury de Hemptinne" userId="09d4c125-315e-4fbf-9d12-d285a3ad4c3f" providerId="ADAL" clId="{38ED3582-C3FD-4C7B-8AE2-ADD7A473FB02}" dt="2022-02-15T14:11:12.264" v="7045" actId="20577"/>
          <ac:spMkLst>
            <pc:docMk/>
            <pc:sldMk cId="3876842819" sldId="856"/>
            <ac:spMk id="136" creationId="{31033A31-92A3-42C5-8853-756A1A25AC39}"/>
          </ac:spMkLst>
        </pc:spChg>
        <pc:grpChg chg="del mod">
          <ac:chgData name="Amaury de Hemptinne" userId="09d4c125-315e-4fbf-9d12-d285a3ad4c3f" providerId="ADAL" clId="{38ED3582-C3FD-4C7B-8AE2-ADD7A473FB02}" dt="2022-02-08T16:55:28.147" v="5526" actId="478"/>
          <ac:grpSpMkLst>
            <pc:docMk/>
            <pc:sldMk cId="3876842819" sldId="856"/>
            <ac:grpSpMk id="10" creationId="{65E5C1D9-4F55-4BDE-82EE-1EEC525372C4}"/>
          </ac:grpSpMkLst>
        </pc:grpChg>
        <pc:graphicFrameChg chg="mod">
          <ac:chgData name="Amaury de Hemptinne" userId="09d4c125-315e-4fbf-9d12-d285a3ad4c3f" providerId="ADAL" clId="{38ED3582-C3FD-4C7B-8AE2-ADD7A473FB02}" dt="2022-02-08T16:42:51.723" v="5369" actId="1076"/>
          <ac:graphicFrameMkLst>
            <pc:docMk/>
            <pc:sldMk cId="3876842819" sldId="856"/>
            <ac:graphicFrameMk id="14" creationId="{C53F6319-EC5C-4738-B34F-ED5C2652B02D}"/>
          </ac:graphicFrameMkLst>
        </pc:graphicFrameChg>
        <pc:picChg chg="add mod">
          <ac:chgData name="Amaury de Hemptinne" userId="09d4c125-315e-4fbf-9d12-d285a3ad4c3f" providerId="ADAL" clId="{38ED3582-C3FD-4C7B-8AE2-ADD7A473FB02}" dt="2022-02-15T14:07:25.254" v="7004" actId="1076"/>
          <ac:picMkLst>
            <pc:docMk/>
            <pc:sldMk cId="3876842819" sldId="856"/>
            <ac:picMk id="5" creationId="{92A2051B-0CB7-4622-8EB0-9139F6F18CA4}"/>
          </ac:picMkLst>
        </pc:picChg>
      </pc:sldChg>
      <pc:sldChg chg="addSp delSp modSp mod modNotesTx">
        <pc:chgData name="Amaury de Hemptinne" userId="09d4c125-315e-4fbf-9d12-d285a3ad4c3f" providerId="ADAL" clId="{38ED3582-C3FD-4C7B-8AE2-ADD7A473FB02}" dt="2022-02-15T14:05:49.320" v="6991" actId="20577"/>
        <pc:sldMkLst>
          <pc:docMk/>
          <pc:sldMk cId="1321674866" sldId="857"/>
        </pc:sldMkLst>
        <pc:spChg chg="mod">
          <ac:chgData name="Amaury de Hemptinne" userId="09d4c125-315e-4fbf-9d12-d285a3ad4c3f" providerId="ADAL" clId="{38ED3582-C3FD-4C7B-8AE2-ADD7A473FB02}" dt="2022-02-08T08:40:25.429" v="4011" actId="5793"/>
          <ac:spMkLst>
            <pc:docMk/>
            <pc:sldMk cId="1321674866" sldId="857"/>
            <ac:spMk id="2" creationId="{A73DA379-FA58-4821-BE76-A5315FE17D43}"/>
          </ac:spMkLst>
        </pc:spChg>
        <pc:spChg chg="del">
          <ac:chgData name="Amaury de Hemptinne" userId="09d4c125-315e-4fbf-9d12-d285a3ad4c3f" providerId="ADAL" clId="{38ED3582-C3FD-4C7B-8AE2-ADD7A473FB02}" dt="2022-02-15T13:55:42.683" v="6502" actId="478"/>
          <ac:spMkLst>
            <pc:docMk/>
            <pc:sldMk cId="1321674866" sldId="857"/>
            <ac:spMk id="6" creationId="{508531CD-6461-46CE-BDF8-7EE3078BB39A}"/>
          </ac:spMkLst>
        </pc:spChg>
        <pc:spChg chg="add del mod">
          <ac:chgData name="Amaury de Hemptinne" userId="09d4c125-315e-4fbf-9d12-d285a3ad4c3f" providerId="ADAL" clId="{38ED3582-C3FD-4C7B-8AE2-ADD7A473FB02}" dt="2022-02-08T16:49:29.613" v="5465" actId="478"/>
          <ac:spMkLst>
            <pc:docMk/>
            <pc:sldMk cId="1321674866" sldId="857"/>
            <ac:spMk id="7" creationId="{C71E4C2D-2E79-4466-A458-B27F2356FE40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8" creationId="{8547309A-55B1-4148-AB5B-CF0EEB3F14FC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9" creationId="{7BF3BC66-9ABF-4927-B2C1-11D6EFE11632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10" creationId="{1256FE52-C3E2-4464-8C02-BF124F71A186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11" creationId="{9666F766-B55B-4FA6-9D6F-0581B8F05A95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12" creationId="{998F48E1-3598-4455-B99C-D19E9A88AA4A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13" creationId="{13D783E8-9494-40F6-9F3A-DA280A05AA38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14" creationId="{B4454A5B-9862-4686-ABA5-7EC27F0B40E7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15" creationId="{704FA849-FBCD-4AB9-8E84-6BD20A7DE071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16" creationId="{F5428DA8-6337-427D-A93C-4CE196F19A9D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17" creationId="{7224BE30-67A3-47EF-ABC7-02F005E7B15C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18" creationId="{6D379A5E-018F-4BE7-8F23-BF9B73F2AF3C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19" creationId="{3834B070-A452-4D53-85F5-FDFA0421B96F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20" creationId="{BF9D94AE-4E88-4AAC-BDB2-B9E8B5C44204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21" creationId="{E756F0F1-E7BD-4827-869D-44D7CBA298EC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23" creationId="{A39B1E02-83C5-4262-A96D-D3D78F29F329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24" creationId="{D924A9ED-1123-4985-80DC-D49E81A9FA23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25" creationId="{BB258A99-3103-4D88-A544-C87E3200BCFA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26" creationId="{3B13AA26-547A-4FA9-B1A5-4A2C51F0670A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27" creationId="{F1AD923B-F7D9-4BA5-9D59-42609A36BC8F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28" creationId="{E8EB5CA8-A280-4290-B605-C2594D78F474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29" creationId="{FC303B51-7C7E-4B1D-BF6F-C7432217D60B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30" creationId="{A38473FC-4CFA-41C0-8DB8-C87BCB7FD34D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31" creationId="{E10EB030-E005-426A-BCF3-A1EC2DDB9770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32" creationId="{343F1E48-856A-4229-96EA-F5FCE5FCEB6D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39" creationId="{D6C31581-8649-4068-9DB2-D103F9775036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42" creationId="{D6727FA7-C904-484F-B26D-D37127AA14CE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43" creationId="{C58FD301-8DF0-412B-9762-901402594A6F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44" creationId="{49413E5C-E163-4C5C-89FC-636AA2D41721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45" creationId="{00BD7955-2CDD-49B0-90A4-280C358CFCDD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46" creationId="{CCAC8A35-1998-4FB1-AD0F-8D8F176294D4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47" creationId="{26325302-17FC-4975-955E-33328174777E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48" creationId="{1D9A0F8F-6D71-4C5D-9240-F2A8FEAC606B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49" creationId="{151DD721-B37F-4587-BB54-26A2A072001F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50" creationId="{7A11D6E9-57D0-4990-9AC2-495711692BBA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51" creationId="{F996D1AE-584B-471F-86BC-D1FAB35CC7E7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52" creationId="{567ED533-3522-499E-B0B7-2450D1B5B7CF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53" creationId="{E204103B-444F-4DB1-B922-4B05AC7D5515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54" creationId="{C411F3A9-35A9-4243-AB0B-95EE1B99F47A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55" creationId="{8D6B3E45-B9ED-4753-B1DD-D38462D6CA71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56" creationId="{4CDB0B13-C309-4633-A4E6-5FDA80FB45FD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57" creationId="{97BA9737-9F8D-4715-B732-512F85BF92DA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58" creationId="{F319CC2A-1261-422F-BE7E-C02C64845C74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59" creationId="{4AA115B8-D558-49C8-8C43-B67344F21A24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60" creationId="{71297E1C-75B6-4C06-A46F-0E6D693B7DDB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61" creationId="{38297459-EF7C-470F-BDA6-2DC20DAEBF7D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62" creationId="{15935F8A-4F58-4FE7-B0B3-369F55D9AD5F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63" creationId="{E543D140-8EC2-4C57-AFD1-88179295B175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64" creationId="{614F71DE-4ECE-45A1-B937-A24ABE48FE0C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65" creationId="{C62FE60A-F3B5-424B-A026-7A8F7AC8EDCA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66" creationId="{53946BE7-1B55-4376-9D99-75E2A7316D75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67" creationId="{CA0C95B5-9265-49A6-B3F8-8129AA28ACBA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68" creationId="{995772CF-1E55-4578-ACC5-557B9280A9C2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69" creationId="{04D565DB-2323-49DA-8A95-EC1D15B72ADB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70" creationId="{A9209577-9BA2-4643-B783-CCDE1369DDB1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71" creationId="{D71151F9-2FA9-438E-A4CB-F1ABB5125CD4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72" creationId="{1FE261C2-8A15-4BE1-A7EB-0A5194FBD052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73" creationId="{FFB0B1BB-AB09-483E-B5BB-D713E32364C6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74" creationId="{BAA7D756-3BFC-4761-BA8E-8285F8E5FC24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75" creationId="{2FC65B72-2427-4019-B967-30AE55B32AA2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76" creationId="{70E50A81-4239-453A-975F-B9DB791D94AF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77" creationId="{9E579F3F-D83E-4DD1-8A5D-52401B0B813D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78" creationId="{D5E0DD97-2DAC-4AB5-A30B-D3FEC0E0A6D5}"/>
          </ac:spMkLst>
        </pc:spChg>
        <pc:spChg chg="mod">
          <ac:chgData name="Amaury de Hemptinne" userId="09d4c125-315e-4fbf-9d12-d285a3ad4c3f" providerId="ADAL" clId="{38ED3582-C3FD-4C7B-8AE2-ADD7A473FB02}" dt="2022-02-15T13:55:52.284" v="6504"/>
          <ac:spMkLst>
            <pc:docMk/>
            <pc:sldMk cId="1321674866" sldId="857"/>
            <ac:spMk id="79" creationId="{732687CE-C61A-4F86-AD3A-FBC92067C6FF}"/>
          </ac:spMkLst>
        </pc:spChg>
        <pc:spChg chg="mod topLvl">
          <ac:chgData name="Amaury de Hemptinne" userId="09d4c125-315e-4fbf-9d12-d285a3ad4c3f" providerId="ADAL" clId="{38ED3582-C3FD-4C7B-8AE2-ADD7A473FB02}" dt="2022-02-15T14:01:17.321" v="6861" actId="164"/>
          <ac:spMkLst>
            <pc:docMk/>
            <pc:sldMk cId="1321674866" sldId="857"/>
            <ac:spMk id="86" creationId="{39B1D8A5-25B0-44B1-9F5E-B39689ED1887}"/>
          </ac:spMkLst>
        </pc:spChg>
        <pc:spChg chg="mod topLvl">
          <ac:chgData name="Amaury de Hemptinne" userId="09d4c125-315e-4fbf-9d12-d285a3ad4c3f" providerId="ADAL" clId="{38ED3582-C3FD-4C7B-8AE2-ADD7A473FB02}" dt="2022-02-15T14:01:17.321" v="6861" actId="164"/>
          <ac:spMkLst>
            <pc:docMk/>
            <pc:sldMk cId="1321674866" sldId="857"/>
            <ac:spMk id="87" creationId="{FACEA964-C7CB-4CD3-8643-C11EA9C5C4C9}"/>
          </ac:spMkLst>
        </pc:spChg>
        <pc:spChg chg="add del mod topLvl">
          <ac:chgData name="Amaury de Hemptinne" userId="09d4c125-315e-4fbf-9d12-d285a3ad4c3f" providerId="ADAL" clId="{38ED3582-C3FD-4C7B-8AE2-ADD7A473FB02}" dt="2022-02-15T14:01:17.321" v="6861" actId="164"/>
          <ac:spMkLst>
            <pc:docMk/>
            <pc:sldMk cId="1321674866" sldId="857"/>
            <ac:spMk id="88" creationId="{D4A2ED5B-3482-44D1-BF82-B698F6597C97}"/>
          </ac:spMkLst>
        </pc:spChg>
        <pc:spChg chg="del mod topLvl">
          <ac:chgData name="Amaury de Hemptinne" userId="09d4c125-315e-4fbf-9d12-d285a3ad4c3f" providerId="ADAL" clId="{38ED3582-C3FD-4C7B-8AE2-ADD7A473FB02}" dt="2022-02-15T13:56:14.395" v="6515" actId="478"/>
          <ac:spMkLst>
            <pc:docMk/>
            <pc:sldMk cId="1321674866" sldId="857"/>
            <ac:spMk id="89" creationId="{5BBC09B4-7790-4B19-89A3-1D90AF5BA913}"/>
          </ac:spMkLst>
        </pc:spChg>
        <pc:spChg chg="del mod topLvl">
          <ac:chgData name="Amaury de Hemptinne" userId="09d4c125-315e-4fbf-9d12-d285a3ad4c3f" providerId="ADAL" clId="{38ED3582-C3FD-4C7B-8AE2-ADD7A473FB02}" dt="2022-02-15T13:56:06.260" v="6509" actId="478"/>
          <ac:spMkLst>
            <pc:docMk/>
            <pc:sldMk cId="1321674866" sldId="857"/>
            <ac:spMk id="90" creationId="{EA341B3B-3EF5-46A3-BEB8-D2A0F0FACA35}"/>
          </ac:spMkLst>
        </pc:spChg>
        <pc:spChg chg="del mod topLvl">
          <ac:chgData name="Amaury de Hemptinne" userId="09d4c125-315e-4fbf-9d12-d285a3ad4c3f" providerId="ADAL" clId="{38ED3582-C3FD-4C7B-8AE2-ADD7A473FB02}" dt="2022-02-15T13:56:05.580" v="6508" actId="478"/>
          <ac:spMkLst>
            <pc:docMk/>
            <pc:sldMk cId="1321674866" sldId="857"/>
            <ac:spMk id="91" creationId="{98203012-F6B1-43DE-945C-050E698ED39A}"/>
          </ac:spMkLst>
        </pc:spChg>
        <pc:spChg chg="del mod topLvl">
          <ac:chgData name="Amaury de Hemptinne" userId="09d4c125-315e-4fbf-9d12-d285a3ad4c3f" providerId="ADAL" clId="{38ED3582-C3FD-4C7B-8AE2-ADD7A473FB02}" dt="2022-02-15T13:56:15.315" v="6516" actId="478"/>
          <ac:spMkLst>
            <pc:docMk/>
            <pc:sldMk cId="1321674866" sldId="857"/>
            <ac:spMk id="92" creationId="{D549B330-DDC8-40F9-9F76-918E9957055F}"/>
          </ac:spMkLst>
        </pc:spChg>
        <pc:spChg chg="del mod topLvl">
          <ac:chgData name="Amaury de Hemptinne" userId="09d4c125-315e-4fbf-9d12-d285a3ad4c3f" providerId="ADAL" clId="{38ED3582-C3FD-4C7B-8AE2-ADD7A473FB02}" dt="2022-02-15T13:56:16.115" v="6517" actId="478"/>
          <ac:spMkLst>
            <pc:docMk/>
            <pc:sldMk cId="1321674866" sldId="857"/>
            <ac:spMk id="93" creationId="{63777275-67AF-4606-A158-AACC8B63EF47}"/>
          </ac:spMkLst>
        </pc:spChg>
        <pc:spChg chg="del mod topLvl">
          <ac:chgData name="Amaury de Hemptinne" userId="09d4c125-315e-4fbf-9d12-d285a3ad4c3f" providerId="ADAL" clId="{38ED3582-C3FD-4C7B-8AE2-ADD7A473FB02}" dt="2022-02-15T13:56:26.804" v="6522" actId="478"/>
          <ac:spMkLst>
            <pc:docMk/>
            <pc:sldMk cId="1321674866" sldId="857"/>
            <ac:spMk id="94" creationId="{775E2B85-3796-41DD-984C-D041C142758D}"/>
          </ac:spMkLst>
        </pc:spChg>
        <pc:spChg chg="del mod topLvl">
          <ac:chgData name="Amaury de Hemptinne" userId="09d4c125-315e-4fbf-9d12-d285a3ad4c3f" providerId="ADAL" clId="{38ED3582-C3FD-4C7B-8AE2-ADD7A473FB02}" dt="2022-02-15T13:56:17.532" v="6518" actId="478"/>
          <ac:spMkLst>
            <pc:docMk/>
            <pc:sldMk cId="1321674866" sldId="857"/>
            <ac:spMk id="95" creationId="{95D15F29-9E37-45FB-9914-DB3D921AC64C}"/>
          </ac:spMkLst>
        </pc:spChg>
        <pc:spChg chg="mod topLvl">
          <ac:chgData name="Amaury de Hemptinne" userId="09d4c125-315e-4fbf-9d12-d285a3ad4c3f" providerId="ADAL" clId="{38ED3582-C3FD-4C7B-8AE2-ADD7A473FB02}" dt="2022-02-15T14:01:17.321" v="6861" actId="164"/>
          <ac:spMkLst>
            <pc:docMk/>
            <pc:sldMk cId="1321674866" sldId="857"/>
            <ac:spMk id="96" creationId="{A03A2144-39D9-497D-A57F-751F3471967E}"/>
          </ac:spMkLst>
        </pc:spChg>
        <pc:spChg chg="del mod topLvl">
          <ac:chgData name="Amaury de Hemptinne" userId="09d4c125-315e-4fbf-9d12-d285a3ad4c3f" providerId="ADAL" clId="{38ED3582-C3FD-4C7B-8AE2-ADD7A473FB02}" dt="2022-02-15T13:56:26.804" v="6522" actId="478"/>
          <ac:spMkLst>
            <pc:docMk/>
            <pc:sldMk cId="1321674866" sldId="857"/>
            <ac:spMk id="97" creationId="{B13EEA65-9B75-47D5-828A-E2B73E54B565}"/>
          </ac:spMkLst>
        </pc:spChg>
        <pc:spChg chg="del mod topLvl">
          <ac:chgData name="Amaury de Hemptinne" userId="09d4c125-315e-4fbf-9d12-d285a3ad4c3f" providerId="ADAL" clId="{38ED3582-C3FD-4C7B-8AE2-ADD7A473FB02}" dt="2022-02-15T13:56:26.804" v="6522" actId="478"/>
          <ac:spMkLst>
            <pc:docMk/>
            <pc:sldMk cId="1321674866" sldId="857"/>
            <ac:spMk id="98" creationId="{2857A3DB-88B5-42A1-B357-1C0C83837655}"/>
          </ac:spMkLst>
        </pc:spChg>
        <pc:spChg chg="del mod topLvl">
          <ac:chgData name="Amaury de Hemptinne" userId="09d4c125-315e-4fbf-9d12-d285a3ad4c3f" providerId="ADAL" clId="{38ED3582-C3FD-4C7B-8AE2-ADD7A473FB02}" dt="2022-02-15T13:56:26.804" v="6522" actId="478"/>
          <ac:spMkLst>
            <pc:docMk/>
            <pc:sldMk cId="1321674866" sldId="857"/>
            <ac:spMk id="99" creationId="{3756C947-5A65-45FA-8D5E-FF392F528AE0}"/>
          </ac:spMkLst>
        </pc:spChg>
        <pc:spChg chg="del mod topLvl">
          <ac:chgData name="Amaury de Hemptinne" userId="09d4c125-315e-4fbf-9d12-d285a3ad4c3f" providerId="ADAL" clId="{38ED3582-C3FD-4C7B-8AE2-ADD7A473FB02}" dt="2022-02-15T13:56:26.804" v="6522" actId="478"/>
          <ac:spMkLst>
            <pc:docMk/>
            <pc:sldMk cId="1321674866" sldId="857"/>
            <ac:spMk id="100" creationId="{4AA904FC-90CF-40EC-B797-DDE0D1E0E175}"/>
          </ac:spMkLst>
        </pc:spChg>
        <pc:spChg chg="mod topLvl">
          <ac:chgData name="Amaury de Hemptinne" userId="09d4c125-315e-4fbf-9d12-d285a3ad4c3f" providerId="ADAL" clId="{38ED3582-C3FD-4C7B-8AE2-ADD7A473FB02}" dt="2022-02-15T14:01:17.321" v="6861" actId="164"/>
          <ac:spMkLst>
            <pc:docMk/>
            <pc:sldMk cId="1321674866" sldId="857"/>
            <ac:spMk id="101" creationId="{7330533B-9635-46DC-9164-13CF02F34BA2}"/>
          </ac:spMkLst>
        </pc:spChg>
        <pc:spChg chg="del mod topLvl">
          <ac:chgData name="Amaury de Hemptinne" userId="09d4c125-315e-4fbf-9d12-d285a3ad4c3f" providerId="ADAL" clId="{38ED3582-C3FD-4C7B-8AE2-ADD7A473FB02}" dt="2022-02-15T13:56:26.804" v="6522" actId="478"/>
          <ac:spMkLst>
            <pc:docMk/>
            <pc:sldMk cId="1321674866" sldId="857"/>
            <ac:spMk id="104" creationId="{9317ACDA-9EDE-48F7-B066-98699F6606B9}"/>
          </ac:spMkLst>
        </pc:spChg>
        <pc:spChg chg="del mod topLvl">
          <ac:chgData name="Amaury de Hemptinne" userId="09d4c125-315e-4fbf-9d12-d285a3ad4c3f" providerId="ADAL" clId="{38ED3582-C3FD-4C7B-8AE2-ADD7A473FB02}" dt="2022-02-15T13:56:26.804" v="6522" actId="478"/>
          <ac:spMkLst>
            <pc:docMk/>
            <pc:sldMk cId="1321674866" sldId="857"/>
            <ac:spMk id="105" creationId="{F7EB7EAE-C6B5-4B93-AFE0-116292F808AA}"/>
          </ac:spMkLst>
        </pc:spChg>
        <pc:spChg chg="del mod topLvl">
          <ac:chgData name="Amaury de Hemptinne" userId="09d4c125-315e-4fbf-9d12-d285a3ad4c3f" providerId="ADAL" clId="{38ED3582-C3FD-4C7B-8AE2-ADD7A473FB02}" dt="2022-02-15T13:56:09.240" v="6512" actId="478"/>
          <ac:spMkLst>
            <pc:docMk/>
            <pc:sldMk cId="1321674866" sldId="857"/>
            <ac:spMk id="106" creationId="{787D38FE-5063-4CF9-A6A2-2DBF6BCBEB40}"/>
          </ac:spMkLst>
        </pc:spChg>
        <pc:spChg chg="del mod topLvl">
          <ac:chgData name="Amaury de Hemptinne" userId="09d4c125-315e-4fbf-9d12-d285a3ad4c3f" providerId="ADAL" clId="{38ED3582-C3FD-4C7B-8AE2-ADD7A473FB02}" dt="2022-02-15T13:56:26.804" v="6522" actId="478"/>
          <ac:spMkLst>
            <pc:docMk/>
            <pc:sldMk cId="1321674866" sldId="857"/>
            <ac:spMk id="107" creationId="{9A8031CC-F49F-47C5-B550-377726047A16}"/>
          </ac:spMkLst>
        </pc:spChg>
        <pc:spChg chg="del mod topLvl">
          <ac:chgData name="Amaury de Hemptinne" userId="09d4c125-315e-4fbf-9d12-d285a3ad4c3f" providerId="ADAL" clId="{38ED3582-C3FD-4C7B-8AE2-ADD7A473FB02}" dt="2022-02-15T13:56:26.804" v="6522" actId="478"/>
          <ac:spMkLst>
            <pc:docMk/>
            <pc:sldMk cId="1321674866" sldId="857"/>
            <ac:spMk id="111" creationId="{8752DDF9-5395-4E60-8C0C-91F09E472DA6}"/>
          </ac:spMkLst>
        </pc:spChg>
        <pc:spChg chg="add mod">
          <ac:chgData name="Amaury de Hemptinne" userId="09d4c125-315e-4fbf-9d12-d285a3ad4c3f" providerId="ADAL" clId="{38ED3582-C3FD-4C7B-8AE2-ADD7A473FB02}" dt="2022-02-15T14:01:17.321" v="6861" actId="164"/>
          <ac:spMkLst>
            <pc:docMk/>
            <pc:sldMk cId="1321674866" sldId="857"/>
            <ac:spMk id="112" creationId="{11F49D05-4EEE-4C43-BED6-5CA3B806E5E8}"/>
          </ac:spMkLst>
        </pc:spChg>
        <pc:spChg chg="add mod">
          <ac:chgData name="Amaury de Hemptinne" userId="09d4c125-315e-4fbf-9d12-d285a3ad4c3f" providerId="ADAL" clId="{38ED3582-C3FD-4C7B-8AE2-ADD7A473FB02}" dt="2022-02-15T14:01:17.321" v="6861" actId="164"/>
          <ac:spMkLst>
            <pc:docMk/>
            <pc:sldMk cId="1321674866" sldId="857"/>
            <ac:spMk id="113" creationId="{424F21CA-DB0E-4EA0-B5BB-712345C930DE}"/>
          </ac:spMkLst>
        </pc:spChg>
        <pc:spChg chg="add mod">
          <ac:chgData name="Amaury de Hemptinne" userId="09d4c125-315e-4fbf-9d12-d285a3ad4c3f" providerId="ADAL" clId="{38ED3582-C3FD-4C7B-8AE2-ADD7A473FB02}" dt="2022-02-15T14:01:17.321" v="6861" actId="164"/>
          <ac:spMkLst>
            <pc:docMk/>
            <pc:sldMk cId="1321674866" sldId="857"/>
            <ac:spMk id="114" creationId="{F455822C-9A7A-4AAB-93E2-6DE59B587EE8}"/>
          </ac:spMkLst>
        </pc:spChg>
        <pc:spChg chg="add mod">
          <ac:chgData name="Amaury de Hemptinne" userId="09d4c125-315e-4fbf-9d12-d285a3ad4c3f" providerId="ADAL" clId="{38ED3582-C3FD-4C7B-8AE2-ADD7A473FB02}" dt="2022-02-15T14:01:17.321" v="6861" actId="164"/>
          <ac:spMkLst>
            <pc:docMk/>
            <pc:sldMk cId="1321674866" sldId="857"/>
            <ac:spMk id="115" creationId="{E0961960-AFB6-4F53-BEB8-6C41E72A39B0}"/>
          </ac:spMkLst>
        </pc:spChg>
        <pc:spChg chg="add mod">
          <ac:chgData name="Amaury de Hemptinne" userId="09d4c125-315e-4fbf-9d12-d285a3ad4c3f" providerId="ADAL" clId="{38ED3582-C3FD-4C7B-8AE2-ADD7A473FB02}" dt="2022-02-15T14:04:16.758" v="6986" actId="1035"/>
          <ac:spMkLst>
            <pc:docMk/>
            <pc:sldMk cId="1321674866" sldId="857"/>
            <ac:spMk id="116" creationId="{0B66EE88-ED8B-4948-81B2-CADDD6FE7450}"/>
          </ac:spMkLst>
        </pc:spChg>
        <pc:spChg chg="mod">
          <ac:chgData name="Amaury de Hemptinne" userId="09d4c125-315e-4fbf-9d12-d285a3ad4c3f" providerId="ADAL" clId="{38ED3582-C3FD-4C7B-8AE2-ADD7A473FB02}" dt="2022-02-15T14:05:49.320" v="6991" actId="20577"/>
          <ac:spMkLst>
            <pc:docMk/>
            <pc:sldMk cId="1321674866" sldId="857"/>
            <ac:spMk id="136" creationId="{31033A31-92A3-42C5-8853-756A1A25AC39}"/>
          </ac:spMkLst>
        </pc:spChg>
        <pc:grpChg chg="add mod">
          <ac:chgData name="Amaury de Hemptinne" userId="09d4c125-315e-4fbf-9d12-d285a3ad4c3f" providerId="ADAL" clId="{38ED3582-C3FD-4C7B-8AE2-ADD7A473FB02}" dt="2022-02-15T14:01:20.493" v="6896" actId="1037"/>
          <ac:grpSpMkLst>
            <pc:docMk/>
            <pc:sldMk cId="1321674866" sldId="857"/>
            <ac:grpSpMk id="5" creationId="{5EB9581E-15D5-4BDF-9B1B-06C578DF6070}"/>
          </ac:grpSpMkLst>
        </pc:grpChg>
        <pc:grpChg chg="add del mod">
          <ac:chgData name="Amaury de Hemptinne" userId="09d4c125-315e-4fbf-9d12-d285a3ad4c3f" providerId="ADAL" clId="{38ED3582-C3FD-4C7B-8AE2-ADD7A473FB02}" dt="2022-02-15T13:55:54.028" v="6505"/>
          <ac:grpSpMkLst>
            <pc:docMk/>
            <pc:sldMk cId="1321674866" sldId="857"/>
            <ac:grpSpMk id="7" creationId="{D3EA23ED-F1DE-4D7A-93E5-CEDD4D675A9F}"/>
          </ac:grpSpMkLst>
        </pc:grpChg>
        <pc:grpChg chg="mod">
          <ac:chgData name="Amaury de Hemptinne" userId="09d4c125-315e-4fbf-9d12-d285a3ad4c3f" providerId="ADAL" clId="{38ED3582-C3FD-4C7B-8AE2-ADD7A473FB02}" dt="2022-02-15T13:55:52.284" v="6504"/>
          <ac:grpSpMkLst>
            <pc:docMk/>
            <pc:sldMk cId="1321674866" sldId="857"/>
            <ac:grpSpMk id="22" creationId="{E3C9AF19-A9EF-4199-8129-23D0D67686C4}"/>
          </ac:grpSpMkLst>
        </pc:grpChg>
        <pc:grpChg chg="mod">
          <ac:chgData name="Amaury de Hemptinne" userId="09d4c125-315e-4fbf-9d12-d285a3ad4c3f" providerId="ADAL" clId="{38ED3582-C3FD-4C7B-8AE2-ADD7A473FB02}" dt="2022-02-15T13:55:52.284" v="6504"/>
          <ac:grpSpMkLst>
            <pc:docMk/>
            <pc:sldMk cId="1321674866" sldId="857"/>
            <ac:grpSpMk id="33" creationId="{63B44768-85F3-4252-9C98-B78607118A5B}"/>
          </ac:grpSpMkLst>
        </pc:grpChg>
        <pc:grpChg chg="mod">
          <ac:chgData name="Amaury de Hemptinne" userId="09d4c125-315e-4fbf-9d12-d285a3ad4c3f" providerId="ADAL" clId="{38ED3582-C3FD-4C7B-8AE2-ADD7A473FB02}" dt="2022-02-15T13:55:52.284" v="6504"/>
          <ac:grpSpMkLst>
            <pc:docMk/>
            <pc:sldMk cId="1321674866" sldId="857"/>
            <ac:grpSpMk id="34" creationId="{F219F6E7-3845-4E4B-8CA4-93569653D024}"/>
          </ac:grpSpMkLst>
        </pc:grpChg>
        <pc:grpChg chg="mod">
          <ac:chgData name="Amaury de Hemptinne" userId="09d4c125-315e-4fbf-9d12-d285a3ad4c3f" providerId="ADAL" clId="{38ED3582-C3FD-4C7B-8AE2-ADD7A473FB02}" dt="2022-02-15T13:55:52.284" v="6504"/>
          <ac:grpSpMkLst>
            <pc:docMk/>
            <pc:sldMk cId="1321674866" sldId="857"/>
            <ac:grpSpMk id="35" creationId="{CF21679E-7669-42AC-8B56-BD4FF8FE90A3}"/>
          </ac:grpSpMkLst>
        </pc:grpChg>
        <pc:grpChg chg="mod">
          <ac:chgData name="Amaury de Hemptinne" userId="09d4c125-315e-4fbf-9d12-d285a3ad4c3f" providerId="ADAL" clId="{38ED3582-C3FD-4C7B-8AE2-ADD7A473FB02}" dt="2022-02-15T13:55:52.284" v="6504"/>
          <ac:grpSpMkLst>
            <pc:docMk/>
            <pc:sldMk cId="1321674866" sldId="857"/>
            <ac:grpSpMk id="36" creationId="{09F41033-CDB0-4AE2-9E16-5FE45288F73F}"/>
          </ac:grpSpMkLst>
        </pc:grpChg>
        <pc:grpChg chg="mod">
          <ac:chgData name="Amaury de Hemptinne" userId="09d4c125-315e-4fbf-9d12-d285a3ad4c3f" providerId="ADAL" clId="{38ED3582-C3FD-4C7B-8AE2-ADD7A473FB02}" dt="2022-02-15T13:55:52.284" v="6504"/>
          <ac:grpSpMkLst>
            <pc:docMk/>
            <pc:sldMk cId="1321674866" sldId="857"/>
            <ac:grpSpMk id="37" creationId="{49EB44B5-9996-475C-AE5B-DC96C828FB42}"/>
          </ac:grpSpMkLst>
        </pc:grpChg>
        <pc:grpChg chg="mod">
          <ac:chgData name="Amaury de Hemptinne" userId="09d4c125-315e-4fbf-9d12-d285a3ad4c3f" providerId="ADAL" clId="{38ED3582-C3FD-4C7B-8AE2-ADD7A473FB02}" dt="2022-02-15T13:55:52.284" v="6504"/>
          <ac:grpSpMkLst>
            <pc:docMk/>
            <pc:sldMk cId="1321674866" sldId="857"/>
            <ac:grpSpMk id="38" creationId="{97FDE469-DD67-4151-B597-ECB92915ACC3}"/>
          </ac:grpSpMkLst>
        </pc:grpChg>
        <pc:grpChg chg="mod">
          <ac:chgData name="Amaury de Hemptinne" userId="09d4c125-315e-4fbf-9d12-d285a3ad4c3f" providerId="ADAL" clId="{38ED3582-C3FD-4C7B-8AE2-ADD7A473FB02}" dt="2022-02-15T13:55:52.284" v="6504"/>
          <ac:grpSpMkLst>
            <pc:docMk/>
            <pc:sldMk cId="1321674866" sldId="857"/>
            <ac:grpSpMk id="40" creationId="{6BFA84C5-FBBB-46C1-B47F-23A555F5E2ED}"/>
          </ac:grpSpMkLst>
        </pc:grpChg>
        <pc:grpChg chg="mod">
          <ac:chgData name="Amaury de Hemptinne" userId="09d4c125-315e-4fbf-9d12-d285a3ad4c3f" providerId="ADAL" clId="{38ED3582-C3FD-4C7B-8AE2-ADD7A473FB02}" dt="2022-02-15T13:55:52.284" v="6504"/>
          <ac:grpSpMkLst>
            <pc:docMk/>
            <pc:sldMk cId="1321674866" sldId="857"/>
            <ac:grpSpMk id="41" creationId="{6F568E5A-D4B8-4D06-B7BA-58664E4B4147}"/>
          </ac:grpSpMkLst>
        </pc:grpChg>
        <pc:grpChg chg="add del mod">
          <ac:chgData name="Amaury de Hemptinne" userId="09d4c125-315e-4fbf-9d12-d285a3ad4c3f" providerId="ADAL" clId="{38ED3582-C3FD-4C7B-8AE2-ADD7A473FB02}" dt="2022-02-15T13:56:03.600" v="6507" actId="165"/>
          <ac:grpSpMkLst>
            <pc:docMk/>
            <pc:sldMk cId="1321674866" sldId="857"/>
            <ac:grpSpMk id="85" creationId="{603DC485-CEDA-4014-9A11-631D5C57D6D0}"/>
          </ac:grpSpMkLst>
        </pc:grpChg>
        <pc:picChg chg="mod">
          <ac:chgData name="Amaury de Hemptinne" userId="09d4c125-315e-4fbf-9d12-d285a3ad4c3f" providerId="ADAL" clId="{38ED3582-C3FD-4C7B-8AE2-ADD7A473FB02}" dt="2022-02-15T13:55:52.284" v="6504"/>
          <ac:picMkLst>
            <pc:docMk/>
            <pc:sldMk cId="1321674866" sldId="857"/>
            <ac:picMk id="80" creationId="{DED15C4D-7A0C-4AF3-9075-632B575DF1B3}"/>
          </ac:picMkLst>
        </pc:picChg>
        <pc:picChg chg="mod">
          <ac:chgData name="Amaury de Hemptinne" userId="09d4c125-315e-4fbf-9d12-d285a3ad4c3f" providerId="ADAL" clId="{38ED3582-C3FD-4C7B-8AE2-ADD7A473FB02}" dt="2022-02-15T13:55:52.284" v="6504"/>
          <ac:picMkLst>
            <pc:docMk/>
            <pc:sldMk cId="1321674866" sldId="857"/>
            <ac:picMk id="81" creationId="{DEEBF049-A057-4F73-980B-EA305481A641}"/>
          </ac:picMkLst>
        </pc:picChg>
        <pc:picChg chg="mod">
          <ac:chgData name="Amaury de Hemptinne" userId="09d4c125-315e-4fbf-9d12-d285a3ad4c3f" providerId="ADAL" clId="{38ED3582-C3FD-4C7B-8AE2-ADD7A473FB02}" dt="2022-02-15T13:55:52.284" v="6504"/>
          <ac:picMkLst>
            <pc:docMk/>
            <pc:sldMk cId="1321674866" sldId="857"/>
            <ac:picMk id="82" creationId="{B8B01F08-893A-4455-AC78-2839E5EF001F}"/>
          </ac:picMkLst>
        </pc:picChg>
        <pc:picChg chg="mod">
          <ac:chgData name="Amaury de Hemptinne" userId="09d4c125-315e-4fbf-9d12-d285a3ad4c3f" providerId="ADAL" clId="{38ED3582-C3FD-4C7B-8AE2-ADD7A473FB02}" dt="2022-02-15T13:55:52.284" v="6504"/>
          <ac:picMkLst>
            <pc:docMk/>
            <pc:sldMk cId="1321674866" sldId="857"/>
            <ac:picMk id="83" creationId="{BCADA305-7833-45F0-B1B1-B5A84A03BDA8}"/>
          </ac:picMkLst>
        </pc:picChg>
        <pc:picChg chg="mod">
          <ac:chgData name="Amaury de Hemptinne" userId="09d4c125-315e-4fbf-9d12-d285a3ad4c3f" providerId="ADAL" clId="{38ED3582-C3FD-4C7B-8AE2-ADD7A473FB02}" dt="2022-02-15T13:55:52.284" v="6504"/>
          <ac:picMkLst>
            <pc:docMk/>
            <pc:sldMk cId="1321674866" sldId="857"/>
            <ac:picMk id="84" creationId="{C2179CFE-BA24-4265-A2A1-8CDE8C769CB5}"/>
          </ac:picMkLst>
        </pc:picChg>
        <pc:picChg chg="del mod topLvl">
          <ac:chgData name="Amaury de Hemptinne" userId="09d4c125-315e-4fbf-9d12-d285a3ad4c3f" providerId="ADAL" clId="{38ED3582-C3FD-4C7B-8AE2-ADD7A473FB02}" dt="2022-02-15T13:56:18.401" v="6519" actId="478"/>
          <ac:picMkLst>
            <pc:docMk/>
            <pc:sldMk cId="1321674866" sldId="857"/>
            <ac:picMk id="102" creationId="{218A8AFE-0B12-464A-A655-51C52BE84864}"/>
          </ac:picMkLst>
        </pc:picChg>
        <pc:picChg chg="del mod topLvl">
          <ac:chgData name="Amaury de Hemptinne" userId="09d4c125-315e-4fbf-9d12-d285a3ad4c3f" providerId="ADAL" clId="{38ED3582-C3FD-4C7B-8AE2-ADD7A473FB02}" dt="2022-02-15T13:56:19.031" v="6520" actId="478"/>
          <ac:picMkLst>
            <pc:docMk/>
            <pc:sldMk cId="1321674866" sldId="857"/>
            <ac:picMk id="103" creationId="{09535A2B-7720-4A68-942E-6856CE7007A8}"/>
          </ac:picMkLst>
        </pc:picChg>
        <pc:picChg chg="del mod topLvl">
          <ac:chgData name="Amaury de Hemptinne" userId="09d4c125-315e-4fbf-9d12-d285a3ad4c3f" providerId="ADAL" clId="{38ED3582-C3FD-4C7B-8AE2-ADD7A473FB02}" dt="2022-02-15T13:56:07.120" v="6510" actId="478"/>
          <ac:picMkLst>
            <pc:docMk/>
            <pc:sldMk cId="1321674866" sldId="857"/>
            <ac:picMk id="108" creationId="{B943D4B2-59BC-4D06-970B-5EA55833ACC3}"/>
          </ac:picMkLst>
        </pc:picChg>
        <pc:picChg chg="del mod topLvl">
          <ac:chgData name="Amaury de Hemptinne" userId="09d4c125-315e-4fbf-9d12-d285a3ad4c3f" providerId="ADAL" clId="{38ED3582-C3FD-4C7B-8AE2-ADD7A473FB02}" dt="2022-02-15T13:56:08.250" v="6511" actId="478"/>
          <ac:picMkLst>
            <pc:docMk/>
            <pc:sldMk cId="1321674866" sldId="857"/>
            <ac:picMk id="109" creationId="{FE83DD35-0D3C-46AF-B6D3-23A381EBD743}"/>
          </ac:picMkLst>
        </pc:picChg>
        <pc:picChg chg="del mod topLvl">
          <ac:chgData name="Amaury de Hemptinne" userId="09d4c125-315e-4fbf-9d12-d285a3ad4c3f" providerId="ADAL" clId="{38ED3582-C3FD-4C7B-8AE2-ADD7A473FB02}" dt="2022-02-15T13:56:20.038" v="6521" actId="478"/>
          <ac:picMkLst>
            <pc:docMk/>
            <pc:sldMk cId="1321674866" sldId="857"/>
            <ac:picMk id="110" creationId="{DCC269FF-53F5-476B-AE78-519A44C8B2C9}"/>
          </ac:picMkLst>
        </pc:picChg>
      </pc:sldChg>
      <pc:sldChg chg="modSp ord">
        <pc:chgData name="Amaury de Hemptinne" userId="09d4c125-315e-4fbf-9d12-d285a3ad4c3f" providerId="ADAL" clId="{38ED3582-C3FD-4C7B-8AE2-ADD7A473FB02}" dt="2022-02-03T10:02:57.672" v="39" actId="962"/>
        <pc:sldMkLst>
          <pc:docMk/>
          <pc:sldMk cId="2832921327" sldId="858"/>
        </pc:sldMkLst>
        <pc:grpChg chg="mod">
          <ac:chgData name="Amaury de Hemptinne" userId="09d4c125-315e-4fbf-9d12-d285a3ad4c3f" providerId="ADAL" clId="{38ED3582-C3FD-4C7B-8AE2-ADD7A473FB02}" dt="2022-02-03T10:02:57.672" v="39" actId="962"/>
          <ac:grpSpMkLst>
            <pc:docMk/>
            <pc:sldMk cId="2832921327" sldId="858"/>
            <ac:grpSpMk id="136" creationId="{3310588F-5A3F-4A82-B2E2-82F18446A559}"/>
          </ac:grpSpMkLst>
        </pc:grpChg>
      </pc:sldChg>
      <pc:sldChg chg="modAnim">
        <pc:chgData name="Amaury de Hemptinne" userId="09d4c125-315e-4fbf-9d12-d285a3ad4c3f" providerId="ADAL" clId="{38ED3582-C3FD-4C7B-8AE2-ADD7A473FB02}" dt="2022-02-03T10:08:15.311" v="81"/>
        <pc:sldMkLst>
          <pc:docMk/>
          <pc:sldMk cId="1803335391" sldId="859"/>
        </pc:sldMkLst>
      </pc:sldChg>
      <pc:sldChg chg="modSp modTransition modAnim">
        <pc:chgData name="Amaury de Hemptinne" userId="09d4c125-315e-4fbf-9d12-d285a3ad4c3f" providerId="ADAL" clId="{38ED3582-C3FD-4C7B-8AE2-ADD7A473FB02}" dt="2022-02-03T10:03:28.168" v="42"/>
        <pc:sldMkLst>
          <pc:docMk/>
          <pc:sldMk cId="2953297080" sldId="861"/>
        </pc:sldMkLst>
        <pc:grpChg chg="mod">
          <ac:chgData name="Amaury de Hemptinne" userId="09d4c125-315e-4fbf-9d12-d285a3ad4c3f" providerId="ADAL" clId="{38ED3582-C3FD-4C7B-8AE2-ADD7A473FB02}" dt="2022-02-03T10:03:06.874" v="40" actId="962"/>
          <ac:grpSpMkLst>
            <pc:docMk/>
            <pc:sldMk cId="2953297080" sldId="861"/>
            <ac:grpSpMk id="338" creationId="{6BFDA5B0-4ABB-44E2-8475-E0442BC92099}"/>
          </ac:grpSpMkLst>
        </pc:grpChg>
      </pc:sldChg>
      <pc:sldChg chg="delSp modSp mod modAnim">
        <pc:chgData name="Amaury de Hemptinne" userId="09d4c125-315e-4fbf-9d12-d285a3ad4c3f" providerId="ADAL" clId="{38ED3582-C3FD-4C7B-8AE2-ADD7A473FB02}" dt="2022-02-08T09:03:03.294" v="4179"/>
        <pc:sldMkLst>
          <pc:docMk/>
          <pc:sldMk cId="408002878" sldId="862"/>
        </pc:sldMkLst>
        <pc:spChg chg="mod topLvl">
          <ac:chgData name="Amaury de Hemptinne" userId="09d4c125-315e-4fbf-9d12-d285a3ad4c3f" providerId="ADAL" clId="{38ED3582-C3FD-4C7B-8AE2-ADD7A473FB02}" dt="2022-02-08T09:02:44.330" v="4174" actId="165"/>
          <ac:spMkLst>
            <pc:docMk/>
            <pc:sldMk cId="408002878" sldId="862"/>
            <ac:spMk id="74" creationId="{2F4632E2-FF36-49EA-8522-F82CA1C524EF}"/>
          </ac:spMkLst>
        </pc:spChg>
        <pc:spChg chg="mod topLvl">
          <ac:chgData name="Amaury de Hemptinne" userId="09d4c125-315e-4fbf-9d12-d285a3ad4c3f" providerId="ADAL" clId="{38ED3582-C3FD-4C7B-8AE2-ADD7A473FB02}" dt="2022-02-08T09:02:44.330" v="4174" actId="165"/>
          <ac:spMkLst>
            <pc:docMk/>
            <pc:sldMk cId="408002878" sldId="862"/>
            <ac:spMk id="77" creationId="{8C2198F0-B803-44C9-8A91-B2163335E813}"/>
          </ac:spMkLst>
        </pc:spChg>
        <pc:spChg chg="mod topLvl">
          <ac:chgData name="Amaury de Hemptinne" userId="09d4c125-315e-4fbf-9d12-d285a3ad4c3f" providerId="ADAL" clId="{38ED3582-C3FD-4C7B-8AE2-ADD7A473FB02}" dt="2022-02-08T09:02:44.330" v="4174" actId="165"/>
          <ac:spMkLst>
            <pc:docMk/>
            <pc:sldMk cId="408002878" sldId="862"/>
            <ac:spMk id="78" creationId="{3658A388-8293-41DD-A913-04DFAE567A73}"/>
          </ac:spMkLst>
        </pc:spChg>
        <pc:spChg chg="mod topLvl">
          <ac:chgData name="Amaury de Hemptinne" userId="09d4c125-315e-4fbf-9d12-d285a3ad4c3f" providerId="ADAL" clId="{38ED3582-C3FD-4C7B-8AE2-ADD7A473FB02}" dt="2022-02-08T09:02:44.330" v="4174" actId="165"/>
          <ac:spMkLst>
            <pc:docMk/>
            <pc:sldMk cId="408002878" sldId="862"/>
            <ac:spMk id="80" creationId="{01457C37-2847-478F-BE72-51B7E28D379C}"/>
          </ac:spMkLst>
        </pc:spChg>
        <pc:grpChg chg="del ord">
          <ac:chgData name="Amaury de Hemptinne" userId="09d4c125-315e-4fbf-9d12-d285a3ad4c3f" providerId="ADAL" clId="{38ED3582-C3FD-4C7B-8AE2-ADD7A473FB02}" dt="2022-02-08T09:02:44.330" v="4174" actId="165"/>
          <ac:grpSpMkLst>
            <pc:docMk/>
            <pc:sldMk cId="408002878" sldId="862"/>
            <ac:grpSpMk id="43" creationId="{10275B06-6650-4529-BA6D-443400F55768}"/>
          </ac:grpSpMkLst>
        </pc:grpChg>
        <pc:grpChg chg="mod">
          <ac:chgData name="Amaury de Hemptinne" userId="09d4c125-315e-4fbf-9d12-d285a3ad4c3f" providerId="ADAL" clId="{38ED3582-C3FD-4C7B-8AE2-ADD7A473FB02}" dt="2022-02-08T09:02:37.306" v="4172" actId="1076"/>
          <ac:grpSpMkLst>
            <pc:docMk/>
            <pc:sldMk cId="408002878" sldId="862"/>
            <ac:grpSpMk id="90" creationId="{EE819212-A722-43CD-8898-D38FE6260234}"/>
          </ac:grpSpMkLst>
        </pc:grpChg>
      </pc:sldChg>
      <pc:sldChg chg="addSp delSp modSp mod modTransition modAnim">
        <pc:chgData name="Amaury de Hemptinne" userId="09d4c125-315e-4fbf-9d12-d285a3ad4c3f" providerId="ADAL" clId="{38ED3582-C3FD-4C7B-8AE2-ADD7A473FB02}" dt="2022-02-15T14:15:54.560" v="7048" actId="1076"/>
        <pc:sldMkLst>
          <pc:docMk/>
          <pc:sldMk cId="3814339244" sldId="864"/>
        </pc:sldMkLst>
        <pc:spChg chg="add mod">
          <ac:chgData name="Amaury de Hemptinne" userId="09d4c125-315e-4fbf-9d12-d285a3ad4c3f" providerId="ADAL" clId="{38ED3582-C3FD-4C7B-8AE2-ADD7A473FB02}" dt="2022-02-15T14:15:54.560" v="7048" actId="1076"/>
          <ac:spMkLst>
            <pc:docMk/>
            <pc:sldMk cId="3814339244" sldId="864"/>
            <ac:spMk id="11" creationId="{7E3BC368-31EF-4D8E-B9F7-6757838BDDE8}"/>
          </ac:spMkLst>
        </pc:spChg>
        <pc:spChg chg="del">
          <ac:chgData name="Amaury de Hemptinne" userId="09d4c125-315e-4fbf-9d12-d285a3ad4c3f" providerId="ADAL" clId="{38ED3582-C3FD-4C7B-8AE2-ADD7A473FB02}" dt="2022-02-08T08:49:46.742" v="4057" actId="478"/>
          <ac:spMkLst>
            <pc:docMk/>
            <pc:sldMk cId="3814339244" sldId="864"/>
            <ac:spMk id="15" creationId="{E8395A7B-6514-4104-8695-6423E086AF74}"/>
          </ac:spMkLst>
        </pc:spChg>
        <pc:spChg chg="del">
          <ac:chgData name="Amaury de Hemptinne" userId="09d4c125-315e-4fbf-9d12-d285a3ad4c3f" providerId="ADAL" clId="{38ED3582-C3FD-4C7B-8AE2-ADD7A473FB02}" dt="2022-02-08T09:10:42.545" v="4208" actId="478"/>
          <ac:spMkLst>
            <pc:docMk/>
            <pc:sldMk cId="3814339244" sldId="864"/>
            <ac:spMk id="17" creationId="{F2F985E9-2354-4315-93F9-6A5E78A35E00}"/>
          </ac:spMkLst>
        </pc:spChg>
        <pc:spChg chg="del">
          <ac:chgData name="Amaury de Hemptinne" userId="09d4c125-315e-4fbf-9d12-d285a3ad4c3f" providerId="ADAL" clId="{38ED3582-C3FD-4C7B-8AE2-ADD7A473FB02}" dt="2022-02-08T09:10:52.265" v="4213" actId="478"/>
          <ac:spMkLst>
            <pc:docMk/>
            <pc:sldMk cId="3814339244" sldId="864"/>
            <ac:spMk id="18" creationId="{FC20DE63-1496-4F9D-8AF4-7C90FEC0C498}"/>
          </ac:spMkLst>
        </pc:spChg>
        <pc:spChg chg="del">
          <ac:chgData name="Amaury de Hemptinne" userId="09d4c125-315e-4fbf-9d12-d285a3ad4c3f" providerId="ADAL" clId="{38ED3582-C3FD-4C7B-8AE2-ADD7A473FB02}" dt="2022-02-08T09:10:46.299" v="4211" actId="478"/>
          <ac:spMkLst>
            <pc:docMk/>
            <pc:sldMk cId="3814339244" sldId="864"/>
            <ac:spMk id="19" creationId="{95123E8D-A4BF-4A2D-9FCD-17E9361F3B96}"/>
          </ac:spMkLst>
        </pc:spChg>
        <pc:spChg chg="del">
          <ac:chgData name="Amaury de Hemptinne" userId="09d4c125-315e-4fbf-9d12-d285a3ad4c3f" providerId="ADAL" clId="{38ED3582-C3FD-4C7B-8AE2-ADD7A473FB02}" dt="2022-02-08T09:10:45.134" v="4210" actId="478"/>
          <ac:spMkLst>
            <pc:docMk/>
            <pc:sldMk cId="3814339244" sldId="864"/>
            <ac:spMk id="20" creationId="{527024CA-2E7B-48C4-A49B-D7B9AC8170C8}"/>
          </ac:spMkLst>
        </pc:spChg>
        <pc:spChg chg="add mod">
          <ac:chgData name="Amaury de Hemptinne" userId="09d4c125-315e-4fbf-9d12-d285a3ad4c3f" providerId="ADAL" clId="{38ED3582-C3FD-4C7B-8AE2-ADD7A473FB02}" dt="2022-02-08T09:10:56.241" v="4214" actId="1076"/>
          <ac:spMkLst>
            <pc:docMk/>
            <pc:sldMk cId="3814339244" sldId="864"/>
            <ac:spMk id="21" creationId="{2B6A31A8-8022-4946-A115-12C05000D554}"/>
          </ac:spMkLst>
        </pc:spChg>
        <pc:spChg chg="mod">
          <ac:chgData name="Amaury de Hemptinne" userId="09d4c125-315e-4fbf-9d12-d285a3ad4c3f" providerId="ADAL" clId="{38ED3582-C3FD-4C7B-8AE2-ADD7A473FB02}" dt="2022-02-08T08:50:06.017" v="4062" actId="1076"/>
          <ac:spMkLst>
            <pc:docMk/>
            <pc:sldMk cId="3814339244" sldId="864"/>
            <ac:spMk id="25" creationId="{3DF1890D-FB92-45C0-8676-1E6C16F4F21C}"/>
          </ac:spMkLst>
        </pc:spChg>
        <pc:picChg chg="mod ord">
          <ac:chgData name="Amaury de Hemptinne" userId="09d4c125-315e-4fbf-9d12-d285a3ad4c3f" providerId="ADAL" clId="{38ED3582-C3FD-4C7B-8AE2-ADD7A473FB02}" dt="2022-02-08T08:50:12.149" v="4076" actId="1035"/>
          <ac:picMkLst>
            <pc:docMk/>
            <pc:sldMk cId="3814339244" sldId="864"/>
            <ac:picMk id="14" creationId="{0A4242DD-DE30-4BF3-A3C3-47251025AC29}"/>
          </ac:picMkLst>
        </pc:picChg>
        <pc:picChg chg="del">
          <ac:chgData name="Amaury de Hemptinne" userId="09d4c125-315e-4fbf-9d12-d285a3ad4c3f" providerId="ADAL" clId="{38ED3582-C3FD-4C7B-8AE2-ADD7A473FB02}" dt="2022-02-08T08:49:51.358" v="4059" actId="478"/>
          <ac:picMkLst>
            <pc:docMk/>
            <pc:sldMk cId="3814339244" sldId="864"/>
            <ac:picMk id="22" creationId="{0FE3CDC0-0845-4731-920A-22E0D1840134}"/>
          </ac:picMkLst>
        </pc:picChg>
        <pc:cxnChg chg="add mod">
          <ac:chgData name="Amaury de Hemptinne" userId="09d4c125-315e-4fbf-9d12-d285a3ad4c3f" providerId="ADAL" clId="{38ED3582-C3FD-4C7B-8AE2-ADD7A473FB02}" dt="2022-02-08T08:50:29.079" v="4078" actId="692"/>
          <ac:cxnSpMkLst>
            <pc:docMk/>
            <pc:sldMk cId="3814339244" sldId="864"/>
            <ac:cxnSpMk id="4" creationId="{8C51C69E-C12B-48C5-8776-11655B9E5976}"/>
          </ac:cxnSpMkLst>
        </pc:cxnChg>
        <pc:cxnChg chg="del">
          <ac:chgData name="Amaury de Hemptinne" userId="09d4c125-315e-4fbf-9d12-d285a3ad4c3f" providerId="ADAL" clId="{38ED3582-C3FD-4C7B-8AE2-ADD7A473FB02}" dt="2022-02-08T09:10:43.805" v="4209" actId="478"/>
          <ac:cxnSpMkLst>
            <pc:docMk/>
            <pc:sldMk cId="3814339244" sldId="864"/>
            <ac:cxnSpMk id="16" creationId="{C851011F-41D1-423B-BD95-5E0EA5F836F8}"/>
          </ac:cxnSpMkLst>
        </pc:cxnChg>
      </pc:sldChg>
      <pc:sldChg chg="addSp modSp mod modTransition modAnim">
        <pc:chgData name="Amaury de Hemptinne" userId="09d4c125-315e-4fbf-9d12-d285a3ad4c3f" providerId="ADAL" clId="{38ED3582-C3FD-4C7B-8AE2-ADD7A473FB02}" dt="2022-02-16T08:23:09.880" v="7149" actId="6549"/>
        <pc:sldMkLst>
          <pc:docMk/>
          <pc:sldMk cId="1663955518" sldId="866"/>
        </pc:sldMkLst>
        <pc:spChg chg="add mod">
          <ac:chgData name="Amaury de Hemptinne" userId="09d4c125-315e-4fbf-9d12-d285a3ad4c3f" providerId="ADAL" clId="{38ED3582-C3FD-4C7B-8AE2-ADD7A473FB02}" dt="2022-02-08T08:57:29.553" v="4101" actId="1076"/>
          <ac:spMkLst>
            <pc:docMk/>
            <pc:sldMk cId="1663955518" sldId="866"/>
            <ac:spMk id="46" creationId="{796E5990-32D0-40C1-BC98-25CD1E7C6AF6}"/>
          </ac:spMkLst>
        </pc:spChg>
        <pc:spChg chg="mod">
          <ac:chgData name="Amaury de Hemptinne" userId="09d4c125-315e-4fbf-9d12-d285a3ad4c3f" providerId="ADAL" clId="{38ED3582-C3FD-4C7B-8AE2-ADD7A473FB02}" dt="2022-02-16T08:23:09.880" v="7149" actId="6549"/>
          <ac:spMkLst>
            <pc:docMk/>
            <pc:sldMk cId="1663955518" sldId="866"/>
            <ac:spMk id="71" creationId="{AD5D1E2B-1855-4D11-838F-E0F6F8D197F3}"/>
          </ac:spMkLst>
        </pc:spChg>
        <pc:spChg chg="mod">
          <ac:chgData name="Amaury de Hemptinne" userId="09d4c125-315e-4fbf-9d12-d285a3ad4c3f" providerId="ADAL" clId="{38ED3582-C3FD-4C7B-8AE2-ADD7A473FB02}" dt="2022-02-16T08:23:06.770" v="7147" actId="6549"/>
          <ac:spMkLst>
            <pc:docMk/>
            <pc:sldMk cId="1663955518" sldId="866"/>
            <ac:spMk id="72" creationId="{583072F9-6427-4F60-B680-86875BF9868A}"/>
          </ac:spMkLst>
        </pc:spChg>
        <pc:spChg chg="mod">
          <ac:chgData name="Amaury de Hemptinne" userId="09d4c125-315e-4fbf-9d12-d285a3ad4c3f" providerId="ADAL" clId="{38ED3582-C3FD-4C7B-8AE2-ADD7A473FB02}" dt="2022-02-16T08:22:58.450" v="7143" actId="20577"/>
          <ac:spMkLst>
            <pc:docMk/>
            <pc:sldMk cId="1663955518" sldId="866"/>
            <ac:spMk id="87" creationId="{5FF4C387-B727-4140-A8EE-DC94BEBA580C}"/>
          </ac:spMkLst>
        </pc:spChg>
        <pc:spChg chg="mod">
          <ac:chgData name="Amaury de Hemptinne" userId="09d4c125-315e-4fbf-9d12-d285a3ad4c3f" providerId="ADAL" clId="{38ED3582-C3FD-4C7B-8AE2-ADD7A473FB02}" dt="2022-02-08T09:11:33.688" v="4240" actId="1038"/>
          <ac:spMkLst>
            <pc:docMk/>
            <pc:sldMk cId="1663955518" sldId="866"/>
            <ac:spMk id="93" creationId="{F5DB2CAA-50C5-4E2C-8124-CACEF05B27FA}"/>
          </ac:spMkLst>
        </pc:spChg>
        <pc:spChg chg="mod">
          <ac:chgData name="Amaury de Hemptinne" userId="09d4c125-315e-4fbf-9d12-d285a3ad4c3f" providerId="ADAL" clId="{38ED3582-C3FD-4C7B-8AE2-ADD7A473FB02}" dt="2022-02-08T08:52:55.354" v="4082" actId="20577"/>
          <ac:spMkLst>
            <pc:docMk/>
            <pc:sldMk cId="1663955518" sldId="866"/>
            <ac:spMk id="112" creationId="{C9E2AD3B-EC44-42A2-8BD1-AF97E028F6B2}"/>
          </ac:spMkLst>
        </pc:spChg>
        <pc:spChg chg="mod">
          <ac:chgData name="Amaury de Hemptinne" userId="09d4c125-315e-4fbf-9d12-d285a3ad4c3f" providerId="ADAL" clId="{38ED3582-C3FD-4C7B-8AE2-ADD7A473FB02}" dt="2022-02-16T08:23:02.503" v="7145" actId="6549"/>
          <ac:spMkLst>
            <pc:docMk/>
            <pc:sldMk cId="1663955518" sldId="866"/>
            <ac:spMk id="145" creationId="{2A6EFBC7-9CFF-458D-8C1E-8FC0C21B868F}"/>
          </ac:spMkLst>
        </pc:spChg>
      </pc:sldChg>
      <pc:sldChg chg="delSp modSp mod delAnim modAnim">
        <pc:chgData name="Amaury de Hemptinne" userId="09d4c125-315e-4fbf-9d12-d285a3ad4c3f" providerId="ADAL" clId="{38ED3582-C3FD-4C7B-8AE2-ADD7A473FB02}" dt="2022-02-08T09:03:36.822" v="4181"/>
        <pc:sldMkLst>
          <pc:docMk/>
          <pc:sldMk cId="835044062" sldId="867"/>
        </pc:sldMkLst>
        <pc:spChg chg="mod">
          <ac:chgData name="Amaury de Hemptinne" userId="09d4c125-315e-4fbf-9d12-d285a3ad4c3f" providerId="ADAL" clId="{38ED3582-C3FD-4C7B-8AE2-ADD7A473FB02}" dt="2022-02-08T08:58:59.480" v="4146" actId="1038"/>
          <ac:spMkLst>
            <pc:docMk/>
            <pc:sldMk cId="835044062" sldId="867"/>
            <ac:spMk id="46" creationId="{65268B0A-5B39-448E-A5E1-9009378D881D}"/>
          </ac:spMkLst>
        </pc:spChg>
        <pc:spChg chg="mod">
          <ac:chgData name="Amaury de Hemptinne" userId="09d4c125-315e-4fbf-9d12-d285a3ad4c3f" providerId="ADAL" clId="{38ED3582-C3FD-4C7B-8AE2-ADD7A473FB02}" dt="2022-02-08T08:58:59.480" v="4146" actId="1038"/>
          <ac:spMkLst>
            <pc:docMk/>
            <pc:sldMk cId="835044062" sldId="867"/>
            <ac:spMk id="47" creationId="{B505B478-8404-4345-B124-424662CF35A5}"/>
          </ac:spMkLst>
        </pc:spChg>
        <pc:spChg chg="mod">
          <ac:chgData name="Amaury de Hemptinne" userId="09d4c125-315e-4fbf-9d12-d285a3ad4c3f" providerId="ADAL" clId="{38ED3582-C3FD-4C7B-8AE2-ADD7A473FB02}" dt="2022-02-08T08:58:59.480" v="4146" actId="1038"/>
          <ac:spMkLst>
            <pc:docMk/>
            <pc:sldMk cId="835044062" sldId="867"/>
            <ac:spMk id="48" creationId="{26D8E6A1-737C-4DB1-84DE-22FAD71EE549}"/>
          </ac:spMkLst>
        </pc:spChg>
        <pc:spChg chg="del">
          <ac:chgData name="Amaury de Hemptinne" userId="09d4c125-315e-4fbf-9d12-d285a3ad4c3f" providerId="ADAL" clId="{38ED3582-C3FD-4C7B-8AE2-ADD7A473FB02}" dt="2022-02-08T08:58:32.750" v="4105" actId="478"/>
          <ac:spMkLst>
            <pc:docMk/>
            <pc:sldMk cId="835044062" sldId="867"/>
            <ac:spMk id="49" creationId="{DE24D32A-5D94-4187-AAA3-01C4CF37550A}"/>
          </ac:spMkLst>
        </pc:spChg>
        <pc:spChg chg="del">
          <ac:chgData name="Amaury de Hemptinne" userId="09d4c125-315e-4fbf-9d12-d285a3ad4c3f" providerId="ADAL" clId="{38ED3582-C3FD-4C7B-8AE2-ADD7A473FB02}" dt="2022-02-08T08:58:34.671" v="4106" actId="478"/>
          <ac:spMkLst>
            <pc:docMk/>
            <pc:sldMk cId="835044062" sldId="867"/>
            <ac:spMk id="50" creationId="{DFFFCB03-C55F-40D2-8EBA-1E977E122E87}"/>
          </ac:spMkLst>
        </pc:spChg>
        <pc:spChg chg="del">
          <ac:chgData name="Amaury de Hemptinne" userId="09d4c125-315e-4fbf-9d12-d285a3ad4c3f" providerId="ADAL" clId="{38ED3582-C3FD-4C7B-8AE2-ADD7A473FB02}" dt="2022-02-08T08:58:35.600" v="4107" actId="478"/>
          <ac:spMkLst>
            <pc:docMk/>
            <pc:sldMk cId="835044062" sldId="867"/>
            <ac:spMk id="51" creationId="{533DA7AD-DFCD-4BD7-B7E0-79318601B1E9}"/>
          </ac:spMkLst>
        </pc:spChg>
        <pc:spChg chg="mod">
          <ac:chgData name="Amaury de Hemptinne" userId="09d4c125-315e-4fbf-9d12-d285a3ad4c3f" providerId="ADAL" clId="{38ED3582-C3FD-4C7B-8AE2-ADD7A473FB02}" dt="2022-02-08T08:59:03.232" v="4147" actId="1076"/>
          <ac:spMkLst>
            <pc:docMk/>
            <pc:sldMk cId="835044062" sldId="867"/>
            <ac:spMk id="52" creationId="{62DD276E-91CE-4B6A-80B1-B76C68F80B41}"/>
          </ac:spMkLst>
        </pc:spChg>
        <pc:spChg chg="mod">
          <ac:chgData name="Amaury de Hemptinne" userId="09d4c125-315e-4fbf-9d12-d285a3ad4c3f" providerId="ADAL" clId="{38ED3582-C3FD-4C7B-8AE2-ADD7A473FB02}" dt="2022-02-08T08:59:03.232" v="4147" actId="1076"/>
          <ac:spMkLst>
            <pc:docMk/>
            <pc:sldMk cId="835044062" sldId="867"/>
            <ac:spMk id="53" creationId="{DCA129BD-2A79-4E0F-86CD-2F7178464568}"/>
          </ac:spMkLst>
        </pc:spChg>
        <pc:spChg chg="del">
          <ac:chgData name="Amaury de Hemptinne" userId="09d4c125-315e-4fbf-9d12-d285a3ad4c3f" providerId="ADAL" clId="{38ED3582-C3FD-4C7B-8AE2-ADD7A473FB02}" dt="2022-02-08T08:58:38.923" v="4108" actId="478"/>
          <ac:spMkLst>
            <pc:docMk/>
            <pc:sldMk cId="835044062" sldId="867"/>
            <ac:spMk id="54" creationId="{FF71D64F-1E5D-49CA-AFEA-C6ED1C08C12F}"/>
          </ac:spMkLst>
        </pc:spChg>
        <pc:spChg chg="del">
          <ac:chgData name="Amaury de Hemptinne" userId="09d4c125-315e-4fbf-9d12-d285a3ad4c3f" providerId="ADAL" clId="{38ED3582-C3FD-4C7B-8AE2-ADD7A473FB02}" dt="2022-02-08T08:58:38.923" v="4108" actId="478"/>
          <ac:spMkLst>
            <pc:docMk/>
            <pc:sldMk cId="835044062" sldId="867"/>
            <ac:spMk id="55" creationId="{60C34446-8769-4F48-9E90-8EC13EA7C8C9}"/>
          </ac:spMkLst>
        </pc:spChg>
      </pc:sldChg>
      <pc:sldChg chg="addSp modSp mod modTransition modAnim">
        <pc:chgData name="Amaury de Hemptinne" userId="09d4c125-315e-4fbf-9d12-d285a3ad4c3f" providerId="ADAL" clId="{38ED3582-C3FD-4C7B-8AE2-ADD7A473FB02}" dt="2022-02-15T14:25:22.083" v="7112" actId="313"/>
        <pc:sldMkLst>
          <pc:docMk/>
          <pc:sldMk cId="3254197310" sldId="868"/>
        </pc:sldMkLst>
        <pc:spChg chg="add mod">
          <ac:chgData name="Amaury de Hemptinne" userId="09d4c125-315e-4fbf-9d12-d285a3ad4c3f" providerId="ADAL" clId="{38ED3582-C3FD-4C7B-8AE2-ADD7A473FB02}" dt="2022-02-15T07:49:13.964" v="6255" actId="962"/>
          <ac:spMkLst>
            <pc:docMk/>
            <pc:sldMk cId="3254197310" sldId="868"/>
            <ac:spMk id="50" creationId="{1505BE77-74A3-45FD-B528-9B9B9DE92968}"/>
          </ac:spMkLst>
        </pc:spChg>
        <pc:spChg chg="add mod">
          <ac:chgData name="Amaury de Hemptinne" userId="09d4c125-315e-4fbf-9d12-d285a3ad4c3f" providerId="ADAL" clId="{38ED3582-C3FD-4C7B-8AE2-ADD7A473FB02}" dt="2022-02-08T09:04:54.083" v="4186" actId="1076"/>
          <ac:spMkLst>
            <pc:docMk/>
            <pc:sldMk cId="3254197310" sldId="868"/>
            <ac:spMk id="51" creationId="{7806AC8C-FDB5-4D5C-A2C2-7D30DB4A13FC}"/>
          </ac:spMkLst>
        </pc:spChg>
        <pc:spChg chg="mod">
          <ac:chgData name="Amaury de Hemptinne" userId="09d4c125-315e-4fbf-9d12-d285a3ad4c3f" providerId="ADAL" clId="{38ED3582-C3FD-4C7B-8AE2-ADD7A473FB02}" dt="2022-02-15T14:25:21.305" v="7111" actId="313"/>
          <ac:spMkLst>
            <pc:docMk/>
            <pc:sldMk cId="3254197310" sldId="868"/>
            <ac:spMk id="74" creationId="{FCB89F0D-8E5D-4EB6-BC5B-5E7A4CF752AB}"/>
          </ac:spMkLst>
        </pc:spChg>
        <pc:spChg chg="mod">
          <ac:chgData name="Amaury de Hemptinne" userId="09d4c125-315e-4fbf-9d12-d285a3ad4c3f" providerId="ADAL" clId="{38ED3582-C3FD-4C7B-8AE2-ADD7A473FB02}" dt="2022-02-15T14:25:22.083" v="7112" actId="313"/>
          <ac:spMkLst>
            <pc:docMk/>
            <pc:sldMk cId="3254197310" sldId="868"/>
            <ac:spMk id="75" creationId="{2E65975A-F5A0-4CB0-8334-67A657513C1C}"/>
          </ac:spMkLst>
        </pc:spChg>
      </pc:sldChg>
      <pc:sldChg chg="addSp delSp modSp del mod modTransition delAnim modAnim">
        <pc:chgData name="Amaury de Hemptinne" userId="09d4c125-315e-4fbf-9d12-d285a3ad4c3f" providerId="ADAL" clId="{38ED3582-C3FD-4C7B-8AE2-ADD7A473FB02}" dt="2022-02-08T09:08:29.080" v="4204" actId="47"/>
        <pc:sldMkLst>
          <pc:docMk/>
          <pc:sldMk cId="529238238" sldId="869"/>
        </pc:sldMkLst>
        <pc:spChg chg="add del">
          <ac:chgData name="Amaury de Hemptinne" userId="09d4c125-315e-4fbf-9d12-d285a3ad4c3f" providerId="ADAL" clId="{38ED3582-C3FD-4C7B-8AE2-ADD7A473FB02}" dt="2022-02-08T09:08:07.692" v="4198" actId="478"/>
          <ac:spMkLst>
            <pc:docMk/>
            <pc:sldMk cId="529238238" sldId="869"/>
            <ac:spMk id="3" creationId="{23BC50B9-53DE-4439-8CDF-83AA1146231A}"/>
          </ac:spMkLst>
        </pc:spChg>
        <pc:grpChg chg="del mod">
          <ac:chgData name="Amaury de Hemptinne" userId="09d4c125-315e-4fbf-9d12-d285a3ad4c3f" providerId="ADAL" clId="{38ED3582-C3FD-4C7B-8AE2-ADD7A473FB02}" dt="2022-02-03T10:04:34.397" v="47" actId="478"/>
          <ac:grpSpMkLst>
            <pc:docMk/>
            <pc:sldMk cId="529238238" sldId="869"/>
            <ac:grpSpMk id="54" creationId="{F3DC27E2-037A-4D12-B6E8-E020E5E20227}"/>
          </ac:grpSpMkLst>
        </pc:grpChg>
        <pc:graphicFrameChg chg="add mod">
          <ac:chgData name="Amaury de Hemptinne" userId="09d4c125-315e-4fbf-9d12-d285a3ad4c3f" providerId="ADAL" clId="{38ED3582-C3FD-4C7B-8AE2-ADD7A473FB02}" dt="2022-02-08T09:08:06.134" v="4197" actId="1076"/>
          <ac:graphicFrameMkLst>
            <pc:docMk/>
            <pc:sldMk cId="529238238" sldId="869"/>
            <ac:graphicFrameMk id="69" creationId="{B2906421-86CB-4C1D-A084-B32534DBD9B8}"/>
          </ac:graphicFrameMkLst>
        </pc:graphicFrameChg>
        <pc:graphicFrameChg chg="add del mod modGraphic">
          <ac:chgData name="Amaury de Hemptinne" userId="09d4c125-315e-4fbf-9d12-d285a3ad4c3f" providerId="ADAL" clId="{38ED3582-C3FD-4C7B-8AE2-ADD7A473FB02}" dt="2022-02-08T09:08:09.230" v="4199" actId="478"/>
          <ac:graphicFrameMkLst>
            <pc:docMk/>
            <pc:sldMk cId="529238238" sldId="869"/>
            <ac:graphicFrameMk id="71" creationId="{6C7063A4-13DA-4BBF-A7B7-943310CDF4CF}"/>
          </ac:graphicFrameMkLst>
        </pc:graphicFrameChg>
      </pc:sldChg>
      <pc:sldChg chg="addSp modSp mod modTransition modAnim">
        <pc:chgData name="Amaury de Hemptinne" userId="09d4c125-315e-4fbf-9d12-d285a3ad4c3f" providerId="ADAL" clId="{38ED3582-C3FD-4C7B-8AE2-ADD7A473FB02}" dt="2022-02-15T14:26:45.423" v="7121" actId="947"/>
        <pc:sldMkLst>
          <pc:docMk/>
          <pc:sldMk cId="3608421478" sldId="870"/>
        </pc:sldMkLst>
        <pc:spChg chg="mod">
          <ac:chgData name="Amaury de Hemptinne" userId="09d4c125-315e-4fbf-9d12-d285a3ad4c3f" providerId="ADAL" clId="{38ED3582-C3FD-4C7B-8AE2-ADD7A473FB02}" dt="2022-02-15T14:25:26.649" v="7113" actId="313"/>
          <ac:spMkLst>
            <pc:docMk/>
            <pc:sldMk cId="3608421478" sldId="870"/>
            <ac:spMk id="50" creationId="{FFA33E42-044A-4546-9641-87B48A8D9A41}"/>
          </ac:spMkLst>
        </pc:spChg>
        <pc:spChg chg="mod">
          <ac:chgData name="Amaury de Hemptinne" userId="09d4c125-315e-4fbf-9d12-d285a3ad4c3f" providerId="ADAL" clId="{38ED3582-C3FD-4C7B-8AE2-ADD7A473FB02}" dt="2022-02-15T14:25:27.099" v="7114" actId="313"/>
          <ac:spMkLst>
            <pc:docMk/>
            <pc:sldMk cId="3608421478" sldId="870"/>
            <ac:spMk id="51" creationId="{19AAB045-374D-413C-8793-FA4F35BECEFB}"/>
          </ac:spMkLst>
        </pc:spChg>
        <pc:spChg chg="mod">
          <ac:chgData name="Amaury de Hemptinne" userId="09d4c125-315e-4fbf-9d12-d285a3ad4c3f" providerId="ADAL" clId="{38ED3582-C3FD-4C7B-8AE2-ADD7A473FB02}" dt="2022-02-15T07:49:19.114" v="6256" actId="962"/>
          <ac:spMkLst>
            <pc:docMk/>
            <pc:sldMk cId="3608421478" sldId="870"/>
            <ac:spMk id="52" creationId="{E5296636-1EC1-4FEC-9A83-7620D54CFC43}"/>
          </ac:spMkLst>
        </pc:spChg>
        <pc:graphicFrameChg chg="mod modGraphic">
          <ac:chgData name="Amaury de Hemptinne" userId="09d4c125-315e-4fbf-9d12-d285a3ad4c3f" providerId="ADAL" clId="{38ED3582-C3FD-4C7B-8AE2-ADD7A473FB02}" dt="2022-02-15T14:26:45.423" v="7121" actId="947"/>
          <ac:graphicFrameMkLst>
            <pc:docMk/>
            <pc:sldMk cId="3608421478" sldId="870"/>
            <ac:graphicFrameMk id="4" creationId="{F2FE94ED-603D-4BA4-B78B-132FF09688D2}"/>
          </ac:graphicFrameMkLst>
        </pc:graphicFrameChg>
        <pc:graphicFrameChg chg="add mod">
          <ac:chgData name="Amaury de Hemptinne" userId="09d4c125-315e-4fbf-9d12-d285a3ad4c3f" providerId="ADAL" clId="{38ED3582-C3FD-4C7B-8AE2-ADD7A473FB02}" dt="2022-02-15T14:26:34.770" v="7119"/>
          <ac:graphicFrameMkLst>
            <pc:docMk/>
            <pc:sldMk cId="3608421478" sldId="870"/>
            <ac:graphicFrameMk id="9" creationId="{2F1FA1EF-496D-4A0C-9527-E072D5D00B75}"/>
          </ac:graphicFrameMkLst>
        </pc:graphicFrameChg>
      </pc:sldChg>
      <pc:sldChg chg="modSp mod">
        <pc:chgData name="Amaury de Hemptinne" userId="09d4c125-315e-4fbf-9d12-d285a3ad4c3f" providerId="ADAL" clId="{38ED3582-C3FD-4C7B-8AE2-ADD7A473FB02}" dt="2022-02-08T09:16:17.613" v="4244" actId="20577"/>
        <pc:sldMkLst>
          <pc:docMk/>
          <pc:sldMk cId="3012793802" sldId="871"/>
        </pc:sldMkLst>
        <pc:spChg chg="mod">
          <ac:chgData name="Amaury de Hemptinne" userId="09d4c125-315e-4fbf-9d12-d285a3ad4c3f" providerId="ADAL" clId="{38ED3582-C3FD-4C7B-8AE2-ADD7A473FB02}" dt="2022-02-08T09:16:17.613" v="4244" actId="20577"/>
          <ac:spMkLst>
            <pc:docMk/>
            <pc:sldMk cId="3012793802" sldId="871"/>
            <ac:spMk id="317" creationId="{04F48654-8BBA-4102-9808-FD9AF2B48DC8}"/>
          </ac:spMkLst>
        </pc:spChg>
      </pc:sldChg>
      <pc:sldChg chg="addSp delSp modSp mod">
        <pc:chgData name="Amaury de Hemptinne" userId="09d4c125-315e-4fbf-9d12-d285a3ad4c3f" providerId="ADAL" clId="{38ED3582-C3FD-4C7B-8AE2-ADD7A473FB02}" dt="2022-02-09T08:09:20.177" v="5601" actId="1076"/>
        <pc:sldMkLst>
          <pc:docMk/>
          <pc:sldMk cId="1245374966" sldId="873"/>
        </pc:sldMkLst>
        <pc:spChg chg="mod">
          <ac:chgData name="Amaury de Hemptinne" userId="09d4c125-315e-4fbf-9d12-d285a3ad4c3f" providerId="ADAL" clId="{38ED3582-C3FD-4C7B-8AE2-ADD7A473FB02}" dt="2022-02-08T17:16:41.150" v="5573" actId="6549"/>
          <ac:spMkLst>
            <pc:docMk/>
            <pc:sldMk cId="1245374966" sldId="873"/>
            <ac:spMk id="3" creationId="{0703A16B-BFAD-458D-9D7C-6AD6FC57903D}"/>
          </ac:spMkLst>
        </pc:spChg>
        <pc:spChg chg="add mod">
          <ac:chgData name="Amaury de Hemptinne" userId="09d4c125-315e-4fbf-9d12-d285a3ad4c3f" providerId="ADAL" clId="{38ED3582-C3FD-4C7B-8AE2-ADD7A473FB02}" dt="2022-02-09T08:09:20.177" v="5601" actId="1076"/>
          <ac:spMkLst>
            <pc:docMk/>
            <pc:sldMk cId="1245374966" sldId="873"/>
            <ac:spMk id="8" creationId="{733F1D91-DF0D-43FB-97C3-3994175E7642}"/>
          </ac:spMkLst>
        </pc:spChg>
        <pc:picChg chg="del">
          <ac:chgData name="Amaury de Hemptinne" userId="09d4c125-315e-4fbf-9d12-d285a3ad4c3f" providerId="ADAL" clId="{38ED3582-C3FD-4C7B-8AE2-ADD7A473FB02}" dt="2022-02-09T08:09:15.241" v="5598" actId="478"/>
          <ac:picMkLst>
            <pc:docMk/>
            <pc:sldMk cId="1245374966" sldId="873"/>
            <ac:picMk id="5" creationId="{D68266B1-5F57-45AE-BA92-34F072E76B3D}"/>
          </ac:picMkLst>
        </pc:picChg>
        <pc:picChg chg="del">
          <ac:chgData name="Amaury de Hemptinne" userId="09d4c125-315e-4fbf-9d12-d285a3ad4c3f" providerId="ADAL" clId="{38ED3582-C3FD-4C7B-8AE2-ADD7A473FB02}" dt="2022-02-09T08:09:15.757" v="5599" actId="478"/>
          <ac:picMkLst>
            <pc:docMk/>
            <pc:sldMk cId="1245374966" sldId="873"/>
            <ac:picMk id="6" creationId="{D8477E10-2545-4414-8D70-32D72738BB38}"/>
          </ac:picMkLst>
        </pc:picChg>
        <pc:picChg chg="add mod">
          <ac:chgData name="Amaury de Hemptinne" userId="09d4c125-315e-4fbf-9d12-d285a3ad4c3f" providerId="ADAL" clId="{38ED3582-C3FD-4C7B-8AE2-ADD7A473FB02}" dt="2022-02-09T08:09:10.612" v="5597"/>
          <ac:picMkLst>
            <pc:docMk/>
            <pc:sldMk cId="1245374966" sldId="873"/>
            <ac:picMk id="9" creationId="{739B9E24-F210-43FC-8443-F4215B15DDF6}"/>
          </ac:picMkLst>
        </pc:picChg>
        <pc:picChg chg="add mod">
          <ac:chgData name="Amaury de Hemptinne" userId="09d4c125-315e-4fbf-9d12-d285a3ad4c3f" providerId="ADAL" clId="{38ED3582-C3FD-4C7B-8AE2-ADD7A473FB02}" dt="2022-02-09T08:09:16.589" v="5600"/>
          <ac:picMkLst>
            <pc:docMk/>
            <pc:sldMk cId="1245374966" sldId="873"/>
            <ac:picMk id="10" creationId="{49731C8B-97D0-49E9-8E4D-0B19AEFD1749}"/>
          </ac:picMkLst>
        </pc:picChg>
        <pc:picChg chg="add mod">
          <ac:chgData name="Amaury de Hemptinne" userId="09d4c125-315e-4fbf-9d12-d285a3ad4c3f" providerId="ADAL" clId="{38ED3582-C3FD-4C7B-8AE2-ADD7A473FB02}" dt="2022-02-09T08:09:16.589" v="5600"/>
          <ac:picMkLst>
            <pc:docMk/>
            <pc:sldMk cId="1245374966" sldId="873"/>
            <ac:picMk id="11" creationId="{4A9F9427-5807-4E48-AB95-A3259516EBD1}"/>
          </ac:picMkLst>
        </pc:picChg>
      </pc:sldChg>
      <pc:sldChg chg="addSp delSp modSp add mod modTransition addAnim delAnim modAnim">
        <pc:chgData name="Amaury de Hemptinne" userId="09d4c125-315e-4fbf-9d12-d285a3ad4c3f" providerId="ADAL" clId="{38ED3582-C3FD-4C7B-8AE2-ADD7A473FB02}" dt="2022-02-16T08:09:10.541" v="7141" actId="478"/>
        <pc:sldMkLst>
          <pc:docMk/>
          <pc:sldMk cId="2628075415" sldId="874"/>
        </pc:sldMkLst>
        <pc:spChg chg="del">
          <ac:chgData name="Amaury de Hemptinne" userId="09d4c125-315e-4fbf-9d12-d285a3ad4c3f" providerId="ADAL" clId="{38ED3582-C3FD-4C7B-8AE2-ADD7A473FB02}" dt="2022-02-16T08:09:10.541" v="7141" actId="478"/>
          <ac:spMkLst>
            <pc:docMk/>
            <pc:sldMk cId="2628075415" sldId="874"/>
            <ac:spMk id="4" creationId="{844924AB-CFAB-49AD-9C43-18A9D0BE0B78}"/>
          </ac:spMkLst>
        </pc:spChg>
        <pc:spChg chg="mod">
          <ac:chgData name="Amaury de Hemptinne" userId="09d4c125-315e-4fbf-9d12-d285a3ad4c3f" providerId="ADAL" clId="{38ED3582-C3FD-4C7B-8AE2-ADD7A473FB02}" dt="2022-02-03T10:00:26.339" v="30" actId="164"/>
          <ac:spMkLst>
            <pc:docMk/>
            <pc:sldMk cId="2628075415" sldId="874"/>
            <ac:spMk id="26" creationId="{554E5B2F-8451-4EBD-B0C8-F9F4A17AD526}"/>
          </ac:spMkLst>
        </pc:spChg>
        <pc:spChg chg="mod">
          <ac:chgData name="Amaury de Hemptinne" userId="09d4c125-315e-4fbf-9d12-d285a3ad4c3f" providerId="ADAL" clId="{38ED3582-C3FD-4C7B-8AE2-ADD7A473FB02}" dt="2022-02-03T09:59:32.287" v="23" actId="164"/>
          <ac:spMkLst>
            <pc:docMk/>
            <pc:sldMk cId="2628075415" sldId="874"/>
            <ac:spMk id="35" creationId="{DC75E509-965C-4742-8F8F-A72BDF418778}"/>
          </ac:spMkLst>
        </pc:spChg>
        <pc:spChg chg="mod">
          <ac:chgData name="Amaury de Hemptinne" userId="09d4c125-315e-4fbf-9d12-d285a3ad4c3f" providerId="ADAL" clId="{38ED3582-C3FD-4C7B-8AE2-ADD7A473FB02}" dt="2022-02-03T09:59:32.287" v="23" actId="164"/>
          <ac:spMkLst>
            <pc:docMk/>
            <pc:sldMk cId="2628075415" sldId="874"/>
            <ac:spMk id="36" creationId="{B1553D7F-DFC0-434D-8D65-FBE035C0492C}"/>
          </ac:spMkLst>
        </pc:spChg>
        <pc:spChg chg="mod">
          <ac:chgData name="Amaury de Hemptinne" userId="09d4c125-315e-4fbf-9d12-d285a3ad4c3f" providerId="ADAL" clId="{38ED3582-C3FD-4C7B-8AE2-ADD7A473FB02}" dt="2022-02-03T09:59:32.287" v="23" actId="164"/>
          <ac:spMkLst>
            <pc:docMk/>
            <pc:sldMk cId="2628075415" sldId="874"/>
            <ac:spMk id="37" creationId="{8CEB01FE-97B9-4CC3-82CD-DEE491FBBE8C}"/>
          </ac:spMkLst>
        </pc:spChg>
        <pc:spChg chg="mod">
          <ac:chgData name="Amaury de Hemptinne" userId="09d4c125-315e-4fbf-9d12-d285a3ad4c3f" providerId="ADAL" clId="{38ED3582-C3FD-4C7B-8AE2-ADD7A473FB02}" dt="2022-02-03T09:59:32.287" v="23" actId="164"/>
          <ac:spMkLst>
            <pc:docMk/>
            <pc:sldMk cId="2628075415" sldId="874"/>
            <ac:spMk id="38" creationId="{B821A2B8-D1B7-464C-9AFF-E7EDE0061695}"/>
          </ac:spMkLst>
        </pc:spChg>
        <pc:spChg chg="mod">
          <ac:chgData name="Amaury de Hemptinne" userId="09d4c125-315e-4fbf-9d12-d285a3ad4c3f" providerId="ADAL" clId="{38ED3582-C3FD-4C7B-8AE2-ADD7A473FB02}" dt="2022-02-03T09:59:32.287" v="23" actId="164"/>
          <ac:spMkLst>
            <pc:docMk/>
            <pc:sldMk cId="2628075415" sldId="874"/>
            <ac:spMk id="39" creationId="{2443D9EC-322E-423F-BFA8-C2B1D5E52CA9}"/>
          </ac:spMkLst>
        </pc:spChg>
        <pc:spChg chg="mod">
          <ac:chgData name="Amaury de Hemptinne" userId="09d4c125-315e-4fbf-9d12-d285a3ad4c3f" providerId="ADAL" clId="{38ED3582-C3FD-4C7B-8AE2-ADD7A473FB02}" dt="2022-02-03T09:59:32.287" v="23" actId="164"/>
          <ac:spMkLst>
            <pc:docMk/>
            <pc:sldMk cId="2628075415" sldId="874"/>
            <ac:spMk id="40" creationId="{9473EF46-C0B5-4D25-85E2-0D2A1F38F9E3}"/>
          </ac:spMkLst>
        </pc:spChg>
        <pc:spChg chg="mod">
          <ac:chgData name="Amaury de Hemptinne" userId="09d4c125-315e-4fbf-9d12-d285a3ad4c3f" providerId="ADAL" clId="{38ED3582-C3FD-4C7B-8AE2-ADD7A473FB02}" dt="2022-02-03T09:59:32.287" v="23" actId="164"/>
          <ac:spMkLst>
            <pc:docMk/>
            <pc:sldMk cId="2628075415" sldId="874"/>
            <ac:spMk id="41" creationId="{560C038D-0AC3-47CF-A2A9-B129732BAF1D}"/>
          </ac:spMkLst>
        </pc:spChg>
        <pc:spChg chg="mod">
          <ac:chgData name="Amaury de Hemptinne" userId="09d4c125-315e-4fbf-9d12-d285a3ad4c3f" providerId="ADAL" clId="{38ED3582-C3FD-4C7B-8AE2-ADD7A473FB02}" dt="2022-02-03T09:59:32.287" v="23" actId="164"/>
          <ac:spMkLst>
            <pc:docMk/>
            <pc:sldMk cId="2628075415" sldId="874"/>
            <ac:spMk id="42" creationId="{E229936C-B30E-4D97-AFB7-C95B735378AB}"/>
          </ac:spMkLst>
        </pc:spChg>
        <pc:spChg chg="mod">
          <ac:chgData name="Amaury de Hemptinne" userId="09d4c125-315e-4fbf-9d12-d285a3ad4c3f" providerId="ADAL" clId="{38ED3582-C3FD-4C7B-8AE2-ADD7A473FB02}" dt="2022-02-03T09:59:32.287" v="23" actId="164"/>
          <ac:spMkLst>
            <pc:docMk/>
            <pc:sldMk cId="2628075415" sldId="874"/>
            <ac:spMk id="43" creationId="{C20EFF01-EA4B-45A0-996D-90BA6C86D02E}"/>
          </ac:spMkLst>
        </pc:spChg>
        <pc:spChg chg="mod">
          <ac:chgData name="Amaury de Hemptinne" userId="09d4c125-315e-4fbf-9d12-d285a3ad4c3f" providerId="ADAL" clId="{38ED3582-C3FD-4C7B-8AE2-ADD7A473FB02}" dt="2022-02-03T09:59:32.287" v="23" actId="164"/>
          <ac:spMkLst>
            <pc:docMk/>
            <pc:sldMk cId="2628075415" sldId="874"/>
            <ac:spMk id="44" creationId="{7B714F7D-CF7D-4CFD-9342-E8F36CD6A4AB}"/>
          </ac:spMkLst>
        </pc:spChg>
        <pc:spChg chg="mod">
          <ac:chgData name="Amaury de Hemptinne" userId="09d4c125-315e-4fbf-9d12-d285a3ad4c3f" providerId="ADAL" clId="{38ED3582-C3FD-4C7B-8AE2-ADD7A473FB02}" dt="2022-02-03T09:59:32.287" v="23" actId="164"/>
          <ac:spMkLst>
            <pc:docMk/>
            <pc:sldMk cId="2628075415" sldId="874"/>
            <ac:spMk id="45" creationId="{A25A05BC-8617-44C9-8B40-ACFA0E7D76A1}"/>
          </ac:spMkLst>
        </pc:spChg>
        <pc:spChg chg="mod">
          <ac:chgData name="Amaury de Hemptinne" userId="09d4c125-315e-4fbf-9d12-d285a3ad4c3f" providerId="ADAL" clId="{38ED3582-C3FD-4C7B-8AE2-ADD7A473FB02}" dt="2022-02-03T09:59:32.287" v="23" actId="164"/>
          <ac:spMkLst>
            <pc:docMk/>
            <pc:sldMk cId="2628075415" sldId="874"/>
            <ac:spMk id="46" creationId="{20251BB8-781A-4D60-B568-934E7DB08269}"/>
          </ac:spMkLst>
        </pc:spChg>
        <pc:spChg chg="mod">
          <ac:chgData name="Amaury de Hemptinne" userId="09d4c125-315e-4fbf-9d12-d285a3ad4c3f" providerId="ADAL" clId="{38ED3582-C3FD-4C7B-8AE2-ADD7A473FB02}" dt="2022-02-03T09:59:32.287" v="23" actId="164"/>
          <ac:spMkLst>
            <pc:docMk/>
            <pc:sldMk cId="2628075415" sldId="874"/>
            <ac:spMk id="47" creationId="{E841B96D-5F61-4A63-918C-5840F02B2B41}"/>
          </ac:spMkLst>
        </pc:spChg>
        <pc:spChg chg="mod">
          <ac:chgData name="Amaury de Hemptinne" userId="09d4c125-315e-4fbf-9d12-d285a3ad4c3f" providerId="ADAL" clId="{38ED3582-C3FD-4C7B-8AE2-ADD7A473FB02}" dt="2022-02-03T09:59:32.287" v="23" actId="164"/>
          <ac:spMkLst>
            <pc:docMk/>
            <pc:sldMk cId="2628075415" sldId="874"/>
            <ac:spMk id="48" creationId="{5E74747D-3CEB-48E6-B32E-FD6F10923D2D}"/>
          </ac:spMkLst>
        </pc:spChg>
        <pc:spChg chg="mod">
          <ac:chgData name="Amaury de Hemptinne" userId="09d4c125-315e-4fbf-9d12-d285a3ad4c3f" providerId="ADAL" clId="{38ED3582-C3FD-4C7B-8AE2-ADD7A473FB02}" dt="2022-02-03T09:59:32.287" v="23" actId="164"/>
          <ac:spMkLst>
            <pc:docMk/>
            <pc:sldMk cId="2628075415" sldId="874"/>
            <ac:spMk id="49" creationId="{027AD021-2BAB-4D53-99C3-DAE2E8BB8888}"/>
          </ac:spMkLst>
        </pc:spChg>
        <pc:spChg chg="mod">
          <ac:chgData name="Amaury de Hemptinne" userId="09d4c125-315e-4fbf-9d12-d285a3ad4c3f" providerId="ADAL" clId="{38ED3582-C3FD-4C7B-8AE2-ADD7A473FB02}" dt="2022-02-03T09:59:32.287" v="23" actId="164"/>
          <ac:spMkLst>
            <pc:docMk/>
            <pc:sldMk cId="2628075415" sldId="874"/>
            <ac:spMk id="50" creationId="{9707256B-D7F3-4202-B7AE-5F5E33238086}"/>
          </ac:spMkLst>
        </pc:spChg>
        <pc:spChg chg="mod">
          <ac:chgData name="Amaury de Hemptinne" userId="09d4c125-315e-4fbf-9d12-d285a3ad4c3f" providerId="ADAL" clId="{38ED3582-C3FD-4C7B-8AE2-ADD7A473FB02}" dt="2022-02-03T09:59:32.287" v="23" actId="164"/>
          <ac:spMkLst>
            <pc:docMk/>
            <pc:sldMk cId="2628075415" sldId="874"/>
            <ac:spMk id="51" creationId="{E8CD1013-2792-434C-BC64-078BC8722A65}"/>
          </ac:spMkLst>
        </pc:spChg>
        <pc:spChg chg="mod">
          <ac:chgData name="Amaury de Hemptinne" userId="09d4c125-315e-4fbf-9d12-d285a3ad4c3f" providerId="ADAL" clId="{38ED3582-C3FD-4C7B-8AE2-ADD7A473FB02}" dt="2022-02-03T10:00:26.339" v="30" actId="164"/>
          <ac:spMkLst>
            <pc:docMk/>
            <pc:sldMk cId="2628075415" sldId="874"/>
            <ac:spMk id="53" creationId="{078793D0-E4BB-4FE0-8FC6-450AFFD7FBFF}"/>
          </ac:spMkLst>
        </pc:spChg>
        <pc:spChg chg="mod">
          <ac:chgData name="Amaury de Hemptinne" userId="09d4c125-315e-4fbf-9d12-d285a3ad4c3f" providerId="ADAL" clId="{38ED3582-C3FD-4C7B-8AE2-ADD7A473FB02}" dt="2022-02-03T10:00:26.339" v="30" actId="164"/>
          <ac:spMkLst>
            <pc:docMk/>
            <pc:sldMk cId="2628075415" sldId="874"/>
            <ac:spMk id="54" creationId="{706E8119-A7E4-4C2A-B055-4733179B2A36}"/>
          </ac:spMkLst>
        </pc:spChg>
        <pc:spChg chg="mod">
          <ac:chgData name="Amaury de Hemptinne" userId="09d4c125-315e-4fbf-9d12-d285a3ad4c3f" providerId="ADAL" clId="{38ED3582-C3FD-4C7B-8AE2-ADD7A473FB02}" dt="2022-02-03T10:00:26.339" v="30" actId="164"/>
          <ac:spMkLst>
            <pc:docMk/>
            <pc:sldMk cId="2628075415" sldId="874"/>
            <ac:spMk id="55" creationId="{49A2AB25-BD88-4F1E-8035-87A3F3535F9D}"/>
          </ac:spMkLst>
        </pc:spChg>
        <pc:spChg chg="mod">
          <ac:chgData name="Amaury de Hemptinne" userId="09d4c125-315e-4fbf-9d12-d285a3ad4c3f" providerId="ADAL" clId="{38ED3582-C3FD-4C7B-8AE2-ADD7A473FB02}" dt="2022-02-03T10:00:26.339" v="30" actId="164"/>
          <ac:spMkLst>
            <pc:docMk/>
            <pc:sldMk cId="2628075415" sldId="874"/>
            <ac:spMk id="56" creationId="{83863440-325E-4992-B5A3-EBC322D71E7C}"/>
          </ac:spMkLst>
        </pc:spChg>
        <pc:spChg chg="add mod">
          <ac:chgData name="Amaury de Hemptinne" userId="09d4c125-315e-4fbf-9d12-d285a3ad4c3f" providerId="ADAL" clId="{38ED3582-C3FD-4C7B-8AE2-ADD7A473FB02}" dt="2022-02-03T09:59:41.587" v="25" actId="571"/>
          <ac:spMkLst>
            <pc:docMk/>
            <pc:sldMk cId="2628075415" sldId="874"/>
            <ac:spMk id="59" creationId="{E597AACB-FA5F-49CA-8FE2-002B45D75D23}"/>
          </ac:spMkLst>
        </pc:spChg>
        <pc:spChg chg="add mod">
          <ac:chgData name="Amaury de Hemptinne" userId="09d4c125-315e-4fbf-9d12-d285a3ad4c3f" providerId="ADAL" clId="{38ED3582-C3FD-4C7B-8AE2-ADD7A473FB02}" dt="2022-02-03T09:59:41.587" v="25" actId="571"/>
          <ac:spMkLst>
            <pc:docMk/>
            <pc:sldMk cId="2628075415" sldId="874"/>
            <ac:spMk id="60" creationId="{4C5E7CC0-AF59-4336-AE67-FE53C120AA97}"/>
          </ac:spMkLst>
        </pc:spChg>
        <pc:spChg chg="add mod">
          <ac:chgData name="Amaury de Hemptinne" userId="09d4c125-315e-4fbf-9d12-d285a3ad4c3f" providerId="ADAL" clId="{38ED3582-C3FD-4C7B-8AE2-ADD7A473FB02}" dt="2022-02-03T09:59:41.587" v="25" actId="571"/>
          <ac:spMkLst>
            <pc:docMk/>
            <pc:sldMk cId="2628075415" sldId="874"/>
            <ac:spMk id="61" creationId="{7518BA55-F2CF-4C9F-B0BC-6EB18746460D}"/>
          </ac:spMkLst>
        </pc:spChg>
        <pc:grpChg chg="add mod">
          <ac:chgData name="Amaury de Hemptinne" userId="09d4c125-315e-4fbf-9d12-d285a3ad4c3f" providerId="ADAL" clId="{38ED3582-C3FD-4C7B-8AE2-ADD7A473FB02}" dt="2022-02-03T09:59:32.287" v="23" actId="164"/>
          <ac:grpSpMkLst>
            <pc:docMk/>
            <pc:sldMk cId="2628075415" sldId="874"/>
            <ac:grpSpMk id="3" creationId="{8C9B889E-3494-4B9A-984B-110EBFA2C5E2}"/>
          </ac:grpSpMkLst>
        </pc:grpChg>
        <pc:grpChg chg="add mod">
          <ac:chgData name="Amaury de Hemptinne" userId="09d4c125-315e-4fbf-9d12-d285a3ad4c3f" providerId="ADAL" clId="{38ED3582-C3FD-4C7B-8AE2-ADD7A473FB02}" dt="2022-02-03T10:00:18.907" v="29" actId="164"/>
          <ac:grpSpMkLst>
            <pc:docMk/>
            <pc:sldMk cId="2628075415" sldId="874"/>
            <ac:grpSpMk id="7" creationId="{7FD90BA3-CEAC-4A4E-8405-148375EAD16F}"/>
          </ac:grpSpMkLst>
        </pc:grpChg>
        <pc:grpChg chg="add mod ord">
          <ac:chgData name="Amaury de Hemptinne" userId="09d4c125-315e-4fbf-9d12-d285a3ad4c3f" providerId="ADAL" clId="{38ED3582-C3FD-4C7B-8AE2-ADD7A473FB02}" dt="2022-02-03T10:00:45.648" v="32" actId="962"/>
          <ac:grpSpMkLst>
            <pc:docMk/>
            <pc:sldMk cId="2628075415" sldId="874"/>
            <ac:grpSpMk id="24" creationId="{87385370-E62C-4EAA-A5AA-D9A0F52BCB5B}"/>
          </ac:grpSpMkLst>
        </pc:grpChg>
        <pc:graphicFrameChg chg="add del mod">
          <ac:chgData name="Amaury de Hemptinne" userId="09d4c125-315e-4fbf-9d12-d285a3ad4c3f" providerId="ADAL" clId="{38ED3582-C3FD-4C7B-8AE2-ADD7A473FB02}" dt="2022-02-08T08:39:10.033" v="3980" actId="478"/>
          <ac:graphicFrameMkLst>
            <pc:docMk/>
            <pc:sldMk cId="2628075415" sldId="874"/>
            <ac:graphicFrameMk id="3" creationId="{F4FD473E-9F5D-4AFB-838C-025920B54798}"/>
          </ac:graphicFrameMkLst>
        </pc:graphicFrameChg>
        <pc:picChg chg="add del mod">
          <ac:chgData name="Amaury de Hemptinne" userId="09d4c125-315e-4fbf-9d12-d285a3ad4c3f" providerId="ADAL" clId="{38ED3582-C3FD-4C7B-8AE2-ADD7A473FB02}" dt="2022-02-08T08:39:07.934" v="3979" actId="478"/>
          <ac:picMkLst>
            <pc:docMk/>
            <pc:sldMk cId="2628075415" sldId="874"/>
            <ac:picMk id="6" creationId="{FF3762DC-BC82-4DDD-AF17-606FFF058896}"/>
          </ac:picMkLst>
        </pc:picChg>
        <pc:picChg chg="mod">
          <ac:chgData name="Amaury de Hemptinne" userId="09d4c125-315e-4fbf-9d12-d285a3ad4c3f" providerId="ADAL" clId="{38ED3582-C3FD-4C7B-8AE2-ADD7A473FB02}" dt="2022-02-03T10:00:26.339" v="30" actId="164"/>
          <ac:picMkLst>
            <pc:docMk/>
            <pc:sldMk cId="2628075415" sldId="874"/>
            <ac:picMk id="25" creationId="{70CFE923-8AF6-4B40-962C-465C2365CCE5}"/>
          </ac:picMkLst>
        </pc:picChg>
        <pc:picChg chg="add mod">
          <ac:chgData name="Amaury de Hemptinne" userId="09d4c125-315e-4fbf-9d12-d285a3ad4c3f" providerId="ADAL" clId="{38ED3582-C3FD-4C7B-8AE2-ADD7A473FB02}" dt="2022-02-03T09:59:41.587" v="25" actId="571"/>
          <ac:picMkLst>
            <pc:docMk/>
            <pc:sldMk cId="2628075415" sldId="874"/>
            <ac:picMk id="58" creationId="{5F917A7D-5467-4F70-8C17-0B45819AD444}"/>
          </ac:picMkLst>
        </pc:picChg>
        <pc:cxnChg chg="mod">
          <ac:chgData name="Amaury de Hemptinne" userId="09d4c125-315e-4fbf-9d12-d285a3ad4c3f" providerId="ADAL" clId="{38ED3582-C3FD-4C7B-8AE2-ADD7A473FB02}" dt="2022-02-03T09:59:32.287" v="23" actId="164"/>
          <ac:cxnSpMkLst>
            <pc:docMk/>
            <pc:sldMk cId="2628075415" sldId="874"/>
            <ac:cxnSpMk id="57" creationId="{EAA974BF-A929-48BF-AF53-4724B929EB5C}"/>
          </ac:cxnSpMkLst>
        </pc:cxnChg>
        <pc:cxnChg chg="mod">
          <ac:chgData name="Amaury de Hemptinne" userId="09d4c125-315e-4fbf-9d12-d285a3ad4c3f" providerId="ADAL" clId="{38ED3582-C3FD-4C7B-8AE2-ADD7A473FB02}" dt="2022-02-03T09:59:32.287" v="23" actId="164"/>
          <ac:cxnSpMkLst>
            <pc:docMk/>
            <pc:sldMk cId="2628075415" sldId="874"/>
            <ac:cxnSpMk id="116" creationId="{3BBE21DE-9609-4BB5-8118-C0639350CFBF}"/>
          </ac:cxnSpMkLst>
        </pc:cxnChg>
      </pc:sldChg>
      <pc:sldChg chg="addSp modSp add mod modTransition addAnim delAnim modAnim">
        <pc:chgData name="Amaury de Hemptinne" userId="09d4c125-315e-4fbf-9d12-d285a3ad4c3f" providerId="ADAL" clId="{38ED3582-C3FD-4C7B-8AE2-ADD7A473FB02}" dt="2022-02-15T14:27:27.065" v="7131" actId="947"/>
        <pc:sldMkLst>
          <pc:docMk/>
          <pc:sldMk cId="3784704101" sldId="875"/>
        </pc:sldMkLst>
        <pc:spChg chg="add">
          <ac:chgData name="Amaury de Hemptinne" userId="09d4c125-315e-4fbf-9d12-d285a3ad4c3f" providerId="ADAL" clId="{38ED3582-C3FD-4C7B-8AE2-ADD7A473FB02}" dt="2022-02-08T09:08:39.846" v="4205" actId="11529"/>
          <ac:spMkLst>
            <pc:docMk/>
            <pc:sldMk cId="3784704101" sldId="875"/>
            <ac:spMk id="3" creationId="{47A642BC-CAF5-41E2-9417-D00148DF2280}"/>
          </ac:spMkLst>
        </pc:spChg>
        <pc:spChg chg="mod">
          <ac:chgData name="Amaury de Hemptinne" userId="09d4c125-315e-4fbf-9d12-d285a3ad4c3f" providerId="ADAL" clId="{38ED3582-C3FD-4C7B-8AE2-ADD7A473FB02}" dt="2022-02-15T14:22:56.182" v="7077" actId="313"/>
          <ac:spMkLst>
            <pc:docMk/>
            <pc:sldMk cId="3784704101" sldId="875"/>
            <ac:spMk id="94" creationId="{708025E2-0C36-448E-85A2-06E0FA72EF9C}"/>
          </ac:spMkLst>
        </pc:spChg>
        <pc:spChg chg="mod">
          <ac:chgData name="Amaury de Hemptinne" userId="09d4c125-315e-4fbf-9d12-d285a3ad4c3f" providerId="ADAL" clId="{38ED3582-C3FD-4C7B-8AE2-ADD7A473FB02}" dt="2022-02-15T14:22:57.023" v="7078" actId="313"/>
          <ac:spMkLst>
            <pc:docMk/>
            <pc:sldMk cId="3784704101" sldId="875"/>
            <ac:spMk id="120" creationId="{AE40E0CF-2FD1-4D24-9D5D-515BA525B44D}"/>
          </ac:spMkLst>
        </pc:spChg>
        <pc:spChg chg="mod">
          <ac:chgData name="Amaury de Hemptinne" userId="09d4c125-315e-4fbf-9d12-d285a3ad4c3f" providerId="ADAL" clId="{38ED3582-C3FD-4C7B-8AE2-ADD7A473FB02}" dt="2022-02-15T14:22:57.552" v="7079" actId="313"/>
          <ac:spMkLst>
            <pc:docMk/>
            <pc:sldMk cId="3784704101" sldId="875"/>
            <ac:spMk id="121" creationId="{30A33E74-D2CC-49E6-9063-FD4904B669B8}"/>
          </ac:spMkLst>
        </pc:spChg>
        <pc:spChg chg="mod">
          <ac:chgData name="Amaury de Hemptinne" userId="09d4c125-315e-4fbf-9d12-d285a3ad4c3f" providerId="ADAL" clId="{38ED3582-C3FD-4C7B-8AE2-ADD7A473FB02}" dt="2022-02-15T14:22:58.053" v="7080" actId="313"/>
          <ac:spMkLst>
            <pc:docMk/>
            <pc:sldMk cId="3784704101" sldId="875"/>
            <ac:spMk id="124" creationId="{CCB3B409-3FF5-4388-812F-03D300D8C2FE}"/>
          </ac:spMkLst>
        </pc:spChg>
        <pc:graphicFrameChg chg="mod modGraphic">
          <ac:chgData name="Amaury de Hemptinne" userId="09d4c125-315e-4fbf-9d12-d285a3ad4c3f" providerId="ADAL" clId="{38ED3582-C3FD-4C7B-8AE2-ADD7A473FB02}" dt="2022-02-15T14:27:27.065" v="7131" actId="947"/>
          <ac:graphicFrameMkLst>
            <pc:docMk/>
            <pc:sldMk cId="3784704101" sldId="875"/>
            <ac:graphicFrameMk id="69" creationId="{B2906421-86CB-4C1D-A084-B32534DBD9B8}"/>
          </ac:graphicFrameMkLst>
        </pc:graphicFrameChg>
        <pc:graphicFrameChg chg="add mod modGraphic">
          <ac:chgData name="Amaury de Hemptinne" userId="09d4c125-315e-4fbf-9d12-d285a3ad4c3f" providerId="ADAL" clId="{38ED3582-C3FD-4C7B-8AE2-ADD7A473FB02}" dt="2022-02-15T14:27:06.222" v="7124" actId="947"/>
          <ac:graphicFrameMkLst>
            <pc:docMk/>
            <pc:sldMk cId="3784704101" sldId="875"/>
            <ac:graphicFrameMk id="70" creationId="{6526A98F-CBBA-43AE-A6F3-3F950F0A13E1}"/>
          </ac:graphicFrameMkLst>
        </pc:graphicFrameChg>
      </pc:sldChg>
      <pc:sldChg chg="delSp modSp add del mod delAnim">
        <pc:chgData name="Amaury de Hemptinne" userId="09d4c125-315e-4fbf-9d12-d285a3ad4c3f" providerId="ADAL" clId="{38ED3582-C3FD-4C7B-8AE2-ADD7A473FB02}" dt="2022-02-07T08:21:52.606" v="3055" actId="47"/>
        <pc:sldMkLst>
          <pc:docMk/>
          <pc:sldMk cId="3613324839" sldId="876"/>
        </pc:sldMkLst>
        <pc:spChg chg="mod">
          <ac:chgData name="Amaury de Hemptinne" userId="09d4c125-315e-4fbf-9d12-d285a3ad4c3f" providerId="ADAL" clId="{38ED3582-C3FD-4C7B-8AE2-ADD7A473FB02}" dt="2022-02-04T08:23:28.832" v="206" actId="20577"/>
          <ac:spMkLst>
            <pc:docMk/>
            <pc:sldMk cId="3613324839" sldId="876"/>
            <ac:spMk id="2" creationId="{EB475EF2-E0FF-4DAD-991C-F15916EDA1D2}"/>
          </ac:spMkLst>
        </pc:spChg>
        <pc:spChg chg="del">
          <ac:chgData name="Amaury de Hemptinne" userId="09d4c125-315e-4fbf-9d12-d285a3ad4c3f" providerId="ADAL" clId="{38ED3582-C3FD-4C7B-8AE2-ADD7A473FB02}" dt="2022-02-04T08:23:38.673" v="207" actId="478"/>
          <ac:spMkLst>
            <pc:docMk/>
            <pc:sldMk cId="3613324839" sldId="876"/>
            <ac:spMk id="7" creationId="{9A5D9936-F654-4FA2-8B0F-3D481BCD09BC}"/>
          </ac:spMkLst>
        </pc:spChg>
        <pc:spChg chg="del">
          <ac:chgData name="Amaury de Hemptinne" userId="09d4c125-315e-4fbf-9d12-d285a3ad4c3f" providerId="ADAL" clId="{38ED3582-C3FD-4C7B-8AE2-ADD7A473FB02}" dt="2022-02-04T08:23:38.673" v="207" actId="478"/>
          <ac:spMkLst>
            <pc:docMk/>
            <pc:sldMk cId="3613324839" sldId="876"/>
            <ac:spMk id="8" creationId="{4C9FFFF9-6A45-473D-88E0-E6ECE48C8396}"/>
          </ac:spMkLst>
        </pc:spChg>
        <pc:picChg chg="del">
          <ac:chgData name="Amaury de Hemptinne" userId="09d4c125-315e-4fbf-9d12-d285a3ad4c3f" providerId="ADAL" clId="{38ED3582-C3FD-4C7B-8AE2-ADD7A473FB02}" dt="2022-02-04T08:23:38.673" v="207" actId="478"/>
          <ac:picMkLst>
            <pc:docMk/>
            <pc:sldMk cId="3613324839" sldId="876"/>
            <ac:picMk id="5" creationId="{A7C4CA51-1709-4A19-852A-203F18C1B4A0}"/>
          </ac:picMkLst>
        </pc:picChg>
        <pc:picChg chg="del">
          <ac:chgData name="Amaury de Hemptinne" userId="09d4c125-315e-4fbf-9d12-d285a3ad4c3f" providerId="ADAL" clId="{38ED3582-C3FD-4C7B-8AE2-ADD7A473FB02}" dt="2022-02-04T08:23:38.673" v="207" actId="478"/>
          <ac:picMkLst>
            <pc:docMk/>
            <pc:sldMk cId="3613324839" sldId="876"/>
            <ac:picMk id="6" creationId="{AD24D419-8C56-4AE3-8AC8-CFEF2DCE4AC6}"/>
          </ac:picMkLst>
        </pc:picChg>
      </pc:sldChg>
      <pc:sldChg chg="addSp delSp modSp add mod delAnim modAnim">
        <pc:chgData name="Amaury de Hemptinne" userId="09d4c125-315e-4fbf-9d12-d285a3ad4c3f" providerId="ADAL" clId="{38ED3582-C3FD-4C7B-8AE2-ADD7A473FB02}" dt="2022-02-16T08:48:16.632" v="7153" actId="6549"/>
        <pc:sldMkLst>
          <pc:docMk/>
          <pc:sldMk cId="3513974651" sldId="877"/>
        </pc:sldMkLst>
        <pc:spChg chg="mod">
          <ac:chgData name="Amaury de Hemptinne" userId="09d4c125-315e-4fbf-9d12-d285a3ad4c3f" providerId="ADAL" clId="{38ED3582-C3FD-4C7B-8AE2-ADD7A473FB02}" dt="2022-02-07T08:21:18.951" v="2992" actId="5793"/>
          <ac:spMkLst>
            <pc:docMk/>
            <pc:sldMk cId="3513974651" sldId="877"/>
            <ac:spMk id="2" creationId="{EB475EF2-E0FF-4DAD-991C-F15916EDA1D2}"/>
          </ac:spMkLst>
        </pc:spChg>
        <pc:spChg chg="mod">
          <ac:chgData name="Amaury de Hemptinne" userId="09d4c125-315e-4fbf-9d12-d285a3ad4c3f" providerId="ADAL" clId="{38ED3582-C3FD-4C7B-8AE2-ADD7A473FB02}" dt="2022-02-16T08:48:16.632" v="7153" actId="6549"/>
          <ac:spMkLst>
            <pc:docMk/>
            <pc:sldMk cId="3513974651" sldId="877"/>
            <ac:spMk id="3" creationId="{4410880B-FEB9-4112-8736-ED3E0790E675}"/>
          </ac:spMkLst>
        </pc:spChg>
        <pc:spChg chg="del">
          <ac:chgData name="Amaury de Hemptinne" userId="09d4c125-315e-4fbf-9d12-d285a3ad4c3f" providerId="ADAL" clId="{38ED3582-C3FD-4C7B-8AE2-ADD7A473FB02}" dt="2022-02-07T08:21:46.090" v="3054" actId="478"/>
          <ac:spMkLst>
            <pc:docMk/>
            <pc:sldMk cId="3513974651" sldId="877"/>
            <ac:spMk id="7" creationId="{9A5D9936-F654-4FA2-8B0F-3D481BCD09BC}"/>
          </ac:spMkLst>
        </pc:spChg>
        <pc:spChg chg="del">
          <ac:chgData name="Amaury de Hemptinne" userId="09d4c125-315e-4fbf-9d12-d285a3ad4c3f" providerId="ADAL" clId="{38ED3582-C3FD-4C7B-8AE2-ADD7A473FB02}" dt="2022-02-07T08:21:46.090" v="3054" actId="478"/>
          <ac:spMkLst>
            <pc:docMk/>
            <pc:sldMk cId="3513974651" sldId="877"/>
            <ac:spMk id="8" creationId="{4C9FFFF9-6A45-473D-88E0-E6ECE48C8396}"/>
          </ac:spMkLst>
        </pc:spChg>
        <pc:spChg chg="del mod topLvl">
          <ac:chgData name="Amaury de Hemptinne" userId="09d4c125-315e-4fbf-9d12-d285a3ad4c3f" providerId="ADAL" clId="{38ED3582-C3FD-4C7B-8AE2-ADD7A473FB02}" dt="2022-02-07T13:43:46.552" v="3729" actId="478"/>
          <ac:spMkLst>
            <pc:docMk/>
            <pc:sldMk cId="3513974651" sldId="877"/>
            <ac:spMk id="8" creationId="{CD0E9353-55FC-4D23-AC84-F42388B70A48}"/>
          </ac:spMkLst>
        </pc:spChg>
        <pc:spChg chg="del mod topLvl">
          <ac:chgData name="Amaury de Hemptinne" userId="09d4c125-315e-4fbf-9d12-d285a3ad4c3f" providerId="ADAL" clId="{38ED3582-C3FD-4C7B-8AE2-ADD7A473FB02}" dt="2022-02-07T13:43:46.552" v="3729" actId="478"/>
          <ac:spMkLst>
            <pc:docMk/>
            <pc:sldMk cId="3513974651" sldId="877"/>
            <ac:spMk id="9" creationId="{F98C842A-B4D6-4D80-881E-B42DE5F80FDD}"/>
          </ac:spMkLst>
        </pc:spChg>
        <pc:spChg chg="del mod topLvl">
          <ac:chgData name="Amaury de Hemptinne" userId="09d4c125-315e-4fbf-9d12-d285a3ad4c3f" providerId="ADAL" clId="{38ED3582-C3FD-4C7B-8AE2-ADD7A473FB02}" dt="2022-02-07T13:43:46.552" v="3729" actId="478"/>
          <ac:spMkLst>
            <pc:docMk/>
            <pc:sldMk cId="3513974651" sldId="877"/>
            <ac:spMk id="10" creationId="{99280E5B-C647-44EE-B288-D27A277BBBBA}"/>
          </ac:spMkLst>
        </pc:spChg>
        <pc:spChg chg="del mod topLvl">
          <ac:chgData name="Amaury de Hemptinne" userId="09d4c125-315e-4fbf-9d12-d285a3ad4c3f" providerId="ADAL" clId="{38ED3582-C3FD-4C7B-8AE2-ADD7A473FB02}" dt="2022-02-07T13:43:46.552" v="3729" actId="478"/>
          <ac:spMkLst>
            <pc:docMk/>
            <pc:sldMk cId="3513974651" sldId="877"/>
            <ac:spMk id="11" creationId="{7FF70AFF-E12D-48A5-84F3-C8755721008B}"/>
          </ac:spMkLst>
        </pc:spChg>
        <pc:spChg chg="mod topLvl">
          <ac:chgData name="Amaury de Hemptinne" userId="09d4c125-315e-4fbf-9d12-d285a3ad4c3f" providerId="ADAL" clId="{38ED3582-C3FD-4C7B-8AE2-ADD7A473FB02}" dt="2022-02-07T13:47:48.122" v="3816" actId="164"/>
          <ac:spMkLst>
            <pc:docMk/>
            <pc:sldMk cId="3513974651" sldId="877"/>
            <ac:spMk id="12" creationId="{0B48B989-9E7A-4463-8F0B-316BC1FDD188}"/>
          </ac:spMkLst>
        </pc:spChg>
        <pc:spChg chg="del mod topLvl">
          <ac:chgData name="Amaury de Hemptinne" userId="09d4c125-315e-4fbf-9d12-d285a3ad4c3f" providerId="ADAL" clId="{38ED3582-C3FD-4C7B-8AE2-ADD7A473FB02}" dt="2022-02-07T13:43:46.552" v="3729" actId="478"/>
          <ac:spMkLst>
            <pc:docMk/>
            <pc:sldMk cId="3513974651" sldId="877"/>
            <ac:spMk id="13" creationId="{7B3B19F7-2E10-49C7-AE9D-11B47AE189AD}"/>
          </ac:spMkLst>
        </pc:spChg>
        <pc:spChg chg="del mod topLvl">
          <ac:chgData name="Amaury de Hemptinne" userId="09d4c125-315e-4fbf-9d12-d285a3ad4c3f" providerId="ADAL" clId="{38ED3582-C3FD-4C7B-8AE2-ADD7A473FB02}" dt="2022-02-07T13:43:46.552" v="3729" actId="478"/>
          <ac:spMkLst>
            <pc:docMk/>
            <pc:sldMk cId="3513974651" sldId="877"/>
            <ac:spMk id="14" creationId="{D1601C5A-95F7-4D5D-8034-64C6E71648AB}"/>
          </ac:spMkLst>
        </pc:spChg>
        <pc:spChg chg="del mod topLvl">
          <ac:chgData name="Amaury de Hemptinne" userId="09d4c125-315e-4fbf-9d12-d285a3ad4c3f" providerId="ADAL" clId="{38ED3582-C3FD-4C7B-8AE2-ADD7A473FB02}" dt="2022-02-07T13:43:46.552" v="3729" actId="478"/>
          <ac:spMkLst>
            <pc:docMk/>
            <pc:sldMk cId="3513974651" sldId="877"/>
            <ac:spMk id="15" creationId="{8543FE03-4262-4930-A1A8-95D21E742CD5}"/>
          </ac:spMkLst>
        </pc:spChg>
        <pc:spChg chg="mod topLvl">
          <ac:chgData name="Amaury de Hemptinne" userId="09d4c125-315e-4fbf-9d12-d285a3ad4c3f" providerId="ADAL" clId="{38ED3582-C3FD-4C7B-8AE2-ADD7A473FB02}" dt="2022-02-07T13:47:48.122" v="3816" actId="164"/>
          <ac:spMkLst>
            <pc:docMk/>
            <pc:sldMk cId="3513974651" sldId="877"/>
            <ac:spMk id="16" creationId="{27AC795A-3A95-41F8-9337-2E0D52F20443}"/>
          </ac:spMkLst>
        </pc:spChg>
        <pc:spChg chg="mod topLvl">
          <ac:chgData name="Amaury de Hemptinne" userId="09d4c125-315e-4fbf-9d12-d285a3ad4c3f" providerId="ADAL" clId="{38ED3582-C3FD-4C7B-8AE2-ADD7A473FB02}" dt="2022-02-07T13:47:48.122" v="3816" actId="164"/>
          <ac:spMkLst>
            <pc:docMk/>
            <pc:sldMk cId="3513974651" sldId="877"/>
            <ac:spMk id="17" creationId="{E1ACF7E2-65D8-4ADD-932F-43911068BF68}"/>
          </ac:spMkLst>
        </pc:spChg>
        <pc:spChg chg="del mod topLvl">
          <ac:chgData name="Amaury de Hemptinne" userId="09d4c125-315e-4fbf-9d12-d285a3ad4c3f" providerId="ADAL" clId="{38ED3582-C3FD-4C7B-8AE2-ADD7A473FB02}" dt="2022-02-07T13:43:46.552" v="3729" actId="478"/>
          <ac:spMkLst>
            <pc:docMk/>
            <pc:sldMk cId="3513974651" sldId="877"/>
            <ac:spMk id="18" creationId="{B924B79C-3095-4D09-9B70-F7BC9E18ECD3}"/>
          </ac:spMkLst>
        </pc:spChg>
        <pc:spChg chg="mod topLvl">
          <ac:chgData name="Amaury de Hemptinne" userId="09d4c125-315e-4fbf-9d12-d285a3ad4c3f" providerId="ADAL" clId="{38ED3582-C3FD-4C7B-8AE2-ADD7A473FB02}" dt="2022-02-07T13:47:48.122" v="3816" actId="164"/>
          <ac:spMkLst>
            <pc:docMk/>
            <pc:sldMk cId="3513974651" sldId="877"/>
            <ac:spMk id="19" creationId="{2EB78458-42CA-4BF5-BC5C-BCDE9F9F1B21}"/>
          </ac:spMkLst>
        </pc:spChg>
        <pc:spChg chg="del mod topLvl">
          <ac:chgData name="Amaury de Hemptinne" userId="09d4c125-315e-4fbf-9d12-d285a3ad4c3f" providerId="ADAL" clId="{38ED3582-C3FD-4C7B-8AE2-ADD7A473FB02}" dt="2022-02-07T13:43:46.552" v="3729" actId="478"/>
          <ac:spMkLst>
            <pc:docMk/>
            <pc:sldMk cId="3513974651" sldId="877"/>
            <ac:spMk id="20" creationId="{92E051E8-4675-45A8-885D-7BFCD3CAB002}"/>
          </ac:spMkLst>
        </pc:spChg>
        <pc:spChg chg="del mod topLvl">
          <ac:chgData name="Amaury de Hemptinne" userId="09d4c125-315e-4fbf-9d12-d285a3ad4c3f" providerId="ADAL" clId="{38ED3582-C3FD-4C7B-8AE2-ADD7A473FB02}" dt="2022-02-07T13:43:46.552" v="3729" actId="478"/>
          <ac:spMkLst>
            <pc:docMk/>
            <pc:sldMk cId="3513974651" sldId="877"/>
            <ac:spMk id="21" creationId="{2724781A-E90F-4E43-B293-93BCA52907C5}"/>
          </ac:spMkLst>
        </pc:spChg>
        <pc:spChg chg="del mod topLvl">
          <ac:chgData name="Amaury de Hemptinne" userId="09d4c125-315e-4fbf-9d12-d285a3ad4c3f" providerId="ADAL" clId="{38ED3582-C3FD-4C7B-8AE2-ADD7A473FB02}" dt="2022-02-07T13:43:46.552" v="3729" actId="478"/>
          <ac:spMkLst>
            <pc:docMk/>
            <pc:sldMk cId="3513974651" sldId="877"/>
            <ac:spMk id="22" creationId="{B193A700-0DB9-463E-A069-881484B9854E}"/>
          </ac:spMkLst>
        </pc:spChg>
        <pc:spChg chg="del mod topLvl">
          <ac:chgData name="Amaury de Hemptinne" userId="09d4c125-315e-4fbf-9d12-d285a3ad4c3f" providerId="ADAL" clId="{38ED3582-C3FD-4C7B-8AE2-ADD7A473FB02}" dt="2022-02-07T13:43:46.552" v="3729" actId="478"/>
          <ac:spMkLst>
            <pc:docMk/>
            <pc:sldMk cId="3513974651" sldId="877"/>
            <ac:spMk id="23" creationId="{13EE75DE-E2DA-4A60-A650-8FBFBADBB0F9}"/>
          </ac:spMkLst>
        </pc:spChg>
        <pc:spChg chg="del mod topLvl">
          <ac:chgData name="Amaury de Hemptinne" userId="09d4c125-315e-4fbf-9d12-d285a3ad4c3f" providerId="ADAL" clId="{38ED3582-C3FD-4C7B-8AE2-ADD7A473FB02}" dt="2022-02-07T13:43:46.552" v="3729" actId="478"/>
          <ac:spMkLst>
            <pc:docMk/>
            <pc:sldMk cId="3513974651" sldId="877"/>
            <ac:spMk id="24" creationId="{8B138771-1943-4E11-A01A-220F2B1EDD24}"/>
          </ac:spMkLst>
        </pc:spChg>
        <pc:spChg chg="del mod topLvl">
          <ac:chgData name="Amaury de Hemptinne" userId="09d4c125-315e-4fbf-9d12-d285a3ad4c3f" providerId="ADAL" clId="{38ED3582-C3FD-4C7B-8AE2-ADD7A473FB02}" dt="2022-02-07T13:43:46.552" v="3729" actId="478"/>
          <ac:spMkLst>
            <pc:docMk/>
            <pc:sldMk cId="3513974651" sldId="877"/>
            <ac:spMk id="25" creationId="{803F1D98-AB7C-4492-A474-134E1A6D30B7}"/>
          </ac:spMkLst>
        </pc:spChg>
        <pc:spChg chg="mod topLvl">
          <ac:chgData name="Amaury de Hemptinne" userId="09d4c125-315e-4fbf-9d12-d285a3ad4c3f" providerId="ADAL" clId="{38ED3582-C3FD-4C7B-8AE2-ADD7A473FB02}" dt="2022-02-07T13:47:48.122" v="3816" actId="164"/>
          <ac:spMkLst>
            <pc:docMk/>
            <pc:sldMk cId="3513974651" sldId="877"/>
            <ac:spMk id="26" creationId="{CBC9225D-48FB-497B-B171-DDC5B02300BA}"/>
          </ac:spMkLst>
        </pc:spChg>
        <pc:spChg chg="del mod topLvl">
          <ac:chgData name="Amaury de Hemptinne" userId="09d4c125-315e-4fbf-9d12-d285a3ad4c3f" providerId="ADAL" clId="{38ED3582-C3FD-4C7B-8AE2-ADD7A473FB02}" dt="2022-02-07T13:43:46.552" v="3729" actId="478"/>
          <ac:spMkLst>
            <pc:docMk/>
            <pc:sldMk cId="3513974651" sldId="877"/>
            <ac:spMk id="27" creationId="{D2114CB5-EFFE-42C0-A32F-A05EF839EA30}"/>
          </ac:spMkLst>
        </pc:spChg>
        <pc:spChg chg="mod topLvl">
          <ac:chgData name="Amaury de Hemptinne" userId="09d4c125-315e-4fbf-9d12-d285a3ad4c3f" providerId="ADAL" clId="{38ED3582-C3FD-4C7B-8AE2-ADD7A473FB02}" dt="2022-02-07T13:47:48.122" v="3816" actId="164"/>
          <ac:spMkLst>
            <pc:docMk/>
            <pc:sldMk cId="3513974651" sldId="877"/>
            <ac:spMk id="28" creationId="{836BC87D-7C91-42C2-B418-1767C7B60410}"/>
          </ac:spMkLst>
        </pc:spChg>
        <pc:spChg chg="del mod topLvl">
          <ac:chgData name="Amaury de Hemptinne" userId="09d4c125-315e-4fbf-9d12-d285a3ad4c3f" providerId="ADAL" clId="{38ED3582-C3FD-4C7B-8AE2-ADD7A473FB02}" dt="2022-02-07T13:43:46.552" v="3729" actId="478"/>
          <ac:spMkLst>
            <pc:docMk/>
            <pc:sldMk cId="3513974651" sldId="877"/>
            <ac:spMk id="29" creationId="{EC9C02DF-DC62-49DF-96DC-45C8A49BFC61}"/>
          </ac:spMkLst>
        </pc:spChg>
        <pc:spChg chg="del mod topLvl">
          <ac:chgData name="Amaury de Hemptinne" userId="09d4c125-315e-4fbf-9d12-d285a3ad4c3f" providerId="ADAL" clId="{38ED3582-C3FD-4C7B-8AE2-ADD7A473FB02}" dt="2022-02-07T13:46:32.006" v="3805" actId="478"/>
          <ac:spMkLst>
            <pc:docMk/>
            <pc:sldMk cId="3513974651" sldId="877"/>
            <ac:spMk id="30" creationId="{8AEDDD69-D15D-47A6-AF85-0225C02AB7E2}"/>
          </ac:spMkLst>
        </pc:spChg>
        <pc:spChg chg="mod topLvl">
          <ac:chgData name="Amaury de Hemptinne" userId="09d4c125-315e-4fbf-9d12-d285a3ad4c3f" providerId="ADAL" clId="{38ED3582-C3FD-4C7B-8AE2-ADD7A473FB02}" dt="2022-02-07T13:47:48.122" v="3816" actId="164"/>
          <ac:spMkLst>
            <pc:docMk/>
            <pc:sldMk cId="3513974651" sldId="877"/>
            <ac:spMk id="31" creationId="{EF84A274-DD41-42C0-9EEE-D1A9ECBFC3C7}"/>
          </ac:spMkLst>
        </pc:spChg>
        <pc:spChg chg="mod topLvl">
          <ac:chgData name="Amaury de Hemptinne" userId="09d4c125-315e-4fbf-9d12-d285a3ad4c3f" providerId="ADAL" clId="{38ED3582-C3FD-4C7B-8AE2-ADD7A473FB02}" dt="2022-02-07T13:47:48.122" v="3816" actId="164"/>
          <ac:spMkLst>
            <pc:docMk/>
            <pc:sldMk cId="3513974651" sldId="877"/>
            <ac:spMk id="32" creationId="{AE7099A9-C61B-4E2A-9769-3CE5C60E4173}"/>
          </ac:spMkLst>
        </pc:spChg>
        <pc:spChg chg="mod topLvl">
          <ac:chgData name="Amaury de Hemptinne" userId="09d4c125-315e-4fbf-9d12-d285a3ad4c3f" providerId="ADAL" clId="{38ED3582-C3FD-4C7B-8AE2-ADD7A473FB02}" dt="2022-02-07T13:47:48.122" v="3816" actId="164"/>
          <ac:spMkLst>
            <pc:docMk/>
            <pc:sldMk cId="3513974651" sldId="877"/>
            <ac:spMk id="33" creationId="{499AF3DB-B30F-47B6-9E43-43E4A9E6A5E0}"/>
          </ac:spMkLst>
        </pc:spChg>
        <pc:spChg chg="mod topLvl">
          <ac:chgData name="Amaury de Hemptinne" userId="09d4c125-315e-4fbf-9d12-d285a3ad4c3f" providerId="ADAL" clId="{38ED3582-C3FD-4C7B-8AE2-ADD7A473FB02}" dt="2022-02-07T13:47:48.122" v="3816" actId="164"/>
          <ac:spMkLst>
            <pc:docMk/>
            <pc:sldMk cId="3513974651" sldId="877"/>
            <ac:spMk id="34" creationId="{60736132-12B6-4F20-A85A-029EBEB3537A}"/>
          </ac:spMkLst>
        </pc:spChg>
        <pc:spChg chg="mod topLvl">
          <ac:chgData name="Amaury de Hemptinne" userId="09d4c125-315e-4fbf-9d12-d285a3ad4c3f" providerId="ADAL" clId="{38ED3582-C3FD-4C7B-8AE2-ADD7A473FB02}" dt="2022-02-07T13:47:48.122" v="3816" actId="164"/>
          <ac:spMkLst>
            <pc:docMk/>
            <pc:sldMk cId="3513974651" sldId="877"/>
            <ac:spMk id="35" creationId="{C9FE8E52-2078-4E44-A7F7-193EC8E14D39}"/>
          </ac:spMkLst>
        </pc:spChg>
        <pc:spChg chg="mod topLvl">
          <ac:chgData name="Amaury de Hemptinne" userId="09d4c125-315e-4fbf-9d12-d285a3ad4c3f" providerId="ADAL" clId="{38ED3582-C3FD-4C7B-8AE2-ADD7A473FB02}" dt="2022-02-07T13:47:48.122" v="3816" actId="164"/>
          <ac:spMkLst>
            <pc:docMk/>
            <pc:sldMk cId="3513974651" sldId="877"/>
            <ac:spMk id="36" creationId="{AB49EC32-79A0-4132-83C4-B0ECE52B1246}"/>
          </ac:spMkLst>
        </pc:spChg>
        <pc:spChg chg="del mod topLvl">
          <ac:chgData name="Amaury de Hemptinne" userId="09d4c125-315e-4fbf-9d12-d285a3ad4c3f" providerId="ADAL" clId="{38ED3582-C3FD-4C7B-8AE2-ADD7A473FB02}" dt="2022-02-07T13:46:32.777" v="3806" actId="478"/>
          <ac:spMkLst>
            <pc:docMk/>
            <pc:sldMk cId="3513974651" sldId="877"/>
            <ac:spMk id="37" creationId="{63C35670-41A5-4574-A8B4-8E21A376BB8F}"/>
          </ac:spMkLst>
        </pc:spChg>
        <pc:spChg chg="mod topLvl">
          <ac:chgData name="Amaury de Hemptinne" userId="09d4c125-315e-4fbf-9d12-d285a3ad4c3f" providerId="ADAL" clId="{38ED3582-C3FD-4C7B-8AE2-ADD7A473FB02}" dt="2022-02-07T13:47:48.122" v="3816" actId="164"/>
          <ac:spMkLst>
            <pc:docMk/>
            <pc:sldMk cId="3513974651" sldId="877"/>
            <ac:spMk id="38" creationId="{665FD278-2EB3-4F45-9F17-C26EC7C927EB}"/>
          </ac:spMkLst>
        </pc:spChg>
        <pc:spChg chg="del mod topLvl">
          <ac:chgData name="Amaury de Hemptinne" userId="09d4c125-315e-4fbf-9d12-d285a3ad4c3f" providerId="ADAL" clId="{38ED3582-C3FD-4C7B-8AE2-ADD7A473FB02}" dt="2022-02-07T13:44:37.005" v="3750" actId="478"/>
          <ac:spMkLst>
            <pc:docMk/>
            <pc:sldMk cId="3513974651" sldId="877"/>
            <ac:spMk id="39" creationId="{73952D40-D9A3-46A8-9365-87207C928467}"/>
          </ac:spMkLst>
        </pc:spChg>
        <pc:spChg chg="del mod topLvl">
          <ac:chgData name="Amaury de Hemptinne" userId="09d4c125-315e-4fbf-9d12-d285a3ad4c3f" providerId="ADAL" clId="{38ED3582-C3FD-4C7B-8AE2-ADD7A473FB02}" dt="2022-02-07T13:44:37.674" v="3751" actId="478"/>
          <ac:spMkLst>
            <pc:docMk/>
            <pc:sldMk cId="3513974651" sldId="877"/>
            <ac:spMk id="40" creationId="{CE21756A-A3D4-42E4-B7D3-606525DC5300}"/>
          </ac:spMkLst>
        </pc:spChg>
        <pc:spChg chg="del mod topLvl">
          <ac:chgData name="Amaury de Hemptinne" userId="09d4c125-315e-4fbf-9d12-d285a3ad4c3f" providerId="ADAL" clId="{38ED3582-C3FD-4C7B-8AE2-ADD7A473FB02}" dt="2022-02-07T13:46:33.616" v="3807" actId="478"/>
          <ac:spMkLst>
            <pc:docMk/>
            <pc:sldMk cId="3513974651" sldId="877"/>
            <ac:spMk id="41" creationId="{FD077209-38ED-41CC-AF70-2E5690EAF7BA}"/>
          </ac:spMkLst>
        </pc:spChg>
        <pc:spChg chg="mod topLvl">
          <ac:chgData name="Amaury de Hemptinne" userId="09d4c125-315e-4fbf-9d12-d285a3ad4c3f" providerId="ADAL" clId="{38ED3582-C3FD-4C7B-8AE2-ADD7A473FB02}" dt="2022-02-07T13:47:48.122" v="3816" actId="164"/>
          <ac:spMkLst>
            <pc:docMk/>
            <pc:sldMk cId="3513974651" sldId="877"/>
            <ac:spMk id="42" creationId="{F10AB565-D3F3-4754-9377-CE3027E8AC39}"/>
          </ac:spMkLst>
        </pc:spChg>
        <pc:spChg chg="del mod topLvl">
          <ac:chgData name="Amaury de Hemptinne" userId="09d4c125-315e-4fbf-9d12-d285a3ad4c3f" providerId="ADAL" clId="{38ED3582-C3FD-4C7B-8AE2-ADD7A473FB02}" dt="2022-02-07T13:44:33.010" v="3746" actId="478"/>
          <ac:spMkLst>
            <pc:docMk/>
            <pc:sldMk cId="3513974651" sldId="877"/>
            <ac:spMk id="43" creationId="{490BBF62-DB28-464A-8014-0240C3D2F4BA}"/>
          </ac:spMkLst>
        </pc:spChg>
        <pc:spChg chg="mod topLvl">
          <ac:chgData name="Amaury de Hemptinne" userId="09d4c125-315e-4fbf-9d12-d285a3ad4c3f" providerId="ADAL" clId="{38ED3582-C3FD-4C7B-8AE2-ADD7A473FB02}" dt="2022-02-07T13:47:48.122" v="3816" actId="164"/>
          <ac:spMkLst>
            <pc:docMk/>
            <pc:sldMk cId="3513974651" sldId="877"/>
            <ac:spMk id="44" creationId="{F4C074E0-E10E-4F46-8ED5-A7CAECC3B943}"/>
          </ac:spMkLst>
        </pc:spChg>
        <pc:spChg chg="del mod topLvl">
          <ac:chgData name="Amaury de Hemptinne" userId="09d4c125-315e-4fbf-9d12-d285a3ad4c3f" providerId="ADAL" clId="{38ED3582-C3FD-4C7B-8AE2-ADD7A473FB02}" dt="2022-02-07T13:44:38.554" v="3752" actId="478"/>
          <ac:spMkLst>
            <pc:docMk/>
            <pc:sldMk cId="3513974651" sldId="877"/>
            <ac:spMk id="45" creationId="{B022D591-EA3D-4E45-BD01-FCC143578060}"/>
          </ac:spMkLst>
        </pc:spChg>
        <pc:spChg chg="mod topLvl">
          <ac:chgData name="Amaury de Hemptinne" userId="09d4c125-315e-4fbf-9d12-d285a3ad4c3f" providerId="ADAL" clId="{38ED3582-C3FD-4C7B-8AE2-ADD7A473FB02}" dt="2022-02-07T13:47:48.122" v="3816" actId="164"/>
          <ac:spMkLst>
            <pc:docMk/>
            <pc:sldMk cId="3513974651" sldId="877"/>
            <ac:spMk id="46" creationId="{4AB7DBBC-B90A-404F-96A1-0DDC531F062C}"/>
          </ac:spMkLst>
        </pc:spChg>
        <pc:spChg chg="mod topLvl">
          <ac:chgData name="Amaury de Hemptinne" userId="09d4c125-315e-4fbf-9d12-d285a3ad4c3f" providerId="ADAL" clId="{38ED3582-C3FD-4C7B-8AE2-ADD7A473FB02}" dt="2022-02-07T13:47:48.122" v="3816" actId="164"/>
          <ac:spMkLst>
            <pc:docMk/>
            <pc:sldMk cId="3513974651" sldId="877"/>
            <ac:spMk id="47" creationId="{B36DC5DA-A911-4623-B27A-225530FFE8C0}"/>
          </ac:spMkLst>
        </pc:spChg>
        <pc:spChg chg="del mod topLvl">
          <ac:chgData name="Amaury de Hemptinne" userId="09d4c125-315e-4fbf-9d12-d285a3ad4c3f" providerId="ADAL" clId="{38ED3582-C3FD-4C7B-8AE2-ADD7A473FB02}" dt="2022-02-07T13:43:46.552" v="3729" actId="478"/>
          <ac:spMkLst>
            <pc:docMk/>
            <pc:sldMk cId="3513974651" sldId="877"/>
            <ac:spMk id="48" creationId="{D22CFCAE-E7D8-4D75-8885-1A8FF477AF07}"/>
          </ac:spMkLst>
        </pc:spChg>
        <pc:spChg chg="del mod topLvl">
          <ac:chgData name="Amaury de Hemptinne" userId="09d4c125-315e-4fbf-9d12-d285a3ad4c3f" providerId="ADAL" clId="{38ED3582-C3FD-4C7B-8AE2-ADD7A473FB02}" dt="2022-02-07T13:43:46.552" v="3729" actId="478"/>
          <ac:spMkLst>
            <pc:docMk/>
            <pc:sldMk cId="3513974651" sldId="877"/>
            <ac:spMk id="49" creationId="{3E2677DA-8054-43C1-80EE-07673DCD56A2}"/>
          </ac:spMkLst>
        </pc:spChg>
        <pc:spChg chg="mod topLvl">
          <ac:chgData name="Amaury de Hemptinne" userId="09d4c125-315e-4fbf-9d12-d285a3ad4c3f" providerId="ADAL" clId="{38ED3582-C3FD-4C7B-8AE2-ADD7A473FB02}" dt="2022-02-07T13:47:48.122" v="3816" actId="164"/>
          <ac:spMkLst>
            <pc:docMk/>
            <pc:sldMk cId="3513974651" sldId="877"/>
            <ac:spMk id="50" creationId="{1E40C4F1-7425-4AE7-85B5-DE06C2CB865C}"/>
          </ac:spMkLst>
        </pc:spChg>
        <pc:spChg chg="mod topLvl">
          <ac:chgData name="Amaury de Hemptinne" userId="09d4c125-315e-4fbf-9d12-d285a3ad4c3f" providerId="ADAL" clId="{38ED3582-C3FD-4C7B-8AE2-ADD7A473FB02}" dt="2022-02-07T13:47:48.122" v="3816" actId="164"/>
          <ac:spMkLst>
            <pc:docMk/>
            <pc:sldMk cId="3513974651" sldId="877"/>
            <ac:spMk id="51" creationId="{50F99C8E-F796-4345-86A2-DDA0B140DE13}"/>
          </ac:spMkLst>
        </pc:spChg>
        <pc:spChg chg="mod topLvl">
          <ac:chgData name="Amaury de Hemptinne" userId="09d4c125-315e-4fbf-9d12-d285a3ad4c3f" providerId="ADAL" clId="{38ED3582-C3FD-4C7B-8AE2-ADD7A473FB02}" dt="2022-02-07T13:47:48.122" v="3816" actId="164"/>
          <ac:spMkLst>
            <pc:docMk/>
            <pc:sldMk cId="3513974651" sldId="877"/>
            <ac:spMk id="52" creationId="{93D7F8A6-24A8-40FA-A74D-8F19BBC591ED}"/>
          </ac:spMkLst>
        </pc:spChg>
        <pc:spChg chg="del mod topLvl">
          <ac:chgData name="Amaury de Hemptinne" userId="09d4c125-315e-4fbf-9d12-d285a3ad4c3f" providerId="ADAL" clId="{38ED3582-C3FD-4C7B-8AE2-ADD7A473FB02}" dt="2022-02-07T13:44:35.998" v="3749" actId="478"/>
          <ac:spMkLst>
            <pc:docMk/>
            <pc:sldMk cId="3513974651" sldId="877"/>
            <ac:spMk id="53" creationId="{6075A404-62DE-4222-ADC1-84CF9FFB604F}"/>
          </ac:spMkLst>
        </pc:spChg>
        <pc:spChg chg="mod topLvl">
          <ac:chgData name="Amaury de Hemptinne" userId="09d4c125-315e-4fbf-9d12-d285a3ad4c3f" providerId="ADAL" clId="{38ED3582-C3FD-4C7B-8AE2-ADD7A473FB02}" dt="2022-02-07T13:47:48.122" v="3816" actId="164"/>
          <ac:spMkLst>
            <pc:docMk/>
            <pc:sldMk cId="3513974651" sldId="877"/>
            <ac:spMk id="54" creationId="{3A89506A-D5C7-45BF-9C5C-72CDE7C544A2}"/>
          </ac:spMkLst>
        </pc:spChg>
        <pc:spChg chg="mod topLvl">
          <ac:chgData name="Amaury de Hemptinne" userId="09d4c125-315e-4fbf-9d12-d285a3ad4c3f" providerId="ADAL" clId="{38ED3582-C3FD-4C7B-8AE2-ADD7A473FB02}" dt="2022-02-07T13:47:48.122" v="3816" actId="164"/>
          <ac:spMkLst>
            <pc:docMk/>
            <pc:sldMk cId="3513974651" sldId="877"/>
            <ac:spMk id="55" creationId="{46FF487B-2843-48E9-BCA9-64BC60C9DA13}"/>
          </ac:spMkLst>
        </pc:spChg>
        <pc:spChg chg="mod topLvl">
          <ac:chgData name="Amaury de Hemptinne" userId="09d4c125-315e-4fbf-9d12-d285a3ad4c3f" providerId="ADAL" clId="{38ED3582-C3FD-4C7B-8AE2-ADD7A473FB02}" dt="2022-02-07T13:47:48.122" v="3816" actId="164"/>
          <ac:spMkLst>
            <pc:docMk/>
            <pc:sldMk cId="3513974651" sldId="877"/>
            <ac:spMk id="56" creationId="{43BEFAB1-D902-450F-8AC2-A878AA6B0908}"/>
          </ac:spMkLst>
        </pc:spChg>
        <pc:spChg chg="mod topLvl">
          <ac:chgData name="Amaury de Hemptinne" userId="09d4c125-315e-4fbf-9d12-d285a3ad4c3f" providerId="ADAL" clId="{38ED3582-C3FD-4C7B-8AE2-ADD7A473FB02}" dt="2022-02-07T13:47:48.122" v="3816" actId="164"/>
          <ac:spMkLst>
            <pc:docMk/>
            <pc:sldMk cId="3513974651" sldId="877"/>
            <ac:spMk id="57" creationId="{452634A1-0F6C-48D9-930D-9A8A4F2FE13E}"/>
          </ac:spMkLst>
        </pc:spChg>
        <pc:spChg chg="del mod topLvl">
          <ac:chgData name="Amaury de Hemptinne" userId="09d4c125-315e-4fbf-9d12-d285a3ad4c3f" providerId="ADAL" clId="{38ED3582-C3FD-4C7B-8AE2-ADD7A473FB02}" dt="2022-02-07T13:44:39.284" v="3753" actId="478"/>
          <ac:spMkLst>
            <pc:docMk/>
            <pc:sldMk cId="3513974651" sldId="877"/>
            <ac:spMk id="58" creationId="{D70403F6-F210-4F60-9B15-71198BC8742C}"/>
          </ac:spMkLst>
        </pc:spChg>
        <pc:spChg chg="del mod topLvl">
          <ac:chgData name="Amaury de Hemptinne" userId="09d4c125-315e-4fbf-9d12-d285a3ad4c3f" providerId="ADAL" clId="{38ED3582-C3FD-4C7B-8AE2-ADD7A473FB02}" dt="2022-02-07T13:45:35.701" v="3783" actId="478"/>
          <ac:spMkLst>
            <pc:docMk/>
            <pc:sldMk cId="3513974651" sldId="877"/>
            <ac:spMk id="59" creationId="{A89DD945-30CE-406C-BF01-76CA3CB1DA6E}"/>
          </ac:spMkLst>
        </pc:spChg>
        <pc:spChg chg="del mod topLvl">
          <ac:chgData name="Amaury de Hemptinne" userId="09d4c125-315e-4fbf-9d12-d285a3ad4c3f" providerId="ADAL" clId="{38ED3582-C3FD-4C7B-8AE2-ADD7A473FB02}" dt="2022-02-07T13:41:59.294" v="3690" actId="478"/>
          <ac:spMkLst>
            <pc:docMk/>
            <pc:sldMk cId="3513974651" sldId="877"/>
            <ac:spMk id="61" creationId="{EF266E17-C078-4ACB-9C7B-757BF618477E}"/>
          </ac:spMkLst>
        </pc:spChg>
        <pc:spChg chg="del mod topLvl">
          <ac:chgData name="Amaury de Hemptinne" userId="09d4c125-315e-4fbf-9d12-d285a3ad4c3f" providerId="ADAL" clId="{38ED3582-C3FD-4C7B-8AE2-ADD7A473FB02}" dt="2022-02-07T13:43:46.552" v="3729" actId="478"/>
          <ac:spMkLst>
            <pc:docMk/>
            <pc:sldMk cId="3513974651" sldId="877"/>
            <ac:spMk id="62" creationId="{957A4ABB-9DD3-4E5B-B300-0B10904D7D61}"/>
          </ac:spMkLst>
        </pc:spChg>
        <pc:spChg chg="add mod">
          <ac:chgData name="Amaury de Hemptinne" userId="09d4c125-315e-4fbf-9d12-d285a3ad4c3f" providerId="ADAL" clId="{38ED3582-C3FD-4C7B-8AE2-ADD7A473FB02}" dt="2022-02-07T13:47:48.122" v="3816" actId="164"/>
          <ac:spMkLst>
            <pc:docMk/>
            <pc:sldMk cId="3513974651" sldId="877"/>
            <ac:spMk id="65" creationId="{0E375EFC-04FC-4B96-BF0F-85679739589B}"/>
          </ac:spMkLst>
        </pc:spChg>
        <pc:spChg chg="add mod">
          <ac:chgData name="Amaury de Hemptinne" userId="09d4c125-315e-4fbf-9d12-d285a3ad4c3f" providerId="ADAL" clId="{38ED3582-C3FD-4C7B-8AE2-ADD7A473FB02}" dt="2022-02-07T13:47:48.122" v="3816" actId="164"/>
          <ac:spMkLst>
            <pc:docMk/>
            <pc:sldMk cId="3513974651" sldId="877"/>
            <ac:spMk id="66" creationId="{48063B94-6C64-46BD-85D0-C637229EBEC5}"/>
          </ac:spMkLst>
        </pc:spChg>
        <pc:spChg chg="add mod">
          <ac:chgData name="Amaury de Hemptinne" userId="09d4c125-315e-4fbf-9d12-d285a3ad4c3f" providerId="ADAL" clId="{38ED3582-C3FD-4C7B-8AE2-ADD7A473FB02}" dt="2022-02-07T13:47:48.122" v="3816" actId="164"/>
          <ac:spMkLst>
            <pc:docMk/>
            <pc:sldMk cId="3513974651" sldId="877"/>
            <ac:spMk id="67" creationId="{0F38C4FA-2D5B-4E28-976A-7CD5192E0C9D}"/>
          </ac:spMkLst>
        </pc:spChg>
        <pc:spChg chg="add del mod">
          <ac:chgData name="Amaury de Hemptinne" userId="09d4c125-315e-4fbf-9d12-d285a3ad4c3f" providerId="ADAL" clId="{38ED3582-C3FD-4C7B-8AE2-ADD7A473FB02}" dt="2022-02-07T13:45:12.372" v="3766" actId="478"/>
          <ac:spMkLst>
            <pc:docMk/>
            <pc:sldMk cId="3513974651" sldId="877"/>
            <ac:spMk id="68" creationId="{02E82162-0970-498D-8ED2-F3A4C639DE1B}"/>
          </ac:spMkLst>
        </pc:spChg>
        <pc:spChg chg="add mod">
          <ac:chgData name="Amaury de Hemptinne" userId="09d4c125-315e-4fbf-9d12-d285a3ad4c3f" providerId="ADAL" clId="{38ED3582-C3FD-4C7B-8AE2-ADD7A473FB02}" dt="2022-02-07T13:47:48.122" v="3816" actId="164"/>
          <ac:spMkLst>
            <pc:docMk/>
            <pc:sldMk cId="3513974651" sldId="877"/>
            <ac:spMk id="69" creationId="{978814B6-47DD-451E-B29B-80B826665D3E}"/>
          </ac:spMkLst>
        </pc:spChg>
        <pc:spChg chg="add del mod">
          <ac:chgData name="Amaury de Hemptinne" userId="09d4c125-315e-4fbf-9d12-d285a3ad4c3f" providerId="ADAL" clId="{38ED3582-C3FD-4C7B-8AE2-ADD7A473FB02}" dt="2022-02-07T13:45:11.286" v="3765" actId="478"/>
          <ac:spMkLst>
            <pc:docMk/>
            <pc:sldMk cId="3513974651" sldId="877"/>
            <ac:spMk id="70" creationId="{59ACBA11-AD1A-4FF1-889C-7B6FF506E0CE}"/>
          </ac:spMkLst>
        </pc:spChg>
        <pc:spChg chg="add mod">
          <ac:chgData name="Amaury de Hemptinne" userId="09d4c125-315e-4fbf-9d12-d285a3ad4c3f" providerId="ADAL" clId="{38ED3582-C3FD-4C7B-8AE2-ADD7A473FB02}" dt="2022-02-07T13:47:48.122" v="3816" actId="164"/>
          <ac:spMkLst>
            <pc:docMk/>
            <pc:sldMk cId="3513974651" sldId="877"/>
            <ac:spMk id="71" creationId="{8ED9B091-B5C6-4B4C-91B1-0FB0E13F9D62}"/>
          </ac:spMkLst>
        </pc:spChg>
        <pc:spChg chg="add mod">
          <ac:chgData name="Amaury de Hemptinne" userId="09d4c125-315e-4fbf-9d12-d285a3ad4c3f" providerId="ADAL" clId="{38ED3582-C3FD-4C7B-8AE2-ADD7A473FB02}" dt="2022-02-07T13:47:48.122" v="3816" actId="164"/>
          <ac:spMkLst>
            <pc:docMk/>
            <pc:sldMk cId="3513974651" sldId="877"/>
            <ac:spMk id="72" creationId="{EF853B92-BAB0-4360-8536-402BBB947E0D}"/>
          </ac:spMkLst>
        </pc:spChg>
        <pc:spChg chg="add mod">
          <ac:chgData name="Amaury de Hemptinne" userId="09d4c125-315e-4fbf-9d12-d285a3ad4c3f" providerId="ADAL" clId="{38ED3582-C3FD-4C7B-8AE2-ADD7A473FB02}" dt="2022-02-07T13:47:48.122" v="3816" actId="164"/>
          <ac:spMkLst>
            <pc:docMk/>
            <pc:sldMk cId="3513974651" sldId="877"/>
            <ac:spMk id="73" creationId="{64D7073E-8573-4E37-826C-F8CBD62E3040}"/>
          </ac:spMkLst>
        </pc:spChg>
        <pc:spChg chg="add mod">
          <ac:chgData name="Amaury de Hemptinne" userId="09d4c125-315e-4fbf-9d12-d285a3ad4c3f" providerId="ADAL" clId="{38ED3582-C3FD-4C7B-8AE2-ADD7A473FB02}" dt="2022-02-07T13:44:58.252" v="3759" actId="571"/>
          <ac:spMkLst>
            <pc:docMk/>
            <pc:sldMk cId="3513974651" sldId="877"/>
            <ac:spMk id="74" creationId="{87AA4365-749C-439C-BB84-F13172D6352F}"/>
          </ac:spMkLst>
        </pc:spChg>
        <pc:spChg chg="add mod">
          <ac:chgData name="Amaury de Hemptinne" userId="09d4c125-315e-4fbf-9d12-d285a3ad4c3f" providerId="ADAL" clId="{38ED3582-C3FD-4C7B-8AE2-ADD7A473FB02}" dt="2022-02-07T13:44:58.252" v="3759" actId="571"/>
          <ac:spMkLst>
            <pc:docMk/>
            <pc:sldMk cId="3513974651" sldId="877"/>
            <ac:spMk id="75" creationId="{1D8D0915-FE42-4A3C-9DBE-0BCD6E51DC53}"/>
          </ac:spMkLst>
        </pc:spChg>
        <pc:spChg chg="add mod">
          <ac:chgData name="Amaury de Hemptinne" userId="09d4c125-315e-4fbf-9d12-d285a3ad4c3f" providerId="ADAL" clId="{38ED3582-C3FD-4C7B-8AE2-ADD7A473FB02}" dt="2022-02-07T13:45:06.054" v="3763" actId="571"/>
          <ac:spMkLst>
            <pc:docMk/>
            <pc:sldMk cId="3513974651" sldId="877"/>
            <ac:spMk id="76" creationId="{0F3A5ECA-7884-4D47-A8F5-2DA158F61ABA}"/>
          </ac:spMkLst>
        </pc:spChg>
        <pc:spChg chg="add mod">
          <ac:chgData name="Amaury de Hemptinne" userId="09d4c125-315e-4fbf-9d12-d285a3ad4c3f" providerId="ADAL" clId="{38ED3582-C3FD-4C7B-8AE2-ADD7A473FB02}" dt="2022-02-07T13:45:06.054" v="3763" actId="571"/>
          <ac:spMkLst>
            <pc:docMk/>
            <pc:sldMk cId="3513974651" sldId="877"/>
            <ac:spMk id="77" creationId="{826BD541-0434-432F-8180-B4AEE21EEFD6}"/>
          </ac:spMkLst>
        </pc:spChg>
        <pc:spChg chg="add mod">
          <ac:chgData name="Amaury de Hemptinne" userId="09d4c125-315e-4fbf-9d12-d285a3ad4c3f" providerId="ADAL" clId="{38ED3582-C3FD-4C7B-8AE2-ADD7A473FB02}" dt="2022-02-07T13:45:06.054" v="3763" actId="571"/>
          <ac:spMkLst>
            <pc:docMk/>
            <pc:sldMk cId="3513974651" sldId="877"/>
            <ac:spMk id="78" creationId="{122FDEA5-3E65-41BD-B106-ED5EA6FF4487}"/>
          </ac:spMkLst>
        </pc:spChg>
        <pc:spChg chg="add mod">
          <ac:chgData name="Amaury de Hemptinne" userId="09d4c125-315e-4fbf-9d12-d285a3ad4c3f" providerId="ADAL" clId="{38ED3582-C3FD-4C7B-8AE2-ADD7A473FB02}" dt="2022-02-07T13:45:06.054" v="3763" actId="571"/>
          <ac:spMkLst>
            <pc:docMk/>
            <pc:sldMk cId="3513974651" sldId="877"/>
            <ac:spMk id="79" creationId="{C20373DE-833F-47AC-B8F8-1D330B6E2E43}"/>
          </ac:spMkLst>
        </pc:spChg>
        <pc:spChg chg="add mod">
          <ac:chgData name="Amaury de Hemptinne" userId="09d4c125-315e-4fbf-9d12-d285a3ad4c3f" providerId="ADAL" clId="{38ED3582-C3FD-4C7B-8AE2-ADD7A473FB02}" dt="2022-02-07T13:45:06.054" v="3763" actId="571"/>
          <ac:spMkLst>
            <pc:docMk/>
            <pc:sldMk cId="3513974651" sldId="877"/>
            <ac:spMk id="80" creationId="{6AA73D50-8097-411E-8FE5-A45579E4D959}"/>
          </ac:spMkLst>
        </pc:spChg>
        <pc:spChg chg="add mod">
          <ac:chgData name="Amaury de Hemptinne" userId="09d4c125-315e-4fbf-9d12-d285a3ad4c3f" providerId="ADAL" clId="{38ED3582-C3FD-4C7B-8AE2-ADD7A473FB02}" dt="2022-02-07T13:47:48.122" v="3816" actId="164"/>
          <ac:spMkLst>
            <pc:docMk/>
            <pc:sldMk cId="3513974651" sldId="877"/>
            <ac:spMk id="81" creationId="{E753FB84-AAF5-4C8E-9BBB-18DE51720FA8}"/>
          </ac:spMkLst>
        </pc:spChg>
        <pc:spChg chg="add mod">
          <ac:chgData name="Amaury de Hemptinne" userId="09d4c125-315e-4fbf-9d12-d285a3ad4c3f" providerId="ADAL" clId="{38ED3582-C3FD-4C7B-8AE2-ADD7A473FB02}" dt="2022-02-07T13:47:48.122" v="3816" actId="164"/>
          <ac:spMkLst>
            <pc:docMk/>
            <pc:sldMk cId="3513974651" sldId="877"/>
            <ac:spMk id="82" creationId="{86FC2BCB-3C7E-4567-85DC-18E66937545A}"/>
          </ac:spMkLst>
        </pc:spChg>
        <pc:spChg chg="add del mod">
          <ac:chgData name="Amaury de Hemptinne" userId="09d4c125-315e-4fbf-9d12-d285a3ad4c3f" providerId="ADAL" clId="{38ED3582-C3FD-4C7B-8AE2-ADD7A473FB02}" dt="2022-02-07T13:46:09.397" v="3798" actId="478"/>
          <ac:spMkLst>
            <pc:docMk/>
            <pc:sldMk cId="3513974651" sldId="877"/>
            <ac:spMk id="83" creationId="{70F6926C-2B54-4BD1-B891-ED177A12D2B0}"/>
          </ac:spMkLst>
        </pc:spChg>
        <pc:spChg chg="add mod">
          <ac:chgData name="Amaury de Hemptinne" userId="09d4c125-315e-4fbf-9d12-d285a3ad4c3f" providerId="ADAL" clId="{38ED3582-C3FD-4C7B-8AE2-ADD7A473FB02}" dt="2022-02-07T13:47:48.122" v="3816" actId="164"/>
          <ac:spMkLst>
            <pc:docMk/>
            <pc:sldMk cId="3513974651" sldId="877"/>
            <ac:spMk id="84" creationId="{E544E4D2-696F-40AF-9294-2EE6EF4937E7}"/>
          </ac:spMkLst>
        </pc:spChg>
        <pc:spChg chg="add mod">
          <ac:chgData name="Amaury de Hemptinne" userId="09d4c125-315e-4fbf-9d12-d285a3ad4c3f" providerId="ADAL" clId="{38ED3582-C3FD-4C7B-8AE2-ADD7A473FB02}" dt="2022-02-07T13:47:48.122" v="3816" actId="164"/>
          <ac:spMkLst>
            <pc:docMk/>
            <pc:sldMk cId="3513974651" sldId="877"/>
            <ac:spMk id="85" creationId="{0FFB1679-4093-473B-A72B-794321E36728}"/>
          </ac:spMkLst>
        </pc:spChg>
        <pc:spChg chg="add mod">
          <ac:chgData name="Amaury de Hemptinne" userId="09d4c125-315e-4fbf-9d12-d285a3ad4c3f" providerId="ADAL" clId="{38ED3582-C3FD-4C7B-8AE2-ADD7A473FB02}" dt="2022-02-07T13:47:48.122" v="3816" actId="164"/>
          <ac:spMkLst>
            <pc:docMk/>
            <pc:sldMk cId="3513974651" sldId="877"/>
            <ac:spMk id="86" creationId="{7F664B7E-0CD3-4152-B555-FB9AD3B4C05C}"/>
          </ac:spMkLst>
        </pc:spChg>
        <pc:spChg chg="add mod">
          <ac:chgData name="Amaury de Hemptinne" userId="09d4c125-315e-4fbf-9d12-d285a3ad4c3f" providerId="ADAL" clId="{38ED3582-C3FD-4C7B-8AE2-ADD7A473FB02}" dt="2022-02-07T13:47:48.122" v="3816" actId="164"/>
          <ac:spMkLst>
            <pc:docMk/>
            <pc:sldMk cId="3513974651" sldId="877"/>
            <ac:spMk id="87" creationId="{50D356FE-C20F-4DB9-AE0D-C350CB1198AB}"/>
          </ac:spMkLst>
        </pc:spChg>
        <pc:grpChg chg="add del mod">
          <ac:chgData name="Amaury de Hemptinne" userId="09d4c125-315e-4fbf-9d12-d285a3ad4c3f" providerId="ADAL" clId="{38ED3582-C3FD-4C7B-8AE2-ADD7A473FB02}" dt="2022-02-07T13:41:56.943" v="3689" actId="165"/>
          <ac:grpSpMkLst>
            <pc:docMk/>
            <pc:sldMk cId="3513974651" sldId="877"/>
            <ac:grpSpMk id="7" creationId="{5AA17DA6-29E9-4FF6-9ED2-4871E1073859}"/>
          </ac:grpSpMkLst>
        </pc:grpChg>
        <pc:grpChg chg="add del mod ord">
          <ac:chgData name="Amaury de Hemptinne" userId="09d4c125-315e-4fbf-9d12-d285a3ad4c3f" providerId="ADAL" clId="{38ED3582-C3FD-4C7B-8AE2-ADD7A473FB02}" dt="2022-02-07T13:47:48.122" v="3816" actId="164"/>
          <ac:grpSpMkLst>
            <pc:docMk/>
            <pc:sldMk cId="3513974651" sldId="877"/>
            <ac:grpSpMk id="64" creationId="{3C1DA865-D6A6-4986-814D-C82BC9053222}"/>
          </ac:grpSpMkLst>
        </pc:grpChg>
        <pc:grpChg chg="add del mod">
          <ac:chgData name="Amaury de Hemptinne" userId="09d4c125-315e-4fbf-9d12-d285a3ad4c3f" providerId="ADAL" clId="{38ED3582-C3FD-4C7B-8AE2-ADD7A473FB02}" dt="2022-02-16T08:48:13.714" v="7152" actId="478"/>
          <ac:grpSpMkLst>
            <pc:docMk/>
            <pc:sldMk cId="3513974651" sldId="877"/>
            <ac:grpSpMk id="88" creationId="{BF79D71F-CB00-45F9-A02D-C5C84102D85A}"/>
          </ac:grpSpMkLst>
        </pc:grpChg>
        <pc:picChg chg="del">
          <ac:chgData name="Amaury de Hemptinne" userId="09d4c125-315e-4fbf-9d12-d285a3ad4c3f" providerId="ADAL" clId="{38ED3582-C3FD-4C7B-8AE2-ADD7A473FB02}" dt="2022-02-07T08:21:46.090" v="3054" actId="478"/>
          <ac:picMkLst>
            <pc:docMk/>
            <pc:sldMk cId="3513974651" sldId="877"/>
            <ac:picMk id="5" creationId="{A7C4CA51-1709-4A19-852A-203F18C1B4A0}"/>
          </ac:picMkLst>
        </pc:picChg>
        <pc:picChg chg="add mod ord modCrop">
          <ac:chgData name="Amaury de Hemptinne" userId="09d4c125-315e-4fbf-9d12-d285a3ad4c3f" providerId="ADAL" clId="{38ED3582-C3FD-4C7B-8AE2-ADD7A473FB02}" dt="2022-02-07T13:42:13.222" v="3692" actId="164"/>
          <ac:picMkLst>
            <pc:docMk/>
            <pc:sldMk cId="3513974651" sldId="877"/>
            <ac:picMk id="6" creationId="{32F592FA-CB9F-45D9-AD85-A2D70ECFE4FF}"/>
          </ac:picMkLst>
        </pc:picChg>
        <pc:picChg chg="del">
          <ac:chgData name="Amaury de Hemptinne" userId="09d4c125-315e-4fbf-9d12-d285a3ad4c3f" providerId="ADAL" clId="{38ED3582-C3FD-4C7B-8AE2-ADD7A473FB02}" dt="2022-02-07T08:21:46.090" v="3054" actId="478"/>
          <ac:picMkLst>
            <pc:docMk/>
            <pc:sldMk cId="3513974651" sldId="877"/>
            <ac:picMk id="6" creationId="{AD24D419-8C56-4AE3-8AC8-CFEF2DCE4AC6}"/>
          </ac:picMkLst>
        </pc:picChg>
        <pc:picChg chg="del mod topLvl">
          <ac:chgData name="Amaury de Hemptinne" userId="09d4c125-315e-4fbf-9d12-d285a3ad4c3f" providerId="ADAL" clId="{38ED3582-C3FD-4C7B-8AE2-ADD7A473FB02}" dt="2022-02-07T13:42:41.453" v="3703" actId="478"/>
          <ac:picMkLst>
            <pc:docMk/>
            <pc:sldMk cId="3513974651" sldId="877"/>
            <ac:picMk id="60" creationId="{EAA70CB1-4677-4FF2-9099-CF5E79B3C7EE}"/>
          </ac:picMkLst>
        </pc:picChg>
        <pc:picChg chg="add mod modCrop">
          <ac:chgData name="Amaury de Hemptinne" userId="09d4c125-315e-4fbf-9d12-d285a3ad4c3f" providerId="ADAL" clId="{38ED3582-C3FD-4C7B-8AE2-ADD7A473FB02}" dt="2022-02-07T13:42:13.222" v="3692" actId="164"/>
          <ac:picMkLst>
            <pc:docMk/>
            <pc:sldMk cId="3513974651" sldId="877"/>
            <ac:picMk id="63" creationId="{F580F00C-2B2B-4A5F-BB0B-79A0D90451C3}"/>
          </ac:picMkLst>
        </pc:picChg>
      </pc:sldChg>
      <pc:sldChg chg="delSp modSp add del mod modTransition">
        <pc:chgData name="Amaury de Hemptinne" userId="09d4c125-315e-4fbf-9d12-d285a3ad4c3f" providerId="ADAL" clId="{38ED3582-C3FD-4C7B-8AE2-ADD7A473FB02}" dt="2022-02-04T13:53:34.949" v="619" actId="47"/>
        <pc:sldMkLst>
          <pc:docMk/>
          <pc:sldMk cId="931884053" sldId="878"/>
        </pc:sldMkLst>
        <pc:spChg chg="mod">
          <ac:chgData name="Amaury de Hemptinne" userId="09d4c125-315e-4fbf-9d12-d285a3ad4c3f" providerId="ADAL" clId="{38ED3582-C3FD-4C7B-8AE2-ADD7A473FB02}" dt="2022-02-04T13:52:00.431" v="574" actId="20577"/>
          <ac:spMkLst>
            <pc:docMk/>
            <pc:sldMk cId="931884053" sldId="878"/>
            <ac:spMk id="3" creationId="{4410880B-FEB9-4112-8736-ED3E0790E675}"/>
          </ac:spMkLst>
        </pc:spChg>
        <pc:picChg chg="del">
          <ac:chgData name="Amaury de Hemptinne" userId="09d4c125-315e-4fbf-9d12-d285a3ad4c3f" providerId="ADAL" clId="{38ED3582-C3FD-4C7B-8AE2-ADD7A473FB02}" dt="2022-02-04T13:51:38.273" v="565" actId="478"/>
          <ac:picMkLst>
            <pc:docMk/>
            <pc:sldMk cId="931884053" sldId="878"/>
            <ac:picMk id="9" creationId="{E0015F1A-5114-4A4F-A4C6-467170C67133}"/>
          </ac:picMkLst>
        </pc:picChg>
        <pc:picChg chg="mod">
          <ac:chgData name="Amaury de Hemptinne" userId="09d4c125-315e-4fbf-9d12-d285a3ad4c3f" providerId="ADAL" clId="{38ED3582-C3FD-4C7B-8AE2-ADD7A473FB02}" dt="2022-02-04T13:51:49.879" v="572" actId="1076"/>
          <ac:picMkLst>
            <pc:docMk/>
            <pc:sldMk cId="931884053" sldId="878"/>
            <ac:picMk id="10" creationId="{E3F40AAB-D20E-4DD9-968D-2434E60416C4}"/>
          </ac:picMkLst>
        </pc:picChg>
      </pc:sldChg>
      <pc:sldChg chg="addSp delSp modSp add del mod modTransition modAnim">
        <pc:chgData name="Amaury de Hemptinne" userId="09d4c125-315e-4fbf-9d12-d285a3ad4c3f" providerId="ADAL" clId="{38ED3582-C3FD-4C7B-8AE2-ADD7A473FB02}" dt="2022-02-15T07:57:50.221" v="6303" actId="1076"/>
        <pc:sldMkLst>
          <pc:docMk/>
          <pc:sldMk cId="1039541365" sldId="878"/>
        </pc:sldMkLst>
        <pc:spChg chg="del">
          <ac:chgData name="Amaury de Hemptinne" userId="09d4c125-315e-4fbf-9d12-d285a3ad4c3f" providerId="ADAL" clId="{38ED3582-C3FD-4C7B-8AE2-ADD7A473FB02}" dt="2022-02-04T13:53:41.863" v="622" actId="478"/>
          <ac:spMkLst>
            <pc:docMk/>
            <pc:sldMk cId="1039541365" sldId="878"/>
            <ac:spMk id="3" creationId="{4410880B-FEB9-4112-8736-ED3E0790E675}"/>
          </ac:spMkLst>
        </pc:spChg>
        <pc:spChg chg="add del mod">
          <ac:chgData name="Amaury de Hemptinne" userId="09d4c125-315e-4fbf-9d12-d285a3ad4c3f" providerId="ADAL" clId="{38ED3582-C3FD-4C7B-8AE2-ADD7A473FB02}" dt="2022-02-04T13:53:43.326" v="623" actId="478"/>
          <ac:spMkLst>
            <pc:docMk/>
            <pc:sldMk cId="1039541365" sldId="878"/>
            <ac:spMk id="6" creationId="{A0214A4C-E147-4222-B0F9-2BE0C761D555}"/>
          </ac:spMkLst>
        </pc:spChg>
        <pc:spChg chg="add mod">
          <ac:chgData name="Amaury de Hemptinne" userId="09d4c125-315e-4fbf-9d12-d285a3ad4c3f" providerId="ADAL" clId="{38ED3582-C3FD-4C7B-8AE2-ADD7A473FB02}" dt="2022-02-15T07:57:50.221" v="6303" actId="1076"/>
          <ac:spMkLst>
            <pc:docMk/>
            <pc:sldMk cId="1039541365" sldId="878"/>
            <ac:spMk id="8" creationId="{4B652A3F-3D88-47E3-A57B-CF5C7B507E76}"/>
          </ac:spMkLst>
        </pc:spChg>
        <pc:spChg chg="del mod">
          <ac:chgData name="Amaury de Hemptinne" userId="09d4c125-315e-4fbf-9d12-d285a3ad4c3f" providerId="ADAL" clId="{38ED3582-C3FD-4C7B-8AE2-ADD7A473FB02}" dt="2022-02-04T14:00:01.770" v="910" actId="478"/>
          <ac:spMkLst>
            <pc:docMk/>
            <pc:sldMk cId="1039541365" sldId="878"/>
            <ac:spMk id="11" creationId="{0B5CF60F-2429-4741-88F1-BF6D3064F568}"/>
          </ac:spMkLst>
        </pc:spChg>
        <pc:spChg chg="mod">
          <ac:chgData name="Amaury de Hemptinne" userId="09d4c125-315e-4fbf-9d12-d285a3ad4c3f" providerId="ADAL" clId="{38ED3582-C3FD-4C7B-8AE2-ADD7A473FB02}" dt="2022-02-15T07:57:39.178" v="6299" actId="1036"/>
          <ac:spMkLst>
            <pc:docMk/>
            <pc:sldMk cId="1039541365" sldId="878"/>
            <ac:spMk id="12" creationId="{4C34AED9-DB73-4539-9616-19728D12F27C}"/>
          </ac:spMkLst>
        </pc:spChg>
        <pc:spChg chg="add mod">
          <ac:chgData name="Amaury de Hemptinne" userId="09d4c125-315e-4fbf-9d12-d285a3ad4c3f" providerId="ADAL" clId="{38ED3582-C3FD-4C7B-8AE2-ADD7A473FB02}" dt="2022-02-04T13:56:28.512" v="634" actId="1076"/>
          <ac:spMkLst>
            <pc:docMk/>
            <pc:sldMk cId="1039541365" sldId="878"/>
            <ac:spMk id="16" creationId="{6E335E18-35F6-4395-B2E7-339D1367DAAB}"/>
          </ac:spMkLst>
        </pc:spChg>
        <pc:spChg chg="add mod">
          <ac:chgData name="Amaury de Hemptinne" userId="09d4c125-315e-4fbf-9d12-d285a3ad4c3f" providerId="ADAL" clId="{38ED3582-C3FD-4C7B-8AE2-ADD7A473FB02}" dt="2022-02-04T13:57:59.687" v="691" actId="1076"/>
          <ac:spMkLst>
            <pc:docMk/>
            <pc:sldMk cId="1039541365" sldId="878"/>
            <ac:spMk id="17" creationId="{B3186246-5944-4B32-98E5-5F0EB5F7FFAE}"/>
          </ac:spMkLst>
        </pc:spChg>
        <pc:spChg chg="add del mod">
          <ac:chgData name="Amaury de Hemptinne" userId="09d4c125-315e-4fbf-9d12-d285a3ad4c3f" providerId="ADAL" clId="{38ED3582-C3FD-4C7B-8AE2-ADD7A473FB02}" dt="2022-02-07T13:25:27.796" v="3217" actId="478"/>
          <ac:spMkLst>
            <pc:docMk/>
            <pc:sldMk cId="1039541365" sldId="878"/>
            <ac:spMk id="19" creationId="{900A5E8F-D55F-4040-B6A0-2BE1C0AC942B}"/>
          </ac:spMkLst>
        </pc:spChg>
        <pc:picChg chg="del">
          <ac:chgData name="Amaury de Hemptinne" userId="09d4c125-315e-4fbf-9d12-d285a3ad4c3f" providerId="ADAL" clId="{38ED3582-C3FD-4C7B-8AE2-ADD7A473FB02}" dt="2022-02-04T13:53:40.251" v="621" actId="478"/>
          <ac:picMkLst>
            <pc:docMk/>
            <pc:sldMk cId="1039541365" sldId="878"/>
            <ac:picMk id="9" creationId="{E0015F1A-5114-4A4F-A4C6-467170C67133}"/>
          </ac:picMkLst>
        </pc:picChg>
        <pc:picChg chg="del mod">
          <ac:chgData name="Amaury de Hemptinne" userId="09d4c125-315e-4fbf-9d12-d285a3ad4c3f" providerId="ADAL" clId="{38ED3582-C3FD-4C7B-8AE2-ADD7A473FB02}" dt="2022-02-04T14:00:01.770" v="910" actId="478"/>
          <ac:picMkLst>
            <pc:docMk/>
            <pc:sldMk cId="1039541365" sldId="878"/>
            <ac:picMk id="10" creationId="{E3F40AAB-D20E-4DD9-968D-2434E60416C4}"/>
          </ac:picMkLst>
        </pc:picChg>
        <pc:picChg chg="add del mod">
          <ac:chgData name="Amaury de Hemptinne" userId="09d4c125-315e-4fbf-9d12-d285a3ad4c3f" providerId="ADAL" clId="{38ED3582-C3FD-4C7B-8AE2-ADD7A473FB02}" dt="2022-02-04T13:55:58.526" v="628"/>
          <ac:picMkLst>
            <pc:docMk/>
            <pc:sldMk cId="1039541365" sldId="878"/>
            <ac:picMk id="13" creationId="{FB553D5B-ABE5-4E04-8697-49038DDCB59D}"/>
          </ac:picMkLst>
        </pc:picChg>
        <pc:picChg chg="add mod modCrop">
          <ac:chgData name="Amaury de Hemptinne" userId="09d4c125-315e-4fbf-9d12-d285a3ad4c3f" providerId="ADAL" clId="{38ED3582-C3FD-4C7B-8AE2-ADD7A473FB02}" dt="2022-02-04T13:56:22.856" v="633" actId="732"/>
          <ac:picMkLst>
            <pc:docMk/>
            <pc:sldMk cId="1039541365" sldId="878"/>
            <ac:picMk id="14" creationId="{A7191B50-3DB7-4C38-BA9E-B8F973EC6B25}"/>
          </ac:picMkLst>
        </pc:picChg>
        <pc:picChg chg="add del mod">
          <ac:chgData name="Amaury de Hemptinne" userId="09d4c125-315e-4fbf-9d12-d285a3ad4c3f" providerId="ADAL" clId="{38ED3582-C3FD-4C7B-8AE2-ADD7A473FB02}" dt="2022-02-07T13:25:28.392" v="3218" actId="478"/>
          <ac:picMkLst>
            <pc:docMk/>
            <pc:sldMk cId="1039541365" sldId="878"/>
            <ac:picMk id="18" creationId="{5CA312CB-D254-4AD3-A8E8-666E16227510}"/>
          </ac:picMkLst>
        </pc:picChg>
        <pc:cxnChg chg="add mod">
          <ac:chgData name="Amaury de Hemptinne" userId="09d4c125-315e-4fbf-9d12-d285a3ad4c3f" providerId="ADAL" clId="{38ED3582-C3FD-4C7B-8AE2-ADD7A473FB02}" dt="2022-02-04T13:56:28.512" v="634" actId="1076"/>
          <ac:cxnSpMkLst>
            <pc:docMk/>
            <pc:sldMk cId="1039541365" sldId="878"/>
            <ac:cxnSpMk id="15" creationId="{B74E33CE-2286-4DDE-BC5F-03ED5C8CEC62}"/>
          </ac:cxnSpMkLst>
        </pc:cxnChg>
      </pc:sldChg>
      <pc:sldChg chg="add del">
        <pc:chgData name="Amaury de Hemptinne" userId="09d4c125-315e-4fbf-9d12-d285a3ad4c3f" providerId="ADAL" clId="{38ED3582-C3FD-4C7B-8AE2-ADD7A473FB02}" dt="2022-02-04T13:57:30.375" v="685" actId="47"/>
        <pc:sldMkLst>
          <pc:docMk/>
          <pc:sldMk cId="3657784185" sldId="879"/>
        </pc:sldMkLst>
      </pc:sldChg>
      <pc:sldChg chg="addSp delSp modSp add del mod modTransition delAnim">
        <pc:chgData name="Amaury de Hemptinne" userId="09d4c125-315e-4fbf-9d12-d285a3ad4c3f" providerId="ADAL" clId="{38ED3582-C3FD-4C7B-8AE2-ADD7A473FB02}" dt="2022-02-15T07:42:39.434" v="6126" actId="20577"/>
        <pc:sldMkLst>
          <pc:docMk/>
          <pc:sldMk cId="3822507458" sldId="879"/>
        </pc:sldMkLst>
        <pc:spChg chg="mod">
          <ac:chgData name="Amaury de Hemptinne" userId="09d4c125-315e-4fbf-9d12-d285a3ad4c3f" providerId="ADAL" clId="{38ED3582-C3FD-4C7B-8AE2-ADD7A473FB02}" dt="2022-02-15T07:42:39.434" v="6126" actId="20577"/>
          <ac:spMkLst>
            <pc:docMk/>
            <pc:sldMk cId="3822507458" sldId="879"/>
            <ac:spMk id="2" creationId="{EB475EF2-E0FF-4DAD-991C-F15916EDA1D2}"/>
          </ac:spMkLst>
        </pc:spChg>
        <pc:spChg chg="del">
          <ac:chgData name="Amaury de Hemptinne" userId="09d4c125-315e-4fbf-9d12-d285a3ad4c3f" providerId="ADAL" clId="{38ED3582-C3FD-4C7B-8AE2-ADD7A473FB02}" dt="2022-02-04T13:59:58.142" v="908" actId="478"/>
          <ac:spMkLst>
            <pc:docMk/>
            <pc:sldMk cId="3822507458" sldId="879"/>
            <ac:spMk id="11" creationId="{0B5CF60F-2429-4741-88F1-BF6D3064F568}"/>
          </ac:spMkLst>
        </pc:spChg>
        <pc:spChg chg="mod">
          <ac:chgData name="Amaury de Hemptinne" userId="09d4c125-315e-4fbf-9d12-d285a3ad4c3f" providerId="ADAL" clId="{38ED3582-C3FD-4C7B-8AE2-ADD7A473FB02}" dt="2022-02-09T08:15:07.333" v="5605" actId="20577"/>
          <ac:spMkLst>
            <pc:docMk/>
            <pc:sldMk cId="3822507458" sldId="879"/>
            <ac:spMk id="12" creationId="{4C34AED9-DB73-4539-9616-19728D12F27C}"/>
          </ac:spMkLst>
        </pc:spChg>
        <pc:spChg chg="del">
          <ac:chgData name="Amaury de Hemptinne" userId="09d4c125-315e-4fbf-9d12-d285a3ad4c3f" providerId="ADAL" clId="{38ED3582-C3FD-4C7B-8AE2-ADD7A473FB02}" dt="2022-02-04T13:57:50.930" v="688" actId="478"/>
          <ac:spMkLst>
            <pc:docMk/>
            <pc:sldMk cId="3822507458" sldId="879"/>
            <ac:spMk id="16" creationId="{6E335E18-35F6-4395-B2E7-339D1367DAAB}"/>
          </ac:spMkLst>
        </pc:spChg>
        <pc:spChg chg="del mod">
          <ac:chgData name="Amaury de Hemptinne" userId="09d4c125-315e-4fbf-9d12-d285a3ad4c3f" providerId="ADAL" clId="{38ED3582-C3FD-4C7B-8AE2-ADD7A473FB02}" dt="2022-02-04T13:57:55.283" v="690" actId="478"/>
          <ac:spMkLst>
            <pc:docMk/>
            <pc:sldMk cId="3822507458" sldId="879"/>
            <ac:spMk id="17" creationId="{B3186246-5944-4B32-98E5-5F0EB5F7FFAE}"/>
          </ac:spMkLst>
        </pc:spChg>
        <pc:spChg chg="add del mod">
          <ac:chgData name="Amaury de Hemptinne" userId="09d4c125-315e-4fbf-9d12-d285a3ad4c3f" providerId="ADAL" clId="{38ED3582-C3FD-4C7B-8AE2-ADD7A473FB02}" dt="2022-02-07T13:25:36.772" v="3219" actId="478"/>
          <ac:spMkLst>
            <pc:docMk/>
            <pc:sldMk cId="3822507458" sldId="879"/>
            <ac:spMk id="18" creationId="{19892931-418D-4B5A-9574-B25A602ABD82}"/>
          </ac:spMkLst>
        </pc:spChg>
        <pc:picChg chg="del">
          <ac:chgData name="Amaury de Hemptinne" userId="09d4c125-315e-4fbf-9d12-d285a3ad4c3f" providerId="ADAL" clId="{38ED3582-C3FD-4C7B-8AE2-ADD7A473FB02}" dt="2022-02-04T13:59:58.142" v="908" actId="478"/>
          <ac:picMkLst>
            <pc:docMk/>
            <pc:sldMk cId="3822507458" sldId="879"/>
            <ac:picMk id="10" creationId="{E3F40AAB-D20E-4DD9-968D-2434E60416C4}"/>
          </ac:picMkLst>
        </pc:picChg>
        <pc:picChg chg="add mod">
          <ac:chgData name="Amaury de Hemptinne" userId="09d4c125-315e-4fbf-9d12-d285a3ad4c3f" providerId="ADAL" clId="{38ED3582-C3FD-4C7B-8AE2-ADD7A473FB02}" dt="2022-02-04T13:59:58.514" v="909"/>
          <ac:picMkLst>
            <pc:docMk/>
            <pc:sldMk cId="3822507458" sldId="879"/>
            <ac:picMk id="13" creationId="{6DF9ABF3-639D-44C5-BB19-4E5A268BF06D}"/>
          </ac:picMkLst>
        </pc:picChg>
        <pc:picChg chg="del">
          <ac:chgData name="Amaury de Hemptinne" userId="09d4c125-315e-4fbf-9d12-d285a3ad4c3f" providerId="ADAL" clId="{38ED3582-C3FD-4C7B-8AE2-ADD7A473FB02}" dt="2022-02-04T13:57:50.930" v="688" actId="478"/>
          <ac:picMkLst>
            <pc:docMk/>
            <pc:sldMk cId="3822507458" sldId="879"/>
            <ac:picMk id="14" creationId="{A7191B50-3DB7-4C38-BA9E-B8F973EC6B25}"/>
          </ac:picMkLst>
        </pc:picChg>
        <pc:cxnChg chg="del">
          <ac:chgData name="Amaury de Hemptinne" userId="09d4c125-315e-4fbf-9d12-d285a3ad4c3f" providerId="ADAL" clId="{38ED3582-C3FD-4C7B-8AE2-ADD7A473FB02}" dt="2022-02-04T13:57:50.930" v="688" actId="478"/>
          <ac:cxnSpMkLst>
            <pc:docMk/>
            <pc:sldMk cId="3822507458" sldId="879"/>
            <ac:cxnSpMk id="15" creationId="{B74E33CE-2286-4DDE-BC5F-03ED5C8CEC62}"/>
          </ac:cxnSpMkLst>
        </pc:cxnChg>
      </pc:sldChg>
      <pc:sldChg chg="addSp delSp modSp add del mod modTransition">
        <pc:chgData name="Amaury de Hemptinne" userId="09d4c125-315e-4fbf-9d12-d285a3ad4c3f" providerId="ADAL" clId="{38ED3582-C3FD-4C7B-8AE2-ADD7A473FB02}" dt="2022-02-15T07:42:44.202" v="6127"/>
        <pc:sldMkLst>
          <pc:docMk/>
          <pc:sldMk cId="1950971300" sldId="880"/>
        </pc:sldMkLst>
        <pc:spChg chg="mod">
          <ac:chgData name="Amaury de Hemptinne" userId="09d4c125-315e-4fbf-9d12-d285a3ad4c3f" providerId="ADAL" clId="{38ED3582-C3FD-4C7B-8AE2-ADD7A473FB02}" dt="2022-02-15T07:42:44.202" v="6127"/>
          <ac:spMkLst>
            <pc:docMk/>
            <pc:sldMk cId="1950971300" sldId="880"/>
            <ac:spMk id="2" creationId="{EB475EF2-E0FF-4DAD-991C-F15916EDA1D2}"/>
          </ac:spMkLst>
        </pc:spChg>
        <pc:spChg chg="del mod topLvl">
          <ac:chgData name="Amaury de Hemptinne" userId="09d4c125-315e-4fbf-9d12-d285a3ad4c3f" providerId="ADAL" clId="{38ED3582-C3FD-4C7B-8AE2-ADD7A473FB02}" dt="2022-02-04T14:20:33.635" v="1077" actId="478"/>
          <ac:spMkLst>
            <pc:docMk/>
            <pc:sldMk cId="1950971300" sldId="880"/>
            <ac:spMk id="8" creationId="{8AB5B854-6586-47E3-BB2B-5184F736F059}"/>
          </ac:spMkLst>
        </pc:spChg>
        <pc:spChg chg="del mod topLvl">
          <ac:chgData name="Amaury de Hemptinne" userId="09d4c125-315e-4fbf-9d12-d285a3ad4c3f" providerId="ADAL" clId="{38ED3582-C3FD-4C7B-8AE2-ADD7A473FB02}" dt="2022-02-04T14:20:05.944" v="1070" actId="478"/>
          <ac:spMkLst>
            <pc:docMk/>
            <pc:sldMk cId="1950971300" sldId="880"/>
            <ac:spMk id="9" creationId="{34C951FE-3D6C-4C6F-A78F-74EB8B653D16}"/>
          </ac:spMkLst>
        </pc:spChg>
        <pc:spChg chg="del mod">
          <ac:chgData name="Amaury de Hemptinne" userId="09d4c125-315e-4fbf-9d12-d285a3ad4c3f" providerId="ADAL" clId="{38ED3582-C3FD-4C7B-8AE2-ADD7A473FB02}" dt="2022-02-04T14:28:49.645" v="1341" actId="478"/>
          <ac:spMkLst>
            <pc:docMk/>
            <pc:sldMk cId="1950971300" sldId="880"/>
            <ac:spMk id="11" creationId="{0B5CF60F-2429-4741-88F1-BF6D3064F568}"/>
          </ac:spMkLst>
        </pc:spChg>
        <pc:spChg chg="mod">
          <ac:chgData name="Amaury de Hemptinne" userId="09d4c125-315e-4fbf-9d12-d285a3ad4c3f" providerId="ADAL" clId="{38ED3582-C3FD-4C7B-8AE2-ADD7A473FB02}" dt="2022-02-07T07:41:30.380" v="2204" actId="27636"/>
          <ac:spMkLst>
            <pc:docMk/>
            <pc:sldMk cId="1950971300" sldId="880"/>
            <ac:spMk id="12" creationId="{4C34AED9-DB73-4539-9616-19728D12F27C}"/>
          </ac:spMkLst>
        </pc:spChg>
        <pc:spChg chg="del mod topLvl">
          <ac:chgData name="Amaury de Hemptinne" userId="09d4c125-315e-4fbf-9d12-d285a3ad4c3f" providerId="ADAL" clId="{38ED3582-C3FD-4C7B-8AE2-ADD7A473FB02}" dt="2022-02-04T14:20:05.944" v="1070" actId="478"/>
          <ac:spMkLst>
            <pc:docMk/>
            <pc:sldMk cId="1950971300" sldId="880"/>
            <ac:spMk id="13" creationId="{175884BB-0AC9-4AD3-81DC-95CC272B09F0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14" creationId="{62565B58-613D-4D5C-80B6-4130614D8C71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15" creationId="{FAF1A521-5961-4648-8A1E-6E797E2C89BC}"/>
          </ac:spMkLst>
        </pc:spChg>
        <pc:spChg chg="del mod topLvl">
          <ac:chgData name="Amaury de Hemptinne" userId="09d4c125-315e-4fbf-9d12-d285a3ad4c3f" providerId="ADAL" clId="{38ED3582-C3FD-4C7B-8AE2-ADD7A473FB02}" dt="2022-02-04T14:20:05.944" v="1070" actId="478"/>
          <ac:spMkLst>
            <pc:docMk/>
            <pc:sldMk cId="1950971300" sldId="880"/>
            <ac:spMk id="16" creationId="{50D2A33D-0520-4F8C-897A-EB852D9AF3AE}"/>
          </ac:spMkLst>
        </pc:spChg>
        <pc:spChg chg="del mod topLvl">
          <ac:chgData name="Amaury de Hemptinne" userId="09d4c125-315e-4fbf-9d12-d285a3ad4c3f" providerId="ADAL" clId="{38ED3582-C3FD-4C7B-8AE2-ADD7A473FB02}" dt="2022-02-04T14:20:05.944" v="1070" actId="478"/>
          <ac:spMkLst>
            <pc:docMk/>
            <pc:sldMk cId="1950971300" sldId="880"/>
            <ac:spMk id="17" creationId="{992E4343-9203-48DC-9E0C-19DB0CFE0309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18" creationId="{38E1184A-AE94-4B59-8FBE-30AF2C7376E1}"/>
          </ac:spMkLst>
        </pc:spChg>
        <pc:spChg chg="del mod topLvl">
          <ac:chgData name="Amaury de Hemptinne" userId="09d4c125-315e-4fbf-9d12-d285a3ad4c3f" providerId="ADAL" clId="{38ED3582-C3FD-4C7B-8AE2-ADD7A473FB02}" dt="2022-02-04T14:20:05.944" v="1070" actId="478"/>
          <ac:spMkLst>
            <pc:docMk/>
            <pc:sldMk cId="1950971300" sldId="880"/>
            <ac:spMk id="19" creationId="{BD59EB87-A81B-4A50-BD0D-DFD2A8BE5FFF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20" creationId="{E0F11F67-019E-4610-B7CB-695002C3D616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21" creationId="{7E101465-71B2-4AD1-A2E0-311BAE3F12BE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22" creationId="{F709BA67-0991-437E-B3CF-750D22628EA5}"/>
          </ac:spMkLst>
        </pc:spChg>
        <pc:spChg chg="del mod topLvl">
          <ac:chgData name="Amaury de Hemptinne" userId="09d4c125-315e-4fbf-9d12-d285a3ad4c3f" providerId="ADAL" clId="{38ED3582-C3FD-4C7B-8AE2-ADD7A473FB02}" dt="2022-02-04T14:20:05.944" v="1070" actId="478"/>
          <ac:spMkLst>
            <pc:docMk/>
            <pc:sldMk cId="1950971300" sldId="880"/>
            <ac:spMk id="23" creationId="{4E9B3D34-3D39-4D32-8FB2-58C7CA6C3E04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24" creationId="{227E5927-2DFC-408A-9321-60831E4374C0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25" creationId="{279AD7B0-01BA-45F9-9E6E-E4285DE0C243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26" creationId="{2B28660A-C06A-449D-A38F-123B53CAF006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27" creationId="{91CDB8D8-E29B-4AEA-BE5C-8AAE95F850DD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28" creationId="{547564AB-A31D-4578-BEEA-AE96BC3F7891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29" creationId="{8B618119-DBA4-4282-8AEE-0D3E7DF42C3D}"/>
          </ac:spMkLst>
        </pc:spChg>
        <pc:spChg chg="del mod topLvl">
          <ac:chgData name="Amaury de Hemptinne" userId="09d4c125-315e-4fbf-9d12-d285a3ad4c3f" providerId="ADAL" clId="{38ED3582-C3FD-4C7B-8AE2-ADD7A473FB02}" dt="2022-02-04T14:20:05.944" v="1070" actId="478"/>
          <ac:spMkLst>
            <pc:docMk/>
            <pc:sldMk cId="1950971300" sldId="880"/>
            <ac:spMk id="30" creationId="{368F32A2-EAF7-434C-9615-6D37AFECE6B3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31" creationId="{22C440FC-7FF8-4094-B462-950C8C10E274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32" creationId="{5B064599-8B15-409E-9890-A188D005475B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33" creationId="{EC62E2A7-8CBE-4CC2-BE99-D01C0227D716}"/>
          </ac:spMkLst>
        </pc:spChg>
        <pc:spChg chg="del mod topLvl">
          <ac:chgData name="Amaury de Hemptinne" userId="09d4c125-315e-4fbf-9d12-d285a3ad4c3f" providerId="ADAL" clId="{38ED3582-C3FD-4C7B-8AE2-ADD7A473FB02}" dt="2022-02-04T14:20:05.944" v="1070" actId="478"/>
          <ac:spMkLst>
            <pc:docMk/>
            <pc:sldMk cId="1950971300" sldId="880"/>
            <ac:spMk id="34" creationId="{F10ED8E9-7059-4889-BBD7-FD88B0DB2931}"/>
          </ac:spMkLst>
        </pc:spChg>
        <pc:spChg chg="del mod topLvl">
          <ac:chgData name="Amaury de Hemptinne" userId="09d4c125-315e-4fbf-9d12-d285a3ad4c3f" providerId="ADAL" clId="{38ED3582-C3FD-4C7B-8AE2-ADD7A473FB02}" dt="2022-02-04T14:20:05.944" v="1070" actId="478"/>
          <ac:spMkLst>
            <pc:docMk/>
            <pc:sldMk cId="1950971300" sldId="880"/>
            <ac:spMk id="35" creationId="{61C8859E-C5B9-4F76-B5EF-88DF1A08DD70}"/>
          </ac:spMkLst>
        </pc:spChg>
        <pc:spChg chg="del mod topLvl">
          <ac:chgData name="Amaury de Hemptinne" userId="09d4c125-315e-4fbf-9d12-d285a3ad4c3f" providerId="ADAL" clId="{38ED3582-C3FD-4C7B-8AE2-ADD7A473FB02}" dt="2022-02-04T14:20:05.944" v="1070" actId="478"/>
          <ac:spMkLst>
            <pc:docMk/>
            <pc:sldMk cId="1950971300" sldId="880"/>
            <ac:spMk id="36" creationId="{8B357893-212F-4B71-9060-A0583FB1BDEF}"/>
          </ac:spMkLst>
        </pc:spChg>
        <pc:spChg chg="del mod topLvl">
          <ac:chgData name="Amaury de Hemptinne" userId="09d4c125-315e-4fbf-9d12-d285a3ad4c3f" providerId="ADAL" clId="{38ED3582-C3FD-4C7B-8AE2-ADD7A473FB02}" dt="2022-02-04T14:20:05.944" v="1070" actId="478"/>
          <ac:spMkLst>
            <pc:docMk/>
            <pc:sldMk cId="1950971300" sldId="880"/>
            <ac:spMk id="37" creationId="{B6D8F755-168A-454A-87D0-5198FD7C1693}"/>
          </ac:spMkLst>
        </pc:spChg>
        <pc:spChg chg="del mod topLvl">
          <ac:chgData name="Amaury de Hemptinne" userId="09d4c125-315e-4fbf-9d12-d285a3ad4c3f" providerId="ADAL" clId="{38ED3582-C3FD-4C7B-8AE2-ADD7A473FB02}" dt="2022-02-04T14:20:05.944" v="1070" actId="478"/>
          <ac:spMkLst>
            <pc:docMk/>
            <pc:sldMk cId="1950971300" sldId="880"/>
            <ac:spMk id="38" creationId="{63D3B698-15FF-4D6A-BD7E-127D3398BA21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39" creationId="{BFBE251D-057B-46F5-AFE4-74D5C66E595E}"/>
          </ac:spMkLst>
        </pc:spChg>
        <pc:spChg chg="del mod topLvl">
          <ac:chgData name="Amaury de Hemptinne" userId="09d4c125-315e-4fbf-9d12-d285a3ad4c3f" providerId="ADAL" clId="{38ED3582-C3FD-4C7B-8AE2-ADD7A473FB02}" dt="2022-02-04T14:20:05.944" v="1070" actId="478"/>
          <ac:spMkLst>
            <pc:docMk/>
            <pc:sldMk cId="1950971300" sldId="880"/>
            <ac:spMk id="40" creationId="{C641E2F2-339A-4AC1-A3B2-31920561CA89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41" creationId="{25F544C0-DAF3-4FF0-A673-0B5C8DC49DB0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42" creationId="{61406DB1-68EE-4D62-BFE4-64B61672F5BF}"/>
          </ac:spMkLst>
        </pc:spChg>
        <pc:spChg chg="del mod topLvl">
          <ac:chgData name="Amaury de Hemptinne" userId="09d4c125-315e-4fbf-9d12-d285a3ad4c3f" providerId="ADAL" clId="{38ED3582-C3FD-4C7B-8AE2-ADD7A473FB02}" dt="2022-02-04T14:20:05.944" v="1070" actId="478"/>
          <ac:spMkLst>
            <pc:docMk/>
            <pc:sldMk cId="1950971300" sldId="880"/>
            <ac:spMk id="43" creationId="{78510C85-98B0-4586-A36E-1C5A42817271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44" creationId="{868251B3-24DD-490A-9B53-3C680B99095A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45" creationId="{D2362A5F-9355-49B3-AD24-1DBBCFBD4743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46" creationId="{7E7F8173-E77B-4AD8-A1BE-D7B7981FCF3C}"/>
          </ac:spMkLst>
        </pc:spChg>
        <pc:spChg chg="del mod topLvl">
          <ac:chgData name="Amaury de Hemptinne" userId="09d4c125-315e-4fbf-9d12-d285a3ad4c3f" providerId="ADAL" clId="{38ED3582-C3FD-4C7B-8AE2-ADD7A473FB02}" dt="2022-02-04T14:20:05.944" v="1070" actId="478"/>
          <ac:spMkLst>
            <pc:docMk/>
            <pc:sldMk cId="1950971300" sldId="880"/>
            <ac:spMk id="47" creationId="{2B16E024-D7E9-4107-B336-D372DDBDF15B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48" creationId="{7E0D0BF4-81DC-4A8C-886F-918893564798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49" creationId="{24B34C01-59C1-4F2A-A611-417D3EE2EBBE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50" creationId="{AC45D246-FC7B-4906-B19D-6E07BA3EB9AF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51" creationId="{CAC225B2-2B9A-4EC1-AB33-8F4926AA7EB3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52" creationId="{62AFE077-8542-4920-8BC2-1B03D03411C6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53" creationId="{FDB75C73-BDC2-45FB-BBEB-3A018BA465FA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54" creationId="{AD682283-0F1F-4C67-9365-B5419020C98D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55" creationId="{748A353C-4511-4CEC-89BD-619B7D2B5865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56" creationId="{60E282DD-A834-48D4-AD3A-E7EBA9EA893F}"/>
          </ac:spMkLst>
        </pc:spChg>
        <pc:spChg chg="del mod topLvl">
          <ac:chgData name="Amaury de Hemptinne" userId="09d4c125-315e-4fbf-9d12-d285a3ad4c3f" providerId="ADAL" clId="{38ED3582-C3FD-4C7B-8AE2-ADD7A473FB02}" dt="2022-02-04T14:20:20.903" v="1073" actId="478"/>
          <ac:spMkLst>
            <pc:docMk/>
            <pc:sldMk cId="1950971300" sldId="880"/>
            <ac:spMk id="57" creationId="{86FB9029-053B-4744-AEE8-8E37BF3AD94C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58" creationId="{5C6D4D7A-CC59-4A76-ACFF-47F024EF59E3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59" creationId="{8AC19681-F86F-42DE-834E-FA77E02A1DA8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60" creationId="{E64E9DBD-7BBD-45B4-BAC1-0BD06FECFB1A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61" creationId="{47070B4A-D125-4288-AF27-7C27FA753E5D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62" creationId="{B54A4DD1-27A2-4EDF-91B0-BDD82A7CD646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63" creationId="{F2165AA3-BEFA-495C-A674-3551DA0ABBF5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64" creationId="{2237C10D-6D81-4512-9CF5-77930A13E7B5}"/>
          </ac:spMkLst>
        </pc:spChg>
        <pc:spChg chg="del mod topLvl">
          <ac:chgData name="Amaury de Hemptinne" userId="09d4c125-315e-4fbf-9d12-d285a3ad4c3f" providerId="ADAL" clId="{38ED3582-C3FD-4C7B-8AE2-ADD7A473FB02}" dt="2022-02-04T14:20:20.903" v="1073" actId="478"/>
          <ac:spMkLst>
            <pc:docMk/>
            <pc:sldMk cId="1950971300" sldId="880"/>
            <ac:spMk id="65" creationId="{CF27A2DE-17BD-49B5-800B-0A707EC34AB7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66" creationId="{85341C01-760F-4932-BA7D-5562D9F09A69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67" creationId="{3A25C498-78A7-4294-922F-BF616836D9D7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68" creationId="{950A5361-14C6-4BC1-893F-6885BA47CB87}"/>
          </ac:spMkLst>
        </pc:spChg>
        <pc:spChg chg="del mod topLvl">
          <ac:chgData name="Amaury de Hemptinne" userId="09d4c125-315e-4fbf-9d12-d285a3ad4c3f" providerId="ADAL" clId="{38ED3582-C3FD-4C7B-8AE2-ADD7A473FB02}" dt="2022-02-04T14:20:20.903" v="1073" actId="478"/>
          <ac:spMkLst>
            <pc:docMk/>
            <pc:sldMk cId="1950971300" sldId="880"/>
            <ac:spMk id="69" creationId="{D1961D33-E2C3-4455-9C04-F3760A0E7CD0}"/>
          </ac:spMkLst>
        </pc:spChg>
        <pc:spChg chg="del mod topLvl">
          <ac:chgData name="Amaury de Hemptinne" userId="09d4c125-315e-4fbf-9d12-d285a3ad4c3f" providerId="ADAL" clId="{38ED3582-C3FD-4C7B-8AE2-ADD7A473FB02}" dt="2022-02-04T14:20:20.903" v="1073" actId="478"/>
          <ac:spMkLst>
            <pc:docMk/>
            <pc:sldMk cId="1950971300" sldId="880"/>
            <ac:spMk id="70" creationId="{B2E9CE8D-AA86-4577-AD1A-ECEC2BDF9E1D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71" creationId="{5F7CE598-DC67-4908-8682-281696F7E2B3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72" creationId="{12593CDE-4B7A-4CEB-9C5A-EC0D0FB4852D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73" creationId="{7350B39D-DB60-4654-8B35-C0974673B80F}"/>
          </ac:spMkLst>
        </pc:spChg>
        <pc:spChg chg="del mod topLvl">
          <ac:chgData name="Amaury de Hemptinne" userId="09d4c125-315e-4fbf-9d12-d285a3ad4c3f" providerId="ADAL" clId="{38ED3582-C3FD-4C7B-8AE2-ADD7A473FB02}" dt="2022-02-04T14:20:20.903" v="1073" actId="478"/>
          <ac:spMkLst>
            <pc:docMk/>
            <pc:sldMk cId="1950971300" sldId="880"/>
            <ac:spMk id="74" creationId="{5F5D2D7A-48CE-4981-B649-93052B864F9E}"/>
          </ac:spMkLst>
        </pc:spChg>
        <pc:spChg chg="del mod topLvl">
          <ac:chgData name="Amaury de Hemptinne" userId="09d4c125-315e-4fbf-9d12-d285a3ad4c3f" providerId="ADAL" clId="{38ED3582-C3FD-4C7B-8AE2-ADD7A473FB02}" dt="2022-02-04T14:20:20.903" v="1073" actId="478"/>
          <ac:spMkLst>
            <pc:docMk/>
            <pc:sldMk cId="1950971300" sldId="880"/>
            <ac:spMk id="75" creationId="{B852467B-BC1A-4F9E-B320-84372E133065}"/>
          </ac:spMkLst>
        </pc:spChg>
        <pc:spChg chg="del mod topLvl">
          <ac:chgData name="Amaury de Hemptinne" userId="09d4c125-315e-4fbf-9d12-d285a3ad4c3f" providerId="ADAL" clId="{38ED3582-C3FD-4C7B-8AE2-ADD7A473FB02}" dt="2022-02-04T14:20:20.903" v="1073" actId="478"/>
          <ac:spMkLst>
            <pc:docMk/>
            <pc:sldMk cId="1950971300" sldId="880"/>
            <ac:spMk id="76" creationId="{02729C86-333B-4331-9942-F69A65F850DC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77" creationId="{F83FDC2B-4544-40AB-B35E-7613F37711E6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78" creationId="{C43EB978-ED06-4CF9-813A-8BBE33D1957E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79" creationId="{524D609D-8B29-4DE6-BAEF-22C3C24AA847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80" creationId="{42FFE1FE-FE78-4023-94E1-15D3FCB39CEE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81" creationId="{1BB71485-1316-436A-B566-E38AF9DFC753}"/>
          </ac:spMkLst>
        </pc:spChg>
        <pc:spChg chg="del mod topLvl">
          <ac:chgData name="Amaury de Hemptinne" userId="09d4c125-315e-4fbf-9d12-d285a3ad4c3f" providerId="ADAL" clId="{38ED3582-C3FD-4C7B-8AE2-ADD7A473FB02}" dt="2022-02-04T14:20:20.903" v="1073" actId="478"/>
          <ac:spMkLst>
            <pc:docMk/>
            <pc:sldMk cId="1950971300" sldId="880"/>
            <ac:spMk id="82" creationId="{A0FB1BC8-2345-425C-BBB1-6B6B1AB23EA6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83" creationId="{1A7B6C1C-1F49-41B4-B06F-82222FCA1B1B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84" creationId="{1C1C309F-0FA0-412D-8B85-0DC252229D83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85" creationId="{FCFC5A3B-ACF5-4A1D-827D-583618C3AEAF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86" creationId="{E8778A64-6B10-4B09-BD1E-D3D853937DAB}"/>
          </ac:spMkLst>
        </pc:spChg>
        <pc:spChg chg="del mod topLvl">
          <ac:chgData name="Amaury de Hemptinne" userId="09d4c125-315e-4fbf-9d12-d285a3ad4c3f" providerId="ADAL" clId="{38ED3582-C3FD-4C7B-8AE2-ADD7A473FB02}" dt="2022-02-04T14:20:20.903" v="1073" actId="478"/>
          <ac:spMkLst>
            <pc:docMk/>
            <pc:sldMk cId="1950971300" sldId="880"/>
            <ac:spMk id="87" creationId="{CE874410-A92F-459E-B30D-EC95C2B2CBB0}"/>
          </ac:spMkLst>
        </pc:spChg>
        <pc:spChg chg="del mod topLvl">
          <ac:chgData name="Amaury de Hemptinne" userId="09d4c125-315e-4fbf-9d12-d285a3ad4c3f" providerId="ADAL" clId="{38ED3582-C3FD-4C7B-8AE2-ADD7A473FB02}" dt="2022-02-04T14:20:20.903" v="1073" actId="478"/>
          <ac:spMkLst>
            <pc:docMk/>
            <pc:sldMk cId="1950971300" sldId="880"/>
            <ac:spMk id="88" creationId="{EE9AABA5-23AD-46A7-B1E1-ED9700D301C0}"/>
          </ac:spMkLst>
        </pc:spChg>
        <pc:spChg chg="del mod topLvl">
          <ac:chgData name="Amaury de Hemptinne" userId="09d4c125-315e-4fbf-9d12-d285a3ad4c3f" providerId="ADAL" clId="{38ED3582-C3FD-4C7B-8AE2-ADD7A473FB02}" dt="2022-02-04T14:20:20.903" v="1073" actId="478"/>
          <ac:spMkLst>
            <pc:docMk/>
            <pc:sldMk cId="1950971300" sldId="880"/>
            <ac:spMk id="89" creationId="{C2BF7C94-A35D-4510-9E73-6C57F51447F7}"/>
          </ac:spMkLst>
        </pc:spChg>
        <pc:spChg chg="del mod topLvl">
          <ac:chgData name="Amaury de Hemptinne" userId="09d4c125-315e-4fbf-9d12-d285a3ad4c3f" providerId="ADAL" clId="{38ED3582-C3FD-4C7B-8AE2-ADD7A473FB02}" dt="2022-02-04T14:20:20.903" v="1073" actId="478"/>
          <ac:spMkLst>
            <pc:docMk/>
            <pc:sldMk cId="1950971300" sldId="880"/>
            <ac:spMk id="90" creationId="{CD305ADF-3033-4B84-8796-13A305D6C101}"/>
          </ac:spMkLst>
        </pc:spChg>
        <pc:spChg chg="del mod topLvl">
          <ac:chgData name="Amaury de Hemptinne" userId="09d4c125-315e-4fbf-9d12-d285a3ad4c3f" providerId="ADAL" clId="{38ED3582-C3FD-4C7B-8AE2-ADD7A473FB02}" dt="2022-02-04T14:20:20.903" v="1073" actId="478"/>
          <ac:spMkLst>
            <pc:docMk/>
            <pc:sldMk cId="1950971300" sldId="880"/>
            <ac:spMk id="91" creationId="{C1288FDF-3C91-4B81-9054-AA3C322A8500}"/>
          </ac:spMkLst>
        </pc:spChg>
        <pc:spChg chg="del mod topLvl">
          <ac:chgData name="Amaury de Hemptinne" userId="09d4c125-315e-4fbf-9d12-d285a3ad4c3f" providerId="ADAL" clId="{38ED3582-C3FD-4C7B-8AE2-ADD7A473FB02}" dt="2022-02-04T14:20:20.903" v="1073" actId="478"/>
          <ac:spMkLst>
            <pc:docMk/>
            <pc:sldMk cId="1950971300" sldId="880"/>
            <ac:spMk id="92" creationId="{DFBAC6C2-0D88-4DD5-9EA8-2CEB556C1ECA}"/>
          </ac:spMkLst>
        </pc:spChg>
        <pc:spChg chg="del mod topLvl">
          <ac:chgData name="Amaury de Hemptinne" userId="09d4c125-315e-4fbf-9d12-d285a3ad4c3f" providerId="ADAL" clId="{38ED3582-C3FD-4C7B-8AE2-ADD7A473FB02}" dt="2022-02-04T14:20:20.903" v="1073" actId="478"/>
          <ac:spMkLst>
            <pc:docMk/>
            <pc:sldMk cId="1950971300" sldId="880"/>
            <ac:spMk id="93" creationId="{CF4A407B-4BC5-4FE8-9AA0-769128810910}"/>
          </ac:spMkLst>
        </pc:spChg>
        <pc:spChg chg="del mod topLvl">
          <ac:chgData name="Amaury de Hemptinne" userId="09d4c125-315e-4fbf-9d12-d285a3ad4c3f" providerId="ADAL" clId="{38ED3582-C3FD-4C7B-8AE2-ADD7A473FB02}" dt="2022-02-04T14:20:20.903" v="1073" actId="478"/>
          <ac:spMkLst>
            <pc:docMk/>
            <pc:sldMk cId="1950971300" sldId="880"/>
            <ac:spMk id="94" creationId="{3E18F9B0-E941-4654-A37D-D4AC5B23008E}"/>
          </ac:spMkLst>
        </pc:spChg>
        <pc:spChg chg="del mod topLvl">
          <ac:chgData name="Amaury de Hemptinne" userId="09d4c125-315e-4fbf-9d12-d285a3ad4c3f" providerId="ADAL" clId="{38ED3582-C3FD-4C7B-8AE2-ADD7A473FB02}" dt="2022-02-04T14:20:20.903" v="1073" actId="478"/>
          <ac:spMkLst>
            <pc:docMk/>
            <pc:sldMk cId="1950971300" sldId="880"/>
            <ac:spMk id="95" creationId="{4EB970E6-5D7D-48C5-97E8-640E858A4652}"/>
          </ac:spMkLst>
        </pc:spChg>
        <pc:spChg chg="del mod topLvl">
          <ac:chgData name="Amaury de Hemptinne" userId="09d4c125-315e-4fbf-9d12-d285a3ad4c3f" providerId="ADAL" clId="{38ED3582-C3FD-4C7B-8AE2-ADD7A473FB02}" dt="2022-02-04T14:20:20.903" v="1073" actId="478"/>
          <ac:spMkLst>
            <pc:docMk/>
            <pc:sldMk cId="1950971300" sldId="880"/>
            <ac:spMk id="96" creationId="{B7341B7D-E098-4EFF-A44E-302430E4A574}"/>
          </ac:spMkLst>
        </pc:spChg>
        <pc:spChg chg="del mod topLvl">
          <ac:chgData name="Amaury de Hemptinne" userId="09d4c125-315e-4fbf-9d12-d285a3ad4c3f" providerId="ADAL" clId="{38ED3582-C3FD-4C7B-8AE2-ADD7A473FB02}" dt="2022-02-04T14:20:20.903" v="1073" actId="478"/>
          <ac:spMkLst>
            <pc:docMk/>
            <pc:sldMk cId="1950971300" sldId="880"/>
            <ac:spMk id="97" creationId="{59D3A683-80C9-427A-8DBF-9BA3A1A1FFD5}"/>
          </ac:spMkLst>
        </pc:spChg>
        <pc:spChg chg="del mod topLvl">
          <ac:chgData name="Amaury de Hemptinne" userId="09d4c125-315e-4fbf-9d12-d285a3ad4c3f" providerId="ADAL" clId="{38ED3582-C3FD-4C7B-8AE2-ADD7A473FB02}" dt="2022-02-04T14:20:20.903" v="1073" actId="478"/>
          <ac:spMkLst>
            <pc:docMk/>
            <pc:sldMk cId="1950971300" sldId="880"/>
            <ac:spMk id="98" creationId="{3AB5B86A-B46B-41B7-83D2-B13186DA3C14}"/>
          </ac:spMkLst>
        </pc:spChg>
        <pc:spChg chg="del mod topLvl">
          <ac:chgData name="Amaury de Hemptinne" userId="09d4c125-315e-4fbf-9d12-d285a3ad4c3f" providerId="ADAL" clId="{38ED3582-C3FD-4C7B-8AE2-ADD7A473FB02}" dt="2022-02-04T14:20:20.903" v="1073" actId="478"/>
          <ac:spMkLst>
            <pc:docMk/>
            <pc:sldMk cId="1950971300" sldId="880"/>
            <ac:spMk id="99" creationId="{B4A09B1C-3715-4F38-8162-0286204284D2}"/>
          </ac:spMkLst>
        </pc:spChg>
        <pc:spChg chg="del mod topLvl">
          <ac:chgData name="Amaury de Hemptinne" userId="09d4c125-315e-4fbf-9d12-d285a3ad4c3f" providerId="ADAL" clId="{38ED3582-C3FD-4C7B-8AE2-ADD7A473FB02}" dt="2022-02-04T14:20:20.903" v="1073" actId="478"/>
          <ac:spMkLst>
            <pc:docMk/>
            <pc:sldMk cId="1950971300" sldId="880"/>
            <ac:spMk id="100" creationId="{884C1619-1BEE-49AF-B625-C8295D5FE9F5}"/>
          </ac:spMkLst>
        </pc:spChg>
        <pc:spChg chg="del mod topLvl">
          <ac:chgData name="Amaury de Hemptinne" userId="09d4c125-315e-4fbf-9d12-d285a3ad4c3f" providerId="ADAL" clId="{38ED3582-C3FD-4C7B-8AE2-ADD7A473FB02}" dt="2022-02-04T14:20:20.903" v="1073" actId="478"/>
          <ac:spMkLst>
            <pc:docMk/>
            <pc:sldMk cId="1950971300" sldId="880"/>
            <ac:spMk id="101" creationId="{F7708735-E3A4-4025-B0BD-ECE7369328EE}"/>
          </ac:spMkLst>
        </pc:spChg>
        <pc:spChg chg="del mod topLvl">
          <ac:chgData name="Amaury de Hemptinne" userId="09d4c125-315e-4fbf-9d12-d285a3ad4c3f" providerId="ADAL" clId="{38ED3582-C3FD-4C7B-8AE2-ADD7A473FB02}" dt="2022-02-04T14:20:20.903" v="1073" actId="478"/>
          <ac:spMkLst>
            <pc:docMk/>
            <pc:sldMk cId="1950971300" sldId="880"/>
            <ac:spMk id="102" creationId="{63BC3956-D8E3-44DA-BC0B-22AA1BFF5699}"/>
          </ac:spMkLst>
        </pc:spChg>
        <pc:spChg chg="del mod topLvl">
          <ac:chgData name="Amaury de Hemptinne" userId="09d4c125-315e-4fbf-9d12-d285a3ad4c3f" providerId="ADAL" clId="{38ED3582-C3FD-4C7B-8AE2-ADD7A473FB02}" dt="2022-02-04T14:20:20.903" v="1073" actId="478"/>
          <ac:spMkLst>
            <pc:docMk/>
            <pc:sldMk cId="1950971300" sldId="880"/>
            <ac:spMk id="103" creationId="{99095EE7-C9AE-4A0A-B9CF-300529FEA90B}"/>
          </ac:spMkLst>
        </pc:spChg>
        <pc:spChg chg="del mod topLvl">
          <ac:chgData name="Amaury de Hemptinne" userId="09d4c125-315e-4fbf-9d12-d285a3ad4c3f" providerId="ADAL" clId="{38ED3582-C3FD-4C7B-8AE2-ADD7A473FB02}" dt="2022-02-04T14:20:20.903" v="1073" actId="478"/>
          <ac:spMkLst>
            <pc:docMk/>
            <pc:sldMk cId="1950971300" sldId="880"/>
            <ac:spMk id="104" creationId="{6F1E5E18-E1B7-4D03-B66D-AB7B2551683B}"/>
          </ac:spMkLst>
        </pc:spChg>
        <pc:spChg chg="del mod topLvl">
          <ac:chgData name="Amaury de Hemptinne" userId="09d4c125-315e-4fbf-9d12-d285a3ad4c3f" providerId="ADAL" clId="{38ED3582-C3FD-4C7B-8AE2-ADD7A473FB02}" dt="2022-02-04T14:20:20.903" v="1073" actId="478"/>
          <ac:spMkLst>
            <pc:docMk/>
            <pc:sldMk cId="1950971300" sldId="880"/>
            <ac:spMk id="105" creationId="{A8351402-26D5-4EF1-9766-76EE81D44A79}"/>
          </ac:spMkLst>
        </pc:spChg>
        <pc:spChg chg="del mod topLvl">
          <ac:chgData name="Amaury de Hemptinne" userId="09d4c125-315e-4fbf-9d12-d285a3ad4c3f" providerId="ADAL" clId="{38ED3582-C3FD-4C7B-8AE2-ADD7A473FB02}" dt="2022-02-04T14:20:20.903" v="1073" actId="478"/>
          <ac:spMkLst>
            <pc:docMk/>
            <pc:sldMk cId="1950971300" sldId="880"/>
            <ac:spMk id="106" creationId="{3D1910B6-CDA7-43F4-A0C4-0E1BF7B3AE8C}"/>
          </ac:spMkLst>
        </pc:spChg>
        <pc:spChg chg="del mod topLvl">
          <ac:chgData name="Amaury de Hemptinne" userId="09d4c125-315e-4fbf-9d12-d285a3ad4c3f" providerId="ADAL" clId="{38ED3582-C3FD-4C7B-8AE2-ADD7A473FB02}" dt="2022-02-04T14:20:20.903" v="1073" actId="478"/>
          <ac:spMkLst>
            <pc:docMk/>
            <pc:sldMk cId="1950971300" sldId="880"/>
            <ac:spMk id="107" creationId="{8FE1BCA8-3BF7-4519-BDCD-B675C3781C2E}"/>
          </ac:spMkLst>
        </pc:spChg>
        <pc:spChg chg="del mod topLvl">
          <ac:chgData name="Amaury de Hemptinne" userId="09d4c125-315e-4fbf-9d12-d285a3ad4c3f" providerId="ADAL" clId="{38ED3582-C3FD-4C7B-8AE2-ADD7A473FB02}" dt="2022-02-04T14:20:20.903" v="1073" actId="478"/>
          <ac:spMkLst>
            <pc:docMk/>
            <pc:sldMk cId="1950971300" sldId="880"/>
            <ac:spMk id="108" creationId="{02EEFBC5-05F6-486C-82ED-1B58E44C535E}"/>
          </ac:spMkLst>
        </pc:spChg>
        <pc:spChg chg="del mod topLvl">
          <ac:chgData name="Amaury de Hemptinne" userId="09d4c125-315e-4fbf-9d12-d285a3ad4c3f" providerId="ADAL" clId="{38ED3582-C3FD-4C7B-8AE2-ADD7A473FB02}" dt="2022-02-04T14:20:20.903" v="1073" actId="478"/>
          <ac:spMkLst>
            <pc:docMk/>
            <pc:sldMk cId="1950971300" sldId="880"/>
            <ac:spMk id="109" creationId="{CC2D5EE4-D168-42FE-AD38-88D3AB42B68B}"/>
          </ac:spMkLst>
        </pc:spChg>
        <pc:spChg chg="del mod topLvl">
          <ac:chgData name="Amaury de Hemptinne" userId="09d4c125-315e-4fbf-9d12-d285a3ad4c3f" providerId="ADAL" clId="{38ED3582-C3FD-4C7B-8AE2-ADD7A473FB02}" dt="2022-02-04T14:20:20.903" v="1073" actId="478"/>
          <ac:spMkLst>
            <pc:docMk/>
            <pc:sldMk cId="1950971300" sldId="880"/>
            <ac:spMk id="110" creationId="{EF3A57AF-0CB6-429E-BE6A-FFCDDD2CE1BC}"/>
          </ac:spMkLst>
        </pc:spChg>
        <pc:spChg chg="mod topLvl">
          <ac:chgData name="Amaury de Hemptinne" userId="09d4c125-315e-4fbf-9d12-d285a3ad4c3f" providerId="ADAL" clId="{38ED3582-C3FD-4C7B-8AE2-ADD7A473FB02}" dt="2022-02-04T14:24:06.642" v="1147" actId="164"/>
          <ac:spMkLst>
            <pc:docMk/>
            <pc:sldMk cId="1950971300" sldId="880"/>
            <ac:spMk id="112" creationId="{1613A645-5371-42D3-A99B-D2519AA31CC2}"/>
          </ac:spMkLst>
        </pc:spChg>
        <pc:spChg chg="add mod">
          <ac:chgData name="Amaury de Hemptinne" userId="09d4c125-315e-4fbf-9d12-d285a3ad4c3f" providerId="ADAL" clId="{38ED3582-C3FD-4C7B-8AE2-ADD7A473FB02}" dt="2022-02-08T09:19:29.315" v="4272" actId="20577"/>
          <ac:spMkLst>
            <pc:docMk/>
            <pc:sldMk cId="1950971300" sldId="880"/>
            <ac:spMk id="113" creationId="{D8B6AB12-0CD1-4037-A6AE-797AE4101375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15" creationId="{7FBA600F-DEEB-4766-B262-1B76A0705C9C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16" creationId="{03606A7B-0377-4B7D-A6E3-69C1B3E76563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17" creationId="{1A08676E-2066-4391-9656-00402F5C0218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18" creationId="{B5BF45C8-A575-4D19-B37D-6881D3B9917C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19" creationId="{798F4D4B-C198-4877-9954-98DA18F4BCC6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20" creationId="{4456DF58-3076-4B51-A9E3-90DBFE475DFF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21" creationId="{0A9E7AB8-80A7-4546-820E-B611E09D5155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22" creationId="{E5A82F18-D181-4A5E-9857-512314B6B339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23" creationId="{692D012B-C319-49A7-B683-742715B045E9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24" creationId="{533C888C-9F08-42A5-B432-58981D8384CC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25" creationId="{A8EECC83-3846-4F2A-BCBC-C32E2DE7B4D3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26" creationId="{6EC2A6A3-6CDB-40D5-BDE5-FE00EB8419D7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27" creationId="{626F8744-EFA3-48F9-BEE7-244027A7D207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28" creationId="{017C1314-BFFE-40EE-97DC-8088B99EEC6C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29" creationId="{77587689-CBB1-455E-95D6-E45E07F5A2B6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30" creationId="{1EE93906-88AA-499F-93F5-281E78216AF6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31" creationId="{37435818-3C35-441C-A4E9-6E74FF87EF61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32" creationId="{ED7D1ED3-F406-40FE-AE48-DF9E908847C3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33" creationId="{CCABCCC9-B389-4832-BDB4-8B6039F6703C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34" creationId="{06076E47-7091-4E03-91F2-499C8ED830EA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35" creationId="{F0065B72-0130-4576-A6FD-8D74B705CE19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36" creationId="{BE29066B-F787-497B-ADCC-03894C8B1346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37" creationId="{CC8F121E-26C2-434F-A4FB-8F049D5C0DC4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38" creationId="{727E76E4-F71B-45EF-ADE3-EA1A33FC2178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39" creationId="{1FEC6721-B877-4C06-9FAE-B754B09621E5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40" creationId="{27358446-9A40-4288-B781-86FA9EF63BC0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41" creationId="{84BE3F8E-7BEE-4C10-B7E3-3EEE4F26B7C4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42" creationId="{1CBCB3A7-8FED-4DF4-8971-116AF21B0652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43" creationId="{31CAC67D-4C55-4E4D-995E-7BC9CF5295D5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44" creationId="{E293CAB0-0C2F-462F-AACA-C1A444931550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45" creationId="{AC2D7543-985F-421F-B17C-33352203590C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46" creationId="{564F3D8C-75DC-4DFF-8F20-040129CA94D3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47" creationId="{04DC60A9-65DA-486A-8900-E7982B8B6D44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48" creationId="{B409DF60-DB56-4E50-8350-02D6DB472668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49" creationId="{C7916068-6022-487B-A95A-E7EC0FA1E1E8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50" creationId="{32FD302B-4C4F-45DF-A2EC-20FC4B983685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51" creationId="{69D8BAAF-0F83-4C24-81AB-B8ACE075AE15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52" creationId="{25D46F46-12CF-4518-AE29-08EF8C11E6AF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53" creationId="{13FAB642-15B5-4CEF-8A11-E64041029971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54" creationId="{E74F20B8-11DC-4216-8ADE-27210F6675A4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55" creationId="{1BBE1AFA-FDB7-41D0-BADF-6D0576C37F6C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56" creationId="{C0470477-6B00-4703-9F9C-B66CF3FBBBCD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57" creationId="{72FF09A3-6D50-4AFF-B1DA-AABAB055479E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58" creationId="{F4C6B38E-3F3B-4DA1-B4E7-D514D2DE690B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59" creationId="{F0929E54-1717-4EA1-8157-AFB62005A98F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60" creationId="{4A6A113F-E1FC-4928-8ED7-6FB0944BF8A7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61" creationId="{5687B7BD-8553-489E-9A24-02AEA674A341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62" creationId="{A2EA807F-642A-49BB-9DC9-7E3CF7D7B34E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63" creationId="{D52E84AB-1C08-4D63-91AE-F0A956AAD4B1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64" creationId="{77CEA93D-8D0E-40A3-A767-A2B5D1659EF4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65" creationId="{1D7843A3-196B-44B1-8487-96B338E1C41A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66" creationId="{195E270D-52A2-449B-899B-C29376084AF0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67" creationId="{C4A647FB-9BD7-4170-98A7-5C77220DACDA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68" creationId="{EF6736B9-4758-43A0-9669-392242ED83F5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69" creationId="{C40CAD7A-0C6C-4F25-B61A-8548F74C4C1E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70" creationId="{DF2164D8-7120-405E-B7D8-18F298A65A22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71" creationId="{B4C12C2A-9E01-4F24-904D-DA5997B21152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72" creationId="{9FB9D59D-33A8-488C-B6E6-F1B78C65CD49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73" creationId="{33014151-CDBF-42AD-90C1-B3FAA3DBF493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74" creationId="{2C002734-A704-4B24-84F3-4B0E0109C819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75" creationId="{D940B68F-D79B-4E76-B255-CF4F0699BB75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76" creationId="{4C1C49D7-7EC4-4828-885B-E287456F34A4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77" creationId="{4BA711F2-3A79-461F-9C20-06BFA7E2ECE8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78" creationId="{E8BC58E7-AE0C-465E-8B50-67EA907C92AA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79" creationId="{8F9040D7-158B-4222-B5D8-45F50299AA9D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80" creationId="{787FDC5D-303E-4391-93F6-5491DD0012E1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81" creationId="{2C377287-A62E-4639-BF41-C042B4F8772D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82" creationId="{C053DA8A-1A6C-42C0-B85C-CE4663A213F9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83" creationId="{4F23B871-6C38-435B-B9C2-DBEFCF537C45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84" creationId="{52487928-C893-488C-BDD6-E9BBD56D8DB4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85" creationId="{FFB432F0-860A-4A86-9008-4B9215392D56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86" creationId="{9A73F956-0D7F-42E9-A908-07C43E736E40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87" creationId="{FE554344-706F-459B-B718-6B71E3BB80BD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88" creationId="{32ECAD72-5058-4BCA-9B74-0EDAA4C4D98A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89" creationId="{AB0231C8-544C-4B33-A0BA-5F7F88195A92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90" creationId="{5FD10721-8300-4706-8037-A6B537A2E6B4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91" creationId="{E228B16B-9ABF-4847-BA37-F30A028FD0AA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92" creationId="{704A93F6-B675-4694-9FB7-F5BC263A7C1A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93" creationId="{6F9B220D-B241-4F04-B09B-EF14A77BCD8F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94" creationId="{82E7DB69-BE92-4DAE-8BF4-B8DEC32EA98F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95" creationId="{B6CE6CD5-500A-431A-905D-590AE206320C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96" creationId="{B8267C4C-0A56-4C37-9348-E8D35059D438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97" creationId="{0D6ED9B4-CFFC-472F-B2D9-C39508F0A9ED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98" creationId="{EEAC0694-F465-416E-99CD-C178614D9142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199" creationId="{E044B308-FF34-4ED9-A4E3-22CFFAEEAF8A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00" creationId="{C92D4A91-1DC4-40C6-96BE-C5B27195EF4A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01" creationId="{B90D5417-329A-4432-8E66-A9DAE632D26D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02" creationId="{96607AC1-7871-4F03-A3B5-07203D2DCE87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03" creationId="{6CA53D69-5D3D-4B55-8289-DA2F4F4B2341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04" creationId="{01796CE5-1267-4E40-BD5C-3244206F184C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05" creationId="{459DCB41-6B62-4F22-A4BC-16C0C6593FA0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06" creationId="{77A400B0-C32C-4F23-AB77-F6381E0A3441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07" creationId="{398B8D61-DFC5-4186-93EC-9A2410AC9414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08" creationId="{86A1FB38-65DC-4CBE-9F04-72C3CF11E0C6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09" creationId="{72311833-A647-4AEB-91AE-58C58BDEE764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10" creationId="{3532F995-799E-4F2A-952F-ACC7D709BAA7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11" creationId="{617B509D-D8FE-49D2-BC63-7C43FE9E1AF4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12" creationId="{D163B697-54E1-4D4D-B38E-B511622CCEAB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13" creationId="{0FE1B639-8568-44F4-BDEE-05A1B4667E87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14" creationId="{3AAB25C2-0C31-40E8-8822-0B3616B03A5E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15" creationId="{2D354657-85C4-4BC0-B155-9D86CC06912A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16" creationId="{A98F648D-3082-40C8-9A06-58E01533B467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17" creationId="{20872C53-6CC6-4273-A785-5CCB19949BEE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18" creationId="{B0AB9886-5B1D-45EB-9B71-7272953F503E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19" creationId="{606E4D62-D1F4-42BB-BDC2-32E4919D3A70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20" creationId="{90FF3240-E7D6-4946-94B6-B2E08D9772DD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21" creationId="{C494DC0C-456A-4508-9DE1-374FC3AFABD1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22" creationId="{6B896656-BC05-4FD5-B146-1C16BD6DDE68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23" creationId="{3843DB7C-DADA-4360-A540-AF3546DBC1FB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24" creationId="{51C9B54E-5C3B-460D-853A-CAD3B7194E1D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25" creationId="{BE399380-5586-400C-93DF-111E65BFA19B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26" creationId="{37E6F4A1-C191-4312-A9F7-D0ED136A5B7A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27" creationId="{DC1F4FB7-EAA7-4513-9E77-AA9675348C98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28" creationId="{8049750F-F2F8-4628-B3C9-547ACAB12E79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29" creationId="{C4A89AAE-79BB-4337-AAEA-F79E67ACBC18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30" creationId="{C6467B5B-C896-41F3-9372-4F3BC9F975C0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31" creationId="{8E0DF621-CD43-438A-B199-F90ADCF928C0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32" creationId="{804950D2-A3C4-4FDC-A368-6939E44CAA88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33" creationId="{E4F346C1-3360-45FD-8D14-A0F80C2C7931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34" creationId="{1F131242-2926-4CCC-B77A-8D65DB23AA73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35" creationId="{63BFF232-0C93-411D-905B-40D73F3FB399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36" creationId="{682D5513-72E3-44F3-8A07-ECC0F37A3CC4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37" creationId="{CA60C320-185C-476E-BFB4-78935AF44AA6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38" creationId="{85CC3CC4-C92C-4185-8F16-A8E0E35F93AC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39" creationId="{08F9B7DD-3B99-4BC7-9084-1D1F2AA37FDD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40" creationId="{CB19900E-F4C2-4191-9E13-D000579C7199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41" creationId="{ECBD7535-5493-4A8A-AEB4-C5D9B6F1247D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42" creationId="{27143CDB-56BF-4085-9FB3-71EA7D4383E5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43" creationId="{E761EC6F-9805-48A5-97C5-985B0D4353C5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44" creationId="{809D0C83-F259-4061-AAAA-32BE2780E100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45" creationId="{25E76827-7EC9-49CE-9772-781C647437E1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46" creationId="{E50369FD-4AB0-41CE-AFAC-E4812AF15D8F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47" creationId="{71C82D0A-1D92-4AFF-B537-A75036AF077D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48" creationId="{91B7994D-F35A-4147-A18E-15D294A07094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49" creationId="{F135652F-6D4F-41A6-AA00-D7874F031C87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50" creationId="{287207E8-B08B-4809-889D-5D16F54AD624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51" creationId="{DC8CB015-F127-494A-A6D5-C027B4A4B503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52" creationId="{EC4AD3D6-6F12-4A32-B24E-E3914285D3C6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53" creationId="{8F75F200-EF79-414C-A297-D696565589AB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54" creationId="{13922730-33FB-4FF1-8BB4-1FE7AD6C6C6B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55" creationId="{83AC95EB-DAD4-4796-890C-66C0E7D84D10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56" creationId="{F9B9F056-62C8-4A35-AFA9-6D40B9CA6DDA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57" creationId="{3526676D-4A01-4949-AA14-A42A973D16BA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58" creationId="{7D1DA2E5-AC58-45D7-B96B-AC2C297913AD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59" creationId="{C62FFEBF-CA8A-4D55-9071-571BDEF996F3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60" creationId="{D80A8D4C-DE57-41FF-9CB9-3C7E4F57814C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61" creationId="{78D9D748-9860-4F3D-A7FE-500269941783}"/>
          </ac:spMkLst>
        </pc:spChg>
        <pc:spChg chg="add mod">
          <ac:chgData name="Amaury de Hemptinne" userId="09d4c125-315e-4fbf-9d12-d285a3ad4c3f" providerId="ADAL" clId="{38ED3582-C3FD-4C7B-8AE2-ADD7A473FB02}" dt="2022-02-07T07:41:24.564" v="2200" actId="1036"/>
          <ac:spMkLst>
            <pc:docMk/>
            <pc:sldMk cId="1950971300" sldId="880"/>
            <ac:spMk id="262" creationId="{7FE1760D-19E5-4636-B053-BAA1386D648B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64" creationId="{98A3936F-031B-489B-8275-EEB08410FAB3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65" creationId="{72E30414-C766-4EF9-B814-4A7538F240BA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66" creationId="{14393419-E1BC-43AE-854D-A3C18F60728A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67" creationId="{A7E9DD9F-C629-4275-AAE2-7EC884286AC2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68" creationId="{B1FD8C01-1731-441B-93A2-EAB7DE3BF6D3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69" creationId="{A40C67A3-FF82-4599-8E2D-EBE4F892CAC1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70" creationId="{4D0334C8-CB50-4F30-86B5-19EC2642AFBB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71" creationId="{07A0A18A-01EB-47B8-94FE-7BCE5ADC717E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72" creationId="{08B26749-F4F1-489B-BB76-F7D37CB76282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73" creationId="{59FC5B6A-68EF-4528-A2E1-A87EAD0BED06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74" creationId="{5F6C0A83-36EC-497E-991B-E6EA53BA434D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75" creationId="{F711E95A-3210-40FE-901C-AEB940138C86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76" creationId="{D247ED65-DDE2-4E5B-9C9C-90244DC79787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77" creationId="{EDD1E32C-EE1D-41E3-ADCE-F0497CC0B153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78" creationId="{1866BA5C-A6B8-4ECC-AEF0-41CA7922EB77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79" creationId="{1F0D947C-C5C2-41E4-9920-75E7495C4282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80" creationId="{92EE11EC-07E2-4BB3-8590-C8B883CEC3E3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81" creationId="{CF3790CF-106B-4621-9B14-7D5B289375F8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82" creationId="{C559AC0E-D38D-4721-88E6-08348AEE6F5B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83" creationId="{36CD73F9-C2E2-41F7-B9A6-55540F025149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84" creationId="{26825CDB-CB0E-4ECD-876E-002DD82EFE9F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85" creationId="{132746A0-9B74-437E-BB02-4FC46E30C64D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86" creationId="{26BFDED8-643B-4D2C-89A3-09FB9FF25520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87" creationId="{F1D94CD8-B1EA-4B93-8D20-A6ED117AB5E5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88" creationId="{5295C323-AFAF-4D95-A121-3CFFA1AB1116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89" creationId="{57534F49-B53B-43C9-9434-235DB48B67D0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90" creationId="{35150D5D-7E02-4B21-8822-E216CD41E877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91" creationId="{1657C3FF-3C17-405F-B62D-7F1B941A8F97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92" creationId="{F70ACA20-7EE4-4DCC-A0EE-53787021BC41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93" creationId="{0F52D89B-67F5-4909-83A4-02171A438F1E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94" creationId="{CFCD41A9-97E2-44D2-83C7-1A22522B53AD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95" creationId="{E0EED5D9-8428-4BBE-84A6-BAB2D8D61163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96" creationId="{E54E3AF4-1D0B-430D-AAC3-E08F4849E020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97" creationId="{F0B9D9E9-89FD-439A-B84E-71CC33A3E013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98" creationId="{BDA41129-EF0E-4ADB-8BBD-FAE38DB74032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299" creationId="{9E7DD51A-6C2A-4E78-8CCA-E0A7E9577C43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00" creationId="{462B31D0-50EE-4F1B-9CC2-6ADDA172770B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01" creationId="{CC9FBF6F-1A47-4646-BF63-5A7E0793B6E5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02" creationId="{F1C1963A-CD1E-4712-B4A9-56D115D7A0FB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03" creationId="{CF43843B-DE83-4287-BE77-3150350392F0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04" creationId="{BFEA8280-E4CC-419C-BA7B-B75EB13D5FFB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05" creationId="{2AE3C4F5-96D9-4B7A-9C21-BBE00CA36CB6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06" creationId="{261E3EBB-C598-40BA-9A6E-FF2CCC82E668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07" creationId="{D30D6546-AE0A-4C4D-9E76-D26F2D240831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08" creationId="{7AC61E20-5923-4D4B-A594-06D7E38B9CD9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09" creationId="{73F90349-A294-4FFF-BFB5-28BB140C2DEC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10" creationId="{0BE97103-A442-4D88-B4E3-6F257A43439B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11" creationId="{6E2CA187-DB52-4311-9273-0042DCF92D40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12" creationId="{3D2863DE-5470-4247-AE64-3AF7208C090D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13" creationId="{D6595725-4AA0-4C29-992E-9ADD3B05ECB0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15" creationId="{9CA3A590-AB3C-42BD-A906-4F65BC3807EB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16" creationId="{3715E15F-5EC8-4CBC-B856-7C67AAAA2DDF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17" creationId="{1B388A01-8309-4BB0-83C4-6071C12675A8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18" creationId="{00ABE731-F34A-4ADA-B7C2-E259802449EA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19" creationId="{B3513EEE-AF30-4B1E-8AF0-40B2A2D44544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20" creationId="{BD234F80-5369-4349-9772-B066DEC92C62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21" creationId="{12D58249-D948-4A12-8287-77C27D974EAD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22" creationId="{97E9675C-AF5F-494B-8C23-F2D69136F6C3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23" creationId="{73C561B3-390D-42A2-BD40-2D2C007171AD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24" creationId="{0179BD9D-0A0A-4FEA-B666-F9F335F1E031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25" creationId="{197E3E8C-452A-450B-8FB0-A2D380D08692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26" creationId="{696D8662-0265-48A1-B75C-63F39BF77A5F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27" creationId="{0DF06114-8FB1-4915-AE22-CA2C9917FC3E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28" creationId="{52DEDCCE-AD74-49A9-90AA-B6D83B9ACC7D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29" creationId="{0886CC84-A3DF-4B6C-87E2-7DB794DDC5E8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30" creationId="{5396ACF1-6AED-4FF0-901B-4A0271882313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31" creationId="{65F336ED-EEBE-4EDD-BF8F-5E9AA7F0A783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32" creationId="{7E2F209F-65DB-43B4-97B8-E1FE63BC0EE2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33" creationId="{FC6FB9FC-DD00-4EC9-BCC9-EEDB336102D3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34" creationId="{186A1349-CD28-4266-8C86-3EBACDD5E34D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35" creationId="{1C02B251-7862-4435-B9CF-6D705072EB8D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36" creationId="{0C58DD65-3168-4EF2-8095-60BEF8510894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37" creationId="{2C95EB40-5216-4D85-84BC-7C6D26F1AE86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38" creationId="{19ED901C-F713-4BB2-930E-63018D669A39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39" creationId="{8B879AA0-EFB2-4678-801D-5D6B8C77D50F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40" creationId="{3C30D57B-D7E0-41E1-A935-5762851D0CD0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41" creationId="{59CCB872-0A9F-43D1-A155-563AB38AADF6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42" creationId="{BE2899C4-A77D-4CD4-BB32-FDC3D846C9BC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43" creationId="{7E5A5456-2A9C-48CF-835F-2CFBDE17FC90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44" creationId="{706D84DD-7F54-4146-B79E-8FF5CA375F63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45" creationId="{6DC31126-F7BF-4F79-8878-1970A07612E0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46" creationId="{7F7C069C-64FD-438B-A5F6-34E40592411A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47" creationId="{64AD0C5D-B435-4322-9E01-AF7FD912D1B4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48" creationId="{F031B89D-D472-4C82-AD2F-73FA1DEB87A8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49" creationId="{27C7BF4C-4F8D-468A-9EBC-762E58734E20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50" creationId="{29B1DEF9-C1CD-4231-AD79-98A22CEEB049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51" creationId="{E57052DF-349C-4113-88E6-6CD6AD0EE402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52" creationId="{B16AD741-B1A4-4F54-997B-AAEC2DD430B6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53" creationId="{BB181001-8D05-4583-80F6-037AE1B6600F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54" creationId="{ADB8027A-DD88-42BD-A1D6-DC819851850D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55" creationId="{6AEB7DFC-0434-4B92-86EC-31004923C464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56" creationId="{BFCA7DBD-6DCC-47C3-9C14-4E3D73FD914A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57" creationId="{95C26C9F-0276-4201-B03C-1F01285001A1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58" creationId="{9008F51E-08F4-4EDF-91C0-B4506A0B0383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59" creationId="{05F0537F-071D-42F4-AEAB-456DB09251A8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60" creationId="{EA9D22F9-F857-411F-B76B-456F7645A55E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61" creationId="{9CABDB11-0CA2-41BE-BD7B-90F669C2214D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62" creationId="{19BC50AE-E4EB-40D3-9E31-8C8A34E5BCED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63" creationId="{4BD314D4-B379-4B4B-842A-C8548E3C74EC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64" creationId="{ADE8F44E-2D55-46FE-8ABA-E17229A040AF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65" creationId="{20C8719B-C1AC-4E57-99C0-032E955DC7C8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66" creationId="{E9E104BA-4941-4405-8B8F-0CAA1D7C5B9F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67" creationId="{E76A1858-184D-42AC-A28A-F47D31C7CCBD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68" creationId="{66937246-E917-4411-B08E-DA391652747A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69" creationId="{F5559A8E-24B5-4EA8-A859-DF6D5AA35B73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70" creationId="{D853E19B-3228-4A73-B2FF-83218F675E4E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71" creationId="{E2C37E8E-0EC7-417F-9A11-8B1C0265F088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72" creationId="{D1314ED7-FF68-4786-817B-65092DDCB103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73" creationId="{E4B70917-5461-4A07-8A5A-4B24685E62B2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74" creationId="{A6C6A5A5-FA26-471C-AC93-04AEF591E914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75" creationId="{95F671CF-BFD1-4CF8-9F76-6695463B9068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76" creationId="{46AF43BE-7C68-4EEE-96DE-778D1631F3B6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77" creationId="{A9BEFF91-3300-4AF7-BACF-0ABA4E425E09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78" creationId="{998F4C0D-D80A-463C-9A9A-4B1921174B59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79" creationId="{DD68CAA9-E07A-4EB8-8C90-C2C80102FE6A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80" creationId="{C6C635DC-EF4E-484D-96E2-33E21F8182C5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81" creationId="{3F7AB2C2-72E0-489A-AE66-39587B04F71F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82" creationId="{E95CEC88-22C9-4666-A353-BFE61588FC15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83" creationId="{4106D452-D03F-47CA-937A-7FCE37A3262F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84" creationId="{6A006760-27C5-4B72-895E-BC51F4521A98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85" creationId="{4F448020-CF37-4AFE-AC75-D48A8DB874EE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86" creationId="{2823D676-D7DF-41D7-B73F-ACBA8E8E73E4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87" creationId="{B98B85E0-662A-4120-A543-620F956D88F7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88" creationId="{A63932A1-4905-4395-9646-308C3289AA6B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89" creationId="{6C114DA0-FB62-40EA-A070-55D25AA4EE23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90" creationId="{CBCA0E20-0948-4983-8F01-889C4D4140FB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91" creationId="{DA284B45-1ECD-4CF8-ABA6-6460FA876962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92" creationId="{EBDD08EB-424D-486C-AE39-B4A3B712437E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93" creationId="{C6A4E6BA-72CF-4D41-AD69-F459879D72A8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94" creationId="{8F32C4CD-77C0-4A9B-9FB2-4111178472CB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95" creationId="{BDA8CEAB-28C0-4A6A-884A-C59172EC6CDE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96" creationId="{FD41F2FD-524E-43C0-86D6-7EB555F85C38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97" creationId="{B1C23E37-76D5-4179-8B61-9558F27F27E2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98" creationId="{F9684DAC-23B0-4144-A53C-237EB4BF330B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399" creationId="{0BA9DC5B-5FB3-46ED-995D-719A92AB0CDA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400" creationId="{16EC6D7E-1632-4042-A250-399AD3C30776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401" creationId="{CEF51BC6-9124-4A26-A88C-D0B6E9D96880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402" creationId="{5DDAEA21-73FA-4B47-887D-BB45666FC892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403" creationId="{D19E93AD-A8FB-42C7-AEF6-519A35556696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404" creationId="{B0F5CCA3-F413-4374-900E-E78A0C3A3455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405" creationId="{482F6CFC-D2AB-4CE8-9B6D-CE177CD56312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406" creationId="{9DC736C7-F06A-4DEB-B09C-ED8100220924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407" creationId="{D4D5B673-AF23-4385-93FF-E315557C822A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408" creationId="{60393DEE-5930-42EA-98E6-42B04ABC7A97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409" creationId="{B5382132-E7B0-4C86-BAE8-55FCC55D4FB2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410" creationId="{588A465A-08A3-46D2-A9F4-1963172B566D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411" creationId="{73AEADEA-1427-42F5-AEBF-1D3D994723CA}"/>
          </ac:spMkLst>
        </pc:spChg>
        <pc:spChg chg="mod">
          <ac:chgData name="Amaury de Hemptinne" userId="09d4c125-315e-4fbf-9d12-d285a3ad4c3f" providerId="ADAL" clId="{38ED3582-C3FD-4C7B-8AE2-ADD7A473FB02}" dt="2022-02-04T14:01:14.141" v="980"/>
          <ac:spMkLst>
            <pc:docMk/>
            <pc:sldMk cId="1950971300" sldId="880"/>
            <ac:spMk id="412" creationId="{3364BA7C-7FDD-41E9-AAF1-DD5FD85D1061}"/>
          </ac:spMkLst>
        </pc:spChg>
        <pc:spChg chg="add mod">
          <ac:chgData name="Amaury de Hemptinne" userId="09d4c125-315e-4fbf-9d12-d285a3ad4c3f" providerId="ADAL" clId="{38ED3582-C3FD-4C7B-8AE2-ADD7A473FB02}" dt="2022-02-07T07:41:24.564" v="2200" actId="1036"/>
          <ac:spMkLst>
            <pc:docMk/>
            <pc:sldMk cId="1950971300" sldId="880"/>
            <ac:spMk id="413" creationId="{F9E1CDCA-40EF-4366-BC50-9DAF3220487C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15" creationId="{EB685D1A-488B-4E07-88A7-071DB3421C8A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16" creationId="{4324FCCD-A95D-410B-BAE9-D196F146815A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17" creationId="{574A2267-E6B1-4932-A4F8-2543644DCCA5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18" creationId="{A16AA43D-1A3C-47A7-A060-9EE081B701C0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19" creationId="{51F95D57-B336-44CF-AF7C-E5E9C9851283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20" creationId="{7BE847BF-BEC0-457C-95CC-47B6DC4844A4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21" creationId="{E69CCDDA-4C1B-41D9-8C97-EF1FA7810F92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22" creationId="{56BC345A-21FF-465C-A8C5-36151EA3FA32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23" creationId="{EB4F2537-8177-428B-870F-F6FA9A127118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24" creationId="{2255936C-5766-4D84-9719-89EDC914D478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25" creationId="{B345AF62-C8D2-45F4-8A36-3BC861AAF79B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26" creationId="{26801327-0B7A-48AC-B4A2-01D100FB505F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27" creationId="{2134803F-9F87-481A-81F8-1D0BCD5B181F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28" creationId="{4499C9C0-C556-46D0-ADA1-1EFB22FD062B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29" creationId="{83412176-4677-4FB2-AF89-FDD305598450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30" creationId="{11580492-2DA6-474C-BA38-23243AC088A5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31" creationId="{F9CAD4CA-473E-4B7D-B830-044A07D42570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32" creationId="{31D7CE74-E536-4977-B4B5-DF314B38ADBB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33" creationId="{F327E94C-DC74-4E5A-A704-002C4221C844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34" creationId="{4B234AE8-348E-4FC2-9025-1DD4E0722715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35" creationId="{2387FBC6-AE38-486C-A041-63C1208DADB4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36" creationId="{564A1000-66B4-4E5E-B9EC-EFDDDF8DBA62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37" creationId="{BE1A779E-1D42-48BC-BA1A-B9DF12518DDD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38" creationId="{3F2DB56B-3CBB-4F00-A560-03062086F509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39" creationId="{DB0A2D22-A836-4746-9A7A-988C48776E9B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40" creationId="{101EE605-FB00-4B8C-9298-DC80EE0092C9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41" creationId="{6701EF7D-79AD-4A55-8E39-BB7069D37220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42" creationId="{108B5FB7-9ACE-4E16-9F2F-06E6D55FF1BF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43" creationId="{84618C69-1F05-4DC8-8D81-9D5EC6BE0FFA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44" creationId="{1145B6C5-53EA-4354-AF45-C26FF68A4CB7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45" creationId="{D659E917-0D99-4C95-A3F3-D0D22364022B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46" creationId="{12FBD415-2CE3-4D99-A944-BCBD2AC861C2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47" creationId="{0388147D-AF51-4D43-9746-F70061B8C9E8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48" creationId="{B9AD97F3-9D90-4F35-A75F-837B8599BAC7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49" creationId="{10008A05-14E5-4700-8673-D64E72E19B19}"/>
          </ac:spMkLst>
        </pc:spChg>
        <pc:spChg chg="del mod topLvl">
          <ac:chgData name="Amaury de Hemptinne" userId="09d4c125-315e-4fbf-9d12-d285a3ad4c3f" providerId="ADAL" clId="{38ED3582-C3FD-4C7B-8AE2-ADD7A473FB02}" dt="2022-02-04T14:17:43.084" v="1043" actId="478"/>
          <ac:spMkLst>
            <pc:docMk/>
            <pc:sldMk cId="1950971300" sldId="880"/>
            <ac:spMk id="450" creationId="{FA350574-3617-4468-869C-3FA603F56E15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51" creationId="{E9BAFF67-DFBA-4815-BA08-B58BB3C8B04B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52" creationId="{755D7083-A36F-46A1-B0F2-2EED227EB7AA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53" creationId="{85484250-E5FF-4B15-9C97-8086D08757E8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54" creationId="{DD084A56-4C0F-40B5-A759-2B3227D85FDA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55" creationId="{249D3650-8A8C-4D8A-8D4F-2721C6EC9751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56" creationId="{3D481E09-E82D-46B5-AEC3-D23A7A0F1F5C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57" creationId="{C2F522FF-D05F-436C-BE33-CCEB09D26CBB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58" creationId="{91F4777C-C259-4EAE-93D3-41E468450819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59" creationId="{551D0D53-5AE5-47FA-8558-AB1F9952CCE5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60" creationId="{16841E5F-B810-4066-B9B7-AC2E0BF6BAF6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61" creationId="{29FA48F9-3AC7-4677-831A-4D0E076FAB2D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62" creationId="{E6ECA7F7-F5CE-4F02-A096-0B775A382F05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63" creationId="{6DF234B6-3819-48D2-9FC6-BCE98569EFCF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64" creationId="{A7DF3E4F-5494-4E3C-B85E-DFBDF4366787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65" creationId="{D8BCCEEF-1B7A-449C-BDB5-CA7750F677C8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66" creationId="{E17E80D0-0411-4775-A66E-E583F46FD448}"/>
          </ac:spMkLst>
        </pc:spChg>
        <pc:spChg chg="del mod topLvl">
          <ac:chgData name="Amaury de Hemptinne" userId="09d4c125-315e-4fbf-9d12-d285a3ad4c3f" providerId="ADAL" clId="{38ED3582-C3FD-4C7B-8AE2-ADD7A473FB02}" dt="2022-02-04T14:18:05.742" v="1051" actId="478"/>
          <ac:spMkLst>
            <pc:docMk/>
            <pc:sldMk cId="1950971300" sldId="880"/>
            <ac:spMk id="467" creationId="{C369CCE9-295D-40CF-927D-26165E751A16}"/>
          </ac:spMkLst>
        </pc:spChg>
        <pc:spChg chg="del mod topLvl">
          <ac:chgData name="Amaury de Hemptinne" userId="09d4c125-315e-4fbf-9d12-d285a3ad4c3f" providerId="ADAL" clId="{38ED3582-C3FD-4C7B-8AE2-ADD7A473FB02}" dt="2022-02-04T14:18:12.224" v="1055" actId="478"/>
          <ac:spMkLst>
            <pc:docMk/>
            <pc:sldMk cId="1950971300" sldId="880"/>
            <ac:spMk id="468" creationId="{FF482479-5521-47AA-8879-67E3850CCA77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69" creationId="{1BE54B07-CC41-4C77-92C7-B0C2A6A6D77C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70" creationId="{B16917AD-AF8A-4EFF-8090-AEC4EA18E1BE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71" creationId="{6BBF0AA8-9957-474B-8EC5-589FA4B9309E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72" creationId="{AB829E80-7F7B-42F1-A85D-0CFDD2757A77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73" creationId="{54185569-CB9F-455D-AD4B-05D210A64788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74" creationId="{FB16E799-1656-48E5-A709-1D8CFB4BE40A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75" creationId="{048F930F-F5E7-40C1-9256-7211E2477690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76" creationId="{79AE2DDA-3F59-406F-91BE-80449DFE03CE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78" creationId="{05121631-988A-4CAD-AA54-BB9DB31A4CF5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79" creationId="{877495B0-009D-4E2F-A593-42F886BE5F78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80" creationId="{0D883550-0DB3-483E-9E70-DC3423AA2F53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81" creationId="{A5CA2E75-361F-4D73-BD66-9B3EF65C22F8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82" creationId="{D9024712-BAD6-4028-B3D0-AEBFDA47B825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83" creationId="{3D8A985E-2C1E-45B8-8744-0E6C09F93B6E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84" creationId="{D1F0BD9E-41C7-4C23-BB5E-518E987B16C7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85" creationId="{E76999E9-B81B-41BF-B311-96668AC7549C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86" creationId="{379B3443-7608-4410-A4CE-D5F606C31755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87" creationId="{00A8CF3B-BEF5-473C-99D1-E6FE1C65FD39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88" creationId="{4DFC5760-0B9A-4CFD-8704-16F1F762FA47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89" creationId="{DF79997D-66E2-4C67-BC1C-C1B688741E50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90" creationId="{77AD8ACB-B4C0-4A6E-BB3C-A098804F244A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91" creationId="{2A99D3F5-E6ED-4B65-A995-4BEC874AA405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92" creationId="{44E75264-53E3-4617-96DD-0C21C1996F31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93" creationId="{42A2A9AD-8249-420C-8A95-920BE0B71064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94" creationId="{67D27927-7D66-47F2-B7F9-A397CF338CED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95" creationId="{F087B365-49A8-4683-BA92-27F1537AB34C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96" creationId="{EA37D326-7F85-4C75-B4CC-CD3A57F1D5BE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97" creationId="{0A24A593-B0CD-4DBD-A2D0-8C027687027D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98" creationId="{924A7A50-026F-4F08-BB87-61DE2FBCD5B9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499" creationId="{D87335F2-A5F3-4042-A300-24ACBC119023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00" creationId="{6467AD8A-B421-4D6A-AF24-825F23209A41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01" creationId="{DEA10634-27B5-4D45-B7C2-52D1D53A8560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02" creationId="{1005BCBD-0528-4B71-8020-5CC86A0C721C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03" creationId="{BCEAB5A0-5105-4C6A-9CD8-539FF62094E5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04" creationId="{05050E90-0685-4DE9-BF70-E1038C18D37B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05" creationId="{AB9862C7-36A9-4506-8D6D-F97D103129C5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06" creationId="{FBDB0CF1-80DC-40C6-8674-A823E05145A5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07" creationId="{42A5C2F7-F3B8-4EDD-84D7-D06940AFC483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08" creationId="{7A430C5E-7318-4285-8118-916261211A5C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09" creationId="{A25DB0BC-4728-4F94-B581-B82B111CA22E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10" creationId="{AD84EEDD-9788-4415-BEF1-4EE820DF73A6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11" creationId="{F6EA7A9C-B43A-4B88-AF8A-D9695A39C4A9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12" creationId="{B7842F6F-7FAE-4F9F-8BAF-8288120FBA0F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13" creationId="{24AB61A0-5A4C-46B4-B2D9-356E693369FD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14" creationId="{F1240F2E-F80A-402D-A968-01EA6F8005C8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15" creationId="{A3F12ABA-40EB-4ADD-A148-3BD8A0344414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16" creationId="{CF053353-5FB9-4B66-B7EE-CDF83D472FDE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17" creationId="{414B0ECC-3BCC-456F-8C7B-26AC16819AAB}"/>
          </ac:spMkLst>
        </pc:spChg>
        <pc:spChg chg="del mod topLvl">
          <ac:chgData name="Amaury de Hemptinne" userId="09d4c125-315e-4fbf-9d12-d285a3ad4c3f" providerId="ADAL" clId="{38ED3582-C3FD-4C7B-8AE2-ADD7A473FB02}" dt="2022-02-04T14:18:33.008" v="1061" actId="478"/>
          <ac:spMkLst>
            <pc:docMk/>
            <pc:sldMk cId="1950971300" sldId="880"/>
            <ac:spMk id="518" creationId="{64F1233E-0DEA-4F2D-8B54-316E673C627E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19" creationId="{6971683B-41AA-46E9-8C21-9350BC91641A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20" creationId="{26F01C32-ACC3-4244-A564-2240FD2F87B7}"/>
          </ac:spMkLst>
        </pc:spChg>
        <pc:spChg chg="del mod topLvl">
          <ac:chgData name="Amaury de Hemptinne" userId="09d4c125-315e-4fbf-9d12-d285a3ad4c3f" providerId="ADAL" clId="{38ED3582-C3FD-4C7B-8AE2-ADD7A473FB02}" dt="2022-02-04T14:18:10.577" v="1054" actId="478"/>
          <ac:spMkLst>
            <pc:docMk/>
            <pc:sldMk cId="1950971300" sldId="880"/>
            <ac:spMk id="521" creationId="{AA1DCBA0-7E8C-47B2-8C7D-12BEA12017A6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22" creationId="{0E0EDD2F-CBBE-4CFA-97D7-38DB54A8E2BE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23" creationId="{4B47DF68-DD8A-468C-B2EA-8466BD6711BA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24" creationId="{F5358C43-F7A8-4608-A799-33C3BBA27C22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25" creationId="{B064BC24-FAB9-4F21-9AF6-C9728F4A39B7}"/>
          </ac:spMkLst>
        </pc:spChg>
        <pc:spChg chg="del mod topLvl">
          <ac:chgData name="Amaury de Hemptinne" userId="09d4c125-315e-4fbf-9d12-d285a3ad4c3f" providerId="ADAL" clId="{38ED3582-C3FD-4C7B-8AE2-ADD7A473FB02}" dt="2022-02-04T14:18:09.190" v="1053" actId="478"/>
          <ac:spMkLst>
            <pc:docMk/>
            <pc:sldMk cId="1950971300" sldId="880"/>
            <ac:spMk id="526" creationId="{9117417C-4EEB-477D-9C94-575F29A9510F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27" creationId="{940306E7-CA55-4EB5-9AA3-017F1435365A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28" creationId="{8B7F9D15-FCAA-4291-AA88-6F1577F2F5E9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29" creationId="{1ECE2512-7531-4581-8526-6211F13E6EC5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30" creationId="{A8412241-5FDB-4C68-AED3-EA3D4463E605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31" creationId="{1845B452-796A-4A74-A9A8-87274F2A3D2A}"/>
          </ac:spMkLst>
        </pc:spChg>
        <pc:spChg chg="del mod topLvl">
          <ac:chgData name="Amaury de Hemptinne" userId="09d4c125-315e-4fbf-9d12-d285a3ad4c3f" providerId="ADAL" clId="{38ED3582-C3FD-4C7B-8AE2-ADD7A473FB02}" dt="2022-02-04T14:18:07.926" v="1052" actId="478"/>
          <ac:spMkLst>
            <pc:docMk/>
            <pc:sldMk cId="1950971300" sldId="880"/>
            <ac:spMk id="532" creationId="{00460D85-F48E-4A5E-9358-49D0004AA94A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33" creationId="{69FB2983-C2C4-4E2B-8EE0-31EF9D7F2559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34" creationId="{563AD9F1-2C7C-48BD-B5E9-1CCAC3523B14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35" creationId="{6DC46406-A4AE-42CD-BCE5-78D535F43FC4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36" creationId="{3334C4A6-7631-4753-A5E0-F7D36C32383E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37" creationId="{A3B47DF7-24B7-4954-B9B1-C6212AD91406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38" creationId="{037EF1E2-D4C8-4B2A-8933-A4F96A8D8DB5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39" creationId="{E3525CCC-E384-42C5-BFCF-A525ED608495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40" creationId="{7E87DAC8-CCA0-4318-8487-E194F92E448C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41" creationId="{4E59F161-7041-4553-BCA0-777DE81C7E06}"/>
          </ac:spMkLst>
        </pc:spChg>
        <pc:spChg chg="del mod topLvl">
          <ac:chgData name="Amaury de Hemptinne" userId="09d4c125-315e-4fbf-9d12-d285a3ad4c3f" providerId="ADAL" clId="{38ED3582-C3FD-4C7B-8AE2-ADD7A473FB02}" dt="2022-02-04T14:17:48.825" v="1046" actId="478"/>
          <ac:spMkLst>
            <pc:docMk/>
            <pc:sldMk cId="1950971300" sldId="880"/>
            <ac:spMk id="542" creationId="{22D4EEEB-64B6-4B44-9ABC-C3F1921356BE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43" creationId="{ECE75305-D2EE-498B-AD20-A3602154C9FE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44" creationId="{B0FA2FD2-AF47-4F60-81A8-E3CF950C6615}"/>
          </ac:spMkLst>
        </pc:spChg>
        <pc:spChg chg="del mod topLvl">
          <ac:chgData name="Amaury de Hemptinne" userId="09d4c125-315e-4fbf-9d12-d285a3ad4c3f" providerId="ADAL" clId="{38ED3582-C3FD-4C7B-8AE2-ADD7A473FB02}" dt="2022-02-04T14:18:00.799" v="1048" actId="478"/>
          <ac:spMkLst>
            <pc:docMk/>
            <pc:sldMk cId="1950971300" sldId="880"/>
            <ac:spMk id="545" creationId="{74469D14-27FB-4364-A04A-6384FB8038C7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46" creationId="{E6509F85-8137-41C3-A68E-9F864A926A2C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47" creationId="{F37E1E43-1D8B-4A44-AD5A-27AFF59360B7}"/>
          </ac:spMkLst>
        </pc:spChg>
        <pc:spChg chg="del mod topLvl">
          <ac:chgData name="Amaury de Hemptinne" userId="09d4c125-315e-4fbf-9d12-d285a3ad4c3f" providerId="ADAL" clId="{38ED3582-C3FD-4C7B-8AE2-ADD7A473FB02}" dt="2022-02-04T14:18:02.379" v="1049" actId="478"/>
          <ac:spMkLst>
            <pc:docMk/>
            <pc:sldMk cId="1950971300" sldId="880"/>
            <ac:spMk id="548" creationId="{7D90212C-5FF3-4432-A02F-2810669729A9}"/>
          </ac:spMkLst>
        </pc:spChg>
        <pc:spChg chg="del mod topLvl">
          <ac:chgData name="Amaury de Hemptinne" userId="09d4c125-315e-4fbf-9d12-d285a3ad4c3f" providerId="ADAL" clId="{38ED3582-C3FD-4C7B-8AE2-ADD7A473FB02}" dt="2022-02-04T14:18:30.893" v="1060" actId="478"/>
          <ac:spMkLst>
            <pc:docMk/>
            <pc:sldMk cId="1950971300" sldId="880"/>
            <ac:spMk id="549" creationId="{CDAE9A8F-04CC-4A3C-9181-5BEFF32E3FA2}"/>
          </ac:spMkLst>
        </pc:spChg>
        <pc:spChg chg="del mod topLvl">
          <ac:chgData name="Amaury de Hemptinne" userId="09d4c125-315e-4fbf-9d12-d285a3ad4c3f" providerId="ADAL" clId="{38ED3582-C3FD-4C7B-8AE2-ADD7A473FB02}" dt="2022-02-04T14:17:47.367" v="1045" actId="478"/>
          <ac:spMkLst>
            <pc:docMk/>
            <pc:sldMk cId="1950971300" sldId="880"/>
            <ac:spMk id="550" creationId="{20491A98-528F-456F-9EB2-2C2A56662D27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51" creationId="{0CB7CAF2-FF56-4984-8303-4EC17DB99B69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52" creationId="{B1307247-C4E2-4397-9452-A740E946C2A8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53" creationId="{ED6F6184-7331-4580-B4BF-CB8197C03439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54" creationId="{637255A7-A372-4582-8E09-EAECA00B49B6}"/>
          </ac:spMkLst>
        </pc:spChg>
        <pc:spChg chg="del mod topLvl">
          <ac:chgData name="Amaury de Hemptinne" userId="09d4c125-315e-4fbf-9d12-d285a3ad4c3f" providerId="ADAL" clId="{38ED3582-C3FD-4C7B-8AE2-ADD7A473FB02}" dt="2022-02-04T14:18:03.713" v="1050" actId="478"/>
          <ac:spMkLst>
            <pc:docMk/>
            <pc:sldMk cId="1950971300" sldId="880"/>
            <ac:spMk id="555" creationId="{7FA67C7C-AE60-40B6-ABBC-0799AE07630B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56" creationId="{4A6322E6-A03D-4E2A-87D4-29F3225BAA98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57" creationId="{E49C1F82-768D-44FF-953D-B37BAD43BD80}"/>
          </ac:spMkLst>
        </pc:spChg>
        <pc:spChg chg="del mod topLvl">
          <ac:chgData name="Amaury de Hemptinne" userId="09d4c125-315e-4fbf-9d12-d285a3ad4c3f" providerId="ADAL" clId="{38ED3582-C3FD-4C7B-8AE2-ADD7A473FB02}" dt="2022-02-04T14:18:13.871" v="1056" actId="478"/>
          <ac:spMkLst>
            <pc:docMk/>
            <pc:sldMk cId="1950971300" sldId="880"/>
            <ac:spMk id="558" creationId="{297B2B81-1EAF-4406-BB38-B6BE56834E0C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59" creationId="{24615924-2E9E-4E07-81CC-E2501D2FAB3E}"/>
          </ac:spMkLst>
        </pc:spChg>
        <pc:spChg chg="del mod topLvl">
          <ac:chgData name="Amaury de Hemptinne" userId="09d4c125-315e-4fbf-9d12-d285a3ad4c3f" providerId="ADAL" clId="{38ED3582-C3FD-4C7B-8AE2-ADD7A473FB02}" dt="2022-02-04T14:17:45.573" v="1044" actId="478"/>
          <ac:spMkLst>
            <pc:docMk/>
            <pc:sldMk cId="1950971300" sldId="880"/>
            <ac:spMk id="560" creationId="{411AD6AB-6EC8-4E87-9EA9-F61013472EAA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61" creationId="{BA6DEFE0-B3CB-4C65-93E2-26751ECC2C32}"/>
          </ac:spMkLst>
        </pc:spChg>
        <pc:spChg chg="del mod topLvl">
          <ac:chgData name="Amaury de Hemptinne" userId="09d4c125-315e-4fbf-9d12-d285a3ad4c3f" providerId="ADAL" clId="{38ED3582-C3FD-4C7B-8AE2-ADD7A473FB02}" dt="2022-02-04T14:20:41.610" v="1078" actId="478"/>
          <ac:spMkLst>
            <pc:docMk/>
            <pc:sldMk cId="1950971300" sldId="880"/>
            <ac:spMk id="562" creationId="{F87DA036-09BA-42EE-A88F-9CF02B7BBBCE}"/>
          </ac:spMkLst>
        </pc:spChg>
        <pc:spChg chg="add mod">
          <ac:chgData name="Amaury de Hemptinne" userId="09d4c125-315e-4fbf-9d12-d285a3ad4c3f" providerId="ADAL" clId="{38ED3582-C3FD-4C7B-8AE2-ADD7A473FB02}" dt="2022-02-07T07:41:24.564" v="2200" actId="1036"/>
          <ac:spMkLst>
            <pc:docMk/>
            <pc:sldMk cId="1950971300" sldId="880"/>
            <ac:spMk id="563" creationId="{B4788E4F-0449-4A34-8E95-A0DCA6691952}"/>
          </ac:spMkLst>
        </pc:spChg>
        <pc:spChg chg="add mod">
          <ac:chgData name="Amaury de Hemptinne" userId="09d4c125-315e-4fbf-9d12-d285a3ad4c3f" providerId="ADAL" clId="{38ED3582-C3FD-4C7B-8AE2-ADD7A473FB02}" dt="2022-02-07T07:41:24.564" v="2200" actId="1036"/>
          <ac:spMkLst>
            <pc:docMk/>
            <pc:sldMk cId="1950971300" sldId="880"/>
            <ac:spMk id="588" creationId="{4A2C9056-4692-4739-B432-50B5CC2C6118}"/>
          </ac:spMkLst>
        </pc:spChg>
        <pc:spChg chg="add mod">
          <ac:chgData name="Amaury de Hemptinne" userId="09d4c125-315e-4fbf-9d12-d285a3ad4c3f" providerId="ADAL" clId="{38ED3582-C3FD-4C7B-8AE2-ADD7A473FB02}" dt="2022-02-07T07:41:24.564" v="2200" actId="1036"/>
          <ac:spMkLst>
            <pc:docMk/>
            <pc:sldMk cId="1950971300" sldId="880"/>
            <ac:spMk id="589" creationId="{EFB2C72F-98AD-442F-9C1E-42DDF77FB496}"/>
          </ac:spMkLst>
        </pc:spChg>
        <pc:spChg chg="add mod">
          <ac:chgData name="Amaury de Hemptinne" userId="09d4c125-315e-4fbf-9d12-d285a3ad4c3f" providerId="ADAL" clId="{38ED3582-C3FD-4C7B-8AE2-ADD7A473FB02}" dt="2022-02-07T07:41:24.564" v="2200" actId="1036"/>
          <ac:spMkLst>
            <pc:docMk/>
            <pc:sldMk cId="1950971300" sldId="880"/>
            <ac:spMk id="590" creationId="{4D0EA395-B796-441E-AFE7-527A03A43275}"/>
          </ac:spMkLst>
        </pc:spChg>
        <pc:spChg chg="add mod">
          <ac:chgData name="Amaury de Hemptinne" userId="09d4c125-315e-4fbf-9d12-d285a3ad4c3f" providerId="ADAL" clId="{38ED3582-C3FD-4C7B-8AE2-ADD7A473FB02}" dt="2022-02-07T07:41:24.564" v="2200" actId="1036"/>
          <ac:spMkLst>
            <pc:docMk/>
            <pc:sldMk cId="1950971300" sldId="880"/>
            <ac:spMk id="591" creationId="{D0DBA91E-F636-4B1B-B2C6-6088E0085B74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594" creationId="{F0E5950C-4193-4127-8DC2-F00B9FBEEE3C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595" creationId="{4D9B370A-C5A1-4624-BD7D-7FE7A1DA7B0C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596" creationId="{72F268C4-92B0-4303-B1D4-ABD9A8589E63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597" creationId="{5455F83C-57D9-44D8-9E10-E9C37432DAF2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598" creationId="{AEC1EDEE-6164-4375-8CD9-FAF190AAF6D8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599" creationId="{3232B0A2-AE7A-42DD-A92C-8630779065CD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00" creationId="{CF79FF54-D32A-4AB7-967E-57F0666140DA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01" creationId="{F2B622EE-94DC-4D12-A639-6A77F310A777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02" creationId="{81F0A288-F093-4BD1-9D68-7EABAAA19554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03" creationId="{420C52D1-0FE3-4454-A5B6-63301BAF59FA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04" creationId="{9F79E983-53E9-4903-B130-88F95CA0B739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05" creationId="{A2828441-A428-4102-8C50-6817486F72D8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06" creationId="{289E3765-7E3A-461E-8A2C-23DA4FEA550C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07" creationId="{C641DC3E-2C42-4C7E-BE64-F4A957424732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08" creationId="{90A81666-CEE9-4F3F-AE45-06FE25C959EC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09" creationId="{F994F0BE-2F05-4E16-868D-3CE80393CA7D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10" creationId="{F9D24B6A-D8F2-4DED-BFFE-889849F2F12E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11" creationId="{ABCA0183-75EB-414E-83AE-2D992A29EC70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12" creationId="{AF58E42C-8830-4C06-BFC2-5FFEB42D7C9C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13" creationId="{45A00949-93D3-49E0-939F-527E77807591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14" creationId="{DAD36CDB-53E2-46E9-A630-E04D3EC3F9F1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15" creationId="{B65037FB-E5F4-43CB-909D-BDD653AF7480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16" creationId="{4FFDC5B9-565C-40B9-9FF7-B05FBA080D3A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17" creationId="{D09054C6-D842-4BE9-8E17-3B56E31521B6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18" creationId="{C4DB8B12-297B-4DA4-94EA-68F2542210E4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19" creationId="{21DB7BB2-2D3A-457F-9A81-DFC5E76A3974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20" creationId="{A0B19D75-E394-4F21-813A-C42E26332709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21" creationId="{7254D12C-C79B-402B-BB8A-21EDFE45AEB6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22" creationId="{3670EC2D-F658-4A29-9963-67C7121770E6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23" creationId="{206CA44B-3863-4473-87FD-03227CEBF1AE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24" creationId="{2A004F26-504B-40C3-9BF0-F5C319C10C9D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25" creationId="{A9F03FE5-AEF5-4845-9C6E-C0913B46F3EB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26" creationId="{ABD8CE28-CBFE-4F05-9868-49D5E2A66539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27" creationId="{B84C029E-F2EB-4753-A3D7-DD7F5058EFF7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28" creationId="{8BF28B8E-06FF-4B63-BD41-F481829E8546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29" creationId="{D7BA7806-32E9-484A-B563-0B7AF8534348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30" creationId="{9A0A2B14-4A35-457F-A499-08730FC50480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31" creationId="{E7896B22-DCE3-4520-8EE8-5FA7E12783AE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32" creationId="{7AA12970-2C75-4BF2-8F05-F302F86AEA59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33" creationId="{71F81D5D-3343-49EC-B858-0D5ADAC8E8FE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34" creationId="{771B34EB-8256-448D-B6CB-51F740515196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35" creationId="{D6498D3F-CA45-4AF9-B8A2-25ADF80CF131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36" creationId="{4EB4A3E0-8EA3-4E03-BABE-FEBF9896E154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37" creationId="{7B718099-D698-4E20-9A90-6E4FFB90A21F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38" creationId="{045EFEFB-FE24-4618-B098-CAC4660F1813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39" creationId="{5656563F-CE6F-4358-B874-602056FCA326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40" creationId="{0E3BE364-1034-483B-ABA8-E079AAA780E9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41" creationId="{29B41BCA-F59E-4BB6-BD4A-3EF1753D490B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42" creationId="{6465807D-CD6C-44A6-8707-109FC7D3EA7D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43" creationId="{63192F83-08F1-4EA2-BFB9-F6E19733D3EA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44" creationId="{90C7699E-F1DC-49BC-B9BD-34B949B75F16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45" creationId="{C33EAD8C-0283-454B-B85F-FAFF0B0BE31B}"/>
          </ac:spMkLst>
        </pc:spChg>
        <pc:spChg chg="mod topLvl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47" creationId="{1415B8FF-2AAF-433F-BBD9-EB9AFF585F74}"/>
          </ac:spMkLst>
        </pc:spChg>
        <pc:spChg chg="add mod">
          <ac:chgData name="Amaury de Hemptinne" userId="09d4c125-315e-4fbf-9d12-d285a3ad4c3f" providerId="ADAL" clId="{38ED3582-C3FD-4C7B-8AE2-ADD7A473FB02}" dt="2022-02-04T14:24:12.986" v="1148" actId="164"/>
          <ac:spMkLst>
            <pc:docMk/>
            <pc:sldMk cId="1950971300" sldId="880"/>
            <ac:spMk id="648" creationId="{B166C3D4-E949-4D6B-9575-CF6CDC666EC8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49" creationId="{373E8EF8-1488-4465-A3F2-1649EE65D654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50" creationId="{C593EECB-9D87-48A9-8847-D30F3BFCB26F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51" creationId="{11A8DDAC-5C1E-4805-AC45-DE0C45EE7626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52" creationId="{B497D94B-547B-411A-82CC-436FDB4539A8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53" creationId="{A28F1237-184A-4283-B190-98561CA614F7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54" creationId="{827130E2-9F0F-4F71-9A5E-5F783A18D261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55" creationId="{E0005AE4-8C8B-4CE1-BCC3-2E555040FAD4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56" creationId="{78DDD9EA-75CB-4BD3-B304-14655901576F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57" creationId="{AD8D5688-4A01-4FD6-8EE8-72AB4321A608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58" creationId="{AF189582-56FB-4E41-928C-AC32938BA7D6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59" creationId="{8C757276-494A-4607-AA5F-20EA8EC61532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60" creationId="{51684D4B-6534-4EA5-BB3A-801DCF0FB915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61" creationId="{247F9E44-1228-49A2-AE29-C7F27D53860E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62" creationId="{0D4DE13B-001D-4B48-8E23-8D6B0DB0BD93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63" creationId="{98AB83F9-A986-487F-BA1F-D1BCE9A02FCF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64" creationId="{BA32625A-1B97-4532-BF44-C005908BB839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65" creationId="{0C78BFF5-8D32-4E8C-A050-B82D8E3AB012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66" creationId="{27738453-2EDF-4C26-9A5E-30654A8DEE73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67" creationId="{F073C825-BE72-4B5E-A39B-CDB5987C4C4B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68" creationId="{BA6C5E53-27C3-428C-89AB-5DCCB64BDD65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69" creationId="{A5D99888-B8A3-4423-87F1-CB4D309540A1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70" creationId="{BD634F24-9E15-491F-B182-E7812BAF4A0D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71" creationId="{B7FA6EF6-76FA-42FF-BE48-1AEC29281EA9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72" creationId="{D6BD1BE1-00B0-4364-AF18-E40B9B13D5BD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73" creationId="{0F12586D-1438-4FC9-8E25-0436E913B9B2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74" creationId="{DD53B29B-7586-439A-A576-3183202BA079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75" creationId="{5FA4EF39-804A-434F-AAA0-EA772FE2E5C1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76" creationId="{874C5988-83E7-4EC2-A41D-98F89D104DB3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77" creationId="{2E1F3342-7B94-482A-B9C9-8A2AEC027506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78" creationId="{745F9008-31E1-4062-BD88-8BF00CAFD525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79" creationId="{B1295146-5D7B-4786-89D1-3ED22D831EC8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80" creationId="{29A3F084-6730-458F-876E-3D62B2194AF4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81" creationId="{110AC602-7625-4461-8CD4-28862B28E9FF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82" creationId="{962D04F8-ACBD-47AA-AF8B-96F97B85B8DE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83" creationId="{C448D894-038A-4FF7-89D2-75826A46ED42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84" creationId="{35388C30-2FFA-4C02-9337-F1A6BFA208BE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85" creationId="{69D7040D-6271-4F25-9923-90A7AEFAE5C8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86" creationId="{7B3C9C6A-C2BD-4C06-B3EA-07C8FA3448CB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87" creationId="{D532E568-3DA4-4ABB-BBC9-F73F38E692AE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88" creationId="{F82D8743-B342-416C-98FA-9120611DB166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89" creationId="{19E27C51-9695-4273-81D9-F3B7EBE56F80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90" creationId="{6577C744-0540-401A-997F-120F7EB8EC10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91" creationId="{907D07AA-5351-49F0-98DC-293E1FD7D583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92" creationId="{084767A2-F9CB-4D17-87B8-77FC83CAA606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93" creationId="{D87F24A1-521D-427C-ACF0-6568A5058A50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94" creationId="{C381E8F5-B5A3-4F1F-9C8E-C0551393E1AE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95" creationId="{69852683-986E-4F1E-9C78-9E356FA6ECBC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96" creationId="{344D79F1-BB04-4D34-BE9E-0D644B72C4AF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97" creationId="{2C659FC5-43F1-4F72-BFE9-8651E7D191A6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98" creationId="{24753FF5-D484-4774-AEC5-4623986B151B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699" creationId="{2F784DB6-5D47-4C9C-9CF8-26621EA15682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700" creationId="{1EC88412-11FC-4958-81A2-D59B1A8A5451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702" creationId="{F60CD219-D1B8-44C4-A69B-FF14CA79F7D3}"/>
          </ac:spMkLst>
        </pc:spChg>
        <pc:spChg chg="add mod">
          <ac:chgData name="Amaury de Hemptinne" userId="09d4c125-315e-4fbf-9d12-d285a3ad4c3f" providerId="ADAL" clId="{38ED3582-C3FD-4C7B-8AE2-ADD7A473FB02}" dt="2022-02-04T14:24:20.990" v="1149" actId="164"/>
          <ac:spMkLst>
            <pc:docMk/>
            <pc:sldMk cId="1950971300" sldId="880"/>
            <ac:spMk id="703" creationId="{D4A5B112-9148-4B61-BD30-102EE02100DC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04" creationId="{472B8433-F571-4A56-B1B7-FCB1D1BA588A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05" creationId="{123E143C-A1C6-4FC6-8897-640693C22328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06" creationId="{0D1B6FBC-CCAD-458A-AC3A-EBE9162919B8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07" creationId="{9654FD4D-FE2F-45A0-BD7D-512AFC53AA94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08" creationId="{A6882958-A763-4CEA-8B4E-E7E918259D3D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09" creationId="{F4DF26B7-7752-4363-B488-565852A2DD18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10" creationId="{10D24E43-0E6B-4CB5-9149-AF83C15A3C1F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11" creationId="{562ED8C8-2F3E-43A4-91B1-3D7CA3A2D61A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12" creationId="{9E83FCF9-9631-4D9B-85B8-9ABD74A276B8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13" creationId="{0A9D65C2-7F1A-4497-897C-A266A63E99C3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14" creationId="{D8287143-5573-4A15-941E-9F4BDAAF62AF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15" creationId="{A1E5A302-317E-4872-9529-9D8F7E7EE5EE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16" creationId="{1BED2671-2F14-4D8A-B776-5396D9B1A0F8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17" creationId="{479AA2C6-8763-4643-803C-F582D14D610A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18" creationId="{85582E1F-18E2-4691-BEC2-A36F71C5BAD6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19" creationId="{2F07E178-A213-45D0-BD8E-8D06BB4B4DD1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20" creationId="{4AD8EF84-5D02-4626-B3FA-B6E128495D06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21" creationId="{75CEA832-8884-43AE-AC16-EB7049C697DD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22" creationId="{ACF5311D-BEA8-464D-98F2-916165C4A545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23" creationId="{78DC7CEB-75DC-4BF7-80E1-B1F1E1F58040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24" creationId="{C49E07E5-ED6A-4652-94D7-C71778C26373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25" creationId="{B5BA1B12-53F1-4DC1-9B27-7BEC11E22419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26" creationId="{E429C256-4466-44E8-A32E-5685F1382CFC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27" creationId="{EDA72B14-7AC2-423D-8EA6-E6833362D174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28" creationId="{1A5664E6-0B5C-4577-9174-618F1CEDBE75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29" creationId="{0103AF13-EB8F-487D-B776-E437CE9BB9D1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30" creationId="{1B13C53A-B1A1-4F89-A906-0E0F356B5091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31" creationId="{D4383ECC-656D-4E92-94E3-7F405E5EF844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32" creationId="{CE1777D2-2C39-4D7A-95EA-29DC2E2A565C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33" creationId="{D19B18F0-D7DE-4A97-A2B6-9B08FC75B89C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34" creationId="{F39C828E-89CE-44FF-BF4A-B0941F8EFF86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35" creationId="{C19AFBCF-0E24-4D5D-8D0C-69CE33132E4B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36" creationId="{FCDCE8D6-75F9-4098-BCA0-CAE7BACC2A01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37" creationId="{EF79FE06-0EF3-4868-AF38-626C75EA8413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38" creationId="{452AB790-E2FF-427F-818C-465F2B8B2B11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39" creationId="{D0B81A1B-B725-4481-8784-2735780ACA9B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40" creationId="{CCFFF4BF-7DCD-49B9-B829-8693716E31C0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41" creationId="{51083E55-E0ED-4BF2-9F8D-8E2EF117D2E2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42" creationId="{317EB96B-B6AE-4AB6-86B9-4CA1934B1C3E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43" creationId="{08EC8C6A-CC84-4619-9F09-8E38E22263DC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44" creationId="{E4B51B88-C58E-42BC-B7E4-23026E4A44CC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45" creationId="{8E62DB25-BD32-4B71-B6EC-850E78AA59E3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46" creationId="{BA7D04EF-2652-477D-805A-8623717DF8EA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47" creationId="{05A86EC4-1E06-4BB9-9272-99D94AD1EA76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48" creationId="{88FD3FFA-5639-4F1A-A193-5A2510D4A716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49" creationId="{6211FB97-D9FD-447F-9F72-3CE54F0A7F4B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50" creationId="{85986F63-58B9-4E4A-B881-D996325CA49B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51" creationId="{F0555A0E-F6A5-416D-9F7E-72BE9D2253A1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52" creationId="{8754DA12-F25D-4901-B1E0-0ACD20E0DED7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53" creationId="{1D9FB10D-2ED9-4647-BD8F-B94D7929C3B4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54" creationId="{12A68093-0B66-44F9-AE79-3FFB8FD69C62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55" creationId="{6DD62D65-3488-417E-BEF8-3A33EB3ED90C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57" creationId="{97C0B06D-91AB-4D0E-969B-7565E268D79F}"/>
          </ac:spMkLst>
        </pc:spChg>
        <pc:spChg chg="add mod">
          <ac:chgData name="Amaury de Hemptinne" userId="09d4c125-315e-4fbf-9d12-d285a3ad4c3f" providerId="ADAL" clId="{38ED3582-C3FD-4C7B-8AE2-ADD7A473FB02}" dt="2022-02-04T14:24:27.193" v="1150" actId="164"/>
          <ac:spMkLst>
            <pc:docMk/>
            <pc:sldMk cId="1950971300" sldId="880"/>
            <ac:spMk id="758" creationId="{18897055-9982-4204-A022-BFB234C0997D}"/>
          </ac:spMkLst>
        </pc:spChg>
        <pc:spChg chg="add mod">
          <ac:chgData name="Amaury de Hemptinne" userId="09d4c125-315e-4fbf-9d12-d285a3ad4c3f" providerId="ADAL" clId="{38ED3582-C3FD-4C7B-8AE2-ADD7A473FB02}" dt="2022-02-04T14:25:27.654" v="1167" actId="571"/>
          <ac:spMkLst>
            <pc:docMk/>
            <pc:sldMk cId="1950971300" sldId="880"/>
            <ac:spMk id="764" creationId="{D59E4B60-57B2-4CFD-AA02-1A0CCA8144F9}"/>
          </ac:spMkLst>
        </pc:spChg>
        <pc:spChg chg="add mod">
          <ac:chgData name="Amaury de Hemptinne" userId="09d4c125-315e-4fbf-9d12-d285a3ad4c3f" providerId="ADAL" clId="{38ED3582-C3FD-4C7B-8AE2-ADD7A473FB02}" dt="2022-02-04T14:25:27.654" v="1167" actId="571"/>
          <ac:spMkLst>
            <pc:docMk/>
            <pc:sldMk cId="1950971300" sldId="880"/>
            <ac:spMk id="765" creationId="{CAFA7A2F-58DB-4E78-82D5-7814BC93496B}"/>
          </ac:spMkLst>
        </pc:spChg>
        <pc:spChg chg="add mod">
          <ac:chgData name="Amaury de Hemptinne" userId="09d4c125-315e-4fbf-9d12-d285a3ad4c3f" providerId="ADAL" clId="{38ED3582-C3FD-4C7B-8AE2-ADD7A473FB02}" dt="2022-02-04T14:25:27.654" v="1167" actId="571"/>
          <ac:spMkLst>
            <pc:docMk/>
            <pc:sldMk cId="1950971300" sldId="880"/>
            <ac:spMk id="766" creationId="{D150D55B-2335-4992-A5B2-E7B88B5DC6B4}"/>
          </ac:spMkLst>
        </pc:spChg>
        <pc:grpChg chg="add del mod">
          <ac:chgData name="Amaury de Hemptinne" userId="09d4c125-315e-4fbf-9d12-d285a3ad4c3f" providerId="ADAL" clId="{38ED3582-C3FD-4C7B-8AE2-ADD7A473FB02}" dt="2022-02-04T14:23:48.300" v="1143" actId="165"/>
          <ac:grpSpMkLst>
            <pc:docMk/>
            <pc:sldMk cId="1950971300" sldId="880"/>
            <ac:grpSpMk id="3" creationId="{DDE81305-BA69-4E33-9241-1883A1557AB6}"/>
          </ac:grpSpMkLst>
        </pc:grpChg>
        <pc:grpChg chg="add mod">
          <ac:chgData name="Amaury de Hemptinne" userId="09d4c125-315e-4fbf-9d12-d285a3ad4c3f" providerId="ADAL" clId="{38ED3582-C3FD-4C7B-8AE2-ADD7A473FB02}" dt="2022-02-07T07:41:24.564" v="2200" actId="1036"/>
          <ac:grpSpMkLst>
            <pc:docMk/>
            <pc:sldMk cId="1950971300" sldId="880"/>
            <ac:grpSpMk id="5" creationId="{67E8F84F-AE01-4B1E-90D7-5400324B53C3}"/>
          </ac:grpSpMkLst>
        </pc:grpChg>
        <pc:grpChg chg="add mod">
          <ac:chgData name="Amaury de Hemptinne" userId="09d4c125-315e-4fbf-9d12-d285a3ad4c3f" providerId="ADAL" clId="{38ED3582-C3FD-4C7B-8AE2-ADD7A473FB02}" dt="2022-02-07T07:41:24.564" v="2200" actId="1036"/>
          <ac:grpSpMkLst>
            <pc:docMk/>
            <pc:sldMk cId="1950971300" sldId="880"/>
            <ac:grpSpMk id="6" creationId="{12CB4575-64B6-4CC5-9253-07D4EE3AFB13}"/>
          </ac:grpSpMkLst>
        </pc:grpChg>
        <pc:grpChg chg="add del mod">
          <ac:chgData name="Amaury de Hemptinne" userId="09d4c125-315e-4fbf-9d12-d285a3ad4c3f" providerId="ADAL" clId="{38ED3582-C3FD-4C7B-8AE2-ADD7A473FB02}" dt="2022-02-04T14:20:00.773" v="1069" actId="165"/>
          <ac:grpSpMkLst>
            <pc:docMk/>
            <pc:sldMk cId="1950971300" sldId="880"/>
            <ac:grpSpMk id="7" creationId="{B68F2245-2A3C-48D9-87DD-165AC75FCAF5}"/>
          </ac:grpSpMkLst>
        </pc:grpChg>
        <pc:grpChg chg="add del mod">
          <ac:chgData name="Amaury de Hemptinne" userId="09d4c125-315e-4fbf-9d12-d285a3ad4c3f" providerId="ADAL" clId="{38ED3582-C3FD-4C7B-8AE2-ADD7A473FB02}" dt="2022-02-04T14:20:41.610" v="1078" actId="478"/>
          <ac:grpSpMkLst>
            <pc:docMk/>
            <pc:sldMk cId="1950971300" sldId="880"/>
            <ac:grpSpMk id="114" creationId="{5F0B8C2C-1729-4682-A89B-41A10379C1A4}"/>
          </ac:grpSpMkLst>
        </pc:grpChg>
        <pc:grpChg chg="add del mod">
          <ac:chgData name="Amaury de Hemptinne" userId="09d4c125-315e-4fbf-9d12-d285a3ad4c3f" providerId="ADAL" clId="{38ED3582-C3FD-4C7B-8AE2-ADD7A473FB02}" dt="2022-02-04T14:20:41.610" v="1078" actId="478"/>
          <ac:grpSpMkLst>
            <pc:docMk/>
            <pc:sldMk cId="1950971300" sldId="880"/>
            <ac:grpSpMk id="263" creationId="{3F4C4C11-64A9-48D9-92C3-9703ACC93B81}"/>
          </ac:grpSpMkLst>
        </pc:grpChg>
        <pc:grpChg chg="add del mod">
          <ac:chgData name="Amaury de Hemptinne" userId="09d4c125-315e-4fbf-9d12-d285a3ad4c3f" providerId="ADAL" clId="{38ED3582-C3FD-4C7B-8AE2-ADD7A473FB02}" dt="2022-02-04T14:17:39.239" v="1042" actId="165"/>
          <ac:grpSpMkLst>
            <pc:docMk/>
            <pc:sldMk cId="1950971300" sldId="880"/>
            <ac:grpSpMk id="414" creationId="{C27ACFAF-B31A-48F1-A8F0-8A525A557EEC}"/>
          </ac:grpSpMkLst>
        </pc:grpChg>
        <pc:grpChg chg="add mod">
          <ac:chgData name="Amaury de Hemptinne" userId="09d4c125-315e-4fbf-9d12-d285a3ad4c3f" providerId="ADAL" clId="{38ED3582-C3FD-4C7B-8AE2-ADD7A473FB02}" dt="2022-02-07T07:41:24.564" v="2200" actId="1036"/>
          <ac:grpSpMkLst>
            <pc:docMk/>
            <pc:sldMk cId="1950971300" sldId="880"/>
            <ac:grpSpMk id="564" creationId="{BC07C1D5-A9AE-4395-8E02-70E6EC1BC6A9}"/>
          </ac:grpSpMkLst>
        </pc:grpChg>
        <pc:grpChg chg="add mod">
          <ac:chgData name="Amaury de Hemptinne" userId="09d4c125-315e-4fbf-9d12-d285a3ad4c3f" providerId="ADAL" clId="{38ED3582-C3FD-4C7B-8AE2-ADD7A473FB02}" dt="2022-02-07T07:41:24.564" v="2200" actId="1036"/>
          <ac:grpSpMkLst>
            <pc:docMk/>
            <pc:sldMk cId="1950971300" sldId="880"/>
            <ac:grpSpMk id="570" creationId="{3FA5392D-ACE5-42F6-B835-CF4EA7652F5E}"/>
          </ac:grpSpMkLst>
        </pc:grpChg>
        <pc:grpChg chg="add mod">
          <ac:chgData name="Amaury de Hemptinne" userId="09d4c125-315e-4fbf-9d12-d285a3ad4c3f" providerId="ADAL" clId="{38ED3582-C3FD-4C7B-8AE2-ADD7A473FB02}" dt="2022-02-07T07:41:24.564" v="2200" actId="1036"/>
          <ac:grpSpMkLst>
            <pc:docMk/>
            <pc:sldMk cId="1950971300" sldId="880"/>
            <ac:grpSpMk id="576" creationId="{FC3FAFC4-E1A2-409C-A7E4-B45F66D5691F}"/>
          </ac:grpSpMkLst>
        </pc:grpChg>
        <pc:grpChg chg="add mod">
          <ac:chgData name="Amaury de Hemptinne" userId="09d4c125-315e-4fbf-9d12-d285a3ad4c3f" providerId="ADAL" clId="{38ED3582-C3FD-4C7B-8AE2-ADD7A473FB02}" dt="2022-02-07T07:41:24.564" v="2200" actId="1036"/>
          <ac:grpSpMkLst>
            <pc:docMk/>
            <pc:sldMk cId="1950971300" sldId="880"/>
            <ac:grpSpMk id="582" creationId="{FB7309C3-464C-487A-A304-7F22C36E62C1}"/>
          </ac:grpSpMkLst>
        </pc:grpChg>
        <pc:grpChg chg="add del mod">
          <ac:chgData name="Amaury de Hemptinne" userId="09d4c125-315e-4fbf-9d12-d285a3ad4c3f" providerId="ADAL" clId="{38ED3582-C3FD-4C7B-8AE2-ADD7A473FB02}" dt="2022-02-04T14:20:56.978" v="1082" actId="165"/>
          <ac:grpSpMkLst>
            <pc:docMk/>
            <pc:sldMk cId="1950971300" sldId="880"/>
            <ac:grpSpMk id="593" creationId="{3E19B672-ADCD-4530-87D1-9614BB1B2731}"/>
          </ac:grpSpMkLst>
        </pc:grpChg>
        <pc:grpChg chg="add mod">
          <ac:chgData name="Amaury de Hemptinne" userId="09d4c125-315e-4fbf-9d12-d285a3ad4c3f" providerId="ADAL" clId="{38ED3582-C3FD-4C7B-8AE2-ADD7A473FB02}" dt="2022-02-07T07:41:24.564" v="2200" actId="1036"/>
          <ac:grpSpMkLst>
            <pc:docMk/>
            <pc:sldMk cId="1950971300" sldId="880"/>
            <ac:grpSpMk id="762" creationId="{4F999C58-6710-4924-A2DE-2EFC47F07484}"/>
          </ac:grpSpMkLst>
        </pc:grpChg>
        <pc:grpChg chg="add mod">
          <ac:chgData name="Amaury de Hemptinne" userId="09d4c125-315e-4fbf-9d12-d285a3ad4c3f" providerId="ADAL" clId="{38ED3582-C3FD-4C7B-8AE2-ADD7A473FB02}" dt="2022-02-07T07:41:24.564" v="2200" actId="1036"/>
          <ac:grpSpMkLst>
            <pc:docMk/>
            <pc:sldMk cId="1950971300" sldId="880"/>
            <ac:grpSpMk id="763" creationId="{945D33E9-A788-4624-A7D0-D5B5ADFE459B}"/>
          </ac:grpSpMkLst>
        </pc:grpChg>
        <pc:picChg chg="del mod">
          <ac:chgData name="Amaury de Hemptinne" userId="09d4c125-315e-4fbf-9d12-d285a3ad4c3f" providerId="ADAL" clId="{38ED3582-C3FD-4C7B-8AE2-ADD7A473FB02}" dt="2022-02-04T14:28:49.645" v="1341" actId="478"/>
          <ac:picMkLst>
            <pc:docMk/>
            <pc:sldMk cId="1950971300" sldId="880"/>
            <ac:picMk id="10" creationId="{E3F40AAB-D20E-4DD9-968D-2434E60416C4}"/>
          </ac:picMkLst>
        </pc:picChg>
        <pc:picChg chg="mod topLvl">
          <ac:chgData name="Amaury de Hemptinne" userId="09d4c125-315e-4fbf-9d12-d285a3ad4c3f" providerId="ADAL" clId="{38ED3582-C3FD-4C7B-8AE2-ADD7A473FB02}" dt="2022-02-04T14:24:06.642" v="1147" actId="164"/>
          <ac:picMkLst>
            <pc:docMk/>
            <pc:sldMk cId="1950971300" sldId="880"/>
            <ac:picMk id="111" creationId="{04968AFC-704D-4097-A1B0-138FADC041C2}"/>
          </ac:picMkLst>
        </pc:picChg>
        <pc:picChg chg="del mod">
          <ac:chgData name="Amaury de Hemptinne" userId="09d4c125-315e-4fbf-9d12-d285a3ad4c3f" providerId="ADAL" clId="{38ED3582-C3FD-4C7B-8AE2-ADD7A473FB02}" dt="2022-02-04T14:19:20.134" v="1064" actId="478"/>
          <ac:picMkLst>
            <pc:docMk/>
            <pc:sldMk cId="1950971300" sldId="880"/>
            <ac:picMk id="314" creationId="{E1C991DA-5B04-47A1-BF95-885155F5F0E4}"/>
          </ac:picMkLst>
        </pc:picChg>
        <pc:picChg chg="del mod topLvl">
          <ac:chgData name="Amaury de Hemptinne" userId="09d4c125-315e-4fbf-9d12-d285a3ad4c3f" providerId="ADAL" clId="{38ED3582-C3FD-4C7B-8AE2-ADD7A473FB02}" dt="2022-02-04T14:20:41.610" v="1078" actId="478"/>
          <ac:picMkLst>
            <pc:docMk/>
            <pc:sldMk cId="1950971300" sldId="880"/>
            <ac:picMk id="477" creationId="{A8AEE49D-820C-42EF-8085-1A1FF89A538B}"/>
          </ac:picMkLst>
        </pc:picChg>
        <pc:picChg chg="add del mod">
          <ac:chgData name="Amaury de Hemptinne" userId="09d4c125-315e-4fbf-9d12-d285a3ad4c3f" providerId="ADAL" clId="{38ED3582-C3FD-4C7B-8AE2-ADD7A473FB02}" dt="2022-02-04T14:20:41.610" v="1078" actId="478"/>
          <ac:picMkLst>
            <pc:docMk/>
            <pc:sldMk cId="1950971300" sldId="880"/>
            <ac:picMk id="592" creationId="{FDFCF3A2-621F-4FCB-8AF3-76CF85C7D386}"/>
          </ac:picMkLst>
        </pc:picChg>
        <pc:picChg chg="mod topLvl">
          <ac:chgData name="Amaury de Hemptinne" userId="09d4c125-315e-4fbf-9d12-d285a3ad4c3f" providerId="ADAL" clId="{38ED3582-C3FD-4C7B-8AE2-ADD7A473FB02}" dt="2022-02-04T14:24:12.986" v="1148" actId="164"/>
          <ac:picMkLst>
            <pc:docMk/>
            <pc:sldMk cId="1950971300" sldId="880"/>
            <ac:picMk id="646" creationId="{EB09E6DD-1CE0-4C9B-BE93-99AD240931C6}"/>
          </ac:picMkLst>
        </pc:picChg>
        <pc:picChg chg="add mod">
          <ac:chgData name="Amaury de Hemptinne" userId="09d4c125-315e-4fbf-9d12-d285a3ad4c3f" providerId="ADAL" clId="{38ED3582-C3FD-4C7B-8AE2-ADD7A473FB02}" dt="2022-02-04T14:24:20.990" v="1149" actId="164"/>
          <ac:picMkLst>
            <pc:docMk/>
            <pc:sldMk cId="1950971300" sldId="880"/>
            <ac:picMk id="701" creationId="{1FE3F86D-1791-40ED-BF9D-B6CC2DB0A99F}"/>
          </ac:picMkLst>
        </pc:picChg>
        <pc:picChg chg="add mod">
          <ac:chgData name="Amaury de Hemptinne" userId="09d4c125-315e-4fbf-9d12-d285a3ad4c3f" providerId="ADAL" clId="{38ED3582-C3FD-4C7B-8AE2-ADD7A473FB02}" dt="2022-02-04T14:24:27.193" v="1150" actId="164"/>
          <ac:picMkLst>
            <pc:docMk/>
            <pc:sldMk cId="1950971300" sldId="880"/>
            <ac:picMk id="756" creationId="{4A4ED667-F00B-414F-B7B7-12583A55B7AF}"/>
          </ac:picMkLst>
        </pc:picChg>
        <pc:picChg chg="add mod">
          <ac:chgData name="Amaury de Hemptinne" userId="09d4c125-315e-4fbf-9d12-d285a3ad4c3f" providerId="ADAL" clId="{38ED3582-C3FD-4C7B-8AE2-ADD7A473FB02}" dt="2022-02-04T14:23:53.361" v="1145" actId="571"/>
          <ac:picMkLst>
            <pc:docMk/>
            <pc:sldMk cId="1950971300" sldId="880"/>
            <ac:picMk id="759" creationId="{CDD3D102-C906-4294-B370-981862CD60B2}"/>
          </ac:picMkLst>
        </pc:picChg>
        <pc:picChg chg="add mod">
          <ac:chgData name="Amaury de Hemptinne" userId="09d4c125-315e-4fbf-9d12-d285a3ad4c3f" providerId="ADAL" clId="{38ED3582-C3FD-4C7B-8AE2-ADD7A473FB02}" dt="2022-02-04T14:23:53.361" v="1145" actId="571"/>
          <ac:picMkLst>
            <pc:docMk/>
            <pc:sldMk cId="1950971300" sldId="880"/>
            <ac:picMk id="760" creationId="{8261F212-4E9F-4B97-A464-59A7232BCFD5}"/>
          </ac:picMkLst>
        </pc:picChg>
        <pc:picChg chg="add mod">
          <ac:chgData name="Amaury de Hemptinne" userId="09d4c125-315e-4fbf-9d12-d285a3ad4c3f" providerId="ADAL" clId="{38ED3582-C3FD-4C7B-8AE2-ADD7A473FB02}" dt="2022-02-04T14:23:53.361" v="1145" actId="571"/>
          <ac:picMkLst>
            <pc:docMk/>
            <pc:sldMk cId="1950971300" sldId="880"/>
            <ac:picMk id="761" creationId="{4296BD52-64A6-43A0-BFD6-4AAA40E832CA}"/>
          </ac:picMkLst>
        </pc:picChg>
        <pc:cxnChg chg="mod">
          <ac:chgData name="Amaury de Hemptinne" userId="09d4c125-315e-4fbf-9d12-d285a3ad4c3f" providerId="ADAL" clId="{38ED3582-C3FD-4C7B-8AE2-ADD7A473FB02}" dt="2022-02-04T14:01:14.141" v="980"/>
          <ac:cxnSpMkLst>
            <pc:docMk/>
            <pc:sldMk cId="1950971300" sldId="880"/>
            <ac:cxnSpMk id="565" creationId="{332A4E00-CCE9-4ECB-A726-1B14C9A62ED0}"/>
          </ac:cxnSpMkLst>
        </pc:cxnChg>
        <pc:cxnChg chg="mod">
          <ac:chgData name="Amaury de Hemptinne" userId="09d4c125-315e-4fbf-9d12-d285a3ad4c3f" providerId="ADAL" clId="{38ED3582-C3FD-4C7B-8AE2-ADD7A473FB02}" dt="2022-02-04T14:01:14.141" v="980"/>
          <ac:cxnSpMkLst>
            <pc:docMk/>
            <pc:sldMk cId="1950971300" sldId="880"/>
            <ac:cxnSpMk id="566" creationId="{070369B2-96DA-48B7-96DE-67F7E09A153B}"/>
          </ac:cxnSpMkLst>
        </pc:cxnChg>
        <pc:cxnChg chg="mod">
          <ac:chgData name="Amaury de Hemptinne" userId="09d4c125-315e-4fbf-9d12-d285a3ad4c3f" providerId="ADAL" clId="{38ED3582-C3FD-4C7B-8AE2-ADD7A473FB02}" dt="2022-02-04T14:01:14.141" v="980"/>
          <ac:cxnSpMkLst>
            <pc:docMk/>
            <pc:sldMk cId="1950971300" sldId="880"/>
            <ac:cxnSpMk id="567" creationId="{772EC405-5481-4135-84F9-262E5B69C5B9}"/>
          </ac:cxnSpMkLst>
        </pc:cxnChg>
        <pc:cxnChg chg="mod">
          <ac:chgData name="Amaury de Hemptinne" userId="09d4c125-315e-4fbf-9d12-d285a3ad4c3f" providerId="ADAL" clId="{38ED3582-C3FD-4C7B-8AE2-ADD7A473FB02}" dt="2022-02-04T14:01:14.141" v="980"/>
          <ac:cxnSpMkLst>
            <pc:docMk/>
            <pc:sldMk cId="1950971300" sldId="880"/>
            <ac:cxnSpMk id="568" creationId="{74BEAFAB-C72B-4D93-8AF4-1477C3F0B347}"/>
          </ac:cxnSpMkLst>
        </pc:cxnChg>
        <pc:cxnChg chg="mod">
          <ac:chgData name="Amaury de Hemptinne" userId="09d4c125-315e-4fbf-9d12-d285a3ad4c3f" providerId="ADAL" clId="{38ED3582-C3FD-4C7B-8AE2-ADD7A473FB02}" dt="2022-02-04T14:01:14.141" v="980"/>
          <ac:cxnSpMkLst>
            <pc:docMk/>
            <pc:sldMk cId="1950971300" sldId="880"/>
            <ac:cxnSpMk id="569" creationId="{38025717-09A3-4E19-B759-4A343FA5BE52}"/>
          </ac:cxnSpMkLst>
        </pc:cxnChg>
        <pc:cxnChg chg="mod">
          <ac:chgData name="Amaury de Hemptinne" userId="09d4c125-315e-4fbf-9d12-d285a3ad4c3f" providerId="ADAL" clId="{38ED3582-C3FD-4C7B-8AE2-ADD7A473FB02}" dt="2022-02-04T14:01:14.141" v="980"/>
          <ac:cxnSpMkLst>
            <pc:docMk/>
            <pc:sldMk cId="1950971300" sldId="880"/>
            <ac:cxnSpMk id="571" creationId="{79CEC065-5A82-43BE-92AF-BF70DEACCA62}"/>
          </ac:cxnSpMkLst>
        </pc:cxnChg>
        <pc:cxnChg chg="mod">
          <ac:chgData name="Amaury de Hemptinne" userId="09d4c125-315e-4fbf-9d12-d285a3ad4c3f" providerId="ADAL" clId="{38ED3582-C3FD-4C7B-8AE2-ADD7A473FB02}" dt="2022-02-04T14:01:14.141" v="980"/>
          <ac:cxnSpMkLst>
            <pc:docMk/>
            <pc:sldMk cId="1950971300" sldId="880"/>
            <ac:cxnSpMk id="572" creationId="{90761DC1-58DA-4394-8A48-5EDB7E44D243}"/>
          </ac:cxnSpMkLst>
        </pc:cxnChg>
        <pc:cxnChg chg="mod">
          <ac:chgData name="Amaury de Hemptinne" userId="09d4c125-315e-4fbf-9d12-d285a3ad4c3f" providerId="ADAL" clId="{38ED3582-C3FD-4C7B-8AE2-ADD7A473FB02}" dt="2022-02-04T14:01:14.141" v="980"/>
          <ac:cxnSpMkLst>
            <pc:docMk/>
            <pc:sldMk cId="1950971300" sldId="880"/>
            <ac:cxnSpMk id="573" creationId="{9C5497F9-0E75-43DA-B1D2-E50B6B330887}"/>
          </ac:cxnSpMkLst>
        </pc:cxnChg>
        <pc:cxnChg chg="mod">
          <ac:chgData name="Amaury de Hemptinne" userId="09d4c125-315e-4fbf-9d12-d285a3ad4c3f" providerId="ADAL" clId="{38ED3582-C3FD-4C7B-8AE2-ADD7A473FB02}" dt="2022-02-04T14:01:14.141" v="980"/>
          <ac:cxnSpMkLst>
            <pc:docMk/>
            <pc:sldMk cId="1950971300" sldId="880"/>
            <ac:cxnSpMk id="574" creationId="{73087A33-BA83-45C1-AFD8-233278D650A4}"/>
          </ac:cxnSpMkLst>
        </pc:cxnChg>
        <pc:cxnChg chg="mod">
          <ac:chgData name="Amaury de Hemptinne" userId="09d4c125-315e-4fbf-9d12-d285a3ad4c3f" providerId="ADAL" clId="{38ED3582-C3FD-4C7B-8AE2-ADD7A473FB02}" dt="2022-02-04T14:01:14.141" v="980"/>
          <ac:cxnSpMkLst>
            <pc:docMk/>
            <pc:sldMk cId="1950971300" sldId="880"/>
            <ac:cxnSpMk id="575" creationId="{0182DD94-888A-46DE-B364-87A6B70804B1}"/>
          </ac:cxnSpMkLst>
        </pc:cxnChg>
        <pc:cxnChg chg="mod">
          <ac:chgData name="Amaury de Hemptinne" userId="09d4c125-315e-4fbf-9d12-d285a3ad4c3f" providerId="ADAL" clId="{38ED3582-C3FD-4C7B-8AE2-ADD7A473FB02}" dt="2022-02-04T14:01:14.141" v="980"/>
          <ac:cxnSpMkLst>
            <pc:docMk/>
            <pc:sldMk cId="1950971300" sldId="880"/>
            <ac:cxnSpMk id="577" creationId="{5FF0D6F5-101E-4CF8-AFA4-8B2EAF0A0B5A}"/>
          </ac:cxnSpMkLst>
        </pc:cxnChg>
        <pc:cxnChg chg="mod">
          <ac:chgData name="Amaury de Hemptinne" userId="09d4c125-315e-4fbf-9d12-d285a3ad4c3f" providerId="ADAL" clId="{38ED3582-C3FD-4C7B-8AE2-ADD7A473FB02}" dt="2022-02-04T14:01:14.141" v="980"/>
          <ac:cxnSpMkLst>
            <pc:docMk/>
            <pc:sldMk cId="1950971300" sldId="880"/>
            <ac:cxnSpMk id="578" creationId="{29834096-B14D-4CB6-AD4E-14DA3F451764}"/>
          </ac:cxnSpMkLst>
        </pc:cxnChg>
        <pc:cxnChg chg="mod">
          <ac:chgData name="Amaury de Hemptinne" userId="09d4c125-315e-4fbf-9d12-d285a3ad4c3f" providerId="ADAL" clId="{38ED3582-C3FD-4C7B-8AE2-ADD7A473FB02}" dt="2022-02-04T14:01:14.141" v="980"/>
          <ac:cxnSpMkLst>
            <pc:docMk/>
            <pc:sldMk cId="1950971300" sldId="880"/>
            <ac:cxnSpMk id="579" creationId="{2258C542-3D0F-4519-A139-F1AE35A78EE5}"/>
          </ac:cxnSpMkLst>
        </pc:cxnChg>
        <pc:cxnChg chg="mod">
          <ac:chgData name="Amaury de Hemptinne" userId="09d4c125-315e-4fbf-9d12-d285a3ad4c3f" providerId="ADAL" clId="{38ED3582-C3FD-4C7B-8AE2-ADD7A473FB02}" dt="2022-02-04T14:01:14.141" v="980"/>
          <ac:cxnSpMkLst>
            <pc:docMk/>
            <pc:sldMk cId="1950971300" sldId="880"/>
            <ac:cxnSpMk id="580" creationId="{DA7C4E1C-A14C-4AD1-BB0C-34789F959BC9}"/>
          </ac:cxnSpMkLst>
        </pc:cxnChg>
        <pc:cxnChg chg="mod">
          <ac:chgData name="Amaury de Hemptinne" userId="09d4c125-315e-4fbf-9d12-d285a3ad4c3f" providerId="ADAL" clId="{38ED3582-C3FD-4C7B-8AE2-ADD7A473FB02}" dt="2022-02-04T14:01:14.141" v="980"/>
          <ac:cxnSpMkLst>
            <pc:docMk/>
            <pc:sldMk cId="1950971300" sldId="880"/>
            <ac:cxnSpMk id="581" creationId="{2D2D028B-9774-4528-96ED-69631C10B9F0}"/>
          </ac:cxnSpMkLst>
        </pc:cxnChg>
        <pc:cxnChg chg="mod">
          <ac:chgData name="Amaury de Hemptinne" userId="09d4c125-315e-4fbf-9d12-d285a3ad4c3f" providerId="ADAL" clId="{38ED3582-C3FD-4C7B-8AE2-ADD7A473FB02}" dt="2022-02-04T14:01:14.141" v="980"/>
          <ac:cxnSpMkLst>
            <pc:docMk/>
            <pc:sldMk cId="1950971300" sldId="880"/>
            <ac:cxnSpMk id="583" creationId="{05BA368F-663F-40C5-974A-83A5652ED472}"/>
          </ac:cxnSpMkLst>
        </pc:cxnChg>
        <pc:cxnChg chg="mod">
          <ac:chgData name="Amaury de Hemptinne" userId="09d4c125-315e-4fbf-9d12-d285a3ad4c3f" providerId="ADAL" clId="{38ED3582-C3FD-4C7B-8AE2-ADD7A473FB02}" dt="2022-02-04T14:01:14.141" v="980"/>
          <ac:cxnSpMkLst>
            <pc:docMk/>
            <pc:sldMk cId="1950971300" sldId="880"/>
            <ac:cxnSpMk id="584" creationId="{1C8822F7-10E2-4963-96B6-66E735390D9B}"/>
          </ac:cxnSpMkLst>
        </pc:cxnChg>
        <pc:cxnChg chg="mod">
          <ac:chgData name="Amaury de Hemptinne" userId="09d4c125-315e-4fbf-9d12-d285a3ad4c3f" providerId="ADAL" clId="{38ED3582-C3FD-4C7B-8AE2-ADD7A473FB02}" dt="2022-02-04T14:01:14.141" v="980"/>
          <ac:cxnSpMkLst>
            <pc:docMk/>
            <pc:sldMk cId="1950971300" sldId="880"/>
            <ac:cxnSpMk id="585" creationId="{9AEC0A68-3EE6-44C7-945B-A4A5BB4EA667}"/>
          </ac:cxnSpMkLst>
        </pc:cxnChg>
        <pc:cxnChg chg="mod">
          <ac:chgData name="Amaury de Hemptinne" userId="09d4c125-315e-4fbf-9d12-d285a3ad4c3f" providerId="ADAL" clId="{38ED3582-C3FD-4C7B-8AE2-ADD7A473FB02}" dt="2022-02-04T14:01:14.141" v="980"/>
          <ac:cxnSpMkLst>
            <pc:docMk/>
            <pc:sldMk cId="1950971300" sldId="880"/>
            <ac:cxnSpMk id="586" creationId="{7BA1F5B7-5310-436E-8688-F9831E61288C}"/>
          </ac:cxnSpMkLst>
        </pc:cxnChg>
        <pc:cxnChg chg="mod">
          <ac:chgData name="Amaury de Hemptinne" userId="09d4c125-315e-4fbf-9d12-d285a3ad4c3f" providerId="ADAL" clId="{38ED3582-C3FD-4C7B-8AE2-ADD7A473FB02}" dt="2022-02-04T14:01:14.141" v="980"/>
          <ac:cxnSpMkLst>
            <pc:docMk/>
            <pc:sldMk cId="1950971300" sldId="880"/>
            <ac:cxnSpMk id="587" creationId="{CA50D06B-875D-46B7-9425-DA99D319F9C2}"/>
          </ac:cxnSpMkLst>
        </pc:cxnChg>
      </pc:sldChg>
      <pc:sldChg chg="addSp delSp modSp add del mod ord">
        <pc:chgData name="Amaury de Hemptinne" userId="09d4c125-315e-4fbf-9d12-d285a3ad4c3f" providerId="ADAL" clId="{38ED3582-C3FD-4C7B-8AE2-ADD7A473FB02}" dt="2022-02-08T16:00:18.860" v="5161" actId="47"/>
        <pc:sldMkLst>
          <pc:docMk/>
          <pc:sldMk cId="3184855074" sldId="881"/>
        </pc:sldMkLst>
        <pc:spChg chg="del">
          <ac:chgData name="Amaury de Hemptinne" userId="09d4c125-315e-4fbf-9d12-d285a3ad4c3f" providerId="ADAL" clId="{38ED3582-C3FD-4C7B-8AE2-ADD7A473FB02}" dt="2022-02-04T14:28:47.532" v="1340" actId="478"/>
          <ac:spMkLst>
            <pc:docMk/>
            <pc:sldMk cId="3184855074" sldId="881"/>
            <ac:spMk id="11" creationId="{0B5CF60F-2429-4741-88F1-BF6D3064F568}"/>
          </ac:spMkLst>
        </pc:spChg>
        <pc:spChg chg="del">
          <ac:chgData name="Amaury de Hemptinne" userId="09d4c125-315e-4fbf-9d12-d285a3ad4c3f" providerId="ADAL" clId="{38ED3582-C3FD-4C7B-8AE2-ADD7A473FB02}" dt="2022-02-04T14:27:34.915" v="1301" actId="478"/>
          <ac:spMkLst>
            <pc:docMk/>
            <pc:sldMk cId="3184855074" sldId="881"/>
            <ac:spMk id="113" creationId="{D8B6AB12-0CD1-4037-A6AE-797AE4101375}"/>
          </ac:spMkLst>
        </pc:spChg>
        <pc:spChg chg="mod">
          <ac:chgData name="Amaury de Hemptinne" userId="09d4c125-315e-4fbf-9d12-d285a3ad4c3f" providerId="ADAL" clId="{38ED3582-C3FD-4C7B-8AE2-ADD7A473FB02}" dt="2022-02-04T14:29:27.196" v="1358" actId="1076"/>
          <ac:spMkLst>
            <pc:docMk/>
            <pc:sldMk cId="3184855074" sldId="881"/>
            <ac:spMk id="262" creationId="{7FE1760D-19E5-4636-B053-BAA1386D648B}"/>
          </ac:spMkLst>
        </pc:spChg>
        <pc:spChg chg="add mod">
          <ac:chgData name="Amaury de Hemptinne" userId="09d4c125-315e-4fbf-9d12-d285a3ad4c3f" providerId="ADAL" clId="{38ED3582-C3FD-4C7B-8AE2-ADD7A473FB02}" dt="2022-02-04T14:29:27.196" v="1358" actId="1076"/>
          <ac:spMkLst>
            <pc:docMk/>
            <pc:sldMk cId="3184855074" sldId="881"/>
            <ac:spMk id="263" creationId="{8EC7C49A-E5E0-4505-B769-97C7D07A2E66}"/>
          </ac:spMkLst>
        </pc:spChg>
        <pc:spChg chg="del">
          <ac:chgData name="Amaury de Hemptinne" userId="09d4c125-315e-4fbf-9d12-d285a3ad4c3f" providerId="ADAL" clId="{38ED3582-C3FD-4C7B-8AE2-ADD7A473FB02}" dt="2022-02-04T14:27:57.827" v="1329" actId="478"/>
          <ac:spMkLst>
            <pc:docMk/>
            <pc:sldMk cId="3184855074" sldId="881"/>
            <ac:spMk id="413" creationId="{F9E1CDCA-40EF-4366-BC50-9DAF3220487C}"/>
          </ac:spMkLst>
        </pc:spChg>
        <pc:spChg chg="mod">
          <ac:chgData name="Amaury de Hemptinne" userId="09d4c125-315e-4fbf-9d12-d285a3ad4c3f" providerId="ADAL" clId="{38ED3582-C3FD-4C7B-8AE2-ADD7A473FB02}" dt="2022-02-04T14:29:27.196" v="1358" actId="1076"/>
          <ac:spMkLst>
            <pc:docMk/>
            <pc:sldMk cId="3184855074" sldId="881"/>
            <ac:spMk id="563" creationId="{B4788E4F-0449-4A34-8E95-A0DCA6691952}"/>
          </ac:spMkLst>
        </pc:spChg>
        <pc:spChg chg="del">
          <ac:chgData name="Amaury de Hemptinne" userId="09d4c125-315e-4fbf-9d12-d285a3ad4c3f" providerId="ADAL" clId="{38ED3582-C3FD-4C7B-8AE2-ADD7A473FB02}" dt="2022-02-04T14:27:34.915" v="1301" actId="478"/>
          <ac:spMkLst>
            <pc:docMk/>
            <pc:sldMk cId="3184855074" sldId="881"/>
            <ac:spMk id="588" creationId="{4A2C9056-4692-4739-B432-50B5CC2C6118}"/>
          </ac:spMkLst>
        </pc:spChg>
        <pc:spChg chg="mod">
          <ac:chgData name="Amaury de Hemptinne" userId="09d4c125-315e-4fbf-9d12-d285a3ad4c3f" providerId="ADAL" clId="{38ED3582-C3FD-4C7B-8AE2-ADD7A473FB02}" dt="2022-02-04T14:29:27.196" v="1358" actId="1076"/>
          <ac:spMkLst>
            <pc:docMk/>
            <pc:sldMk cId="3184855074" sldId="881"/>
            <ac:spMk id="589" creationId="{EFB2C72F-98AD-442F-9C1E-42DDF77FB496}"/>
          </ac:spMkLst>
        </pc:spChg>
        <pc:spChg chg="del">
          <ac:chgData name="Amaury de Hemptinne" userId="09d4c125-315e-4fbf-9d12-d285a3ad4c3f" providerId="ADAL" clId="{38ED3582-C3FD-4C7B-8AE2-ADD7A473FB02}" dt="2022-02-04T14:27:37.280" v="1302" actId="478"/>
          <ac:spMkLst>
            <pc:docMk/>
            <pc:sldMk cId="3184855074" sldId="881"/>
            <ac:spMk id="590" creationId="{4D0EA395-B796-441E-AFE7-527A03A43275}"/>
          </ac:spMkLst>
        </pc:spChg>
        <pc:spChg chg="mod">
          <ac:chgData name="Amaury de Hemptinne" userId="09d4c125-315e-4fbf-9d12-d285a3ad4c3f" providerId="ADAL" clId="{38ED3582-C3FD-4C7B-8AE2-ADD7A473FB02}" dt="2022-02-04T14:29:27.196" v="1358" actId="1076"/>
          <ac:spMkLst>
            <pc:docMk/>
            <pc:sldMk cId="3184855074" sldId="881"/>
            <ac:spMk id="591" creationId="{D0DBA91E-F636-4B1B-B2C6-6088E0085B74}"/>
          </ac:spMkLst>
        </pc:spChg>
        <pc:grpChg chg="del">
          <ac:chgData name="Amaury de Hemptinne" userId="09d4c125-315e-4fbf-9d12-d285a3ad4c3f" providerId="ADAL" clId="{38ED3582-C3FD-4C7B-8AE2-ADD7A473FB02}" dt="2022-02-04T14:27:34.915" v="1301" actId="478"/>
          <ac:grpSpMkLst>
            <pc:docMk/>
            <pc:sldMk cId="3184855074" sldId="881"/>
            <ac:grpSpMk id="5" creationId="{67E8F84F-AE01-4B1E-90D7-5400324B53C3}"/>
          </ac:grpSpMkLst>
        </pc:grpChg>
        <pc:grpChg chg="mod">
          <ac:chgData name="Amaury de Hemptinne" userId="09d4c125-315e-4fbf-9d12-d285a3ad4c3f" providerId="ADAL" clId="{38ED3582-C3FD-4C7B-8AE2-ADD7A473FB02}" dt="2022-02-04T14:29:27.196" v="1358" actId="1076"/>
          <ac:grpSpMkLst>
            <pc:docMk/>
            <pc:sldMk cId="3184855074" sldId="881"/>
            <ac:grpSpMk id="6" creationId="{12CB4575-64B6-4CC5-9253-07D4EE3AFB13}"/>
          </ac:grpSpMkLst>
        </pc:grpChg>
        <pc:grpChg chg="del">
          <ac:chgData name="Amaury de Hemptinne" userId="09d4c125-315e-4fbf-9d12-d285a3ad4c3f" providerId="ADAL" clId="{38ED3582-C3FD-4C7B-8AE2-ADD7A473FB02}" dt="2022-02-04T14:27:34.915" v="1301" actId="478"/>
          <ac:grpSpMkLst>
            <pc:docMk/>
            <pc:sldMk cId="3184855074" sldId="881"/>
            <ac:grpSpMk id="564" creationId="{BC07C1D5-A9AE-4395-8E02-70E6EC1BC6A9}"/>
          </ac:grpSpMkLst>
        </pc:grpChg>
        <pc:grpChg chg="mod">
          <ac:chgData name="Amaury de Hemptinne" userId="09d4c125-315e-4fbf-9d12-d285a3ad4c3f" providerId="ADAL" clId="{38ED3582-C3FD-4C7B-8AE2-ADD7A473FB02}" dt="2022-02-04T14:29:27.196" v="1358" actId="1076"/>
          <ac:grpSpMkLst>
            <pc:docMk/>
            <pc:sldMk cId="3184855074" sldId="881"/>
            <ac:grpSpMk id="570" creationId="{3FA5392D-ACE5-42F6-B835-CF4EA7652F5E}"/>
          </ac:grpSpMkLst>
        </pc:grpChg>
        <pc:grpChg chg="del">
          <ac:chgData name="Amaury de Hemptinne" userId="09d4c125-315e-4fbf-9d12-d285a3ad4c3f" providerId="ADAL" clId="{38ED3582-C3FD-4C7B-8AE2-ADD7A473FB02}" dt="2022-02-04T14:27:37.280" v="1302" actId="478"/>
          <ac:grpSpMkLst>
            <pc:docMk/>
            <pc:sldMk cId="3184855074" sldId="881"/>
            <ac:grpSpMk id="576" creationId="{FC3FAFC4-E1A2-409C-A7E4-B45F66D5691F}"/>
          </ac:grpSpMkLst>
        </pc:grpChg>
        <pc:grpChg chg="mod">
          <ac:chgData name="Amaury de Hemptinne" userId="09d4c125-315e-4fbf-9d12-d285a3ad4c3f" providerId="ADAL" clId="{38ED3582-C3FD-4C7B-8AE2-ADD7A473FB02}" dt="2022-02-04T14:29:27.196" v="1358" actId="1076"/>
          <ac:grpSpMkLst>
            <pc:docMk/>
            <pc:sldMk cId="3184855074" sldId="881"/>
            <ac:grpSpMk id="582" creationId="{FB7309C3-464C-487A-A304-7F22C36E62C1}"/>
          </ac:grpSpMkLst>
        </pc:grpChg>
        <pc:grpChg chg="del">
          <ac:chgData name="Amaury de Hemptinne" userId="09d4c125-315e-4fbf-9d12-d285a3ad4c3f" providerId="ADAL" clId="{38ED3582-C3FD-4C7B-8AE2-ADD7A473FB02}" dt="2022-02-04T14:27:37.280" v="1302" actId="478"/>
          <ac:grpSpMkLst>
            <pc:docMk/>
            <pc:sldMk cId="3184855074" sldId="881"/>
            <ac:grpSpMk id="762" creationId="{4F999C58-6710-4924-A2DE-2EFC47F07484}"/>
          </ac:grpSpMkLst>
        </pc:grpChg>
        <pc:grpChg chg="mod">
          <ac:chgData name="Amaury de Hemptinne" userId="09d4c125-315e-4fbf-9d12-d285a3ad4c3f" providerId="ADAL" clId="{38ED3582-C3FD-4C7B-8AE2-ADD7A473FB02}" dt="2022-02-04T14:29:27.196" v="1358" actId="1076"/>
          <ac:grpSpMkLst>
            <pc:docMk/>
            <pc:sldMk cId="3184855074" sldId="881"/>
            <ac:grpSpMk id="763" creationId="{945D33E9-A788-4624-A7D0-D5B5ADFE459B}"/>
          </ac:grpSpMkLst>
        </pc:grpChg>
        <pc:picChg chg="del">
          <ac:chgData name="Amaury de Hemptinne" userId="09d4c125-315e-4fbf-9d12-d285a3ad4c3f" providerId="ADAL" clId="{38ED3582-C3FD-4C7B-8AE2-ADD7A473FB02}" dt="2022-02-04T14:28:47.532" v="1340" actId="478"/>
          <ac:picMkLst>
            <pc:docMk/>
            <pc:sldMk cId="3184855074" sldId="881"/>
            <ac:picMk id="10" creationId="{E3F40AAB-D20E-4DD9-968D-2434E60416C4}"/>
          </ac:picMkLst>
        </pc:picChg>
      </pc:sldChg>
      <pc:sldChg chg="addSp delSp modSp add del mod modAnim">
        <pc:chgData name="Amaury de Hemptinne" userId="09d4c125-315e-4fbf-9d12-d285a3ad4c3f" providerId="ADAL" clId="{38ED3582-C3FD-4C7B-8AE2-ADD7A473FB02}" dt="2022-02-08T16:00:36.301" v="5163" actId="47"/>
        <pc:sldMkLst>
          <pc:docMk/>
          <pc:sldMk cId="2255389014" sldId="882"/>
        </pc:sldMkLst>
        <pc:spChg chg="mod">
          <ac:chgData name="Amaury de Hemptinne" userId="09d4c125-315e-4fbf-9d12-d285a3ad4c3f" providerId="ADAL" clId="{38ED3582-C3FD-4C7B-8AE2-ADD7A473FB02}" dt="2022-02-04T15:09:01.250" v="1893"/>
          <ac:spMkLst>
            <pc:docMk/>
            <pc:sldMk cId="2255389014" sldId="882"/>
            <ac:spMk id="2" creationId="{EB475EF2-E0FF-4DAD-991C-F15916EDA1D2}"/>
          </ac:spMkLst>
        </pc:spChg>
        <pc:spChg chg="mod">
          <ac:chgData name="Amaury de Hemptinne" userId="09d4c125-315e-4fbf-9d12-d285a3ad4c3f" providerId="ADAL" clId="{38ED3582-C3FD-4C7B-8AE2-ADD7A473FB02}" dt="2022-02-08T09:27:17.749" v="4474" actId="20577"/>
          <ac:spMkLst>
            <pc:docMk/>
            <pc:sldMk cId="2255389014" sldId="882"/>
            <ac:spMk id="12" creationId="{4C34AED9-DB73-4539-9616-19728D12F27C}"/>
          </ac:spMkLst>
        </pc:spChg>
        <pc:spChg chg="add mod">
          <ac:chgData name="Amaury de Hemptinne" userId="09d4c125-315e-4fbf-9d12-d285a3ad4c3f" providerId="ADAL" clId="{38ED3582-C3FD-4C7B-8AE2-ADD7A473FB02}" dt="2022-02-08T09:24:22.366" v="4449" actId="1076"/>
          <ac:spMkLst>
            <pc:docMk/>
            <pc:sldMk cId="2255389014" sldId="882"/>
            <ac:spMk id="13" creationId="{0F720ED4-8EAC-4F49-BA50-F577D5936811}"/>
          </ac:spMkLst>
        </pc:spChg>
        <pc:spChg chg="add mod">
          <ac:chgData name="Amaury de Hemptinne" userId="09d4c125-315e-4fbf-9d12-d285a3ad4c3f" providerId="ADAL" clId="{38ED3582-C3FD-4C7B-8AE2-ADD7A473FB02}" dt="2022-02-08T09:23:54.324" v="4441" actId="1035"/>
          <ac:spMkLst>
            <pc:docMk/>
            <pc:sldMk cId="2255389014" sldId="882"/>
            <ac:spMk id="136" creationId="{F337B6DF-5C2A-4E26-ABF8-BE3C7A6BBBD5}"/>
          </ac:spMkLst>
        </pc:spChg>
        <pc:spChg chg="add mod ord">
          <ac:chgData name="Amaury de Hemptinne" userId="09d4c125-315e-4fbf-9d12-d285a3ad4c3f" providerId="ADAL" clId="{38ED3582-C3FD-4C7B-8AE2-ADD7A473FB02}" dt="2022-02-08T09:23:46.965" v="4409" actId="164"/>
          <ac:spMkLst>
            <pc:docMk/>
            <pc:sldMk cId="2255389014" sldId="882"/>
            <ac:spMk id="138" creationId="{FE347E43-7452-4E93-8797-F9390ECA0FFF}"/>
          </ac:spMkLst>
        </pc:spChg>
        <pc:spChg chg="del">
          <ac:chgData name="Amaury de Hemptinne" userId="09d4c125-315e-4fbf-9d12-d285a3ad4c3f" providerId="ADAL" clId="{38ED3582-C3FD-4C7B-8AE2-ADD7A473FB02}" dt="2022-02-04T14:29:39.452" v="1360" actId="478"/>
          <ac:spMkLst>
            <pc:docMk/>
            <pc:sldMk cId="2255389014" sldId="882"/>
            <ac:spMk id="262" creationId="{7FE1760D-19E5-4636-B053-BAA1386D648B}"/>
          </ac:spMkLst>
        </pc:spChg>
        <pc:spChg chg="del">
          <ac:chgData name="Amaury de Hemptinne" userId="09d4c125-315e-4fbf-9d12-d285a3ad4c3f" providerId="ADAL" clId="{38ED3582-C3FD-4C7B-8AE2-ADD7A473FB02}" dt="2022-02-04T14:29:39.452" v="1360" actId="478"/>
          <ac:spMkLst>
            <pc:docMk/>
            <pc:sldMk cId="2255389014" sldId="882"/>
            <ac:spMk id="263" creationId="{8EC7C49A-E5E0-4505-B769-97C7D07A2E66}"/>
          </ac:spMkLst>
        </pc:spChg>
        <pc:spChg chg="del">
          <ac:chgData name="Amaury de Hemptinne" userId="09d4c125-315e-4fbf-9d12-d285a3ad4c3f" providerId="ADAL" clId="{38ED3582-C3FD-4C7B-8AE2-ADD7A473FB02}" dt="2022-02-04T14:29:39.452" v="1360" actId="478"/>
          <ac:spMkLst>
            <pc:docMk/>
            <pc:sldMk cId="2255389014" sldId="882"/>
            <ac:spMk id="563" creationId="{B4788E4F-0449-4A34-8E95-A0DCA6691952}"/>
          </ac:spMkLst>
        </pc:spChg>
        <pc:spChg chg="del">
          <ac:chgData name="Amaury de Hemptinne" userId="09d4c125-315e-4fbf-9d12-d285a3ad4c3f" providerId="ADAL" clId="{38ED3582-C3FD-4C7B-8AE2-ADD7A473FB02}" dt="2022-02-04T14:29:39.452" v="1360" actId="478"/>
          <ac:spMkLst>
            <pc:docMk/>
            <pc:sldMk cId="2255389014" sldId="882"/>
            <ac:spMk id="589" creationId="{EFB2C72F-98AD-442F-9C1E-42DDF77FB496}"/>
          </ac:spMkLst>
        </pc:spChg>
        <pc:spChg chg="del">
          <ac:chgData name="Amaury de Hemptinne" userId="09d4c125-315e-4fbf-9d12-d285a3ad4c3f" providerId="ADAL" clId="{38ED3582-C3FD-4C7B-8AE2-ADD7A473FB02}" dt="2022-02-04T14:29:39.452" v="1360" actId="478"/>
          <ac:spMkLst>
            <pc:docMk/>
            <pc:sldMk cId="2255389014" sldId="882"/>
            <ac:spMk id="591" creationId="{D0DBA91E-F636-4B1B-B2C6-6088E0085B74}"/>
          </ac:spMkLst>
        </pc:spChg>
        <pc:grpChg chg="add mod">
          <ac:chgData name="Amaury de Hemptinne" userId="09d4c125-315e-4fbf-9d12-d285a3ad4c3f" providerId="ADAL" clId="{38ED3582-C3FD-4C7B-8AE2-ADD7A473FB02}" dt="2022-02-08T09:24:12.388" v="4446" actId="1076"/>
          <ac:grpSpMkLst>
            <pc:docMk/>
            <pc:sldMk cId="2255389014" sldId="882"/>
            <ac:grpSpMk id="3" creationId="{DA134138-493D-4460-9D42-80AE4792B5C1}"/>
          </ac:grpSpMkLst>
        </pc:grpChg>
        <pc:grpChg chg="del">
          <ac:chgData name="Amaury de Hemptinne" userId="09d4c125-315e-4fbf-9d12-d285a3ad4c3f" providerId="ADAL" clId="{38ED3582-C3FD-4C7B-8AE2-ADD7A473FB02}" dt="2022-02-04T14:29:39.452" v="1360" actId="478"/>
          <ac:grpSpMkLst>
            <pc:docMk/>
            <pc:sldMk cId="2255389014" sldId="882"/>
            <ac:grpSpMk id="6" creationId="{12CB4575-64B6-4CC5-9253-07D4EE3AFB13}"/>
          </ac:grpSpMkLst>
        </pc:grpChg>
        <pc:grpChg chg="del">
          <ac:chgData name="Amaury de Hemptinne" userId="09d4c125-315e-4fbf-9d12-d285a3ad4c3f" providerId="ADAL" clId="{38ED3582-C3FD-4C7B-8AE2-ADD7A473FB02}" dt="2022-02-04T14:29:39.452" v="1360" actId="478"/>
          <ac:grpSpMkLst>
            <pc:docMk/>
            <pc:sldMk cId="2255389014" sldId="882"/>
            <ac:grpSpMk id="570" creationId="{3FA5392D-ACE5-42F6-B835-CF4EA7652F5E}"/>
          </ac:grpSpMkLst>
        </pc:grpChg>
        <pc:grpChg chg="del">
          <ac:chgData name="Amaury de Hemptinne" userId="09d4c125-315e-4fbf-9d12-d285a3ad4c3f" providerId="ADAL" clId="{38ED3582-C3FD-4C7B-8AE2-ADD7A473FB02}" dt="2022-02-04T14:29:39.452" v="1360" actId="478"/>
          <ac:grpSpMkLst>
            <pc:docMk/>
            <pc:sldMk cId="2255389014" sldId="882"/>
            <ac:grpSpMk id="582" creationId="{FB7309C3-464C-487A-A304-7F22C36E62C1}"/>
          </ac:grpSpMkLst>
        </pc:grpChg>
        <pc:grpChg chg="del">
          <ac:chgData name="Amaury de Hemptinne" userId="09d4c125-315e-4fbf-9d12-d285a3ad4c3f" providerId="ADAL" clId="{38ED3582-C3FD-4C7B-8AE2-ADD7A473FB02}" dt="2022-02-04T14:29:39.452" v="1360" actId="478"/>
          <ac:grpSpMkLst>
            <pc:docMk/>
            <pc:sldMk cId="2255389014" sldId="882"/>
            <ac:grpSpMk id="763" creationId="{945D33E9-A788-4624-A7D0-D5B5ADFE459B}"/>
          </ac:grpSpMkLst>
        </pc:grpChg>
        <pc:graphicFrameChg chg="add mod">
          <ac:chgData name="Amaury de Hemptinne" userId="09d4c125-315e-4fbf-9d12-d285a3ad4c3f" providerId="ADAL" clId="{38ED3582-C3FD-4C7B-8AE2-ADD7A473FB02}" dt="2022-02-08T09:24:10.126" v="4445" actId="1076"/>
          <ac:graphicFrameMkLst>
            <pc:docMk/>
            <pc:sldMk cId="2255389014" sldId="882"/>
            <ac:graphicFrameMk id="11" creationId="{4BBBDFBA-6973-4981-A293-05579BECBF45}"/>
          </ac:graphicFrameMkLst>
        </pc:graphicFrameChg>
        <pc:graphicFrameChg chg="add mod modGraphic">
          <ac:chgData name="Amaury de Hemptinne" userId="09d4c125-315e-4fbf-9d12-d285a3ad4c3f" providerId="ADAL" clId="{38ED3582-C3FD-4C7B-8AE2-ADD7A473FB02}" dt="2022-02-08T09:23:54.324" v="4441" actId="1035"/>
          <ac:graphicFrameMkLst>
            <pc:docMk/>
            <pc:sldMk cId="2255389014" sldId="882"/>
            <ac:graphicFrameMk id="134" creationId="{CC17BD7F-A3B3-4BF7-81D8-C45124585A01}"/>
          </ac:graphicFrameMkLst>
        </pc:graphicFrameChg>
        <pc:graphicFrameChg chg="add mod modGraphic">
          <ac:chgData name="Amaury de Hemptinne" userId="09d4c125-315e-4fbf-9d12-d285a3ad4c3f" providerId="ADAL" clId="{38ED3582-C3FD-4C7B-8AE2-ADD7A473FB02}" dt="2022-02-08T09:23:54.324" v="4441" actId="1035"/>
          <ac:graphicFrameMkLst>
            <pc:docMk/>
            <pc:sldMk cId="2255389014" sldId="882"/>
            <ac:graphicFrameMk id="135" creationId="{319C5B2D-5C5E-414F-8E68-248A75481D8B}"/>
          </ac:graphicFrameMkLst>
        </pc:graphicFrameChg>
        <pc:picChg chg="add mod ord">
          <ac:chgData name="Amaury de Hemptinne" userId="09d4c125-315e-4fbf-9d12-d285a3ad4c3f" providerId="ADAL" clId="{38ED3582-C3FD-4C7B-8AE2-ADD7A473FB02}" dt="2022-02-08T09:23:46.965" v="4409" actId="164"/>
          <ac:picMkLst>
            <pc:docMk/>
            <pc:sldMk cId="2255389014" sldId="882"/>
            <ac:picMk id="137" creationId="{C0194ADA-FB08-4F3A-88B9-F419EFD9D6D7}"/>
          </ac:picMkLst>
        </pc:picChg>
      </pc:sldChg>
      <pc:sldChg chg="addSp delSp modSp add del mod">
        <pc:chgData name="Amaury de Hemptinne" userId="09d4c125-315e-4fbf-9d12-d285a3ad4c3f" providerId="ADAL" clId="{38ED3582-C3FD-4C7B-8AE2-ADD7A473FB02}" dt="2022-02-08T09:27:28.245" v="4478" actId="47"/>
        <pc:sldMkLst>
          <pc:docMk/>
          <pc:sldMk cId="793907358" sldId="883"/>
        </pc:sldMkLst>
        <pc:spChg chg="mod">
          <ac:chgData name="Amaury de Hemptinne" userId="09d4c125-315e-4fbf-9d12-d285a3ad4c3f" providerId="ADAL" clId="{38ED3582-C3FD-4C7B-8AE2-ADD7A473FB02}" dt="2022-02-04T15:10:06.466" v="1897" actId="6549"/>
          <ac:spMkLst>
            <pc:docMk/>
            <pc:sldMk cId="793907358" sldId="883"/>
            <ac:spMk id="2" creationId="{EB475EF2-E0FF-4DAD-991C-F15916EDA1D2}"/>
          </ac:spMkLst>
        </pc:spChg>
        <pc:spChg chg="del">
          <ac:chgData name="Amaury de Hemptinne" userId="09d4c125-315e-4fbf-9d12-d285a3ad4c3f" providerId="ADAL" clId="{38ED3582-C3FD-4C7B-8AE2-ADD7A473FB02}" dt="2022-02-04T15:10:38.731" v="1898" actId="478"/>
          <ac:spMkLst>
            <pc:docMk/>
            <pc:sldMk cId="793907358" sldId="883"/>
            <ac:spMk id="12" creationId="{4C34AED9-DB73-4539-9616-19728D12F27C}"/>
          </ac:spMkLst>
        </pc:spChg>
        <pc:spChg chg="add del mod">
          <ac:chgData name="Amaury de Hemptinne" userId="09d4c125-315e-4fbf-9d12-d285a3ad4c3f" providerId="ADAL" clId="{38ED3582-C3FD-4C7B-8AE2-ADD7A473FB02}" dt="2022-02-08T09:24:31.499" v="4452" actId="478"/>
          <ac:spMkLst>
            <pc:docMk/>
            <pc:sldMk cId="793907358" sldId="883"/>
            <ac:spMk id="14" creationId="{3572C95D-4881-4B24-8952-420540201365}"/>
          </ac:spMkLst>
        </pc:spChg>
        <pc:spChg chg="del">
          <ac:chgData name="Amaury de Hemptinne" userId="09d4c125-315e-4fbf-9d12-d285a3ad4c3f" providerId="ADAL" clId="{38ED3582-C3FD-4C7B-8AE2-ADD7A473FB02}" dt="2022-02-04T14:35:24.852" v="1448" actId="478"/>
          <ac:spMkLst>
            <pc:docMk/>
            <pc:sldMk cId="793907358" sldId="883"/>
            <ac:spMk id="136" creationId="{F337B6DF-5C2A-4E26-ABF8-BE3C7A6BBBD5}"/>
          </ac:spMkLst>
        </pc:spChg>
        <pc:spChg chg="del">
          <ac:chgData name="Amaury de Hemptinne" userId="09d4c125-315e-4fbf-9d12-d285a3ad4c3f" providerId="ADAL" clId="{38ED3582-C3FD-4C7B-8AE2-ADD7A473FB02}" dt="2022-02-08T09:24:30.176" v="4450" actId="478"/>
          <ac:spMkLst>
            <pc:docMk/>
            <pc:sldMk cId="793907358" sldId="883"/>
            <ac:spMk id="138" creationId="{FE347E43-7452-4E93-8797-F9390ECA0FFF}"/>
          </ac:spMkLst>
        </pc:spChg>
        <pc:graphicFrameChg chg="add del mod">
          <ac:chgData name="Amaury de Hemptinne" userId="09d4c125-315e-4fbf-9d12-d285a3ad4c3f" providerId="ADAL" clId="{38ED3582-C3FD-4C7B-8AE2-ADD7A473FB02}" dt="2022-02-08T09:27:22.748" v="4475" actId="21"/>
          <ac:graphicFrameMkLst>
            <pc:docMk/>
            <pc:sldMk cId="793907358" sldId="883"/>
            <ac:graphicFrameMk id="3" creationId="{3A05AAC3-4E06-43D1-9C7C-BF3B922A1289}"/>
          </ac:graphicFrameMkLst>
        </pc:graphicFrameChg>
        <pc:graphicFrameChg chg="add del mod">
          <ac:chgData name="Amaury de Hemptinne" userId="09d4c125-315e-4fbf-9d12-d285a3ad4c3f" providerId="ADAL" clId="{38ED3582-C3FD-4C7B-8AE2-ADD7A473FB02}" dt="2022-02-04T14:35:29.185" v="1452" actId="478"/>
          <ac:graphicFrameMkLst>
            <pc:docMk/>
            <pc:sldMk cId="793907358" sldId="883"/>
            <ac:graphicFrameMk id="10" creationId="{E6DB74B9-B337-486D-BF87-38BB003787C1}"/>
          </ac:graphicFrameMkLst>
        </pc:graphicFrameChg>
        <pc:graphicFrameChg chg="add del mod">
          <ac:chgData name="Amaury de Hemptinne" userId="09d4c125-315e-4fbf-9d12-d285a3ad4c3f" providerId="ADAL" clId="{38ED3582-C3FD-4C7B-8AE2-ADD7A473FB02}" dt="2022-02-04T14:49:46.778" v="1457" actId="478"/>
          <ac:graphicFrameMkLst>
            <pc:docMk/>
            <pc:sldMk cId="793907358" sldId="883"/>
            <ac:graphicFrameMk id="11" creationId="{E6DB74B9-B337-486D-BF87-38BB003787C1}"/>
          </ac:graphicFrameMkLst>
        </pc:graphicFrameChg>
        <pc:graphicFrameChg chg="add del mod">
          <ac:chgData name="Amaury de Hemptinne" userId="09d4c125-315e-4fbf-9d12-d285a3ad4c3f" providerId="ADAL" clId="{38ED3582-C3FD-4C7B-8AE2-ADD7A473FB02}" dt="2022-02-08T09:24:30.176" v="4450" actId="478"/>
          <ac:graphicFrameMkLst>
            <pc:docMk/>
            <pc:sldMk cId="793907358" sldId="883"/>
            <ac:graphicFrameMk id="13" creationId="{E6DB74B9-B337-486D-BF87-38BB003787C1}"/>
          </ac:graphicFrameMkLst>
        </pc:graphicFrameChg>
        <pc:graphicFrameChg chg="del">
          <ac:chgData name="Amaury de Hemptinne" userId="09d4c125-315e-4fbf-9d12-d285a3ad4c3f" providerId="ADAL" clId="{38ED3582-C3FD-4C7B-8AE2-ADD7A473FB02}" dt="2022-02-04T14:35:24.852" v="1448" actId="478"/>
          <ac:graphicFrameMkLst>
            <pc:docMk/>
            <pc:sldMk cId="793907358" sldId="883"/>
            <ac:graphicFrameMk id="134" creationId="{CC17BD7F-A3B3-4BF7-81D8-C45124585A01}"/>
          </ac:graphicFrameMkLst>
        </pc:graphicFrameChg>
        <pc:graphicFrameChg chg="del">
          <ac:chgData name="Amaury de Hemptinne" userId="09d4c125-315e-4fbf-9d12-d285a3ad4c3f" providerId="ADAL" clId="{38ED3582-C3FD-4C7B-8AE2-ADD7A473FB02}" dt="2022-02-04T14:35:24.852" v="1448" actId="478"/>
          <ac:graphicFrameMkLst>
            <pc:docMk/>
            <pc:sldMk cId="793907358" sldId="883"/>
            <ac:graphicFrameMk id="135" creationId="{319C5B2D-5C5E-414F-8E68-248A75481D8B}"/>
          </ac:graphicFrameMkLst>
        </pc:graphicFrameChg>
        <pc:picChg chg="del">
          <ac:chgData name="Amaury de Hemptinne" userId="09d4c125-315e-4fbf-9d12-d285a3ad4c3f" providerId="ADAL" clId="{38ED3582-C3FD-4C7B-8AE2-ADD7A473FB02}" dt="2022-02-08T09:24:30.176" v="4450" actId="478"/>
          <ac:picMkLst>
            <pc:docMk/>
            <pc:sldMk cId="793907358" sldId="883"/>
            <ac:picMk id="137" creationId="{C0194ADA-FB08-4F3A-88B9-F419EFD9D6D7}"/>
          </ac:picMkLst>
        </pc:picChg>
      </pc:sldChg>
      <pc:sldChg chg="addSp delSp modSp add del mod modTransition modAnim">
        <pc:chgData name="Amaury de Hemptinne" userId="09d4c125-315e-4fbf-9d12-d285a3ad4c3f" providerId="ADAL" clId="{38ED3582-C3FD-4C7B-8AE2-ADD7A473FB02}" dt="2022-02-15T07:58:58.687" v="6311"/>
        <pc:sldMkLst>
          <pc:docMk/>
          <pc:sldMk cId="409322595" sldId="884"/>
        </pc:sldMkLst>
        <pc:spChg chg="mod">
          <ac:chgData name="Amaury de Hemptinne" userId="09d4c125-315e-4fbf-9d12-d285a3ad4c3f" providerId="ADAL" clId="{38ED3582-C3FD-4C7B-8AE2-ADD7A473FB02}" dt="2022-02-15T07:43:31.499" v="6162" actId="6549"/>
          <ac:spMkLst>
            <pc:docMk/>
            <pc:sldMk cId="409322595" sldId="884"/>
            <ac:spMk id="2" creationId="{EB475EF2-E0FF-4DAD-991C-F15916EDA1D2}"/>
          </ac:spMkLst>
        </pc:spChg>
        <pc:spChg chg="mod">
          <ac:chgData name="Amaury de Hemptinne" userId="09d4c125-315e-4fbf-9d12-d285a3ad4c3f" providerId="ADAL" clId="{38ED3582-C3FD-4C7B-8AE2-ADD7A473FB02}" dt="2022-02-07T07:48:15.063" v="2505" actId="1076"/>
          <ac:spMkLst>
            <pc:docMk/>
            <pc:sldMk cId="409322595" sldId="884"/>
            <ac:spMk id="4" creationId="{ABF0CABD-0AAA-4C3C-97CA-16FB60F72370}"/>
          </ac:spMkLst>
        </pc:spChg>
        <pc:spChg chg="add del mod">
          <ac:chgData name="Amaury de Hemptinne" userId="09d4c125-315e-4fbf-9d12-d285a3ad4c3f" providerId="ADAL" clId="{38ED3582-C3FD-4C7B-8AE2-ADD7A473FB02}" dt="2022-02-04T14:54:26.643" v="1516"/>
          <ac:spMkLst>
            <pc:docMk/>
            <pc:sldMk cId="409322595" sldId="884"/>
            <ac:spMk id="11" creationId="{51C1B735-EDB6-4820-8850-11BD564FB54A}"/>
          </ac:spMkLst>
        </pc:spChg>
        <pc:spChg chg="del mod">
          <ac:chgData name="Amaury de Hemptinne" userId="09d4c125-315e-4fbf-9d12-d285a3ad4c3f" providerId="ADAL" clId="{38ED3582-C3FD-4C7B-8AE2-ADD7A473FB02}" dt="2022-02-04T14:51:19.369" v="1507" actId="478"/>
          <ac:spMkLst>
            <pc:docMk/>
            <pc:sldMk cId="409322595" sldId="884"/>
            <ac:spMk id="12" creationId="{4C34AED9-DB73-4539-9616-19728D12F27C}"/>
          </ac:spMkLst>
        </pc:spChg>
        <pc:spChg chg="add mod">
          <ac:chgData name="Amaury de Hemptinne" userId="09d4c125-315e-4fbf-9d12-d285a3ad4c3f" providerId="ADAL" clId="{38ED3582-C3FD-4C7B-8AE2-ADD7A473FB02}" dt="2022-02-15T07:58:58.687" v="6311"/>
          <ac:spMkLst>
            <pc:docMk/>
            <pc:sldMk cId="409322595" sldId="884"/>
            <ac:spMk id="12" creationId="{F2E90ABC-8CA1-4EDC-9ABD-069C159EBA9C}"/>
          </ac:spMkLst>
        </pc:spChg>
        <pc:spChg chg="add del mod">
          <ac:chgData name="Amaury de Hemptinne" userId="09d4c125-315e-4fbf-9d12-d285a3ad4c3f" providerId="ADAL" clId="{38ED3582-C3FD-4C7B-8AE2-ADD7A473FB02}" dt="2022-02-08T09:27:04.313" v="4470" actId="478"/>
          <ac:spMkLst>
            <pc:docMk/>
            <pc:sldMk cId="409322595" sldId="884"/>
            <ac:spMk id="14" creationId="{39736C59-5E8B-4753-B159-BC594B2EDED9}"/>
          </ac:spMkLst>
        </pc:spChg>
        <pc:spChg chg="add mod">
          <ac:chgData name="Amaury de Hemptinne" userId="09d4c125-315e-4fbf-9d12-d285a3ad4c3f" providerId="ADAL" clId="{38ED3582-C3FD-4C7B-8AE2-ADD7A473FB02}" dt="2022-02-07T07:47:43.044" v="2503" actId="1037"/>
          <ac:spMkLst>
            <pc:docMk/>
            <pc:sldMk cId="409322595" sldId="884"/>
            <ac:spMk id="17" creationId="{8049DD74-827E-4408-89D8-C048CB5C65D5}"/>
          </ac:spMkLst>
        </pc:spChg>
        <pc:spChg chg="add mod">
          <ac:chgData name="Amaury de Hemptinne" userId="09d4c125-315e-4fbf-9d12-d285a3ad4c3f" providerId="ADAL" clId="{38ED3582-C3FD-4C7B-8AE2-ADD7A473FB02}" dt="2022-02-04T15:07:04.790" v="1840" actId="20577"/>
          <ac:spMkLst>
            <pc:docMk/>
            <pc:sldMk cId="409322595" sldId="884"/>
            <ac:spMk id="18" creationId="{76C92E10-666D-4DD2-8319-308AF8CA1152}"/>
          </ac:spMkLst>
        </pc:spChg>
        <pc:spChg chg="mod">
          <ac:chgData name="Amaury de Hemptinne" userId="09d4c125-315e-4fbf-9d12-d285a3ad4c3f" providerId="ADAL" clId="{38ED3582-C3FD-4C7B-8AE2-ADD7A473FB02}" dt="2022-02-04T14:55:51.510" v="1523" actId="1076"/>
          <ac:spMkLst>
            <pc:docMk/>
            <pc:sldMk cId="409322595" sldId="884"/>
            <ac:spMk id="138" creationId="{FE347E43-7452-4E93-8797-F9390ECA0FFF}"/>
          </ac:spMkLst>
        </pc:spChg>
        <pc:graphicFrameChg chg="add del mod">
          <ac:chgData name="Amaury de Hemptinne" userId="09d4c125-315e-4fbf-9d12-d285a3ad4c3f" providerId="ADAL" clId="{38ED3582-C3FD-4C7B-8AE2-ADD7A473FB02}" dt="2022-02-04T14:55:17.935" v="1519" actId="478"/>
          <ac:graphicFrameMkLst>
            <pc:docMk/>
            <pc:sldMk cId="409322595" sldId="884"/>
            <ac:graphicFrameMk id="8" creationId="{42261A90-AF73-410E-B2B5-4588AE02F09E}"/>
          </ac:graphicFrameMkLst>
        </pc:graphicFrameChg>
        <pc:graphicFrameChg chg="add del mod">
          <ac:chgData name="Amaury de Hemptinne" userId="09d4c125-315e-4fbf-9d12-d285a3ad4c3f" providerId="ADAL" clId="{38ED3582-C3FD-4C7B-8AE2-ADD7A473FB02}" dt="2022-02-04T14:54:26.643" v="1516"/>
          <ac:graphicFrameMkLst>
            <pc:docMk/>
            <pc:sldMk cId="409322595" sldId="884"/>
            <ac:graphicFrameMk id="9" creationId="{603386ED-7D3D-4098-86B3-D1F7E6CBFA73}"/>
          </ac:graphicFrameMkLst>
        </pc:graphicFrameChg>
        <pc:graphicFrameChg chg="add del mod">
          <ac:chgData name="Amaury de Hemptinne" userId="09d4c125-315e-4fbf-9d12-d285a3ad4c3f" providerId="ADAL" clId="{38ED3582-C3FD-4C7B-8AE2-ADD7A473FB02}" dt="2022-02-04T14:54:26.643" v="1516"/>
          <ac:graphicFrameMkLst>
            <pc:docMk/>
            <pc:sldMk cId="409322595" sldId="884"/>
            <ac:graphicFrameMk id="10" creationId="{C994158C-DB99-4C09-B3D7-EBA15D44C549}"/>
          </ac:graphicFrameMkLst>
        </pc:graphicFrameChg>
        <pc:graphicFrameChg chg="add mod">
          <ac:chgData name="Amaury de Hemptinne" userId="09d4c125-315e-4fbf-9d12-d285a3ad4c3f" providerId="ADAL" clId="{38ED3582-C3FD-4C7B-8AE2-ADD7A473FB02}" dt="2022-02-08T09:27:26.196" v="4477" actId="1076"/>
          <ac:graphicFrameMkLst>
            <pc:docMk/>
            <pc:sldMk cId="409322595" sldId="884"/>
            <ac:graphicFrameMk id="11" creationId="{EBAFD09E-DFED-4611-ABD1-6F0656A34951}"/>
          </ac:graphicFrameMkLst>
        </pc:graphicFrameChg>
        <pc:graphicFrameChg chg="del">
          <ac:chgData name="Amaury de Hemptinne" userId="09d4c125-315e-4fbf-9d12-d285a3ad4c3f" providerId="ADAL" clId="{38ED3582-C3FD-4C7B-8AE2-ADD7A473FB02}" dt="2022-02-04T14:50:48.406" v="1462" actId="478"/>
          <ac:graphicFrameMkLst>
            <pc:docMk/>
            <pc:sldMk cId="409322595" sldId="884"/>
            <ac:graphicFrameMk id="13" creationId="{E6DB74B9-B337-486D-BF87-38BB003787C1}"/>
          </ac:graphicFrameMkLst>
        </pc:graphicFrameChg>
        <pc:graphicFrameChg chg="add mod">
          <ac:chgData name="Amaury de Hemptinne" userId="09d4c125-315e-4fbf-9d12-d285a3ad4c3f" providerId="ADAL" clId="{38ED3582-C3FD-4C7B-8AE2-ADD7A473FB02}" dt="2022-02-04T15:06:27.148" v="1797" actId="1076"/>
          <ac:graphicFrameMkLst>
            <pc:docMk/>
            <pc:sldMk cId="409322595" sldId="884"/>
            <ac:graphicFrameMk id="15" creationId="{43C97144-1CEE-4C28-8719-507788B9285C}"/>
          </ac:graphicFrameMkLst>
        </pc:graphicFrameChg>
        <pc:graphicFrameChg chg="add mod">
          <ac:chgData name="Amaury de Hemptinne" userId="09d4c125-315e-4fbf-9d12-d285a3ad4c3f" providerId="ADAL" clId="{38ED3582-C3FD-4C7B-8AE2-ADD7A473FB02}" dt="2022-02-04T15:06:27.148" v="1797" actId="1076"/>
          <ac:graphicFrameMkLst>
            <pc:docMk/>
            <pc:sldMk cId="409322595" sldId="884"/>
            <ac:graphicFrameMk id="16" creationId="{CC1A9FF3-103B-4C86-A869-FCCBF023DD8D}"/>
          </ac:graphicFrameMkLst>
        </pc:graphicFrameChg>
        <pc:picChg chg="mod">
          <ac:chgData name="Amaury de Hemptinne" userId="09d4c125-315e-4fbf-9d12-d285a3ad4c3f" providerId="ADAL" clId="{38ED3582-C3FD-4C7B-8AE2-ADD7A473FB02}" dt="2022-02-04T14:55:51.510" v="1523" actId="1076"/>
          <ac:picMkLst>
            <pc:docMk/>
            <pc:sldMk cId="409322595" sldId="884"/>
            <ac:picMk id="137" creationId="{C0194ADA-FB08-4F3A-88B9-F419EFD9D6D7}"/>
          </ac:picMkLst>
        </pc:picChg>
      </pc:sldChg>
      <pc:sldChg chg="addSp delSp modSp add del mod setBg">
        <pc:chgData name="Amaury de Hemptinne" userId="09d4c125-315e-4fbf-9d12-d285a3ad4c3f" providerId="ADAL" clId="{38ED3582-C3FD-4C7B-8AE2-ADD7A473FB02}" dt="2022-02-15T14:25:43.129" v="7116" actId="20577"/>
        <pc:sldMkLst>
          <pc:docMk/>
          <pc:sldMk cId="1960945434" sldId="885"/>
        </pc:sldMkLst>
        <pc:spChg chg="mod">
          <ac:chgData name="Amaury de Hemptinne" userId="09d4c125-315e-4fbf-9d12-d285a3ad4c3f" providerId="ADAL" clId="{38ED3582-C3FD-4C7B-8AE2-ADD7A473FB02}" dt="2022-02-15T07:43:41.898" v="6165" actId="6549"/>
          <ac:spMkLst>
            <pc:docMk/>
            <pc:sldMk cId="1960945434" sldId="885"/>
            <ac:spMk id="2" creationId="{EB475EF2-E0FF-4DAD-991C-F15916EDA1D2}"/>
          </ac:spMkLst>
        </pc:spChg>
        <pc:spChg chg="mod ord">
          <ac:chgData name="Amaury de Hemptinne" userId="09d4c125-315e-4fbf-9d12-d285a3ad4c3f" providerId="ADAL" clId="{38ED3582-C3FD-4C7B-8AE2-ADD7A473FB02}" dt="2022-02-04T14:52:00.483" v="1514" actId="26606"/>
          <ac:spMkLst>
            <pc:docMk/>
            <pc:sldMk cId="1960945434" sldId="885"/>
            <ac:spMk id="4" creationId="{ABF0CABD-0AAA-4C3C-97CA-16FB60F72370}"/>
          </ac:spMkLst>
        </pc:spChg>
        <pc:spChg chg="add del mod">
          <ac:chgData name="Amaury de Hemptinne" userId="09d4c125-315e-4fbf-9d12-d285a3ad4c3f" providerId="ADAL" clId="{38ED3582-C3FD-4C7B-8AE2-ADD7A473FB02}" dt="2022-02-04T14:55:13.309" v="1518"/>
          <ac:spMkLst>
            <pc:docMk/>
            <pc:sldMk cId="1960945434" sldId="885"/>
            <ac:spMk id="7" creationId="{3BBE0560-690A-41A7-ABEC-23841BC2B84B}"/>
          </ac:spMkLst>
        </pc:spChg>
        <pc:spChg chg="add mod">
          <ac:chgData name="Amaury de Hemptinne" userId="09d4c125-315e-4fbf-9d12-d285a3ad4c3f" providerId="ADAL" clId="{38ED3582-C3FD-4C7B-8AE2-ADD7A473FB02}" dt="2022-02-15T07:59:01.870" v="6314"/>
          <ac:spMkLst>
            <pc:docMk/>
            <pc:sldMk cId="1960945434" sldId="885"/>
            <ac:spMk id="8" creationId="{3A0DD749-DFA4-4041-9C5D-F7B48ECDC2AD}"/>
          </ac:spMkLst>
        </pc:spChg>
        <pc:spChg chg="add mod">
          <ac:chgData name="Amaury de Hemptinne" userId="09d4c125-315e-4fbf-9d12-d285a3ad4c3f" providerId="ADAL" clId="{38ED3582-C3FD-4C7B-8AE2-ADD7A473FB02}" dt="2022-02-07T07:47:24.645" v="2478" actId="120"/>
          <ac:spMkLst>
            <pc:docMk/>
            <pc:sldMk cId="1960945434" sldId="885"/>
            <ac:spMk id="13" creationId="{6A681D06-FB4F-4090-A712-AA3B0DCFBFA4}"/>
          </ac:spMkLst>
        </pc:spChg>
        <pc:spChg chg="add del">
          <ac:chgData name="Amaury de Hemptinne" userId="09d4c125-315e-4fbf-9d12-d285a3ad4c3f" providerId="ADAL" clId="{38ED3582-C3FD-4C7B-8AE2-ADD7A473FB02}" dt="2022-02-04T14:52:00.483" v="1514" actId="26606"/>
          <ac:spMkLst>
            <pc:docMk/>
            <pc:sldMk cId="1960945434" sldId="885"/>
            <ac:spMk id="14" creationId="{5E39A796-BE83-48B1-B33F-35C4A32AAB57}"/>
          </ac:spMkLst>
        </pc:spChg>
        <pc:spChg chg="add mod">
          <ac:chgData name="Amaury de Hemptinne" userId="09d4c125-315e-4fbf-9d12-d285a3ad4c3f" providerId="ADAL" clId="{38ED3582-C3FD-4C7B-8AE2-ADD7A473FB02}" dt="2022-02-04T15:13:43.473" v="1937"/>
          <ac:spMkLst>
            <pc:docMk/>
            <pc:sldMk cId="1960945434" sldId="885"/>
            <ac:spMk id="15" creationId="{82633544-5CA8-45FB-8614-5A926B8A9BD4}"/>
          </ac:spMkLst>
        </pc:spChg>
        <pc:spChg chg="add del">
          <ac:chgData name="Amaury de Hemptinne" userId="09d4c125-315e-4fbf-9d12-d285a3ad4c3f" providerId="ADAL" clId="{38ED3582-C3FD-4C7B-8AE2-ADD7A473FB02}" dt="2022-02-04T14:52:00.483" v="1514" actId="26606"/>
          <ac:spMkLst>
            <pc:docMk/>
            <pc:sldMk cId="1960945434" sldId="885"/>
            <ac:spMk id="16" creationId="{72F84B47-E267-4194-8194-831DB7B5547F}"/>
          </ac:spMkLst>
        </pc:spChg>
        <pc:spChg chg="del">
          <ac:chgData name="Amaury de Hemptinne" userId="09d4c125-315e-4fbf-9d12-d285a3ad4c3f" providerId="ADAL" clId="{38ED3582-C3FD-4C7B-8AE2-ADD7A473FB02}" dt="2022-02-04T14:51:41.817" v="1511" actId="478"/>
          <ac:spMkLst>
            <pc:docMk/>
            <pc:sldMk cId="1960945434" sldId="885"/>
            <ac:spMk id="138" creationId="{FE347E43-7452-4E93-8797-F9390ECA0FFF}"/>
          </ac:spMkLst>
        </pc:spChg>
        <pc:graphicFrameChg chg="del">
          <ac:chgData name="Amaury de Hemptinne" userId="09d4c125-315e-4fbf-9d12-d285a3ad4c3f" providerId="ADAL" clId="{38ED3582-C3FD-4C7B-8AE2-ADD7A473FB02}" dt="2022-02-04T14:51:41.817" v="1511" actId="478"/>
          <ac:graphicFrameMkLst>
            <pc:docMk/>
            <pc:sldMk cId="1960945434" sldId="885"/>
            <ac:graphicFrameMk id="8" creationId="{42261A90-AF73-410E-B2B5-4588AE02F09E}"/>
          </ac:graphicFrameMkLst>
        </pc:graphicFrameChg>
        <pc:graphicFrameChg chg="add mod">
          <ac:chgData name="Amaury de Hemptinne" userId="09d4c125-315e-4fbf-9d12-d285a3ad4c3f" providerId="ADAL" clId="{38ED3582-C3FD-4C7B-8AE2-ADD7A473FB02}" dt="2022-02-07T13:33:43.365" v="3260" actId="14100"/>
          <ac:graphicFrameMkLst>
            <pc:docMk/>
            <pc:sldMk cId="1960945434" sldId="885"/>
            <ac:graphicFrameMk id="8" creationId="{E5B38793-3A52-45F1-8A35-9C1483B62518}"/>
          </ac:graphicFrameMkLst>
        </pc:graphicFrameChg>
        <pc:graphicFrameChg chg="add mod">
          <ac:chgData name="Amaury de Hemptinne" userId="09d4c125-315e-4fbf-9d12-d285a3ad4c3f" providerId="ADAL" clId="{38ED3582-C3FD-4C7B-8AE2-ADD7A473FB02}" dt="2022-02-07T13:33:43.365" v="3260" actId="14100"/>
          <ac:graphicFrameMkLst>
            <pc:docMk/>
            <pc:sldMk cId="1960945434" sldId="885"/>
            <ac:graphicFrameMk id="9" creationId="{443C1FBE-658A-4A4F-BC8F-CF4E2A108A46}"/>
          </ac:graphicFrameMkLst>
        </pc:graphicFrameChg>
        <pc:graphicFrameChg chg="add mod">
          <ac:chgData name="Amaury de Hemptinne" userId="09d4c125-315e-4fbf-9d12-d285a3ad4c3f" providerId="ADAL" clId="{38ED3582-C3FD-4C7B-8AE2-ADD7A473FB02}" dt="2022-02-04T14:52:00.483" v="1514" actId="26606"/>
          <ac:graphicFrameMkLst>
            <pc:docMk/>
            <pc:sldMk cId="1960945434" sldId="885"/>
            <ac:graphicFrameMk id="9" creationId="{838D4EC8-A995-41D1-BA0B-86FAE0512932}"/>
          </ac:graphicFrameMkLst>
        </pc:graphicFrameChg>
        <pc:graphicFrameChg chg="mod">
          <ac:chgData name="Amaury de Hemptinne" userId="09d4c125-315e-4fbf-9d12-d285a3ad4c3f" providerId="ADAL" clId="{38ED3582-C3FD-4C7B-8AE2-ADD7A473FB02}" dt="2022-02-15T14:25:43.129" v="7116" actId="20577"/>
          <ac:graphicFrameMkLst>
            <pc:docMk/>
            <pc:sldMk cId="1960945434" sldId="885"/>
            <ac:graphicFrameMk id="10" creationId="{E5B38793-3A52-45F1-8A35-9C1483B62518}"/>
          </ac:graphicFrameMkLst>
        </pc:graphicFrameChg>
        <pc:graphicFrameChg chg="mod">
          <ac:chgData name="Amaury de Hemptinne" userId="09d4c125-315e-4fbf-9d12-d285a3ad4c3f" providerId="ADAL" clId="{38ED3582-C3FD-4C7B-8AE2-ADD7A473FB02}" dt="2022-02-15T14:23:46.423" v="7093" actId="313"/>
          <ac:graphicFrameMkLst>
            <pc:docMk/>
            <pc:sldMk cId="1960945434" sldId="885"/>
            <ac:graphicFrameMk id="11" creationId="{443C1FBE-658A-4A4F-BC8F-CF4E2A108A46}"/>
          </ac:graphicFrameMkLst>
        </pc:graphicFrameChg>
        <pc:graphicFrameChg chg="add del mod">
          <ac:chgData name="Amaury de Hemptinne" userId="09d4c125-315e-4fbf-9d12-d285a3ad4c3f" providerId="ADAL" clId="{38ED3582-C3FD-4C7B-8AE2-ADD7A473FB02}" dt="2022-02-07T13:33:15.233" v="3243" actId="478"/>
          <ac:graphicFrameMkLst>
            <pc:docMk/>
            <pc:sldMk cId="1960945434" sldId="885"/>
            <ac:graphicFrameMk id="11" creationId="{FCA1CF2B-EB84-4C01-824F-0E5388AF2564}"/>
          </ac:graphicFrameMkLst>
        </pc:graphicFrameChg>
        <pc:graphicFrameChg chg="add del mod">
          <ac:chgData name="Amaury de Hemptinne" userId="09d4c125-315e-4fbf-9d12-d285a3ad4c3f" providerId="ADAL" clId="{38ED3582-C3FD-4C7B-8AE2-ADD7A473FB02}" dt="2022-02-07T13:33:27.417" v="3245" actId="478"/>
          <ac:graphicFrameMkLst>
            <pc:docMk/>
            <pc:sldMk cId="1960945434" sldId="885"/>
            <ac:graphicFrameMk id="12" creationId="{CBD79879-BA27-4E02-A1D8-0DD23E645609}"/>
          </ac:graphicFrameMkLst>
        </pc:graphicFrameChg>
        <pc:picChg chg="del">
          <ac:chgData name="Amaury de Hemptinne" userId="09d4c125-315e-4fbf-9d12-d285a3ad4c3f" providerId="ADAL" clId="{38ED3582-C3FD-4C7B-8AE2-ADD7A473FB02}" dt="2022-02-04T14:51:41.817" v="1511" actId="478"/>
          <ac:picMkLst>
            <pc:docMk/>
            <pc:sldMk cId="1960945434" sldId="885"/>
            <ac:picMk id="137" creationId="{C0194ADA-FB08-4F3A-88B9-F419EFD9D6D7}"/>
          </ac:picMkLst>
        </pc:picChg>
      </pc:sldChg>
      <pc:sldChg chg="addSp delSp modSp add del mod modAnim">
        <pc:chgData name="Amaury de Hemptinne" userId="09d4c125-315e-4fbf-9d12-d285a3ad4c3f" providerId="ADAL" clId="{38ED3582-C3FD-4C7B-8AE2-ADD7A473FB02}" dt="2022-02-15T07:58:53.035" v="6309" actId="14100"/>
        <pc:sldMkLst>
          <pc:docMk/>
          <pc:sldMk cId="785570826" sldId="886"/>
        </pc:sldMkLst>
        <pc:spChg chg="mod">
          <ac:chgData name="Amaury de Hemptinne" userId="09d4c125-315e-4fbf-9d12-d285a3ad4c3f" providerId="ADAL" clId="{38ED3582-C3FD-4C7B-8AE2-ADD7A473FB02}" dt="2022-02-15T07:42:49.098" v="6128"/>
          <ac:spMkLst>
            <pc:docMk/>
            <pc:sldMk cId="785570826" sldId="886"/>
            <ac:spMk id="2" creationId="{EB475EF2-E0FF-4DAD-991C-F15916EDA1D2}"/>
          </ac:spMkLst>
        </pc:spChg>
        <pc:spChg chg="add mod">
          <ac:chgData name="Amaury de Hemptinne" userId="09d4c125-315e-4fbf-9d12-d285a3ad4c3f" providerId="ADAL" clId="{38ED3582-C3FD-4C7B-8AE2-ADD7A473FB02}" dt="2022-02-15T07:58:53.035" v="6309" actId="14100"/>
          <ac:spMkLst>
            <pc:docMk/>
            <pc:sldMk cId="785570826" sldId="886"/>
            <ac:spMk id="35" creationId="{AFAE2542-5476-4D81-AC1F-5CB3CDF6D632}"/>
          </ac:spMkLst>
        </pc:spChg>
        <pc:spChg chg="add mod">
          <ac:chgData name="Amaury de Hemptinne" userId="09d4c125-315e-4fbf-9d12-d285a3ad4c3f" providerId="ADAL" clId="{38ED3582-C3FD-4C7B-8AE2-ADD7A473FB02}" dt="2022-02-04T15:03:47.746" v="1711" actId="1076"/>
          <ac:spMkLst>
            <pc:docMk/>
            <pc:sldMk cId="785570826" sldId="886"/>
            <ac:spMk id="137" creationId="{5FDEC488-6017-4349-89B8-DD327066597C}"/>
          </ac:spMkLst>
        </pc:spChg>
        <pc:spChg chg="del">
          <ac:chgData name="Amaury de Hemptinne" userId="09d4c125-315e-4fbf-9d12-d285a3ad4c3f" providerId="ADAL" clId="{38ED3582-C3FD-4C7B-8AE2-ADD7A473FB02}" dt="2022-02-04T14:58:10.111" v="1657" actId="478"/>
          <ac:spMkLst>
            <pc:docMk/>
            <pc:sldMk cId="785570826" sldId="886"/>
            <ac:spMk id="262" creationId="{7FE1760D-19E5-4636-B053-BAA1386D648B}"/>
          </ac:spMkLst>
        </pc:spChg>
        <pc:spChg chg="del">
          <ac:chgData name="Amaury de Hemptinne" userId="09d4c125-315e-4fbf-9d12-d285a3ad4c3f" providerId="ADAL" clId="{38ED3582-C3FD-4C7B-8AE2-ADD7A473FB02}" dt="2022-02-04T14:58:10.111" v="1657" actId="478"/>
          <ac:spMkLst>
            <pc:docMk/>
            <pc:sldMk cId="785570826" sldId="886"/>
            <ac:spMk id="263" creationId="{8EC7C49A-E5E0-4505-B769-97C7D07A2E66}"/>
          </ac:spMkLst>
        </pc:spChg>
        <pc:spChg chg="del">
          <ac:chgData name="Amaury de Hemptinne" userId="09d4c125-315e-4fbf-9d12-d285a3ad4c3f" providerId="ADAL" clId="{38ED3582-C3FD-4C7B-8AE2-ADD7A473FB02}" dt="2022-02-04T14:58:10.111" v="1657" actId="478"/>
          <ac:spMkLst>
            <pc:docMk/>
            <pc:sldMk cId="785570826" sldId="886"/>
            <ac:spMk id="563" creationId="{B4788E4F-0449-4A34-8E95-A0DCA6691952}"/>
          </ac:spMkLst>
        </pc:spChg>
        <pc:spChg chg="del">
          <ac:chgData name="Amaury de Hemptinne" userId="09d4c125-315e-4fbf-9d12-d285a3ad4c3f" providerId="ADAL" clId="{38ED3582-C3FD-4C7B-8AE2-ADD7A473FB02}" dt="2022-02-04T14:58:10.111" v="1657" actId="478"/>
          <ac:spMkLst>
            <pc:docMk/>
            <pc:sldMk cId="785570826" sldId="886"/>
            <ac:spMk id="589" creationId="{EFB2C72F-98AD-442F-9C1E-42DDF77FB496}"/>
          </ac:spMkLst>
        </pc:spChg>
        <pc:spChg chg="del">
          <ac:chgData name="Amaury de Hemptinne" userId="09d4c125-315e-4fbf-9d12-d285a3ad4c3f" providerId="ADAL" clId="{38ED3582-C3FD-4C7B-8AE2-ADD7A473FB02}" dt="2022-02-04T14:58:10.111" v="1657" actId="478"/>
          <ac:spMkLst>
            <pc:docMk/>
            <pc:sldMk cId="785570826" sldId="886"/>
            <ac:spMk id="591" creationId="{D0DBA91E-F636-4B1B-B2C6-6088E0085B74}"/>
          </ac:spMkLst>
        </pc:spChg>
        <pc:grpChg chg="del">
          <ac:chgData name="Amaury de Hemptinne" userId="09d4c125-315e-4fbf-9d12-d285a3ad4c3f" providerId="ADAL" clId="{38ED3582-C3FD-4C7B-8AE2-ADD7A473FB02}" dt="2022-02-04T14:58:10.111" v="1657" actId="478"/>
          <ac:grpSpMkLst>
            <pc:docMk/>
            <pc:sldMk cId="785570826" sldId="886"/>
            <ac:grpSpMk id="6" creationId="{12CB4575-64B6-4CC5-9253-07D4EE3AFB13}"/>
          </ac:grpSpMkLst>
        </pc:grpChg>
        <pc:grpChg chg="add del mod">
          <ac:chgData name="Amaury de Hemptinne" userId="09d4c125-315e-4fbf-9d12-d285a3ad4c3f" providerId="ADAL" clId="{38ED3582-C3FD-4C7B-8AE2-ADD7A473FB02}" dt="2022-02-08T09:21:18.143" v="4327" actId="165"/>
          <ac:grpSpMkLst>
            <pc:docMk/>
            <pc:sldMk cId="785570826" sldId="886"/>
            <ac:grpSpMk id="20" creationId="{7FE7143D-7B6C-4D2F-9AF7-340807B23FF8}"/>
          </ac:grpSpMkLst>
        </pc:grpChg>
        <pc:grpChg chg="add mod">
          <ac:chgData name="Amaury de Hemptinne" userId="09d4c125-315e-4fbf-9d12-d285a3ad4c3f" providerId="ADAL" clId="{38ED3582-C3FD-4C7B-8AE2-ADD7A473FB02}" dt="2022-02-08T09:22:04.489" v="4406" actId="1076"/>
          <ac:grpSpMkLst>
            <pc:docMk/>
            <pc:sldMk cId="785570826" sldId="886"/>
            <ac:grpSpMk id="27" creationId="{41DF6550-858D-44BE-A339-5938D94C94C3}"/>
          </ac:grpSpMkLst>
        </pc:grpChg>
        <pc:grpChg chg="add mod">
          <ac:chgData name="Amaury de Hemptinne" userId="09d4c125-315e-4fbf-9d12-d285a3ad4c3f" providerId="ADAL" clId="{38ED3582-C3FD-4C7B-8AE2-ADD7A473FB02}" dt="2022-02-04T15:04:14.282" v="1719" actId="1076"/>
          <ac:grpSpMkLst>
            <pc:docMk/>
            <pc:sldMk cId="785570826" sldId="886"/>
            <ac:grpSpMk id="138" creationId="{FE6E9E0B-E944-4619-8631-89DF6EE79E27}"/>
          </ac:grpSpMkLst>
        </pc:grpChg>
        <pc:grpChg chg="add mod">
          <ac:chgData name="Amaury de Hemptinne" userId="09d4c125-315e-4fbf-9d12-d285a3ad4c3f" providerId="ADAL" clId="{38ED3582-C3FD-4C7B-8AE2-ADD7A473FB02}" dt="2022-02-04T15:04:22.190" v="1722" actId="14100"/>
          <ac:grpSpMkLst>
            <pc:docMk/>
            <pc:sldMk cId="785570826" sldId="886"/>
            <ac:grpSpMk id="144" creationId="{C8D6B566-40FE-4C03-AD1D-7157F54A31CE}"/>
          </ac:grpSpMkLst>
        </pc:grpChg>
        <pc:grpChg chg="del">
          <ac:chgData name="Amaury de Hemptinne" userId="09d4c125-315e-4fbf-9d12-d285a3ad4c3f" providerId="ADAL" clId="{38ED3582-C3FD-4C7B-8AE2-ADD7A473FB02}" dt="2022-02-04T14:58:10.111" v="1657" actId="478"/>
          <ac:grpSpMkLst>
            <pc:docMk/>
            <pc:sldMk cId="785570826" sldId="886"/>
            <ac:grpSpMk id="570" creationId="{3FA5392D-ACE5-42F6-B835-CF4EA7652F5E}"/>
          </ac:grpSpMkLst>
        </pc:grpChg>
        <pc:grpChg chg="del">
          <ac:chgData name="Amaury de Hemptinne" userId="09d4c125-315e-4fbf-9d12-d285a3ad4c3f" providerId="ADAL" clId="{38ED3582-C3FD-4C7B-8AE2-ADD7A473FB02}" dt="2022-02-04T14:58:10.111" v="1657" actId="478"/>
          <ac:grpSpMkLst>
            <pc:docMk/>
            <pc:sldMk cId="785570826" sldId="886"/>
            <ac:grpSpMk id="582" creationId="{FB7309C3-464C-487A-A304-7F22C36E62C1}"/>
          </ac:grpSpMkLst>
        </pc:grpChg>
        <pc:grpChg chg="del">
          <ac:chgData name="Amaury de Hemptinne" userId="09d4c125-315e-4fbf-9d12-d285a3ad4c3f" providerId="ADAL" clId="{38ED3582-C3FD-4C7B-8AE2-ADD7A473FB02}" dt="2022-02-04T14:58:10.111" v="1657" actId="478"/>
          <ac:grpSpMkLst>
            <pc:docMk/>
            <pc:sldMk cId="785570826" sldId="886"/>
            <ac:grpSpMk id="763" creationId="{945D33E9-A788-4624-A7D0-D5B5ADFE459B}"/>
          </ac:grpSpMkLst>
        </pc:grpChg>
        <pc:picChg chg="add mod">
          <ac:chgData name="Amaury de Hemptinne" userId="09d4c125-315e-4fbf-9d12-d285a3ad4c3f" providerId="ADAL" clId="{38ED3582-C3FD-4C7B-8AE2-ADD7A473FB02}" dt="2022-02-04T15:03:38.782" v="1709" actId="1037"/>
          <ac:picMkLst>
            <pc:docMk/>
            <pc:sldMk cId="785570826" sldId="886"/>
            <ac:picMk id="3" creationId="{ED687133-F277-4826-895C-F58EEBFC43FF}"/>
          </ac:picMkLst>
        </pc:picChg>
        <pc:picChg chg="add mod">
          <ac:chgData name="Amaury de Hemptinne" userId="09d4c125-315e-4fbf-9d12-d285a3ad4c3f" providerId="ADAL" clId="{38ED3582-C3FD-4C7B-8AE2-ADD7A473FB02}" dt="2022-02-04T15:03:36.806" v="1694" actId="1038"/>
          <ac:picMkLst>
            <pc:docMk/>
            <pc:sldMk cId="785570826" sldId="886"/>
            <ac:picMk id="7" creationId="{41A97DFE-EA21-4FC9-9121-CCA9715B394B}"/>
          </ac:picMkLst>
        </pc:picChg>
        <pc:cxnChg chg="del mod topLvl">
          <ac:chgData name="Amaury de Hemptinne" userId="09d4c125-315e-4fbf-9d12-d285a3ad4c3f" providerId="ADAL" clId="{38ED3582-C3FD-4C7B-8AE2-ADD7A473FB02}" dt="2022-02-08T09:21:29.647" v="4331" actId="478"/>
          <ac:cxnSpMkLst>
            <pc:docMk/>
            <pc:sldMk cId="785570826" sldId="886"/>
            <ac:cxnSpMk id="21" creationId="{2424FD19-E561-47C2-882B-91FC6582E89B}"/>
          </ac:cxnSpMkLst>
        </pc:cxnChg>
        <pc:cxnChg chg="del mod topLvl">
          <ac:chgData name="Amaury de Hemptinne" userId="09d4c125-315e-4fbf-9d12-d285a3ad4c3f" providerId="ADAL" clId="{38ED3582-C3FD-4C7B-8AE2-ADD7A473FB02}" dt="2022-02-08T09:21:29.647" v="4331" actId="478"/>
          <ac:cxnSpMkLst>
            <pc:docMk/>
            <pc:sldMk cId="785570826" sldId="886"/>
            <ac:cxnSpMk id="22" creationId="{CAB91B56-5C2A-4648-A889-95AA39840AD5}"/>
          </ac:cxnSpMkLst>
        </pc:cxnChg>
        <pc:cxnChg chg="del mod topLvl">
          <ac:chgData name="Amaury de Hemptinne" userId="09d4c125-315e-4fbf-9d12-d285a3ad4c3f" providerId="ADAL" clId="{38ED3582-C3FD-4C7B-8AE2-ADD7A473FB02}" dt="2022-02-08T09:21:29.647" v="4331" actId="478"/>
          <ac:cxnSpMkLst>
            <pc:docMk/>
            <pc:sldMk cId="785570826" sldId="886"/>
            <ac:cxnSpMk id="23" creationId="{7C3CEB5E-EAF7-4946-BDF2-1036637CAC26}"/>
          </ac:cxnSpMkLst>
        </pc:cxnChg>
        <pc:cxnChg chg="del mod topLvl">
          <ac:chgData name="Amaury de Hemptinne" userId="09d4c125-315e-4fbf-9d12-d285a3ad4c3f" providerId="ADAL" clId="{38ED3582-C3FD-4C7B-8AE2-ADD7A473FB02}" dt="2022-02-08T09:21:29.647" v="4331" actId="478"/>
          <ac:cxnSpMkLst>
            <pc:docMk/>
            <pc:sldMk cId="785570826" sldId="886"/>
            <ac:cxnSpMk id="24" creationId="{2CD16F78-4658-4AD4-84A2-762805EAC4AD}"/>
          </ac:cxnSpMkLst>
        </pc:cxnChg>
        <pc:cxnChg chg="del mod topLvl">
          <ac:chgData name="Amaury de Hemptinne" userId="09d4c125-315e-4fbf-9d12-d285a3ad4c3f" providerId="ADAL" clId="{38ED3582-C3FD-4C7B-8AE2-ADD7A473FB02}" dt="2022-02-08T09:21:29.647" v="4331" actId="478"/>
          <ac:cxnSpMkLst>
            <pc:docMk/>
            <pc:sldMk cId="785570826" sldId="886"/>
            <ac:cxnSpMk id="25" creationId="{6010CA3D-D902-4249-9C7B-F0B218958755}"/>
          </ac:cxnSpMkLst>
        </pc:cxnChg>
        <pc:cxnChg chg="mod">
          <ac:chgData name="Amaury de Hemptinne" userId="09d4c125-315e-4fbf-9d12-d285a3ad4c3f" providerId="ADAL" clId="{38ED3582-C3FD-4C7B-8AE2-ADD7A473FB02}" dt="2022-02-08T09:21:50.639" v="4401" actId="14100"/>
          <ac:cxnSpMkLst>
            <pc:docMk/>
            <pc:sldMk cId="785570826" sldId="886"/>
            <ac:cxnSpMk id="28" creationId="{BBF67FFF-049C-4CC0-A58C-1593DB8EEADC}"/>
          </ac:cxnSpMkLst>
        </pc:cxnChg>
        <pc:cxnChg chg="mod">
          <ac:chgData name="Amaury de Hemptinne" userId="09d4c125-315e-4fbf-9d12-d285a3ad4c3f" providerId="ADAL" clId="{38ED3582-C3FD-4C7B-8AE2-ADD7A473FB02}" dt="2022-02-08T09:21:39.253" v="4353" actId="1035"/>
          <ac:cxnSpMkLst>
            <pc:docMk/>
            <pc:sldMk cId="785570826" sldId="886"/>
            <ac:cxnSpMk id="29" creationId="{F6C57653-7BA7-44F5-8D54-66DBBDE64EC9}"/>
          </ac:cxnSpMkLst>
        </pc:cxnChg>
        <pc:cxnChg chg="mod">
          <ac:chgData name="Amaury de Hemptinne" userId="09d4c125-315e-4fbf-9d12-d285a3ad4c3f" providerId="ADAL" clId="{38ED3582-C3FD-4C7B-8AE2-ADD7A473FB02}" dt="2022-02-08T09:21:43.788" v="4381" actId="1035"/>
          <ac:cxnSpMkLst>
            <pc:docMk/>
            <pc:sldMk cId="785570826" sldId="886"/>
            <ac:cxnSpMk id="30" creationId="{E09A0C3A-43B1-45C0-86E6-2BE958B1FBE3}"/>
          </ac:cxnSpMkLst>
        </pc:cxnChg>
        <pc:cxnChg chg="mod">
          <ac:chgData name="Amaury de Hemptinne" userId="09d4c125-315e-4fbf-9d12-d285a3ad4c3f" providerId="ADAL" clId="{38ED3582-C3FD-4C7B-8AE2-ADD7A473FB02}" dt="2022-02-08T09:21:54.454" v="4402" actId="14100"/>
          <ac:cxnSpMkLst>
            <pc:docMk/>
            <pc:sldMk cId="785570826" sldId="886"/>
            <ac:cxnSpMk id="31" creationId="{05475544-E978-4C0C-B2C8-EFBB47B10E5F}"/>
          </ac:cxnSpMkLst>
        </pc:cxnChg>
        <pc:cxnChg chg="mod">
          <ac:chgData name="Amaury de Hemptinne" userId="09d4c125-315e-4fbf-9d12-d285a3ad4c3f" providerId="ADAL" clId="{38ED3582-C3FD-4C7B-8AE2-ADD7A473FB02}" dt="2022-02-08T09:21:59.650" v="4405" actId="14100"/>
          <ac:cxnSpMkLst>
            <pc:docMk/>
            <pc:sldMk cId="785570826" sldId="886"/>
            <ac:cxnSpMk id="32" creationId="{4FFB8026-BC61-4CAA-AAAF-892892BE5C82}"/>
          </ac:cxnSpMkLst>
        </pc:cxnChg>
        <pc:cxnChg chg="mod">
          <ac:chgData name="Amaury de Hemptinne" userId="09d4c125-315e-4fbf-9d12-d285a3ad4c3f" providerId="ADAL" clId="{38ED3582-C3FD-4C7B-8AE2-ADD7A473FB02}" dt="2022-02-04T15:03:56.572" v="1712"/>
          <ac:cxnSpMkLst>
            <pc:docMk/>
            <pc:sldMk cId="785570826" sldId="886"/>
            <ac:cxnSpMk id="139" creationId="{F84C2830-CC72-4DF3-98F7-12A82627AC39}"/>
          </ac:cxnSpMkLst>
        </pc:cxnChg>
        <pc:cxnChg chg="mod">
          <ac:chgData name="Amaury de Hemptinne" userId="09d4c125-315e-4fbf-9d12-d285a3ad4c3f" providerId="ADAL" clId="{38ED3582-C3FD-4C7B-8AE2-ADD7A473FB02}" dt="2022-02-04T15:03:56.572" v="1712"/>
          <ac:cxnSpMkLst>
            <pc:docMk/>
            <pc:sldMk cId="785570826" sldId="886"/>
            <ac:cxnSpMk id="140" creationId="{97827276-AB1A-456D-AB62-8EF53D41C6D0}"/>
          </ac:cxnSpMkLst>
        </pc:cxnChg>
        <pc:cxnChg chg="mod">
          <ac:chgData name="Amaury de Hemptinne" userId="09d4c125-315e-4fbf-9d12-d285a3ad4c3f" providerId="ADAL" clId="{38ED3582-C3FD-4C7B-8AE2-ADD7A473FB02}" dt="2022-02-04T15:03:56.572" v="1712"/>
          <ac:cxnSpMkLst>
            <pc:docMk/>
            <pc:sldMk cId="785570826" sldId="886"/>
            <ac:cxnSpMk id="141" creationId="{A4A780A4-2BAF-4567-ACFB-8225C963894E}"/>
          </ac:cxnSpMkLst>
        </pc:cxnChg>
        <pc:cxnChg chg="mod">
          <ac:chgData name="Amaury de Hemptinne" userId="09d4c125-315e-4fbf-9d12-d285a3ad4c3f" providerId="ADAL" clId="{38ED3582-C3FD-4C7B-8AE2-ADD7A473FB02}" dt="2022-02-04T15:03:56.572" v="1712"/>
          <ac:cxnSpMkLst>
            <pc:docMk/>
            <pc:sldMk cId="785570826" sldId="886"/>
            <ac:cxnSpMk id="142" creationId="{DC7DFA92-8900-4A9F-BA12-0AFAAC906F93}"/>
          </ac:cxnSpMkLst>
        </pc:cxnChg>
        <pc:cxnChg chg="mod">
          <ac:chgData name="Amaury de Hemptinne" userId="09d4c125-315e-4fbf-9d12-d285a3ad4c3f" providerId="ADAL" clId="{38ED3582-C3FD-4C7B-8AE2-ADD7A473FB02}" dt="2022-02-04T15:03:56.572" v="1712"/>
          <ac:cxnSpMkLst>
            <pc:docMk/>
            <pc:sldMk cId="785570826" sldId="886"/>
            <ac:cxnSpMk id="143" creationId="{E2537845-7671-45EF-AA21-9AE0B3C586EA}"/>
          </ac:cxnSpMkLst>
        </pc:cxnChg>
        <pc:cxnChg chg="mod">
          <ac:chgData name="Amaury de Hemptinne" userId="09d4c125-315e-4fbf-9d12-d285a3ad4c3f" providerId="ADAL" clId="{38ED3582-C3FD-4C7B-8AE2-ADD7A473FB02}" dt="2022-02-04T15:04:16.826" v="1720"/>
          <ac:cxnSpMkLst>
            <pc:docMk/>
            <pc:sldMk cId="785570826" sldId="886"/>
            <ac:cxnSpMk id="145" creationId="{52B317C8-57C0-4272-A6FF-D879CE90BA2A}"/>
          </ac:cxnSpMkLst>
        </pc:cxnChg>
        <pc:cxnChg chg="mod">
          <ac:chgData name="Amaury de Hemptinne" userId="09d4c125-315e-4fbf-9d12-d285a3ad4c3f" providerId="ADAL" clId="{38ED3582-C3FD-4C7B-8AE2-ADD7A473FB02}" dt="2022-02-04T15:04:16.826" v="1720"/>
          <ac:cxnSpMkLst>
            <pc:docMk/>
            <pc:sldMk cId="785570826" sldId="886"/>
            <ac:cxnSpMk id="146" creationId="{28D8B7ED-E14F-4AF4-B080-8CA8FEF35BA1}"/>
          </ac:cxnSpMkLst>
        </pc:cxnChg>
        <pc:cxnChg chg="mod">
          <ac:chgData name="Amaury de Hemptinne" userId="09d4c125-315e-4fbf-9d12-d285a3ad4c3f" providerId="ADAL" clId="{38ED3582-C3FD-4C7B-8AE2-ADD7A473FB02}" dt="2022-02-04T15:04:16.826" v="1720"/>
          <ac:cxnSpMkLst>
            <pc:docMk/>
            <pc:sldMk cId="785570826" sldId="886"/>
            <ac:cxnSpMk id="147" creationId="{6A5D2BF7-CBC8-4808-999C-6C091CB508E5}"/>
          </ac:cxnSpMkLst>
        </pc:cxnChg>
        <pc:cxnChg chg="mod">
          <ac:chgData name="Amaury de Hemptinne" userId="09d4c125-315e-4fbf-9d12-d285a3ad4c3f" providerId="ADAL" clId="{38ED3582-C3FD-4C7B-8AE2-ADD7A473FB02}" dt="2022-02-04T15:04:16.826" v="1720"/>
          <ac:cxnSpMkLst>
            <pc:docMk/>
            <pc:sldMk cId="785570826" sldId="886"/>
            <ac:cxnSpMk id="148" creationId="{8D85CD04-789D-4066-BB33-21435B149979}"/>
          </ac:cxnSpMkLst>
        </pc:cxnChg>
        <pc:cxnChg chg="mod">
          <ac:chgData name="Amaury de Hemptinne" userId="09d4c125-315e-4fbf-9d12-d285a3ad4c3f" providerId="ADAL" clId="{38ED3582-C3FD-4C7B-8AE2-ADD7A473FB02}" dt="2022-02-04T15:04:16.826" v="1720"/>
          <ac:cxnSpMkLst>
            <pc:docMk/>
            <pc:sldMk cId="785570826" sldId="886"/>
            <ac:cxnSpMk id="149" creationId="{749478A8-00B4-4A14-AB90-2CBDDC9AF196}"/>
          </ac:cxnSpMkLst>
        </pc:cxnChg>
      </pc:sldChg>
      <pc:sldChg chg="addSp delSp modSp add del mod modTransition">
        <pc:chgData name="Amaury de Hemptinne" userId="09d4c125-315e-4fbf-9d12-d285a3ad4c3f" providerId="ADAL" clId="{38ED3582-C3FD-4C7B-8AE2-ADD7A473FB02}" dt="2022-02-15T07:59:27.035" v="6326" actId="478"/>
        <pc:sldMkLst>
          <pc:docMk/>
          <pc:sldMk cId="672984706" sldId="887"/>
        </pc:sldMkLst>
        <pc:spChg chg="mod">
          <ac:chgData name="Amaury de Hemptinne" userId="09d4c125-315e-4fbf-9d12-d285a3ad4c3f" providerId="ADAL" clId="{38ED3582-C3FD-4C7B-8AE2-ADD7A473FB02}" dt="2022-02-15T07:43:38.045" v="6164" actId="6549"/>
          <ac:spMkLst>
            <pc:docMk/>
            <pc:sldMk cId="672984706" sldId="887"/>
            <ac:spMk id="2" creationId="{EB475EF2-E0FF-4DAD-991C-F15916EDA1D2}"/>
          </ac:spMkLst>
        </pc:spChg>
        <pc:spChg chg="del">
          <ac:chgData name="Amaury de Hemptinne" userId="09d4c125-315e-4fbf-9d12-d285a3ad4c3f" providerId="ADAL" clId="{38ED3582-C3FD-4C7B-8AE2-ADD7A473FB02}" dt="2022-02-04T15:07:23.131" v="1843" actId="478"/>
          <ac:spMkLst>
            <pc:docMk/>
            <pc:sldMk cId="672984706" sldId="887"/>
            <ac:spMk id="14" creationId="{39736C59-5E8B-4753-B159-BC594B2EDED9}"/>
          </ac:spMkLst>
        </pc:spChg>
        <pc:spChg chg="add mod">
          <ac:chgData name="Amaury de Hemptinne" userId="09d4c125-315e-4fbf-9d12-d285a3ad4c3f" providerId="ADAL" clId="{38ED3582-C3FD-4C7B-8AE2-ADD7A473FB02}" dt="2022-02-07T07:43:34.282" v="2295" actId="20577"/>
          <ac:spMkLst>
            <pc:docMk/>
            <pc:sldMk cId="672984706" sldId="887"/>
            <ac:spMk id="14" creationId="{717A702C-9BFD-482E-838B-0A3294ACF554}"/>
          </ac:spMkLst>
        </pc:spChg>
        <pc:spChg chg="add mod">
          <ac:chgData name="Amaury de Hemptinne" userId="09d4c125-315e-4fbf-9d12-d285a3ad4c3f" providerId="ADAL" clId="{38ED3582-C3FD-4C7B-8AE2-ADD7A473FB02}" dt="2022-02-07T13:28:26.023" v="3233" actId="14100"/>
          <ac:spMkLst>
            <pc:docMk/>
            <pc:sldMk cId="672984706" sldId="887"/>
            <ac:spMk id="15" creationId="{97EE9502-3885-46D8-935F-8C5F8CF0DA67}"/>
          </ac:spMkLst>
        </pc:spChg>
        <pc:spChg chg="del">
          <ac:chgData name="Amaury de Hemptinne" userId="09d4c125-315e-4fbf-9d12-d285a3ad4c3f" providerId="ADAL" clId="{38ED3582-C3FD-4C7B-8AE2-ADD7A473FB02}" dt="2022-02-04T15:07:18.706" v="1842" actId="478"/>
          <ac:spMkLst>
            <pc:docMk/>
            <pc:sldMk cId="672984706" sldId="887"/>
            <ac:spMk id="17" creationId="{8049DD74-827E-4408-89D8-C048CB5C65D5}"/>
          </ac:spMkLst>
        </pc:spChg>
        <pc:spChg chg="add mod">
          <ac:chgData name="Amaury de Hemptinne" userId="09d4c125-315e-4fbf-9d12-d285a3ad4c3f" providerId="ADAL" clId="{38ED3582-C3FD-4C7B-8AE2-ADD7A473FB02}" dt="2022-02-07T13:28:54.171" v="3239" actId="1076"/>
          <ac:spMkLst>
            <pc:docMk/>
            <pc:sldMk cId="672984706" sldId="887"/>
            <ac:spMk id="17" creationId="{FD018170-DA50-4F61-A013-955A2AC6658D}"/>
          </ac:spMkLst>
        </pc:spChg>
        <pc:spChg chg="add del mod">
          <ac:chgData name="Amaury de Hemptinne" userId="09d4c125-315e-4fbf-9d12-d285a3ad4c3f" providerId="ADAL" clId="{38ED3582-C3FD-4C7B-8AE2-ADD7A473FB02}" dt="2022-02-15T07:59:27.035" v="6326" actId="478"/>
          <ac:spMkLst>
            <pc:docMk/>
            <pc:sldMk cId="672984706" sldId="887"/>
            <ac:spMk id="18" creationId="{5BB4C8C6-42B9-4AB9-849C-403469700C93}"/>
          </ac:spMkLst>
        </pc:spChg>
        <pc:spChg chg="del mod">
          <ac:chgData name="Amaury de Hemptinne" userId="09d4c125-315e-4fbf-9d12-d285a3ad4c3f" providerId="ADAL" clId="{38ED3582-C3FD-4C7B-8AE2-ADD7A473FB02}" dt="2022-02-07T13:27:35.900" v="3224" actId="478"/>
          <ac:spMkLst>
            <pc:docMk/>
            <pc:sldMk cId="672984706" sldId="887"/>
            <ac:spMk id="18" creationId="{76C92E10-666D-4DD2-8319-308AF8CA1152}"/>
          </ac:spMkLst>
        </pc:spChg>
        <pc:spChg chg="mod">
          <ac:chgData name="Amaury de Hemptinne" userId="09d4c125-315e-4fbf-9d12-d285a3ad4c3f" providerId="ADAL" clId="{38ED3582-C3FD-4C7B-8AE2-ADD7A473FB02}" dt="2022-02-04T15:07:59.008" v="1878"/>
          <ac:spMkLst>
            <pc:docMk/>
            <pc:sldMk cId="672984706" sldId="887"/>
            <ac:spMk id="20" creationId="{8C0B2DA3-B42A-442F-95DD-474C5B17CB2A}"/>
          </ac:spMkLst>
        </pc:spChg>
        <pc:spChg chg="mod">
          <ac:chgData name="Amaury de Hemptinne" userId="09d4c125-315e-4fbf-9d12-d285a3ad4c3f" providerId="ADAL" clId="{38ED3582-C3FD-4C7B-8AE2-ADD7A473FB02}" dt="2022-02-04T15:07:59.008" v="1878"/>
          <ac:spMkLst>
            <pc:docMk/>
            <pc:sldMk cId="672984706" sldId="887"/>
            <ac:spMk id="21" creationId="{AA8AF20C-02AD-4FA1-9F41-6793F3F18FCF}"/>
          </ac:spMkLst>
        </pc:spChg>
        <pc:spChg chg="mod">
          <ac:chgData name="Amaury de Hemptinne" userId="09d4c125-315e-4fbf-9d12-d285a3ad4c3f" providerId="ADAL" clId="{38ED3582-C3FD-4C7B-8AE2-ADD7A473FB02}" dt="2022-02-04T15:08:08.664" v="1888" actId="20577"/>
          <ac:spMkLst>
            <pc:docMk/>
            <pc:sldMk cId="672984706" sldId="887"/>
            <ac:spMk id="22" creationId="{733B16F8-F865-45B7-8D98-43110AAC070E}"/>
          </ac:spMkLst>
        </pc:spChg>
        <pc:spChg chg="add del mod">
          <ac:chgData name="Amaury de Hemptinne" userId="09d4c125-315e-4fbf-9d12-d285a3ad4c3f" providerId="ADAL" clId="{38ED3582-C3FD-4C7B-8AE2-ADD7A473FB02}" dt="2022-02-04T15:08:13.358" v="1889" actId="478"/>
          <ac:spMkLst>
            <pc:docMk/>
            <pc:sldMk cId="672984706" sldId="887"/>
            <ac:spMk id="26" creationId="{43D8BAEB-E755-4545-A30E-1C285247BB37}"/>
          </ac:spMkLst>
        </pc:spChg>
        <pc:spChg chg="del">
          <ac:chgData name="Amaury de Hemptinne" userId="09d4c125-315e-4fbf-9d12-d285a3ad4c3f" providerId="ADAL" clId="{38ED3582-C3FD-4C7B-8AE2-ADD7A473FB02}" dt="2022-02-04T15:08:22.447" v="1892" actId="478"/>
          <ac:spMkLst>
            <pc:docMk/>
            <pc:sldMk cId="672984706" sldId="887"/>
            <ac:spMk id="138" creationId="{FE347E43-7452-4E93-8797-F9390ECA0FFF}"/>
          </ac:spMkLst>
        </pc:spChg>
        <pc:grpChg chg="add mod">
          <ac:chgData name="Amaury de Hemptinne" userId="09d4c125-315e-4fbf-9d12-d285a3ad4c3f" providerId="ADAL" clId="{38ED3582-C3FD-4C7B-8AE2-ADD7A473FB02}" dt="2022-02-04T15:08:02.027" v="1879" actId="1076"/>
          <ac:grpSpMkLst>
            <pc:docMk/>
            <pc:sldMk cId="672984706" sldId="887"/>
            <ac:grpSpMk id="11" creationId="{64B72F5A-3573-4FB6-9115-48A81C1B1E5D}"/>
          </ac:grpSpMkLst>
        </pc:grpChg>
        <pc:graphicFrameChg chg="del">
          <ac:chgData name="Amaury de Hemptinne" userId="09d4c125-315e-4fbf-9d12-d285a3ad4c3f" providerId="ADAL" clId="{38ED3582-C3FD-4C7B-8AE2-ADD7A473FB02}" dt="2022-02-04T15:07:18.706" v="1842" actId="478"/>
          <ac:graphicFrameMkLst>
            <pc:docMk/>
            <pc:sldMk cId="672984706" sldId="887"/>
            <ac:graphicFrameMk id="15" creationId="{43C97144-1CEE-4C28-8719-507788B9285C}"/>
          </ac:graphicFrameMkLst>
        </pc:graphicFrameChg>
        <pc:graphicFrameChg chg="del">
          <ac:chgData name="Amaury de Hemptinne" userId="09d4c125-315e-4fbf-9d12-d285a3ad4c3f" providerId="ADAL" clId="{38ED3582-C3FD-4C7B-8AE2-ADD7A473FB02}" dt="2022-02-04T15:07:18.706" v="1842" actId="478"/>
          <ac:graphicFrameMkLst>
            <pc:docMk/>
            <pc:sldMk cId="672984706" sldId="887"/>
            <ac:graphicFrameMk id="16" creationId="{CC1A9FF3-103B-4C86-A869-FCCBF023DD8D}"/>
          </ac:graphicFrameMkLst>
        </pc:graphicFrameChg>
        <pc:picChg chg="mod">
          <ac:chgData name="Amaury de Hemptinne" userId="09d4c125-315e-4fbf-9d12-d285a3ad4c3f" providerId="ADAL" clId="{38ED3582-C3FD-4C7B-8AE2-ADD7A473FB02}" dt="2022-02-04T15:07:59.008" v="1878"/>
          <ac:picMkLst>
            <pc:docMk/>
            <pc:sldMk cId="672984706" sldId="887"/>
            <ac:picMk id="12" creationId="{D279E171-C7B8-4487-BF98-4CC984355038}"/>
          </ac:picMkLst>
        </pc:picChg>
        <pc:picChg chg="del">
          <ac:chgData name="Amaury de Hemptinne" userId="09d4c125-315e-4fbf-9d12-d285a3ad4c3f" providerId="ADAL" clId="{38ED3582-C3FD-4C7B-8AE2-ADD7A473FB02}" dt="2022-02-04T15:08:21.199" v="1891" actId="478"/>
          <ac:picMkLst>
            <pc:docMk/>
            <pc:sldMk cId="672984706" sldId="887"/>
            <ac:picMk id="137" creationId="{C0194ADA-FB08-4F3A-88B9-F419EFD9D6D7}"/>
          </ac:picMkLst>
        </pc:picChg>
        <pc:cxnChg chg="mod">
          <ac:chgData name="Amaury de Hemptinne" userId="09d4c125-315e-4fbf-9d12-d285a3ad4c3f" providerId="ADAL" clId="{38ED3582-C3FD-4C7B-8AE2-ADD7A473FB02}" dt="2022-02-04T15:07:59.008" v="1878"/>
          <ac:cxnSpMkLst>
            <pc:docMk/>
            <pc:sldMk cId="672984706" sldId="887"/>
            <ac:cxnSpMk id="13" creationId="{AAB2848F-8232-4135-B2AC-ED869E3D1F8E}"/>
          </ac:cxnSpMkLst>
        </pc:cxnChg>
        <pc:cxnChg chg="mod">
          <ac:chgData name="Amaury de Hemptinne" userId="09d4c125-315e-4fbf-9d12-d285a3ad4c3f" providerId="ADAL" clId="{38ED3582-C3FD-4C7B-8AE2-ADD7A473FB02}" dt="2022-02-04T15:07:59.008" v="1878"/>
          <ac:cxnSpMkLst>
            <pc:docMk/>
            <pc:sldMk cId="672984706" sldId="887"/>
            <ac:cxnSpMk id="19" creationId="{DE8DBA5A-2F45-4E34-86A0-43EEFFCAC2EF}"/>
          </ac:cxnSpMkLst>
        </pc:cxnChg>
        <pc:cxnChg chg="mod">
          <ac:chgData name="Amaury de Hemptinne" userId="09d4c125-315e-4fbf-9d12-d285a3ad4c3f" providerId="ADAL" clId="{38ED3582-C3FD-4C7B-8AE2-ADD7A473FB02}" dt="2022-02-04T15:07:59.008" v="1878"/>
          <ac:cxnSpMkLst>
            <pc:docMk/>
            <pc:sldMk cId="672984706" sldId="887"/>
            <ac:cxnSpMk id="23" creationId="{1BD834DD-DD6D-43D5-A489-4B8AE60F75D9}"/>
          </ac:cxnSpMkLst>
        </pc:cxnChg>
        <pc:cxnChg chg="mod">
          <ac:chgData name="Amaury de Hemptinne" userId="09d4c125-315e-4fbf-9d12-d285a3ad4c3f" providerId="ADAL" clId="{38ED3582-C3FD-4C7B-8AE2-ADD7A473FB02}" dt="2022-02-04T15:07:59.008" v="1878"/>
          <ac:cxnSpMkLst>
            <pc:docMk/>
            <pc:sldMk cId="672984706" sldId="887"/>
            <ac:cxnSpMk id="24" creationId="{F4E32389-5114-455A-A320-04AA0097E070}"/>
          </ac:cxnSpMkLst>
        </pc:cxnChg>
        <pc:cxnChg chg="add del mod">
          <ac:chgData name="Amaury de Hemptinne" userId="09d4c125-315e-4fbf-9d12-d285a3ad4c3f" providerId="ADAL" clId="{38ED3582-C3FD-4C7B-8AE2-ADD7A473FB02}" dt="2022-02-04T15:08:14.862" v="1890" actId="478"/>
          <ac:cxnSpMkLst>
            <pc:docMk/>
            <pc:sldMk cId="672984706" sldId="887"/>
            <ac:cxnSpMk id="25" creationId="{3920D305-4EA0-4E6E-9FB2-A7D5728D7C21}"/>
          </ac:cxnSpMkLst>
        </pc:cxnChg>
      </pc:sldChg>
      <pc:sldChg chg="addSp delSp modSp add del mod modAnim">
        <pc:chgData name="Amaury de Hemptinne" userId="09d4c125-315e-4fbf-9d12-d285a3ad4c3f" providerId="ADAL" clId="{38ED3582-C3FD-4C7B-8AE2-ADD7A473FB02}" dt="2022-02-15T07:59:03.243" v="6315"/>
        <pc:sldMkLst>
          <pc:docMk/>
          <pc:sldMk cId="1003170237" sldId="888"/>
        </pc:sldMkLst>
        <pc:spChg chg="mod">
          <ac:chgData name="Amaury de Hemptinne" userId="09d4c125-315e-4fbf-9d12-d285a3ad4c3f" providerId="ADAL" clId="{38ED3582-C3FD-4C7B-8AE2-ADD7A473FB02}" dt="2022-02-15T07:43:45.930" v="6166" actId="6549"/>
          <ac:spMkLst>
            <pc:docMk/>
            <pc:sldMk cId="1003170237" sldId="888"/>
            <ac:spMk id="2" creationId="{EB475EF2-E0FF-4DAD-991C-F15916EDA1D2}"/>
          </ac:spMkLst>
        </pc:spChg>
        <pc:spChg chg="add mod">
          <ac:chgData name="Amaury de Hemptinne" userId="09d4c125-315e-4fbf-9d12-d285a3ad4c3f" providerId="ADAL" clId="{38ED3582-C3FD-4C7B-8AE2-ADD7A473FB02}" dt="2022-02-09T08:24:43.660" v="5842" actId="465"/>
          <ac:spMkLst>
            <pc:docMk/>
            <pc:sldMk cId="1003170237" sldId="888"/>
            <ac:spMk id="3" creationId="{01B79E02-39B9-4ED0-8F71-54014D3E6DA0}"/>
          </ac:spMkLst>
        </pc:spChg>
        <pc:spChg chg="add mod">
          <ac:chgData name="Amaury de Hemptinne" userId="09d4c125-315e-4fbf-9d12-d285a3ad4c3f" providerId="ADAL" clId="{38ED3582-C3FD-4C7B-8AE2-ADD7A473FB02}" dt="2022-02-07T07:44:56.220" v="2354" actId="14100"/>
          <ac:spMkLst>
            <pc:docMk/>
            <pc:sldMk cId="1003170237" sldId="888"/>
            <ac:spMk id="3" creationId="{F3F19FA6-43E3-4200-BE9E-275239D258A1}"/>
          </ac:spMkLst>
        </pc:spChg>
        <pc:spChg chg="add mod">
          <ac:chgData name="Amaury de Hemptinne" userId="09d4c125-315e-4fbf-9d12-d285a3ad4c3f" providerId="ADAL" clId="{38ED3582-C3FD-4C7B-8AE2-ADD7A473FB02}" dt="2022-02-04T15:11:56.506" v="1933"/>
          <ac:spMkLst>
            <pc:docMk/>
            <pc:sldMk cId="1003170237" sldId="888"/>
            <ac:spMk id="8" creationId="{F3F389DB-4F99-43CA-BFED-D47D48A99CE3}"/>
          </ac:spMkLst>
        </pc:spChg>
        <pc:spChg chg="add mod">
          <ac:chgData name="Amaury de Hemptinne" userId="09d4c125-315e-4fbf-9d12-d285a3ad4c3f" providerId="ADAL" clId="{38ED3582-C3FD-4C7B-8AE2-ADD7A473FB02}" dt="2022-02-04T15:14:02.758" v="1969"/>
          <ac:spMkLst>
            <pc:docMk/>
            <pc:sldMk cId="1003170237" sldId="888"/>
            <ac:spMk id="9" creationId="{C169796C-5085-400F-BDE1-4F95E99C8A97}"/>
          </ac:spMkLst>
        </pc:spChg>
        <pc:spChg chg="add mod">
          <ac:chgData name="Amaury de Hemptinne" userId="09d4c125-315e-4fbf-9d12-d285a3ad4c3f" providerId="ADAL" clId="{38ED3582-C3FD-4C7B-8AE2-ADD7A473FB02}" dt="2022-02-07T07:45:05.012" v="2357" actId="14100"/>
          <ac:spMkLst>
            <pc:docMk/>
            <pc:sldMk cId="1003170237" sldId="888"/>
            <ac:spMk id="10" creationId="{09F7B128-E1A5-403F-9910-3B409F46E38B}"/>
          </ac:spMkLst>
        </pc:spChg>
        <pc:spChg chg="add mod">
          <ac:chgData name="Amaury de Hemptinne" userId="09d4c125-315e-4fbf-9d12-d285a3ad4c3f" providerId="ADAL" clId="{38ED3582-C3FD-4C7B-8AE2-ADD7A473FB02}" dt="2022-02-07T07:45:12.932" v="2360" actId="14100"/>
          <ac:spMkLst>
            <pc:docMk/>
            <pc:sldMk cId="1003170237" sldId="888"/>
            <ac:spMk id="11" creationId="{405F6E80-422E-4C4D-A6B5-D9CA87933C0A}"/>
          </ac:spMkLst>
        </pc:spChg>
        <pc:spChg chg="add mod">
          <ac:chgData name="Amaury de Hemptinne" userId="09d4c125-315e-4fbf-9d12-d285a3ad4c3f" providerId="ADAL" clId="{38ED3582-C3FD-4C7B-8AE2-ADD7A473FB02}" dt="2022-02-07T07:45:19.443" v="2365" actId="1038"/>
          <ac:spMkLst>
            <pc:docMk/>
            <pc:sldMk cId="1003170237" sldId="888"/>
            <ac:spMk id="12" creationId="{42AD1FE6-88CD-4538-AB78-C0F8C2D83F43}"/>
          </ac:spMkLst>
        </pc:spChg>
        <pc:spChg chg="del">
          <ac:chgData name="Amaury de Hemptinne" userId="09d4c125-315e-4fbf-9d12-d285a3ad4c3f" providerId="ADAL" clId="{38ED3582-C3FD-4C7B-8AE2-ADD7A473FB02}" dt="2022-02-04T15:11:55.408" v="1932" actId="478"/>
          <ac:spMkLst>
            <pc:docMk/>
            <pc:sldMk cId="1003170237" sldId="888"/>
            <ac:spMk id="13" creationId="{6A681D06-FB4F-4090-A712-AA3B0DCFBFA4}"/>
          </ac:spMkLst>
        </pc:spChg>
        <pc:spChg chg="add mod">
          <ac:chgData name="Amaury de Hemptinne" userId="09d4c125-315e-4fbf-9d12-d285a3ad4c3f" providerId="ADAL" clId="{38ED3582-C3FD-4C7B-8AE2-ADD7A473FB02}" dt="2022-02-09T08:24:37.841" v="5841" actId="552"/>
          <ac:spMkLst>
            <pc:docMk/>
            <pc:sldMk cId="1003170237" sldId="888"/>
            <ac:spMk id="13" creationId="{75D948E1-6916-4ED7-8018-2397C774DF40}"/>
          </ac:spMkLst>
        </pc:spChg>
        <pc:spChg chg="add mod">
          <ac:chgData name="Amaury de Hemptinne" userId="09d4c125-315e-4fbf-9d12-d285a3ad4c3f" providerId="ADAL" clId="{38ED3582-C3FD-4C7B-8AE2-ADD7A473FB02}" dt="2022-02-09T08:24:43.660" v="5842" actId="465"/>
          <ac:spMkLst>
            <pc:docMk/>
            <pc:sldMk cId="1003170237" sldId="888"/>
            <ac:spMk id="18" creationId="{DAD29901-201F-44FB-9D17-EC63056D87FE}"/>
          </ac:spMkLst>
        </pc:spChg>
        <pc:spChg chg="add mod">
          <ac:chgData name="Amaury de Hemptinne" userId="09d4c125-315e-4fbf-9d12-d285a3ad4c3f" providerId="ADAL" clId="{38ED3582-C3FD-4C7B-8AE2-ADD7A473FB02}" dt="2022-02-09T08:24:43.660" v="5842" actId="465"/>
          <ac:spMkLst>
            <pc:docMk/>
            <pc:sldMk cId="1003170237" sldId="888"/>
            <ac:spMk id="19" creationId="{3A94107D-C49C-4307-ADCA-689C103E646A}"/>
          </ac:spMkLst>
        </pc:spChg>
        <pc:spChg chg="add mod">
          <ac:chgData name="Amaury de Hemptinne" userId="09d4c125-315e-4fbf-9d12-d285a3ad4c3f" providerId="ADAL" clId="{38ED3582-C3FD-4C7B-8AE2-ADD7A473FB02}" dt="2022-02-09T08:24:37.841" v="5841" actId="552"/>
          <ac:spMkLst>
            <pc:docMk/>
            <pc:sldMk cId="1003170237" sldId="888"/>
            <ac:spMk id="20" creationId="{69416132-6C59-407F-8E6D-99A35DB6E8B3}"/>
          </ac:spMkLst>
        </pc:spChg>
        <pc:spChg chg="add mod">
          <ac:chgData name="Amaury de Hemptinne" userId="09d4c125-315e-4fbf-9d12-d285a3ad4c3f" providerId="ADAL" clId="{38ED3582-C3FD-4C7B-8AE2-ADD7A473FB02}" dt="2022-02-15T07:59:03.243" v="6315"/>
          <ac:spMkLst>
            <pc:docMk/>
            <pc:sldMk cId="1003170237" sldId="888"/>
            <ac:spMk id="21" creationId="{6B3E6501-9005-439D-9467-B9954C2EA193}"/>
          </ac:spMkLst>
        </pc:spChg>
        <pc:graphicFrameChg chg="add mod">
          <ac:chgData name="Amaury de Hemptinne" userId="09d4c125-315e-4fbf-9d12-d285a3ad4c3f" providerId="ADAL" clId="{38ED3582-C3FD-4C7B-8AE2-ADD7A473FB02}" dt="2022-02-04T15:11:56.506" v="1933"/>
          <ac:graphicFrameMkLst>
            <pc:docMk/>
            <pc:sldMk cId="1003170237" sldId="888"/>
            <ac:graphicFrameMk id="7" creationId="{A0092B5B-D83B-4828-9313-6886B43ADD18}"/>
          </ac:graphicFrameMkLst>
        </pc:graphicFrameChg>
        <pc:graphicFrameChg chg="del">
          <ac:chgData name="Amaury de Hemptinne" userId="09d4c125-315e-4fbf-9d12-d285a3ad4c3f" providerId="ADAL" clId="{38ED3582-C3FD-4C7B-8AE2-ADD7A473FB02}" dt="2022-02-04T15:11:52.408" v="1931" actId="478"/>
          <ac:graphicFrameMkLst>
            <pc:docMk/>
            <pc:sldMk cId="1003170237" sldId="888"/>
            <ac:graphicFrameMk id="11" creationId="{FCA1CF2B-EB84-4C01-824F-0E5388AF2564}"/>
          </ac:graphicFrameMkLst>
        </pc:graphicFrameChg>
        <pc:graphicFrameChg chg="del">
          <ac:chgData name="Amaury de Hemptinne" userId="09d4c125-315e-4fbf-9d12-d285a3ad4c3f" providerId="ADAL" clId="{38ED3582-C3FD-4C7B-8AE2-ADD7A473FB02}" dt="2022-02-04T15:11:52.408" v="1931" actId="478"/>
          <ac:graphicFrameMkLst>
            <pc:docMk/>
            <pc:sldMk cId="1003170237" sldId="888"/>
            <ac:graphicFrameMk id="12" creationId="{CBD79879-BA27-4E02-A1D8-0DD23E645609}"/>
          </ac:graphicFrameMkLst>
        </pc:graphicFrameChg>
        <pc:graphicFrameChg chg="mod">
          <ac:chgData name="Amaury de Hemptinne" userId="09d4c125-315e-4fbf-9d12-d285a3ad4c3f" providerId="ADAL" clId="{38ED3582-C3FD-4C7B-8AE2-ADD7A473FB02}" dt="2022-02-09T08:23:25.629" v="5621" actId="1076"/>
          <ac:graphicFrameMkLst>
            <pc:docMk/>
            <pc:sldMk cId="1003170237" sldId="888"/>
            <ac:graphicFrameMk id="14" creationId="{2256EC44-AAD3-4E03-B6A0-50584034DAFB}"/>
          </ac:graphicFrameMkLst>
        </pc:graphicFrameChg>
      </pc:sldChg>
      <pc:sldChg chg="addSp delSp modSp add del mod">
        <pc:chgData name="Amaury de Hemptinne" userId="09d4c125-315e-4fbf-9d12-d285a3ad4c3f" providerId="ADAL" clId="{38ED3582-C3FD-4C7B-8AE2-ADD7A473FB02}" dt="2022-02-15T14:23:55.841" v="7094" actId="313"/>
        <pc:sldMkLst>
          <pc:docMk/>
          <pc:sldMk cId="2277831590" sldId="889"/>
        </pc:sldMkLst>
        <pc:spChg chg="mod">
          <ac:chgData name="Amaury de Hemptinne" userId="09d4c125-315e-4fbf-9d12-d285a3ad4c3f" providerId="ADAL" clId="{38ED3582-C3FD-4C7B-8AE2-ADD7A473FB02}" dt="2022-02-15T07:43:49.930" v="6167" actId="6549"/>
          <ac:spMkLst>
            <pc:docMk/>
            <pc:sldMk cId="2277831590" sldId="889"/>
            <ac:spMk id="2" creationId="{EB475EF2-E0FF-4DAD-991C-F15916EDA1D2}"/>
          </ac:spMkLst>
        </pc:spChg>
        <pc:spChg chg="add mod">
          <ac:chgData name="Amaury de Hemptinne" userId="09d4c125-315e-4fbf-9d12-d285a3ad4c3f" providerId="ADAL" clId="{38ED3582-C3FD-4C7B-8AE2-ADD7A473FB02}" dt="2022-02-15T14:23:55.841" v="7094" actId="313"/>
          <ac:spMkLst>
            <pc:docMk/>
            <pc:sldMk cId="2277831590" sldId="889"/>
            <ac:spMk id="6" creationId="{01DDC341-0BB6-4D6A-A1B7-B1A670815AF0}"/>
          </ac:spMkLst>
        </pc:spChg>
        <pc:spChg chg="del">
          <ac:chgData name="Amaury de Hemptinne" userId="09d4c125-315e-4fbf-9d12-d285a3ad4c3f" providerId="ADAL" clId="{38ED3582-C3FD-4C7B-8AE2-ADD7A473FB02}" dt="2022-02-04T15:12:23.589" v="1935" actId="478"/>
          <ac:spMkLst>
            <pc:docMk/>
            <pc:sldMk cId="2277831590" sldId="889"/>
            <ac:spMk id="8" creationId="{F3F389DB-4F99-43CA-BFED-D47D48A99CE3}"/>
          </ac:spMkLst>
        </pc:spChg>
        <pc:spChg chg="add mod">
          <ac:chgData name="Amaury de Hemptinne" userId="09d4c125-315e-4fbf-9d12-d285a3ad4c3f" providerId="ADAL" clId="{38ED3582-C3FD-4C7B-8AE2-ADD7A473FB02}" dt="2022-02-15T07:59:04.672" v="6316"/>
          <ac:spMkLst>
            <pc:docMk/>
            <pc:sldMk cId="2277831590" sldId="889"/>
            <ac:spMk id="9" creationId="{6AAACB50-BCF2-472F-90C5-AE181202D416}"/>
          </ac:spMkLst>
        </pc:spChg>
        <pc:spChg chg="add mod">
          <ac:chgData name="Amaury de Hemptinne" userId="09d4c125-315e-4fbf-9d12-d285a3ad4c3f" providerId="ADAL" clId="{38ED3582-C3FD-4C7B-8AE2-ADD7A473FB02}" dt="2022-02-04T15:14:10.191" v="1970"/>
          <ac:spMkLst>
            <pc:docMk/>
            <pc:sldMk cId="2277831590" sldId="889"/>
            <ac:spMk id="11" creationId="{A293B27F-A0F4-4C13-8834-00577BEAADAE}"/>
          </ac:spMkLst>
        </pc:spChg>
        <pc:graphicFrameChg chg="del">
          <ac:chgData name="Amaury de Hemptinne" userId="09d4c125-315e-4fbf-9d12-d285a3ad4c3f" providerId="ADAL" clId="{38ED3582-C3FD-4C7B-8AE2-ADD7A473FB02}" dt="2022-02-04T15:12:23.589" v="1935" actId="478"/>
          <ac:graphicFrameMkLst>
            <pc:docMk/>
            <pc:sldMk cId="2277831590" sldId="889"/>
            <ac:graphicFrameMk id="7" creationId="{A0092B5B-D83B-4828-9313-6886B43ADD18}"/>
          </ac:graphicFrameMkLst>
        </pc:graphicFrameChg>
        <pc:graphicFrameChg chg="add mod">
          <ac:chgData name="Amaury de Hemptinne" userId="09d4c125-315e-4fbf-9d12-d285a3ad4c3f" providerId="ADAL" clId="{38ED3582-C3FD-4C7B-8AE2-ADD7A473FB02}" dt="2022-02-04T15:13:22.280" v="1936"/>
          <ac:graphicFrameMkLst>
            <pc:docMk/>
            <pc:sldMk cId="2277831590" sldId="889"/>
            <ac:graphicFrameMk id="9" creationId="{6ECADB2C-D45B-4BE6-A32A-77DC963A57C3}"/>
          </ac:graphicFrameMkLst>
        </pc:graphicFrameChg>
        <pc:graphicFrameChg chg="add mod">
          <ac:chgData name="Amaury de Hemptinne" userId="09d4c125-315e-4fbf-9d12-d285a3ad4c3f" providerId="ADAL" clId="{38ED3582-C3FD-4C7B-8AE2-ADD7A473FB02}" dt="2022-02-04T15:13:22.280" v="1936"/>
          <ac:graphicFrameMkLst>
            <pc:docMk/>
            <pc:sldMk cId="2277831590" sldId="889"/>
            <ac:graphicFrameMk id="10" creationId="{2ED844CB-715B-4063-B160-2DF4D341BF14}"/>
          </ac:graphicFrameMkLst>
        </pc:graphicFrameChg>
      </pc:sldChg>
      <pc:sldChg chg="addSp delSp modSp add del mod">
        <pc:chgData name="Amaury de Hemptinne" userId="09d4c125-315e-4fbf-9d12-d285a3ad4c3f" providerId="ADAL" clId="{38ED3582-C3FD-4C7B-8AE2-ADD7A473FB02}" dt="2022-02-15T14:24:03.726" v="7098" actId="313"/>
        <pc:sldMkLst>
          <pc:docMk/>
          <pc:sldMk cId="1996859366" sldId="890"/>
        </pc:sldMkLst>
        <pc:spChg chg="mod">
          <ac:chgData name="Amaury de Hemptinne" userId="09d4c125-315e-4fbf-9d12-d285a3ad4c3f" providerId="ADAL" clId="{38ED3582-C3FD-4C7B-8AE2-ADD7A473FB02}" dt="2022-02-15T07:43:53.739" v="6168" actId="6549"/>
          <ac:spMkLst>
            <pc:docMk/>
            <pc:sldMk cId="1996859366" sldId="890"/>
            <ac:spMk id="2" creationId="{EB475EF2-E0FF-4DAD-991C-F15916EDA1D2}"/>
          </ac:spMkLst>
        </pc:spChg>
        <pc:spChg chg="del">
          <ac:chgData name="Amaury de Hemptinne" userId="09d4c125-315e-4fbf-9d12-d285a3ad4c3f" providerId="ADAL" clId="{38ED3582-C3FD-4C7B-8AE2-ADD7A473FB02}" dt="2022-02-04T15:14:49.110" v="2023" actId="478"/>
          <ac:spMkLst>
            <pc:docMk/>
            <pc:sldMk cId="1996859366" sldId="890"/>
            <ac:spMk id="6" creationId="{01DDC341-0BB6-4D6A-A1B7-B1A670815AF0}"/>
          </ac:spMkLst>
        </pc:spChg>
        <pc:spChg chg="add mod">
          <ac:chgData name="Amaury de Hemptinne" userId="09d4c125-315e-4fbf-9d12-d285a3ad4c3f" providerId="ADAL" clId="{38ED3582-C3FD-4C7B-8AE2-ADD7A473FB02}" dt="2022-02-15T07:59:05.846" v="6317"/>
          <ac:spMkLst>
            <pc:docMk/>
            <pc:sldMk cId="1996859366" sldId="890"/>
            <ac:spMk id="9" creationId="{EAE7A34A-22B8-4D86-8E0A-25E375E49A6C}"/>
          </ac:spMkLst>
        </pc:spChg>
        <pc:spChg chg="mod">
          <ac:chgData name="Amaury de Hemptinne" userId="09d4c125-315e-4fbf-9d12-d285a3ad4c3f" providerId="ADAL" clId="{38ED3582-C3FD-4C7B-8AE2-ADD7A473FB02}" dt="2022-02-04T15:14:44.794" v="2022" actId="20577"/>
          <ac:spMkLst>
            <pc:docMk/>
            <pc:sldMk cId="1996859366" sldId="890"/>
            <ac:spMk id="11" creationId="{A293B27F-A0F4-4C13-8834-00577BEAADAE}"/>
          </ac:spMkLst>
        </pc:spChg>
        <pc:spChg chg="add mod">
          <ac:chgData name="Amaury de Hemptinne" userId="09d4c125-315e-4fbf-9d12-d285a3ad4c3f" providerId="ADAL" clId="{38ED3582-C3FD-4C7B-8AE2-ADD7A473FB02}" dt="2022-02-07T07:54:08.417" v="2577" actId="313"/>
          <ac:spMkLst>
            <pc:docMk/>
            <pc:sldMk cId="1996859366" sldId="890"/>
            <ac:spMk id="12" creationId="{5D9ADC9C-F48F-42EA-85AD-FE76D170B0A9}"/>
          </ac:spMkLst>
        </pc:spChg>
        <pc:graphicFrameChg chg="add mod">
          <ac:chgData name="Amaury de Hemptinne" userId="09d4c125-315e-4fbf-9d12-d285a3ad4c3f" providerId="ADAL" clId="{38ED3582-C3FD-4C7B-8AE2-ADD7A473FB02}" dt="2022-02-04T15:14:56.577" v="2024"/>
          <ac:graphicFrameMkLst>
            <pc:docMk/>
            <pc:sldMk cId="1996859366" sldId="890"/>
            <ac:graphicFrameMk id="8" creationId="{0C59E20E-138A-41A9-8CBF-B5AF12937C8D}"/>
          </ac:graphicFrameMkLst>
        </pc:graphicFrameChg>
        <pc:graphicFrameChg chg="del">
          <ac:chgData name="Amaury de Hemptinne" userId="09d4c125-315e-4fbf-9d12-d285a3ad4c3f" providerId="ADAL" clId="{38ED3582-C3FD-4C7B-8AE2-ADD7A473FB02}" dt="2022-02-04T15:14:49.110" v="2023" actId="478"/>
          <ac:graphicFrameMkLst>
            <pc:docMk/>
            <pc:sldMk cId="1996859366" sldId="890"/>
            <ac:graphicFrameMk id="9" creationId="{6ECADB2C-D45B-4BE6-A32A-77DC963A57C3}"/>
          </ac:graphicFrameMkLst>
        </pc:graphicFrameChg>
        <pc:graphicFrameChg chg="del">
          <ac:chgData name="Amaury de Hemptinne" userId="09d4c125-315e-4fbf-9d12-d285a3ad4c3f" providerId="ADAL" clId="{38ED3582-C3FD-4C7B-8AE2-ADD7A473FB02}" dt="2022-02-04T15:14:49.110" v="2023" actId="478"/>
          <ac:graphicFrameMkLst>
            <pc:docMk/>
            <pc:sldMk cId="1996859366" sldId="890"/>
            <ac:graphicFrameMk id="10" creationId="{2ED844CB-715B-4063-B160-2DF4D341BF14}"/>
          </ac:graphicFrameMkLst>
        </pc:graphicFrameChg>
        <pc:graphicFrameChg chg="add mod">
          <ac:chgData name="Amaury de Hemptinne" userId="09d4c125-315e-4fbf-9d12-d285a3ad4c3f" providerId="ADAL" clId="{38ED3582-C3FD-4C7B-8AE2-ADD7A473FB02}" dt="2022-02-04T15:14:56.577" v="2024"/>
          <ac:graphicFrameMkLst>
            <pc:docMk/>
            <pc:sldMk cId="1996859366" sldId="890"/>
            <ac:graphicFrameMk id="13" creationId="{009C6E42-4126-4480-A7D8-D66EA2D13F47}"/>
          </ac:graphicFrameMkLst>
        </pc:graphicFrameChg>
        <pc:graphicFrameChg chg="add mod">
          <ac:chgData name="Amaury de Hemptinne" userId="09d4c125-315e-4fbf-9d12-d285a3ad4c3f" providerId="ADAL" clId="{38ED3582-C3FD-4C7B-8AE2-ADD7A473FB02}" dt="2022-02-04T15:14:56.577" v="2024"/>
          <ac:graphicFrameMkLst>
            <pc:docMk/>
            <pc:sldMk cId="1996859366" sldId="890"/>
            <ac:graphicFrameMk id="14" creationId="{61CE0895-F7D1-46F7-ACDA-824E885D5A27}"/>
          </ac:graphicFrameMkLst>
        </pc:graphicFrameChg>
        <pc:graphicFrameChg chg="mod">
          <ac:chgData name="Amaury de Hemptinne" userId="09d4c125-315e-4fbf-9d12-d285a3ad4c3f" providerId="ADAL" clId="{38ED3582-C3FD-4C7B-8AE2-ADD7A473FB02}" dt="2022-02-15T14:24:01.708" v="7095" actId="313"/>
          <ac:graphicFrameMkLst>
            <pc:docMk/>
            <pc:sldMk cId="1996859366" sldId="890"/>
            <ac:graphicFrameMk id="19" creationId="{8484170F-47E2-4D4A-84D4-1BABF75D4031}"/>
          </ac:graphicFrameMkLst>
        </pc:graphicFrameChg>
        <pc:graphicFrameChg chg="mod">
          <ac:chgData name="Amaury de Hemptinne" userId="09d4c125-315e-4fbf-9d12-d285a3ad4c3f" providerId="ADAL" clId="{38ED3582-C3FD-4C7B-8AE2-ADD7A473FB02}" dt="2022-02-15T14:24:02.310" v="7096" actId="313"/>
          <ac:graphicFrameMkLst>
            <pc:docMk/>
            <pc:sldMk cId="1996859366" sldId="890"/>
            <ac:graphicFrameMk id="20" creationId="{CF9A8137-A084-4E21-B56C-660CA9120251}"/>
          </ac:graphicFrameMkLst>
        </pc:graphicFrameChg>
        <pc:graphicFrameChg chg="mod">
          <ac:chgData name="Amaury de Hemptinne" userId="09d4c125-315e-4fbf-9d12-d285a3ad4c3f" providerId="ADAL" clId="{38ED3582-C3FD-4C7B-8AE2-ADD7A473FB02}" dt="2022-02-15T14:24:03.726" v="7098" actId="313"/>
          <ac:graphicFrameMkLst>
            <pc:docMk/>
            <pc:sldMk cId="1996859366" sldId="890"/>
            <ac:graphicFrameMk id="21" creationId="{61FAB7F5-7B36-46E6-886B-72613235643C}"/>
          </ac:graphicFrameMkLst>
        </pc:graphicFrameChg>
      </pc:sldChg>
      <pc:sldChg chg="addSp delSp modSp add del mod">
        <pc:chgData name="Amaury de Hemptinne" userId="09d4c125-315e-4fbf-9d12-d285a3ad4c3f" providerId="ADAL" clId="{38ED3582-C3FD-4C7B-8AE2-ADD7A473FB02}" dt="2022-02-08T16:02:02.951" v="5176" actId="47"/>
        <pc:sldMkLst>
          <pc:docMk/>
          <pc:sldMk cId="3440089037" sldId="891"/>
        </pc:sldMkLst>
        <pc:spChg chg="mod">
          <ac:chgData name="Amaury de Hemptinne" userId="09d4c125-315e-4fbf-9d12-d285a3ad4c3f" providerId="ADAL" clId="{38ED3582-C3FD-4C7B-8AE2-ADD7A473FB02}" dt="2022-02-04T15:16:18.410" v="2028" actId="20577"/>
          <ac:spMkLst>
            <pc:docMk/>
            <pc:sldMk cId="3440089037" sldId="891"/>
            <ac:spMk id="2" creationId="{EB475EF2-E0FF-4DAD-991C-F15916EDA1D2}"/>
          </ac:spMkLst>
        </pc:spChg>
        <pc:spChg chg="add del mod">
          <ac:chgData name="Amaury de Hemptinne" userId="09d4c125-315e-4fbf-9d12-d285a3ad4c3f" providerId="ADAL" clId="{38ED3582-C3FD-4C7B-8AE2-ADD7A473FB02}" dt="2022-02-04T15:20:47.015" v="2081" actId="478"/>
          <ac:spMkLst>
            <pc:docMk/>
            <pc:sldMk cId="3440089037" sldId="891"/>
            <ac:spMk id="5" creationId="{6C2BB119-AFCC-423E-913B-5FD562317FE2}"/>
          </ac:spMkLst>
        </pc:spChg>
        <pc:spChg chg="add mod">
          <ac:chgData name="Amaury de Hemptinne" userId="09d4c125-315e-4fbf-9d12-d285a3ad4c3f" providerId="ADAL" clId="{38ED3582-C3FD-4C7B-8AE2-ADD7A473FB02}" dt="2022-02-07T07:54:58.195" v="2599" actId="1076"/>
          <ac:spMkLst>
            <pc:docMk/>
            <pc:sldMk cId="3440089037" sldId="891"/>
            <ac:spMk id="11" creationId="{97B1DFEA-9D86-4058-99B4-9B308810AE45}"/>
          </ac:spMkLst>
        </pc:spChg>
        <pc:spChg chg="del">
          <ac:chgData name="Amaury de Hemptinne" userId="09d4c125-315e-4fbf-9d12-d285a3ad4c3f" providerId="ADAL" clId="{38ED3582-C3FD-4C7B-8AE2-ADD7A473FB02}" dt="2022-02-04T15:20:46.222" v="2080" actId="478"/>
          <ac:spMkLst>
            <pc:docMk/>
            <pc:sldMk cId="3440089037" sldId="891"/>
            <ac:spMk id="11" creationId="{A293B27F-A0F4-4C13-8834-00577BEAADAE}"/>
          </ac:spMkLst>
        </pc:spChg>
        <pc:spChg chg="del">
          <ac:chgData name="Amaury de Hemptinne" userId="09d4c125-315e-4fbf-9d12-d285a3ad4c3f" providerId="ADAL" clId="{38ED3582-C3FD-4C7B-8AE2-ADD7A473FB02}" dt="2022-02-04T15:16:26.442" v="2030" actId="478"/>
          <ac:spMkLst>
            <pc:docMk/>
            <pc:sldMk cId="3440089037" sldId="891"/>
            <ac:spMk id="12" creationId="{5D9ADC9C-F48F-42EA-85AD-FE76D170B0A9}"/>
          </ac:spMkLst>
        </pc:spChg>
        <pc:spChg chg="add mod">
          <ac:chgData name="Amaury de Hemptinne" userId="09d4c125-315e-4fbf-9d12-d285a3ad4c3f" providerId="ADAL" clId="{38ED3582-C3FD-4C7B-8AE2-ADD7A473FB02}" dt="2022-02-07T07:54:46.573" v="2578" actId="1076"/>
          <ac:spMkLst>
            <pc:docMk/>
            <pc:sldMk cId="3440089037" sldId="891"/>
            <ac:spMk id="16" creationId="{27854CE5-ADF9-42FC-A750-45D888261A18}"/>
          </ac:spMkLst>
        </pc:spChg>
        <pc:spChg chg="add del mod">
          <ac:chgData name="Amaury de Hemptinne" userId="09d4c125-315e-4fbf-9d12-d285a3ad4c3f" providerId="ADAL" clId="{38ED3582-C3FD-4C7B-8AE2-ADD7A473FB02}" dt="2022-02-04T15:22:32.819" v="2101"/>
          <ac:spMkLst>
            <pc:docMk/>
            <pc:sldMk cId="3440089037" sldId="891"/>
            <ac:spMk id="17" creationId="{789219BF-E489-4AD5-9547-E934208A1974}"/>
          </ac:spMkLst>
        </pc:spChg>
        <pc:spChg chg="add mod">
          <ac:chgData name="Amaury de Hemptinne" userId="09d4c125-315e-4fbf-9d12-d285a3ad4c3f" providerId="ADAL" clId="{38ED3582-C3FD-4C7B-8AE2-ADD7A473FB02}" dt="2022-02-04T15:25:25.833" v="2129" actId="20577"/>
          <ac:spMkLst>
            <pc:docMk/>
            <pc:sldMk cId="3440089037" sldId="891"/>
            <ac:spMk id="19" creationId="{2979845A-5F50-44FD-AFDB-C5DA3A198450}"/>
          </ac:spMkLst>
        </pc:spChg>
        <pc:graphicFrameChg chg="del">
          <ac:chgData name="Amaury de Hemptinne" userId="09d4c125-315e-4fbf-9d12-d285a3ad4c3f" providerId="ADAL" clId="{38ED3582-C3FD-4C7B-8AE2-ADD7A473FB02}" dt="2022-02-04T15:16:22.972" v="2029" actId="478"/>
          <ac:graphicFrameMkLst>
            <pc:docMk/>
            <pc:sldMk cId="3440089037" sldId="891"/>
            <ac:graphicFrameMk id="8" creationId="{0C59E20E-138A-41A9-8CBF-B5AF12937C8D}"/>
          </ac:graphicFrameMkLst>
        </pc:graphicFrameChg>
        <pc:graphicFrameChg chg="add mod">
          <ac:chgData name="Amaury de Hemptinne" userId="09d4c125-315e-4fbf-9d12-d285a3ad4c3f" providerId="ADAL" clId="{38ED3582-C3FD-4C7B-8AE2-ADD7A473FB02}" dt="2022-02-07T07:54:54.361" v="2597" actId="1035"/>
          <ac:graphicFrameMkLst>
            <pc:docMk/>
            <pc:sldMk cId="3440089037" sldId="891"/>
            <ac:graphicFrameMk id="9" creationId="{4039D46D-9017-4248-8A2C-DC93E1E415BE}"/>
          </ac:graphicFrameMkLst>
        </pc:graphicFrameChg>
        <pc:graphicFrameChg chg="del">
          <ac:chgData name="Amaury de Hemptinne" userId="09d4c125-315e-4fbf-9d12-d285a3ad4c3f" providerId="ADAL" clId="{38ED3582-C3FD-4C7B-8AE2-ADD7A473FB02}" dt="2022-02-04T15:16:22.972" v="2029" actId="478"/>
          <ac:graphicFrameMkLst>
            <pc:docMk/>
            <pc:sldMk cId="3440089037" sldId="891"/>
            <ac:graphicFrameMk id="13" creationId="{009C6E42-4126-4480-A7D8-D66EA2D13F47}"/>
          </ac:graphicFrameMkLst>
        </pc:graphicFrameChg>
        <pc:graphicFrameChg chg="del">
          <ac:chgData name="Amaury de Hemptinne" userId="09d4c125-315e-4fbf-9d12-d285a3ad4c3f" providerId="ADAL" clId="{38ED3582-C3FD-4C7B-8AE2-ADD7A473FB02}" dt="2022-02-04T15:16:22.972" v="2029" actId="478"/>
          <ac:graphicFrameMkLst>
            <pc:docMk/>
            <pc:sldMk cId="3440089037" sldId="891"/>
            <ac:graphicFrameMk id="14" creationId="{61CE0895-F7D1-46F7-ACDA-824E885D5A27}"/>
          </ac:graphicFrameMkLst>
        </pc:graphicFrameChg>
        <pc:picChg chg="add mod ord">
          <ac:chgData name="Amaury de Hemptinne" userId="09d4c125-315e-4fbf-9d12-d285a3ad4c3f" providerId="ADAL" clId="{38ED3582-C3FD-4C7B-8AE2-ADD7A473FB02}" dt="2022-02-07T07:54:50.970" v="2581" actId="167"/>
          <ac:picMkLst>
            <pc:docMk/>
            <pc:sldMk cId="3440089037" sldId="891"/>
            <ac:picMk id="15" creationId="{9ADF9E22-CBDF-4017-AAEC-4ED1EBB9F8E7}"/>
          </ac:picMkLst>
        </pc:picChg>
        <pc:cxnChg chg="add mod">
          <ac:chgData name="Amaury de Hemptinne" userId="09d4c125-315e-4fbf-9d12-d285a3ad4c3f" providerId="ADAL" clId="{38ED3582-C3FD-4C7B-8AE2-ADD7A473FB02}" dt="2022-02-07T07:54:58.195" v="2599" actId="1076"/>
          <ac:cxnSpMkLst>
            <pc:docMk/>
            <pc:sldMk cId="3440089037" sldId="891"/>
            <ac:cxnSpMk id="10" creationId="{5EF8DF73-75CD-43DB-84D1-F5A322A3A783}"/>
          </ac:cxnSpMkLst>
        </pc:cxnChg>
        <pc:cxnChg chg="add mod">
          <ac:chgData name="Amaury de Hemptinne" userId="09d4c125-315e-4fbf-9d12-d285a3ad4c3f" providerId="ADAL" clId="{38ED3582-C3FD-4C7B-8AE2-ADD7A473FB02}" dt="2022-02-07T13:34:02.659" v="3261" actId="1076"/>
          <ac:cxnSpMkLst>
            <pc:docMk/>
            <pc:sldMk cId="3440089037" sldId="891"/>
            <ac:cxnSpMk id="18" creationId="{13E9484F-85AA-4236-A8CE-83DE3951A096}"/>
          </ac:cxnSpMkLst>
        </pc:cxnChg>
      </pc:sldChg>
      <pc:sldChg chg="addSp delSp modSp add del mod">
        <pc:chgData name="Amaury de Hemptinne" userId="09d4c125-315e-4fbf-9d12-d285a3ad4c3f" providerId="ADAL" clId="{38ED3582-C3FD-4C7B-8AE2-ADD7A473FB02}" dt="2022-02-08T16:02:13.144" v="5178" actId="47"/>
        <pc:sldMkLst>
          <pc:docMk/>
          <pc:sldMk cId="2908961905" sldId="892"/>
        </pc:sldMkLst>
        <pc:spChg chg="add del">
          <ac:chgData name="Amaury de Hemptinne" userId="09d4c125-315e-4fbf-9d12-d285a3ad4c3f" providerId="ADAL" clId="{38ED3582-C3FD-4C7B-8AE2-ADD7A473FB02}" dt="2022-02-04T15:26:59.189" v="2132" actId="478"/>
          <ac:spMkLst>
            <pc:docMk/>
            <pc:sldMk cId="2908961905" sldId="892"/>
            <ac:spMk id="4" creationId="{ABF0CABD-0AAA-4C3C-97CA-16FB60F72370}"/>
          </ac:spMkLst>
        </pc:spChg>
        <pc:spChg chg="add del mod">
          <ac:chgData name="Amaury de Hemptinne" userId="09d4c125-315e-4fbf-9d12-d285a3ad4c3f" providerId="ADAL" clId="{38ED3582-C3FD-4C7B-8AE2-ADD7A473FB02}" dt="2022-02-04T15:21:06.947" v="2084" actId="478"/>
          <ac:spMkLst>
            <pc:docMk/>
            <pc:sldMk cId="2908961905" sldId="892"/>
            <ac:spMk id="5" creationId="{5310530C-EE5B-4D2B-B434-55F91C96CC15}"/>
          </ac:spMkLst>
        </pc:spChg>
        <pc:spChg chg="add del mod">
          <ac:chgData name="Amaury de Hemptinne" userId="09d4c125-315e-4fbf-9d12-d285a3ad4c3f" providerId="ADAL" clId="{38ED3582-C3FD-4C7B-8AE2-ADD7A473FB02}" dt="2022-02-04T15:27:17.410" v="2135" actId="478"/>
          <ac:spMkLst>
            <pc:docMk/>
            <pc:sldMk cId="2908961905" sldId="892"/>
            <ac:spMk id="7" creationId="{C1D11523-F2F4-4A89-9D0F-F6FA4628744F}"/>
          </ac:spMkLst>
        </pc:spChg>
        <pc:spChg chg="add del mod">
          <ac:chgData name="Amaury de Hemptinne" userId="09d4c125-315e-4fbf-9d12-d285a3ad4c3f" providerId="ADAL" clId="{38ED3582-C3FD-4C7B-8AE2-ADD7A473FB02}" dt="2022-02-04T15:27:16.675" v="2134" actId="478"/>
          <ac:spMkLst>
            <pc:docMk/>
            <pc:sldMk cId="2908961905" sldId="892"/>
            <ac:spMk id="8" creationId="{540B2A75-5C46-482A-B13D-8469F8966E52}"/>
          </ac:spMkLst>
        </pc:spChg>
        <pc:spChg chg="del">
          <ac:chgData name="Amaury de Hemptinne" userId="09d4c125-315e-4fbf-9d12-d285a3ad4c3f" providerId="ADAL" clId="{38ED3582-C3FD-4C7B-8AE2-ADD7A473FB02}" dt="2022-02-04T15:21:06.409" v="2083" actId="478"/>
          <ac:spMkLst>
            <pc:docMk/>
            <pc:sldMk cId="2908961905" sldId="892"/>
            <ac:spMk id="11" creationId="{A293B27F-A0F4-4C13-8834-00577BEAADAE}"/>
          </ac:spMkLst>
        </pc:spChg>
        <pc:spChg chg="add del mod">
          <ac:chgData name="Amaury de Hemptinne" userId="09d4c125-315e-4fbf-9d12-d285a3ad4c3f" providerId="ADAL" clId="{38ED3582-C3FD-4C7B-8AE2-ADD7A473FB02}" dt="2022-02-04T15:26:59.189" v="2132" actId="478"/>
          <ac:spMkLst>
            <pc:docMk/>
            <pc:sldMk cId="2908961905" sldId="892"/>
            <ac:spMk id="18" creationId="{92EBBA11-D10B-4380-969C-4DCB368B2DB4}"/>
          </ac:spMkLst>
        </pc:spChg>
        <pc:spChg chg="add del mod">
          <ac:chgData name="Amaury de Hemptinne" userId="09d4c125-315e-4fbf-9d12-d285a3ad4c3f" providerId="ADAL" clId="{38ED3582-C3FD-4C7B-8AE2-ADD7A473FB02}" dt="2022-02-04T15:26:59.189" v="2132" actId="478"/>
          <ac:spMkLst>
            <pc:docMk/>
            <pc:sldMk cId="2908961905" sldId="892"/>
            <ac:spMk id="19" creationId="{FAB3B6DE-1A7B-428A-BEC8-E6249834CF9E}"/>
          </ac:spMkLst>
        </pc:spChg>
        <pc:spChg chg="add del mod">
          <ac:chgData name="Amaury de Hemptinne" userId="09d4c125-315e-4fbf-9d12-d285a3ad4c3f" providerId="ADAL" clId="{38ED3582-C3FD-4C7B-8AE2-ADD7A473FB02}" dt="2022-02-07T07:55:09.296" v="2602" actId="478"/>
          <ac:spMkLst>
            <pc:docMk/>
            <pc:sldMk cId="2908961905" sldId="892"/>
            <ac:spMk id="23" creationId="{BB6D4939-BF73-47AA-B23C-145208C21C78}"/>
          </ac:spMkLst>
        </pc:spChg>
        <pc:spChg chg="add mod">
          <ac:chgData name="Amaury de Hemptinne" userId="09d4c125-315e-4fbf-9d12-d285a3ad4c3f" providerId="ADAL" clId="{38ED3582-C3FD-4C7B-8AE2-ADD7A473FB02}" dt="2022-02-07T08:05:50.394" v="2739" actId="14100"/>
          <ac:spMkLst>
            <pc:docMk/>
            <pc:sldMk cId="2908961905" sldId="892"/>
            <ac:spMk id="24" creationId="{52782917-357B-4F6A-9609-71A154E0C708}"/>
          </ac:spMkLst>
        </pc:spChg>
        <pc:grpChg chg="add del mod">
          <ac:chgData name="Amaury de Hemptinne" userId="09d4c125-315e-4fbf-9d12-d285a3ad4c3f" providerId="ADAL" clId="{38ED3582-C3FD-4C7B-8AE2-ADD7A473FB02}" dt="2022-02-04T15:26:59.189" v="2132" actId="478"/>
          <ac:grpSpMkLst>
            <pc:docMk/>
            <pc:sldMk cId="2908961905" sldId="892"/>
            <ac:grpSpMk id="10" creationId="{93266C2E-5995-40B6-8952-085EE8051833}"/>
          </ac:grpSpMkLst>
        </pc:grpChg>
        <pc:graphicFrameChg chg="add mod">
          <ac:chgData name="Amaury de Hemptinne" userId="09d4c125-315e-4fbf-9d12-d285a3ad4c3f" providerId="ADAL" clId="{38ED3582-C3FD-4C7B-8AE2-ADD7A473FB02}" dt="2022-02-07T08:04:33.583" v="2727" actId="14100"/>
          <ac:graphicFrameMkLst>
            <pc:docMk/>
            <pc:sldMk cId="2908961905" sldId="892"/>
            <ac:graphicFrameMk id="8" creationId="{868234F8-4343-48F8-80E0-25BA63D2CEFA}"/>
          </ac:graphicFrameMkLst>
        </pc:graphicFrameChg>
        <pc:graphicFrameChg chg="del">
          <ac:chgData name="Amaury de Hemptinne" userId="09d4c125-315e-4fbf-9d12-d285a3ad4c3f" providerId="ADAL" clId="{38ED3582-C3FD-4C7B-8AE2-ADD7A473FB02}" dt="2022-02-04T15:20:50.362" v="2082" actId="478"/>
          <ac:graphicFrameMkLst>
            <pc:docMk/>
            <pc:sldMk cId="2908961905" sldId="892"/>
            <ac:graphicFrameMk id="9" creationId="{4039D46D-9017-4248-8A2C-DC93E1E415BE}"/>
          </ac:graphicFrameMkLst>
        </pc:graphicFrameChg>
        <pc:graphicFrameChg chg="add mod">
          <ac:chgData name="Amaury de Hemptinne" userId="09d4c125-315e-4fbf-9d12-d285a3ad4c3f" providerId="ADAL" clId="{38ED3582-C3FD-4C7B-8AE2-ADD7A473FB02}" dt="2022-02-07T08:04:33.583" v="2727" actId="14100"/>
          <ac:graphicFrameMkLst>
            <pc:docMk/>
            <pc:sldMk cId="2908961905" sldId="892"/>
            <ac:graphicFrameMk id="9" creationId="{E926118E-70EE-4D58-8B49-ED51FE8493A7}"/>
          </ac:graphicFrameMkLst>
        </pc:graphicFrameChg>
        <pc:graphicFrameChg chg="add mod">
          <ac:chgData name="Amaury de Hemptinne" userId="09d4c125-315e-4fbf-9d12-d285a3ad4c3f" providerId="ADAL" clId="{38ED3582-C3FD-4C7B-8AE2-ADD7A473FB02}" dt="2022-02-07T08:01:26.555" v="2617"/>
          <ac:graphicFrameMkLst>
            <pc:docMk/>
            <pc:sldMk cId="2908961905" sldId="892"/>
            <ac:graphicFrameMk id="10" creationId="{0DAB2A89-89C5-40DB-8A47-0A7BDE8053A2}"/>
          </ac:graphicFrameMkLst>
        </pc:graphicFrameChg>
        <pc:graphicFrameChg chg="add mod">
          <ac:chgData name="Amaury de Hemptinne" userId="09d4c125-315e-4fbf-9d12-d285a3ad4c3f" providerId="ADAL" clId="{38ED3582-C3FD-4C7B-8AE2-ADD7A473FB02}" dt="2022-02-07T08:04:33.583" v="2727" actId="14100"/>
          <ac:graphicFrameMkLst>
            <pc:docMk/>
            <pc:sldMk cId="2908961905" sldId="892"/>
            <ac:graphicFrameMk id="11" creationId="{0DAB2A89-89C5-40DB-8A47-0A7BDE8053A2}"/>
          </ac:graphicFrameMkLst>
        </pc:graphicFrameChg>
        <pc:graphicFrameChg chg="mod">
          <ac:chgData name="Amaury de Hemptinne" userId="09d4c125-315e-4fbf-9d12-d285a3ad4c3f" providerId="ADAL" clId="{38ED3582-C3FD-4C7B-8AE2-ADD7A473FB02}" dt="2022-02-04T15:21:07.778" v="2085"/>
          <ac:graphicFrameMkLst>
            <pc:docMk/>
            <pc:sldMk cId="2908961905" sldId="892"/>
            <ac:graphicFrameMk id="12" creationId="{415082BC-2B96-4FC4-87D9-CFCB558A808E}"/>
          </ac:graphicFrameMkLst>
        </pc:graphicFrameChg>
        <pc:graphicFrameChg chg="add mod">
          <ac:chgData name="Amaury de Hemptinne" userId="09d4c125-315e-4fbf-9d12-d285a3ad4c3f" providerId="ADAL" clId="{38ED3582-C3FD-4C7B-8AE2-ADD7A473FB02}" dt="2022-02-07T08:04:33.583" v="2727" actId="14100"/>
          <ac:graphicFrameMkLst>
            <pc:docMk/>
            <pc:sldMk cId="2908961905" sldId="892"/>
            <ac:graphicFrameMk id="12" creationId="{7CB27A72-DC05-4B08-B1C3-5EDCC84CC721}"/>
          </ac:graphicFrameMkLst>
        </pc:graphicFrameChg>
        <pc:graphicFrameChg chg="mod">
          <ac:chgData name="Amaury de Hemptinne" userId="09d4c125-315e-4fbf-9d12-d285a3ad4c3f" providerId="ADAL" clId="{38ED3582-C3FD-4C7B-8AE2-ADD7A473FB02}" dt="2022-02-04T15:21:07.778" v="2085"/>
          <ac:graphicFrameMkLst>
            <pc:docMk/>
            <pc:sldMk cId="2908961905" sldId="892"/>
            <ac:graphicFrameMk id="13" creationId="{656D5F9C-783D-41A1-9CFF-17FD7B077C1F}"/>
          </ac:graphicFrameMkLst>
        </pc:graphicFrameChg>
        <pc:graphicFrameChg chg="add mod">
          <ac:chgData name="Amaury de Hemptinne" userId="09d4c125-315e-4fbf-9d12-d285a3ad4c3f" providerId="ADAL" clId="{38ED3582-C3FD-4C7B-8AE2-ADD7A473FB02}" dt="2022-02-07T08:05:54.914" v="2747" actId="20577"/>
          <ac:graphicFrameMkLst>
            <pc:docMk/>
            <pc:sldMk cId="2908961905" sldId="892"/>
            <ac:graphicFrameMk id="13" creationId="{7ECF9D99-7586-46AF-817C-97699D9EB5A7}"/>
          </ac:graphicFrameMkLst>
        </pc:graphicFrameChg>
        <pc:graphicFrameChg chg="add del mod">
          <ac:chgData name="Amaury de Hemptinne" userId="09d4c125-315e-4fbf-9d12-d285a3ad4c3f" providerId="ADAL" clId="{38ED3582-C3FD-4C7B-8AE2-ADD7A473FB02}" dt="2022-02-07T08:02:23.851" v="2642" actId="478"/>
          <ac:graphicFrameMkLst>
            <pc:docMk/>
            <pc:sldMk cId="2908961905" sldId="892"/>
            <ac:graphicFrameMk id="14" creationId="{2D390059-AFD4-4D35-AB38-771B2367F0B8}"/>
          </ac:graphicFrameMkLst>
        </pc:graphicFrameChg>
        <pc:graphicFrameChg chg="mod">
          <ac:chgData name="Amaury de Hemptinne" userId="09d4c125-315e-4fbf-9d12-d285a3ad4c3f" providerId="ADAL" clId="{38ED3582-C3FD-4C7B-8AE2-ADD7A473FB02}" dt="2022-02-04T15:21:07.778" v="2085"/>
          <ac:graphicFrameMkLst>
            <pc:docMk/>
            <pc:sldMk cId="2908961905" sldId="892"/>
            <ac:graphicFrameMk id="14" creationId="{AE7FF94B-0A7E-485B-ACAF-3709D2D7D71E}"/>
          </ac:graphicFrameMkLst>
        </pc:graphicFrameChg>
        <pc:graphicFrameChg chg="mod">
          <ac:chgData name="Amaury de Hemptinne" userId="09d4c125-315e-4fbf-9d12-d285a3ad4c3f" providerId="ADAL" clId="{38ED3582-C3FD-4C7B-8AE2-ADD7A473FB02}" dt="2022-02-04T15:21:07.778" v="2085"/>
          <ac:graphicFrameMkLst>
            <pc:docMk/>
            <pc:sldMk cId="2908961905" sldId="892"/>
            <ac:graphicFrameMk id="15" creationId="{53E8D1F9-327B-41B5-9166-10A2E5BB68F6}"/>
          </ac:graphicFrameMkLst>
        </pc:graphicFrameChg>
        <pc:graphicFrameChg chg="add mod">
          <ac:chgData name="Amaury de Hemptinne" userId="09d4c125-315e-4fbf-9d12-d285a3ad4c3f" providerId="ADAL" clId="{38ED3582-C3FD-4C7B-8AE2-ADD7A473FB02}" dt="2022-02-07T08:06:00.101" v="2755" actId="20577"/>
          <ac:graphicFrameMkLst>
            <pc:docMk/>
            <pc:sldMk cId="2908961905" sldId="892"/>
            <ac:graphicFrameMk id="15" creationId="{CCB972E3-F58D-401D-B0FB-BA1A9FD7D53F}"/>
          </ac:graphicFrameMkLst>
        </pc:graphicFrameChg>
        <pc:graphicFrameChg chg="add mod modGraphic">
          <ac:chgData name="Amaury de Hemptinne" userId="09d4c125-315e-4fbf-9d12-d285a3ad4c3f" providerId="ADAL" clId="{38ED3582-C3FD-4C7B-8AE2-ADD7A473FB02}" dt="2022-02-08T09:29:46.943" v="4493" actId="122"/>
          <ac:graphicFrameMkLst>
            <pc:docMk/>
            <pc:sldMk cId="2908961905" sldId="892"/>
            <ac:graphicFrameMk id="16" creationId="{0538EF83-E42B-4FD3-8DA6-75DC6BA8C63A}"/>
          </ac:graphicFrameMkLst>
        </pc:graphicFrameChg>
        <pc:graphicFrameChg chg="mod">
          <ac:chgData name="Amaury de Hemptinne" userId="09d4c125-315e-4fbf-9d12-d285a3ad4c3f" providerId="ADAL" clId="{38ED3582-C3FD-4C7B-8AE2-ADD7A473FB02}" dt="2022-02-04T15:21:07.778" v="2085"/>
          <ac:graphicFrameMkLst>
            <pc:docMk/>
            <pc:sldMk cId="2908961905" sldId="892"/>
            <ac:graphicFrameMk id="16" creationId="{C8B765A2-5BFC-4147-B16A-98D420216B4B}"/>
          </ac:graphicFrameMkLst>
        </pc:graphicFrameChg>
        <pc:graphicFrameChg chg="mod">
          <ac:chgData name="Amaury de Hemptinne" userId="09d4c125-315e-4fbf-9d12-d285a3ad4c3f" providerId="ADAL" clId="{38ED3582-C3FD-4C7B-8AE2-ADD7A473FB02}" dt="2022-02-04T15:21:07.778" v="2085"/>
          <ac:graphicFrameMkLst>
            <pc:docMk/>
            <pc:sldMk cId="2908961905" sldId="892"/>
            <ac:graphicFrameMk id="17" creationId="{A3265626-32CA-4C99-95CD-6AEE4ADE6CE5}"/>
          </ac:graphicFrameMkLst>
        </pc:graphicFrameChg>
        <pc:graphicFrameChg chg="add del mod">
          <ac:chgData name="Amaury de Hemptinne" userId="09d4c125-315e-4fbf-9d12-d285a3ad4c3f" providerId="ADAL" clId="{38ED3582-C3FD-4C7B-8AE2-ADD7A473FB02}" dt="2022-02-07T07:55:05.661" v="2600" actId="478"/>
          <ac:graphicFrameMkLst>
            <pc:docMk/>
            <pc:sldMk cId="2908961905" sldId="892"/>
            <ac:graphicFrameMk id="20" creationId="{9C5A043E-BF06-46F5-9278-B48E9FD36A08}"/>
          </ac:graphicFrameMkLst>
        </pc:graphicFrameChg>
        <pc:graphicFrameChg chg="add del mod">
          <ac:chgData name="Amaury de Hemptinne" userId="09d4c125-315e-4fbf-9d12-d285a3ad4c3f" providerId="ADAL" clId="{38ED3582-C3FD-4C7B-8AE2-ADD7A473FB02}" dt="2022-02-07T07:55:05.661" v="2600" actId="478"/>
          <ac:graphicFrameMkLst>
            <pc:docMk/>
            <pc:sldMk cId="2908961905" sldId="892"/>
            <ac:graphicFrameMk id="21" creationId="{54E5F8B8-D926-44A1-8E9E-928B33FE8D4B}"/>
          </ac:graphicFrameMkLst>
        </pc:graphicFrameChg>
        <pc:graphicFrameChg chg="add del mod">
          <ac:chgData name="Amaury de Hemptinne" userId="09d4c125-315e-4fbf-9d12-d285a3ad4c3f" providerId="ADAL" clId="{38ED3582-C3FD-4C7B-8AE2-ADD7A473FB02}" dt="2022-02-07T07:55:05.661" v="2600" actId="478"/>
          <ac:graphicFrameMkLst>
            <pc:docMk/>
            <pc:sldMk cId="2908961905" sldId="892"/>
            <ac:graphicFrameMk id="22" creationId="{7F71A894-73F0-42F3-9403-FD6897EA1849}"/>
          </ac:graphicFrameMkLst>
        </pc:graphicFrameChg>
      </pc:sldChg>
      <pc:sldChg chg="addSp delSp modSp add del mod">
        <pc:chgData name="Amaury de Hemptinne" userId="09d4c125-315e-4fbf-9d12-d285a3ad4c3f" providerId="ADAL" clId="{38ED3582-C3FD-4C7B-8AE2-ADD7A473FB02}" dt="2022-02-08T16:02:24.601" v="5180" actId="47"/>
        <pc:sldMkLst>
          <pc:docMk/>
          <pc:sldMk cId="580080762" sldId="893"/>
        </pc:sldMkLst>
        <pc:spChg chg="del">
          <ac:chgData name="Amaury de Hemptinne" userId="09d4c125-315e-4fbf-9d12-d285a3ad4c3f" providerId="ADAL" clId="{38ED3582-C3FD-4C7B-8AE2-ADD7A473FB02}" dt="2022-02-04T15:21:34.541" v="2089" actId="478"/>
          <ac:spMkLst>
            <pc:docMk/>
            <pc:sldMk cId="580080762" sldId="893"/>
            <ac:spMk id="4" creationId="{ABF0CABD-0AAA-4C3C-97CA-16FB60F72370}"/>
          </ac:spMkLst>
        </pc:spChg>
        <pc:spChg chg="add del mod">
          <ac:chgData name="Amaury de Hemptinne" userId="09d4c125-315e-4fbf-9d12-d285a3ad4c3f" providerId="ADAL" clId="{38ED3582-C3FD-4C7B-8AE2-ADD7A473FB02}" dt="2022-02-04T15:21:50.918" v="2092" actId="478"/>
          <ac:spMkLst>
            <pc:docMk/>
            <pc:sldMk cId="580080762" sldId="893"/>
            <ac:spMk id="5" creationId="{F06FFA9A-C280-4791-9F94-06FB41B6FCE2}"/>
          </ac:spMkLst>
        </pc:spChg>
        <pc:spChg chg="add mod">
          <ac:chgData name="Amaury de Hemptinne" userId="09d4c125-315e-4fbf-9d12-d285a3ad4c3f" providerId="ADAL" clId="{38ED3582-C3FD-4C7B-8AE2-ADD7A473FB02}" dt="2022-02-07T08:06:37.882" v="2758" actId="1076"/>
          <ac:spMkLst>
            <pc:docMk/>
            <pc:sldMk cId="580080762" sldId="893"/>
            <ac:spMk id="6" creationId="{29DF6F6C-7EBE-49B6-8C27-4AA71E72E3B9}"/>
          </ac:spMkLst>
        </pc:spChg>
        <pc:spChg chg="add mod">
          <ac:chgData name="Amaury de Hemptinne" userId="09d4c125-315e-4fbf-9d12-d285a3ad4c3f" providerId="ADAL" clId="{38ED3582-C3FD-4C7B-8AE2-ADD7A473FB02}" dt="2022-02-07T08:06:29.812" v="2756"/>
          <ac:spMkLst>
            <pc:docMk/>
            <pc:sldMk cId="580080762" sldId="893"/>
            <ac:spMk id="7" creationId="{927379FD-BE3E-4E35-BBBD-3F0ADE363934}"/>
          </ac:spMkLst>
        </pc:spChg>
        <pc:spChg chg="add mod">
          <ac:chgData name="Amaury de Hemptinne" userId="09d4c125-315e-4fbf-9d12-d285a3ad4c3f" providerId="ADAL" clId="{38ED3582-C3FD-4C7B-8AE2-ADD7A473FB02}" dt="2022-02-07T08:06:37.882" v="2758" actId="1076"/>
          <ac:spMkLst>
            <pc:docMk/>
            <pc:sldMk cId="580080762" sldId="893"/>
            <ac:spMk id="8" creationId="{4B3A2F46-CD36-46CE-AD10-757EDD694FE9}"/>
          </ac:spMkLst>
        </pc:spChg>
        <pc:spChg chg="del">
          <ac:chgData name="Amaury de Hemptinne" userId="09d4c125-315e-4fbf-9d12-d285a3ad4c3f" providerId="ADAL" clId="{38ED3582-C3FD-4C7B-8AE2-ADD7A473FB02}" dt="2022-02-04T15:21:50.350" v="2091" actId="478"/>
          <ac:spMkLst>
            <pc:docMk/>
            <pc:sldMk cId="580080762" sldId="893"/>
            <ac:spMk id="8" creationId="{540B2A75-5C46-482A-B13D-8469F8966E52}"/>
          </ac:spMkLst>
        </pc:spChg>
        <pc:spChg chg="del">
          <ac:chgData name="Amaury de Hemptinne" userId="09d4c125-315e-4fbf-9d12-d285a3ad4c3f" providerId="ADAL" clId="{38ED3582-C3FD-4C7B-8AE2-ADD7A473FB02}" dt="2022-02-04T15:21:34.541" v="2089" actId="478"/>
          <ac:spMkLst>
            <pc:docMk/>
            <pc:sldMk cId="580080762" sldId="893"/>
            <ac:spMk id="18" creationId="{92EBBA11-D10B-4380-969C-4DCB368B2DB4}"/>
          </ac:spMkLst>
        </pc:spChg>
        <pc:spChg chg="del">
          <ac:chgData name="Amaury de Hemptinne" userId="09d4c125-315e-4fbf-9d12-d285a3ad4c3f" providerId="ADAL" clId="{38ED3582-C3FD-4C7B-8AE2-ADD7A473FB02}" dt="2022-02-04T15:21:34.541" v="2089" actId="478"/>
          <ac:spMkLst>
            <pc:docMk/>
            <pc:sldMk cId="580080762" sldId="893"/>
            <ac:spMk id="19" creationId="{FAB3B6DE-1A7B-428A-BEC8-E6249834CF9E}"/>
          </ac:spMkLst>
        </pc:spChg>
        <pc:spChg chg="add mod">
          <ac:chgData name="Amaury de Hemptinne" userId="09d4c125-315e-4fbf-9d12-d285a3ad4c3f" providerId="ADAL" clId="{38ED3582-C3FD-4C7B-8AE2-ADD7A473FB02}" dt="2022-02-04T15:21:42.009" v="2090"/>
          <ac:spMkLst>
            <pc:docMk/>
            <pc:sldMk cId="580080762" sldId="893"/>
            <ac:spMk id="20" creationId="{700EE7B5-7064-4A9A-A91D-A115EB4E54BE}"/>
          </ac:spMkLst>
        </pc:spChg>
        <pc:spChg chg="add del mod">
          <ac:chgData name="Amaury de Hemptinne" userId="09d4c125-315e-4fbf-9d12-d285a3ad4c3f" providerId="ADAL" clId="{38ED3582-C3FD-4C7B-8AE2-ADD7A473FB02}" dt="2022-02-04T15:28:03.349" v="2152" actId="478"/>
          <ac:spMkLst>
            <pc:docMk/>
            <pc:sldMk cId="580080762" sldId="893"/>
            <ac:spMk id="22" creationId="{81C8F62B-DC5A-43F9-855F-6CECD52889AB}"/>
          </ac:spMkLst>
        </pc:spChg>
        <pc:spChg chg="add del mod">
          <ac:chgData name="Amaury de Hemptinne" userId="09d4c125-315e-4fbf-9d12-d285a3ad4c3f" providerId="ADAL" clId="{38ED3582-C3FD-4C7B-8AE2-ADD7A473FB02}" dt="2022-02-04T15:28:01.200" v="2151" actId="478"/>
          <ac:spMkLst>
            <pc:docMk/>
            <pc:sldMk cId="580080762" sldId="893"/>
            <ac:spMk id="23" creationId="{780853D6-63B2-410A-AF7F-E025834FC2AA}"/>
          </ac:spMkLst>
        </pc:spChg>
        <pc:spChg chg="add del mod">
          <ac:chgData name="Amaury de Hemptinne" userId="09d4c125-315e-4fbf-9d12-d285a3ad4c3f" providerId="ADAL" clId="{38ED3582-C3FD-4C7B-8AE2-ADD7A473FB02}" dt="2022-02-04T15:28:01.200" v="2151" actId="478"/>
          <ac:spMkLst>
            <pc:docMk/>
            <pc:sldMk cId="580080762" sldId="893"/>
            <ac:spMk id="24" creationId="{C20A90A1-D066-4A1D-B672-DA11B3E33DA1}"/>
          </ac:spMkLst>
        </pc:spChg>
        <pc:grpChg chg="del">
          <ac:chgData name="Amaury de Hemptinne" userId="09d4c125-315e-4fbf-9d12-d285a3ad4c3f" providerId="ADAL" clId="{38ED3582-C3FD-4C7B-8AE2-ADD7A473FB02}" dt="2022-02-04T15:21:34.541" v="2089" actId="478"/>
          <ac:grpSpMkLst>
            <pc:docMk/>
            <pc:sldMk cId="580080762" sldId="893"/>
            <ac:grpSpMk id="10" creationId="{93266C2E-5995-40B6-8952-085EE8051833}"/>
          </ac:grpSpMkLst>
        </pc:grpChg>
        <pc:graphicFrameChg chg="add del mod modGraphic">
          <ac:chgData name="Amaury de Hemptinne" userId="09d4c125-315e-4fbf-9d12-d285a3ad4c3f" providerId="ADAL" clId="{38ED3582-C3FD-4C7B-8AE2-ADD7A473FB02}" dt="2022-02-07T08:08:03.017" v="2766" actId="478"/>
          <ac:graphicFrameMkLst>
            <pc:docMk/>
            <pc:sldMk cId="580080762" sldId="893"/>
            <ac:graphicFrameMk id="3" creationId="{947A4F02-C2B8-4E29-A8A3-FCE7BE725553}"/>
          </ac:graphicFrameMkLst>
        </pc:graphicFrameChg>
        <pc:graphicFrameChg chg="add del mod">
          <ac:chgData name="Amaury de Hemptinne" userId="09d4c125-315e-4fbf-9d12-d285a3ad4c3f" providerId="ADAL" clId="{38ED3582-C3FD-4C7B-8AE2-ADD7A473FB02}" dt="2022-02-07T08:08:21.044" v="2771" actId="478"/>
          <ac:graphicFrameMkLst>
            <pc:docMk/>
            <pc:sldMk cId="580080762" sldId="893"/>
            <ac:graphicFrameMk id="4" creationId="{58A43206-28D4-4DBD-BD57-66D105282AC7}"/>
          </ac:graphicFrameMkLst>
        </pc:graphicFrameChg>
        <pc:graphicFrameChg chg="add mod">
          <ac:chgData name="Amaury de Hemptinne" userId="09d4c125-315e-4fbf-9d12-d285a3ad4c3f" providerId="ADAL" clId="{38ED3582-C3FD-4C7B-8AE2-ADD7A473FB02}" dt="2022-02-07T08:06:37.882" v="2758" actId="1076"/>
          <ac:graphicFrameMkLst>
            <pc:docMk/>
            <pc:sldMk cId="580080762" sldId="893"/>
            <ac:graphicFrameMk id="5" creationId="{8CE63527-66AD-4B66-8472-FF4FB199445F}"/>
          </ac:graphicFrameMkLst>
        </pc:graphicFrameChg>
        <pc:graphicFrameChg chg="add del mod modGraphic">
          <ac:chgData name="Amaury de Hemptinne" userId="09d4c125-315e-4fbf-9d12-d285a3ad4c3f" providerId="ADAL" clId="{38ED3582-C3FD-4C7B-8AE2-ADD7A473FB02}" dt="2022-02-08T09:30:53.006" v="4494" actId="478"/>
          <ac:graphicFrameMkLst>
            <pc:docMk/>
            <pc:sldMk cId="580080762" sldId="893"/>
            <ac:graphicFrameMk id="9" creationId="{B2008D88-8390-42F8-9FFD-B27C505BE7BE}"/>
          </ac:graphicFrameMkLst>
        </pc:graphicFrameChg>
        <pc:graphicFrameChg chg="add mod">
          <ac:chgData name="Amaury de Hemptinne" userId="09d4c125-315e-4fbf-9d12-d285a3ad4c3f" providerId="ADAL" clId="{38ED3582-C3FD-4C7B-8AE2-ADD7A473FB02}" dt="2022-02-08T09:30:53.899" v="4495"/>
          <ac:graphicFrameMkLst>
            <pc:docMk/>
            <pc:sldMk cId="580080762" sldId="893"/>
            <ac:graphicFrameMk id="10" creationId="{7DC71CEA-5FC0-4046-940E-55635A420EEA}"/>
          </ac:graphicFrameMkLst>
        </pc:graphicFrameChg>
        <pc:graphicFrameChg chg="add del mod">
          <ac:chgData name="Amaury de Hemptinne" userId="09d4c125-315e-4fbf-9d12-d285a3ad4c3f" providerId="ADAL" clId="{38ED3582-C3FD-4C7B-8AE2-ADD7A473FB02}" dt="2022-02-04T15:28:01.200" v="2151" actId="478"/>
          <ac:graphicFrameMkLst>
            <pc:docMk/>
            <pc:sldMk cId="580080762" sldId="893"/>
            <ac:graphicFrameMk id="21" creationId="{AD7961CF-1DA7-4C9C-BF84-A80B0A7E0983}"/>
          </ac:graphicFrameMkLst>
        </pc:graphicFrameChg>
      </pc:sldChg>
      <pc:sldChg chg="addSp delSp modSp add del mod">
        <pc:chgData name="Amaury de Hemptinne" userId="09d4c125-315e-4fbf-9d12-d285a3ad4c3f" providerId="ADAL" clId="{38ED3582-C3FD-4C7B-8AE2-ADD7A473FB02}" dt="2022-02-08T16:02:27.641" v="5181" actId="47"/>
        <pc:sldMkLst>
          <pc:docMk/>
          <pc:sldMk cId="522049411" sldId="894"/>
        </pc:sldMkLst>
        <pc:spChg chg="add mod">
          <ac:chgData name="Amaury de Hemptinne" userId="09d4c125-315e-4fbf-9d12-d285a3ad4c3f" providerId="ADAL" clId="{38ED3582-C3FD-4C7B-8AE2-ADD7A473FB02}" dt="2022-02-07T08:06:55.167" v="2760"/>
          <ac:spMkLst>
            <pc:docMk/>
            <pc:sldMk cId="522049411" sldId="894"/>
            <ac:spMk id="4" creationId="{12BB1DCA-D931-453C-88B9-DDC93368EBA0}"/>
          </ac:spMkLst>
        </pc:spChg>
        <pc:spChg chg="add del mod">
          <ac:chgData name="Amaury de Hemptinne" userId="09d4c125-315e-4fbf-9d12-d285a3ad4c3f" providerId="ADAL" clId="{38ED3582-C3FD-4C7B-8AE2-ADD7A473FB02}" dt="2022-02-04T15:23:05.135" v="2108" actId="478"/>
          <ac:spMkLst>
            <pc:docMk/>
            <pc:sldMk cId="522049411" sldId="894"/>
            <ac:spMk id="4" creationId="{20C9C847-9909-49E6-B695-5E019D15565B}"/>
          </ac:spMkLst>
        </pc:spChg>
        <pc:spChg chg="add del mod">
          <ac:chgData name="Amaury de Hemptinne" userId="09d4c125-315e-4fbf-9d12-d285a3ad4c3f" providerId="ADAL" clId="{38ED3582-C3FD-4C7B-8AE2-ADD7A473FB02}" dt="2022-02-04T15:28:09.789" v="2156" actId="478"/>
          <ac:spMkLst>
            <pc:docMk/>
            <pc:sldMk cId="522049411" sldId="894"/>
            <ac:spMk id="6" creationId="{61329F88-FC8B-4E09-A212-4DA74BE44E78}"/>
          </ac:spMkLst>
        </pc:spChg>
        <pc:spChg chg="add mod">
          <ac:chgData name="Amaury de Hemptinne" userId="09d4c125-315e-4fbf-9d12-d285a3ad4c3f" providerId="ADAL" clId="{38ED3582-C3FD-4C7B-8AE2-ADD7A473FB02}" dt="2022-02-07T08:06:55.167" v="2760"/>
          <ac:spMkLst>
            <pc:docMk/>
            <pc:sldMk cId="522049411" sldId="894"/>
            <ac:spMk id="7" creationId="{F6F2D976-EA37-4017-B5B2-F1BF0203E76C}"/>
          </ac:spMkLst>
        </pc:spChg>
        <pc:spChg chg="add del mod">
          <ac:chgData name="Amaury de Hemptinne" userId="09d4c125-315e-4fbf-9d12-d285a3ad4c3f" providerId="ADAL" clId="{38ED3582-C3FD-4C7B-8AE2-ADD7A473FB02}" dt="2022-02-04T15:28:07.604" v="2153" actId="478"/>
          <ac:spMkLst>
            <pc:docMk/>
            <pc:sldMk cId="522049411" sldId="894"/>
            <ac:spMk id="10" creationId="{D8CE6229-BFAF-4CA5-B070-527D8031D1E8}"/>
          </ac:spMkLst>
        </pc:spChg>
        <pc:spChg chg="add del mod">
          <ac:chgData name="Amaury de Hemptinne" userId="09d4c125-315e-4fbf-9d12-d285a3ad4c3f" providerId="ADAL" clId="{38ED3582-C3FD-4C7B-8AE2-ADD7A473FB02}" dt="2022-02-04T15:28:09.119" v="2155" actId="478"/>
          <ac:spMkLst>
            <pc:docMk/>
            <pc:sldMk cId="522049411" sldId="894"/>
            <ac:spMk id="13" creationId="{941143EC-13D0-41EE-ABD9-D4ABA27EB6FB}"/>
          </ac:spMkLst>
        </pc:spChg>
        <pc:spChg chg="del">
          <ac:chgData name="Amaury de Hemptinne" userId="09d4c125-315e-4fbf-9d12-d285a3ad4c3f" providerId="ADAL" clId="{38ED3582-C3FD-4C7B-8AE2-ADD7A473FB02}" dt="2022-02-04T15:23:04.210" v="2107" actId="478"/>
          <ac:spMkLst>
            <pc:docMk/>
            <pc:sldMk cId="522049411" sldId="894"/>
            <ac:spMk id="22" creationId="{81C8F62B-DC5A-43F9-855F-6CECD52889AB}"/>
          </ac:spMkLst>
        </pc:spChg>
        <pc:spChg chg="del">
          <ac:chgData name="Amaury de Hemptinne" userId="09d4c125-315e-4fbf-9d12-d285a3ad4c3f" providerId="ADAL" clId="{38ED3582-C3FD-4C7B-8AE2-ADD7A473FB02}" dt="2022-02-04T15:22:55.667" v="2106" actId="478"/>
          <ac:spMkLst>
            <pc:docMk/>
            <pc:sldMk cId="522049411" sldId="894"/>
            <ac:spMk id="23" creationId="{780853D6-63B2-410A-AF7F-E025834FC2AA}"/>
          </ac:spMkLst>
        </pc:spChg>
        <pc:spChg chg="del">
          <ac:chgData name="Amaury de Hemptinne" userId="09d4c125-315e-4fbf-9d12-d285a3ad4c3f" providerId="ADAL" clId="{38ED3582-C3FD-4C7B-8AE2-ADD7A473FB02}" dt="2022-02-04T15:22:55.667" v="2106" actId="478"/>
          <ac:spMkLst>
            <pc:docMk/>
            <pc:sldMk cId="522049411" sldId="894"/>
            <ac:spMk id="24" creationId="{C20A90A1-D066-4A1D-B672-DA11B3E33DA1}"/>
          </ac:spMkLst>
        </pc:spChg>
        <pc:graphicFrameChg chg="add mod">
          <ac:chgData name="Amaury de Hemptinne" userId="09d4c125-315e-4fbf-9d12-d285a3ad4c3f" providerId="ADAL" clId="{38ED3582-C3FD-4C7B-8AE2-ADD7A473FB02}" dt="2022-02-07T08:06:55.167" v="2760"/>
          <ac:graphicFrameMkLst>
            <pc:docMk/>
            <pc:sldMk cId="522049411" sldId="894"/>
            <ac:graphicFrameMk id="5" creationId="{688BD61A-71CB-4583-9E1D-D52196A9940E}"/>
          </ac:graphicFrameMkLst>
        </pc:graphicFrameChg>
        <pc:graphicFrameChg chg="add mod">
          <ac:chgData name="Amaury de Hemptinne" userId="09d4c125-315e-4fbf-9d12-d285a3ad4c3f" providerId="ADAL" clId="{38ED3582-C3FD-4C7B-8AE2-ADD7A473FB02}" dt="2022-02-07T08:06:55.167" v="2760"/>
          <ac:graphicFrameMkLst>
            <pc:docMk/>
            <pc:sldMk cId="522049411" sldId="894"/>
            <ac:graphicFrameMk id="6" creationId="{0C4F1321-0269-4C89-9AA0-AC644BCEBA50}"/>
          </ac:graphicFrameMkLst>
        </pc:graphicFrameChg>
        <pc:graphicFrameChg chg="add del mod">
          <ac:chgData name="Amaury de Hemptinne" userId="09d4c125-315e-4fbf-9d12-d285a3ad4c3f" providerId="ADAL" clId="{38ED3582-C3FD-4C7B-8AE2-ADD7A473FB02}" dt="2022-02-04T15:23:31.040" v="2111" actId="478"/>
          <ac:graphicFrameMkLst>
            <pc:docMk/>
            <pc:sldMk cId="522049411" sldId="894"/>
            <ac:graphicFrameMk id="11" creationId="{B5EAE237-CA07-4C90-BACF-F68D0FFACD53}"/>
          </ac:graphicFrameMkLst>
        </pc:graphicFrameChg>
        <pc:graphicFrameChg chg="add del mod">
          <ac:chgData name="Amaury de Hemptinne" userId="09d4c125-315e-4fbf-9d12-d285a3ad4c3f" providerId="ADAL" clId="{38ED3582-C3FD-4C7B-8AE2-ADD7A473FB02}" dt="2022-02-04T15:23:29.724" v="2110" actId="478"/>
          <ac:graphicFrameMkLst>
            <pc:docMk/>
            <pc:sldMk cId="522049411" sldId="894"/>
            <ac:graphicFrameMk id="12" creationId="{CA273E55-BF93-4865-A17B-299282EE019E}"/>
          </ac:graphicFrameMkLst>
        </pc:graphicFrameChg>
        <pc:graphicFrameChg chg="add del mod">
          <ac:chgData name="Amaury de Hemptinne" userId="09d4c125-315e-4fbf-9d12-d285a3ad4c3f" providerId="ADAL" clId="{38ED3582-C3FD-4C7B-8AE2-ADD7A473FB02}" dt="2022-02-04T15:28:07.604" v="2153" actId="478"/>
          <ac:graphicFrameMkLst>
            <pc:docMk/>
            <pc:sldMk cId="522049411" sldId="894"/>
            <ac:graphicFrameMk id="14" creationId="{DC1D434B-3EBF-4082-A91C-A6C1560C5667}"/>
          </ac:graphicFrameMkLst>
        </pc:graphicFrameChg>
        <pc:graphicFrameChg chg="add del mod">
          <ac:chgData name="Amaury de Hemptinne" userId="09d4c125-315e-4fbf-9d12-d285a3ad4c3f" providerId="ADAL" clId="{38ED3582-C3FD-4C7B-8AE2-ADD7A473FB02}" dt="2022-02-04T15:28:07.604" v="2153" actId="478"/>
          <ac:graphicFrameMkLst>
            <pc:docMk/>
            <pc:sldMk cId="522049411" sldId="894"/>
            <ac:graphicFrameMk id="15" creationId="{C7352C04-E3C8-4175-AE27-F13416FC6141}"/>
          </ac:graphicFrameMkLst>
        </pc:graphicFrameChg>
        <pc:graphicFrameChg chg="del">
          <ac:chgData name="Amaury de Hemptinne" userId="09d4c125-315e-4fbf-9d12-d285a3ad4c3f" providerId="ADAL" clId="{38ED3582-C3FD-4C7B-8AE2-ADD7A473FB02}" dt="2022-02-04T15:22:52.830" v="2105" actId="478"/>
          <ac:graphicFrameMkLst>
            <pc:docMk/>
            <pc:sldMk cId="522049411" sldId="894"/>
            <ac:graphicFrameMk id="21" creationId="{AD7961CF-1DA7-4C9C-BF84-A80B0A7E0983}"/>
          </ac:graphicFrameMkLst>
        </pc:graphicFrameChg>
      </pc:sldChg>
      <pc:sldChg chg="addSp delSp modSp add del mod">
        <pc:chgData name="Amaury de Hemptinne" userId="09d4c125-315e-4fbf-9d12-d285a3ad4c3f" providerId="ADAL" clId="{38ED3582-C3FD-4C7B-8AE2-ADD7A473FB02}" dt="2022-02-15T07:59:25.167" v="6325" actId="478"/>
        <pc:sldMkLst>
          <pc:docMk/>
          <pc:sldMk cId="2761871651" sldId="895"/>
        </pc:sldMkLst>
        <pc:spChg chg="mod">
          <ac:chgData name="Amaury de Hemptinne" userId="09d4c125-315e-4fbf-9d12-d285a3ad4c3f" providerId="ADAL" clId="{38ED3582-C3FD-4C7B-8AE2-ADD7A473FB02}" dt="2022-02-15T07:43:35.166" v="6163" actId="6549"/>
          <ac:spMkLst>
            <pc:docMk/>
            <pc:sldMk cId="2761871651" sldId="895"/>
            <ac:spMk id="2" creationId="{EB475EF2-E0FF-4DAD-991C-F15916EDA1D2}"/>
          </ac:spMkLst>
        </pc:spChg>
        <pc:spChg chg="add del mod">
          <ac:chgData name="Amaury de Hemptinne" userId="09d4c125-315e-4fbf-9d12-d285a3ad4c3f" providerId="ADAL" clId="{38ED3582-C3FD-4C7B-8AE2-ADD7A473FB02}" dt="2022-02-15T07:59:25.167" v="6325" actId="478"/>
          <ac:spMkLst>
            <pc:docMk/>
            <pc:sldMk cId="2761871651" sldId="895"/>
            <ac:spMk id="9" creationId="{058C138C-E8C4-4C79-BFC8-B731D7AFF2EB}"/>
          </ac:spMkLst>
        </pc:spChg>
        <pc:spChg chg="del">
          <ac:chgData name="Amaury de Hemptinne" userId="09d4c125-315e-4fbf-9d12-d285a3ad4c3f" providerId="ADAL" clId="{38ED3582-C3FD-4C7B-8AE2-ADD7A473FB02}" dt="2022-02-07T07:51:14.318" v="2509" actId="478"/>
          <ac:spMkLst>
            <pc:docMk/>
            <pc:sldMk cId="2761871651" sldId="895"/>
            <ac:spMk id="14" creationId="{717A702C-9BFD-482E-838B-0A3294ACF554}"/>
          </ac:spMkLst>
        </pc:spChg>
        <pc:spChg chg="add mod">
          <ac:chgData name="Amaury de Hemptinne" userId="09d4c125-315e-4fbf-9d12-d285a3ad4c3f" providerId="ADAL" clId="{38ED3582-C3FD-4C7B-8AE2-ADD7A473FB02}" dt="2022-02-07T07:52:13.368" v="2537" actId="113"/>
          <ac:spMkLst>
            <pc:docMk/>
            <pc:sldMk cId="2761871651" sldId="895"/>
            <ac:spMk id="16" creationId="{480D569C-AA8F-4896-8D55-5F2FE1442749}"/>
          </ac:spMkLst>
        </pc:spChg>
        <pc:spChg chg="add mod">
          <ac:chgData name="Amaury de Hemptinne" userId="09d4c125-315e-4fbf-9d12-d285a3ad4c3f" providerId="ADAL" clId="{38ED3582-C3FD-4C7B-8AE2-ADD7A473FB02}" dt="2022-02-07T07:51:33.108" v="2516" actId="1076"/>
          <ac:spMkLst>
            <pc:docMk/>
            <pc:sldMk cId="2761871651" sldId="895"/>
            <ac:spMk id="17" creationId="{8026E868-9394-44A8-B252-8403658CC2FB}"/>
          </ac:spMkLst>
        </pc:spChg>
        <pc:grpChg chg="del">
          <ac:chgData name="Amaury de Hemptinne" userId="09d4c125-315e-4fbf-9d12-d285a3ad4c3f" providerId="ADAL" clId="{38ED3582-C3FD-4C7B-8AE2-ADD7A473FB02}" dt="2022-02-07T07:51:12.847" v="2508" actId="478"/>
          <ac:grpSpMkLst>
            <pc:docMk/>
            <pc:sldMk cId="2761871651" sldId="895"/>
            <ac:grpSpMk id="11" creationId="{64B72F5A-3573-4FB6-9115-48A81C1B1E5D}"/>
          </ac:grpSpMkLst>
        </pc:grpChg>
        <pc:picChg chg="add mod ord">
          <ac:chgData name="Amaury de Hemptinne" userId="09d4c125-315e-4fbf-9d12-d285a3ad4c3f" providerId="ADAL" clId="{38ED3582-C3FD-4C7B-8AE2-ADD7A473FB02}" dt="2022-02-07T07:52:01.459" v="2535" actId="1036"/>
          <ac:picMkLst>
            <pc:docMk/>
            <pc:sldMk cId="2761871651" sldId="895"/>
            <ac:picMk id="15" creationId="{3E261AF3-32FE-4B3A-8690-6EF9160E18A4}"/>
          </ac:picMkLst>
        </pc:picChg>
      </pc:sldChg>
      <pc:sldChg chg="addSp modSp add del">
        <pc:chgData name="Amaury de Hemptinne" userId="09d4c125-315e-4fbf-9d12-d285a3ad4c3f" providerId="ADAL" clId="{38ED3582-C3FD-4C7B-8AE2-ADD7A473FB02}" dt="2022-02-08T16:02:58.847" v="5185" actId="47"/>
        <pc:sldMkLst>
          <pc:docMk/>
          <pc:sldMk cId="4001930727" sldId="896"/>
        </pc:sldMkLst>
        <pc:spChg chg="add mod">
          <ac:chgData name="Amaury de Hemptinne" userId="09d4c125-315e-4fbf-9d12-d285a3ad4c3f" providerId="ADAL" clId="{38ED3582-C3FD-4C7B-8AE2-ADD7A473FB02}" dt="2022-02-07T08:13:05.112" v="2860"/>
          <ac:spMkLst>
            <pc:docMk/>
            <pc:sldMk cId="4001930727" sldId="896"/>
            <ac:spMk id="5" creationId="{FCA2E54C-CD2E-4180-AD98-2AD1B4868399}"/>
          </ac:spMkLst>
        </pc:spChg>
        <pc:spChg chg="add mod">
          <ac:chgData name="Amaury de Hemptinne" userId="09d4c125-315e-4fbf-9d12-d285a3ad4c3f" providerId="ADAL" clId="{38ED3582-C3FD-4C7B-8AE2-ADD7A473FB02}" dt="2022-02-07T08:13:16.282" v="2861"/>
          <ac:spMkLst>
            <pc:docMk/>
            <pc:sldMk cId="4001930727" sldId="896"/>
            <ac:spMk id="6" creationId="{12F6D9DB-2A65-413A-B96D-F71DCD8F14BE}"/>
          </ac:spMkLst>
        </pc:spChg>
        <pc:graphicFrameChg chg="add mod">
          <ac:chgData name="Amaury de Hemptinne" userId="09d4c125-315e-4fbf-9d12-d285a3ad4c3f" providerId="ADAL" clId="{38ED3582-C3FD-4C7B-8AE2-ADD7A473FB02}" dt="2022-02-07T08:13:05.112" v="2860"/>
          <ac:graphicFrameMkLst>
            <pc:docMk/>
            <pc:sldMk cId="4001930727" sldId="896"/>
            <ac:graphicFrameMk id="4" creationId="{17F7ECE7-7C83-461C-B6E1-76FF2C72BFA8}"/>
          </ac:graphicFrameMkLst>
        </pc:graphicFrameChg>
      </pc:sldChg>
      <pc:sldChg chg="addSp delSp modSp add del mod">
        <pc:chgData name="Amaury de Hemptinne" userId="09d4c125-315e-4fbf-9d12-d285a3ad4c3f" providerId="ADAL" clId="{38ED3582-C3FD-4C7B-8AE2-ADD7A473FB02}" dt="2022-02-15T14:24:20.965" v="7106" actId="313"/>
        <pc:sldMkLst>
          <pc:docMk/>
          <pc:sldMk cId="2662662615" sldId="897"/>
        </pc:sldMkLst>
        <pc:spChg chg="mod">
          <ac:chgData name="Amaury de Hemptinne" userId="09d4c125-315e-4fbf-9d12-d285a3ad4c3f" providerId="ADAL" clId="{38ED3582-C3FD-4C7B-8AE2-ADD7A473FB02}" dt="2022-02-07T08:13:57.838" v="2884" actId="20577"/>
          <ac:spMkLst>
            <pc:docMk/>
            <pc:sldMk cId="2662662615" sldId="897"/>
            <ac:spMk id="2" creationId="{EB475EF2-E0FF-4DAD-991C-F15916EDA1D2}"/>
          </ac:spMkLst>
        </pc:spChg>
        <pc:spChg chg="add mod">
          <ac:chgData name="Amaury de Hemptinne" userId="09d4c125-315e-4fbf-9d12-d285a3ad4c3f" providerId="ADAL" clId="{38ED3582-C3FD-4C7B-8AE2-ADD7A473FB02}" dt="2022-02-07T08:13:34.722" v="2863"/>
          <ac:spMkLst>
            <pc:docMk/>
            <pc:sldMk cId="2662662615" sldId="897"/>
            <ac:spMk id="8" creationId="{75100721-2C2C-4958-A55D-1B3DC25C5088}"/>
          </ac:spMkLst>
        </pc:spChg>
        <pc:spChg chg="add del mod">
          <ac:chgData name="Amaury de Hemptinne" userId="09d4c125-315e-4fbf-9d12-d285a3ad4c3f" providerId="ADAL" clId="{38ED3582-C3FD-4C7B-8AE2-ADD7A473FB02}" dt="2022-02-15T07:59:17.305" v="6324" actId="478"/>
          <ac:spMkLst>
            <pc:docMk/>
            <pc:sldMk cId="2662662615" sldId="897"/>
            <ac:spMk id="15" creationId="{EA053031-54E3-4317-B3B7-91E29B6AC522}"/>
          </ac:spMkLst>
        </pc:spChg>
        <pc:graphicFrameChg chg="add mod">
          <ac:chgData name="Amaury de Hemptinne" userId="09d4c125-315e-4fbf-9d12-d285a3ad4c3f" providerId="ADAL" clId="{38ED3582-C3FD-4C7B-8AE2-ADD7A473FB02}" dt="2022-02-07T08:13:34.722" v="2863"/>
          <ac:graphicFrameMkLst>
            <pc:docMk/>
            <pc:sldMk cId="2662662615" sldId="897"/>
            <ac:graphicFrameMk id="4" creationId="{A0FD9C99-D6B2-4648-BD59-219C5EF851A8}"/>
          </ac:graphicFrameMkLst>
        </pc:graphicFrameChg>
        <pc:graphicFrameChg chg="add mod">
          <ac:chgData name="Amaury de Hemptinne" userId="09d4c125-315e-4fbf-9d12-d285a3ad4c3f" providerId="ADAL" clId="{38ED3582-C3FD-4C7B-8AE2-ADD7A473FB02}" dt="2022-02-07T08:13:34.722" v="2863"/>
          <ac:graphicFrameMkLst>
            <pc:docMk/>
            <pc:sldMk cId="2662662615" sldId="897"/>
            <ac:graphicFrameMk id="5" creationId="{0C63C57D-E54E-4E0C-8B42-568870E7CFAB}"/>
          </ac:graphicFrameMkLst>
        </pc:graphicFrameChg>
        <pc:graphicFrameChg chg="add mod">
          <ac:chgData name="Amaury de Hemptinne" userId="09d4c125-315e-4fbf-9d12-d285a3ad4c3f" providerId="ADAL" clId="{38ED3582-C3FD-4C7B-8AE2-ADD7A473FB02}" dt="2022-02-07T08:13:34.722" v="2863"/>
          <ac:graphicFrameMkLst>
            <pc:docMk/>
            <pc:sldMk cId="2662662615" sldId="897"/>
            <ac:graphicFrameMk id="6" creationId="{3939B60F-E426-4649-A062-C44AF5737C70}"/>
          </ac:graphicFrameMkLst>
        </pc:graphicFrameChg>
        <pc:graphicFrameChg chg="add mod">
          <ac:chgData name="Amaury de Hemptinne" userId="09d4c125-315e-4fbf-9d12-d285a3ad4c3f" providerId="ADAL" clId="{38ED3582-C3FD-4C7B-8AE2-ADD7A473FB02}" dt="2022-02-07T08:13:34.722" v="2863"/>
          <ac:graphicFrameMkLst>
            <pc:docMk/>
            <pc:sldMk cId="2662662615" sldId="897"/>
            <ac:graphicFrameMk id="7" creationId="{A768982F-9BA5-434A-AD36-B6F4F1311C62}"/>
          </ac:graphicFrameMkLst>
        </pc:graphicFrameChg>
        <pc:graphicFrameChg chg="add mod">
          <ac:chgData name="Amaury de Hemptinne" userId="09d4c125-315e-4fbf-9d12-d285a3ad4c3f" providerId="ADAL" clId="{38ED3582-C3FD-4C7B-8AE2-ADD7A473FB02}" dt="2022-02-07T08:13:34.722" v="2863"/>
          <ac:graphicFrameMkLst>
            <pc:docMk/>
            <pc:sldMk cId="2662662615" sldId="897"/>
            <ac:graphicFrameMk id="9" creationId="{38D49DD3-09A9-47B1-A3E0-A91D5EBA66F2}"/>
          </ac:graphicFrameMkLst>
        </pc:graphicFrameChg>
        <pc:graphicFrameChg chg="mod">
          <ac:chgData name="Amaury de Hemptinne" userId="09d4c125-315e-4fbf-9d12-d285a3ad4c3f" providerId="ADAL" clId="{38ED3582-C3FD-4C7B-8AE2-ADD7A473FB02}" dt="2022-02-15T14:24:15.804" v="7102" actId="313"/>
          <ac:graphicFrameMkLst>
            <pc:docMk/>
            <pc:sldMk cId="2662662615" sldId="897"/>
            <ac:graphicFrameMk id="10" creationId="{9E7265FB-EC9B-4C3A-A4D6-D0C0043AF08B}"/>
          </ac:graphicFrameMkLst>
        </pc:graphicFrameChg>
        <pc:graphicFrameChg chg="mod">
          <ac:chgData name="Amaury de Hemptinne" userId="09d4c125-315e-4fbf-9d12-d285a3ad4c3f" providerId="ADAL" clId="{38ED3582-C3FD-4C7B-8AE2-ADD7A473FB02}" dt="2022-02-15T14:24:16.434" v="7103" actId="313"/>
          <ac:graphicFrameMkLst>
            <pc:docMk/>
            <pc:sldMk cId="2662662615" sldId="897"/>
            <ac:graphicFrameMk id="11" creationId="{BBDD07C1-F6C0-449A-B7FE-C1D7BFB68ECD}"/>
          </ac:graphicFrameMkLst>
        </pc:graphicFrameChg>
        <pc:graphicFrameChg chg="mod">
          <ac:chgData name="Amaury de Hemptinne" userId="09d4c125-315e-4fbf-9d12-d285a3ad4c3f" providerId="ADAL" clId="{38ED3582-C3FD-4C7B-8AE2-ADD7A473FB02}" dt="2022-02-15T14:24:19.802" v="7104" actId="313"/>
          <ac:graphicFrameMkLst>
            <pc:docMk/>
            <pc:sldMk cId="2662662615" sldId="897"/>
            <ac:graphicFrameMk id="12" creationId="{AC5678E8-16D5-4634-9951-B82A3F171D1F}"/>
          </ac:graphicFrameMkLst>
        </pc:graphicFrameChg>
        <pc:graphicFrameChg chg="mod">
          <ac:chgData name="Amaury de Hemptinne" userId="09d4c125-315e-4fbf-9d12-d285a3ad4c3f" providerId="ADAL" clId="{38ED3582-C3FD-4C7B-8AE2-ADD7A473FB02}" dt="2022-02-15T14:24:20.965" v="7106" actId="313"/>
          <ac:graphicFrameMkLst>
            <pc:docMk/>
            <pc:sldMk cId="2662662615" sldId="897"/>
            <ac:graphicFrameMk id="13" creationId="{D09D436A-3556-4162-9582-F5F42F44F6F5}"/>
          </ac:graphicFrameMkLst>
        </pc:graphicFrameChg>
      </pc:sldChg>
      <pc:sldChg chg="addSp delSp modSp add del mod ord">
        <pc:chgData name="Amaury de Hemptinne" userId="09d4c125-315e-4fbf-9d12-d285a3ad4c3f" providerId="ADAL" clId="{38ED3582-C3FD-4C7B-8AE2-ADD7A473FB02}" dt="2022-02-15T07:59:10.593" v="6321"/>
        <pc:sldMkLst>
          <pc:docMk/>
          <pc:sldMk cId="967353376" sldId="898"/>
        </pc:sldMkLst>
        <pc:spChg chg="mod">
          <ac:chgData name="Amaury de Hemptinne" userId="09d4c125-315e-4fbf-9d12-d285a3ad4c3f" providerId="ADAL" clId="{38ED3582-C3FD-4C7B-8AE2-ADD7A473FB02}" dt="2022-02-15T07:44:12.426" v="6172" actId="6549"/>
          <ac:spMkLst>
            <pc:docMk/>
            <pc:sldMk cId="967353376" sldId="898"/>
            <ac:spMk id="2" creationId="{EB475EF2-E0FF-4DAD-991C-F15916EDA1D2}"/>
          </ac:spMkLst>
        </pc:spChg>
        <pc:spChg chg="add del mod">
          <ac:chgData name="Amaury de Hemptinne" userId="09d4c125-315e-4fbf-9d12-d285a3ad4c3f" providerId="ADAL" clId="{38ED3582-C3FD-4C7B-8AE2-ADD7A473FB02}" dt="2022-02-07T08:12:21.056" v="2853" actId="478"/>
          <ac:spMkLst>
            <pc:docMk/>
            <pc:sldMk cId="967353376" sldId="898"/>
            <ac:spMk id="4" creationId="{377AB1AE-01D6-4E20-8DB5-7EE6B77432F6}"/>
          </ac:spMkLst>
        </pc:spChg>
        <pc:spChg chg="add mod">
          <ac:chgData name="Amaury de Hemptinne" userId="09d4c125-315e-4fbf-9d12-d285a3ad4c3f" providerId="ADAL" clId="{38ED3582-C3FD-4C7B-8AE2-ADD7A473FB02}" dt="2022-02-15T07:59:10.593" v="6321"/>
          <ac:spMkLst>
            <pc:docMk/>
            <pc:sldMk cId="967353376" sldId="898"/>
            <ac:spMk id="10" creationId="{D0B098EA-720F-46F0-8D78-7A65F17DFDCF}"/>
          </ac:spMkLst>
        </pc:spChg>
        <pc:spChg chg="add del">
          <ac:chgData name="Amaury de Hemptinne" userId="09d4c125-315e-4fbf-9d12-d285a3ad4c3f" providerId="ADAL" clId="{38ED3582-C3FD-4C7B-8AE2-ADD7A473FB02}" dt="2022-02-07T08:10:45.328" v="2787" actId="478"/>
          <ac:spMkLst>
            <pc:docMk/>
            <pc:sldMk cId="967353376" sldId="898"/>
            <ac:spMk id="11" creationId="{63805BBB-B2ED-45B6-9543-1CBB040D239A}"/>
          </ac:spMkLst>
        </pc:spChg>
        <pc:spChg chg="add mod">
          <ac:chgData name="Amaury de Hemptinne" userId="09d4c125-315e-4fbf-9d12-d285a3ad4c3f" providerId="ADAL" clId="{38ED3582-C3FD-4C7B-8AE2-ADD7A473FB02}" dt="2022-02-07T08:12:52.780" v="2859" actId="20577"/>
          <ac:spMkLst>
            <pc:docMk/>
            <pc:sldMk cId="967353376" sldId="898"/>
            <ac:spMk id="12" creationId="{00F16178-94FC-4358-8CC6-8BF343529A92}"/>
          </ac:spMkLst>
        </pc:spChg>
        <pc:spChg chg="add mod">
          <ac:chgData name="Amaury de Hemptinne" userId="09d4c125-315e-4fbf-9d12-d285a3ad4c3f" providerId="ADAL" clId="{38ED3582-C3FD-4C7B-8AE2-ADD7A473FB02}" dt="2022-02-07T08:12:43.587" v="2858" actId="1076"/>
          <ac:spMkLst>
            <pc:docMk/>
            <pc:sldMk cId="967353376" sldId="898"/>
            <ac:spMk id="16" creationId="{5735E58C-D052-4644-A793-A7C82A158743}"/>
          </ac:spMkLst>
        </pc:spChg>
        <pc:graphicFrameChg chg="add del mod">
          <ac:chgData name="Amaury de Hemptinne" userId="09d4c125-315e-4fbf-9d12-d285a3ad4c3f" providerId="ADAL" clId="{38ED3582-C3FD-4C7B-8AE2-ADD7A473FB02}" dt="2022-02-07T08:10:27.228" v="2783" actId="478"/>
          <ac:graphicFrameMkLst>
            <pc:docMk/>
            <pc:sldMk cId="967353376" sldId="898"/>
            <ac:graphicFrameMk id="5" creationId="{4A7AA7F1-25C4-46FE-A4F7-6CF7CDFFF573}"/>
          </ac:graphicFrameMkLst>
        </pc:graphicFrameChg>
        <pc:graphicFrameChg chg="add del mod">
          <ac:chgData name="Amaury de Hemptinne" userId="09d4c125-315e-4fbf-9d12-d285a3ad4c3f" providerId="ADAL" clId="{38ED3582-C3FD-4C7B-8AE2-ADD7A473FB02}" dt="2022-02-07T08:10:27.228" v="2783" actId="478"/>
          <ac:graphicFrameMkLst>
            <pc:docMk/>
            <pc:sldMk cId="967353376" sldId="898"/>
            <ac:graphicFrameMk id="6" creationId="{3000F017-5FF0-4EB1-AA3E-E0630B7BAE3E}"/>
          </ac:graphicFrameMkLst>
        </pc:graphicFrameChg>
        <pc:graphicFrameChg chg="add del mod">
          <ac:chgData name="Amaury de Hemptinne" userId="09d4c125-315e-4fbf-9d12-d285a3ad4c3f" providerId="ADAL" clId="{38ED3582-C3FD-4C7B-8AE2-ADD7A473FB02}" dt="2022-02-07T08:10:27.228" v="2783" actId="478"/>
          <ac:graphicFrameMkLst>
            <pc:docMk/>
            <pc:sldMk cId="967353376" sldId="898"/>
            <ac:graphicFrameMk id="7" creationId="{5D94E826-2521-4730-95C7-A8A67AC825B1}"/>
          </ac:graphicFrameMkLst>
        </pc:graphicFrameChg>
        <pc:graphicFrameChg chg="add del mod">
          <ac:chgData name="Amaury de Hemptinne" userId="09d4c125-315e-4fbf-9d12-d285a3ad4c3f" providerId="ADAL" clId="{38ED3582-C3FD-4C7B-8AE2-ADD7A473FB02}" dt="2022-02-07T08:12:24.751" v="2854" actId="478"/>
          <ac:graphicFrameMkLst>
            <pc:docMk/>
            <pc:sldMk cId="967353376" sldId="898"/>
            <ac:graphicFrameMk id="8" creationId="{ED513536-6B14-4E80-A4C4-5F17D059BD8D}"/>
          </ac:graphicFrameMkLst>
        </pc:graphicFrameChg>
        <pc:graphicFrameChg chg="add del mod">
          <ac:chgData name="Amaury de Hemptinne" userId="09d4c125-315e-4fbf-9d12-d285a3ad4c3f" providerId="ADAL" clId="{38ED3582-C3FD-4C7B-8AE2-ADD7A473FB02}" dt="2022-02-07T08:12:24.751" v="2854" actId="478"/>
          <ac:graphicFrameMkLst>
            <pc:docMk/>
            <pc:sldMk cId="967353376" sldId="898"/>
            <ac:graphicFrameMk id="9" creationId="{B7D41D2D-0176-44BB-A675-0EE0CDF885E0}"/>
          </ac:graphicFrameMkLst>
        </pc:graphicFrameChg>
        <pc:graphicFrameChg chg="add mod">
          <ac:chgData name="Amaury de Hemptinne" userId="09d4c125-315e-4fbf-9d12-d285a3ad4c3f" providerId="ADAL" clId="{38ED3582-C3FD-4C7B-8AE2-ADD7A473FB02}" dt="2022-02-07T08:12:31.425" v="2856" actId="1076"/>
          <ac:graphicFrameMkLst>
            <pc:docMk/>
            <pc:sldMk cId="967353376" sldId="898"/>
            <ac:graphicFrameMk id="13" creationId="{9CFD8112-8955-440D-9E63-BAA054EDE308}"/>
          </ac:graphicFrameMkLst>
        </pc:graphicFrameChg>
        <pc:graphicFrameChg chg="add mod">
          <ac:chgData name="Amaury de Hemptinne" userId="09d4c125-315e-4fbf-9d12-d285a3ad4c3f" providerId="ADAL" clId="{38ED3582-C3FD-4C7B-8AE2-ADD7A473FB02}" dt="2022-02-07T08:12:31.425" v="2856" actId="1076"/>
          <ac:graphicFrameMkLst>
            <pc:docMk/>
            <pc:sldMk cId="967353376" sldId="898"/>
            <ac:graphicFrameMk id="14" creationId="{D17F17A5-1C09-4834-AE6F-047DFDBA9FE3}"/>
          </ac:graphicFrameMkLst>
        </pc:graphicFrameChg>
        <pc:graphicFrameChg chg="add mod">
          <ac:chgData name="Amaury de Hemptinne" userId="09d4c125-315e-4fbf-9d12-d285a3ad4c3f" providerId="ADAL" clId="{38ED3582-C3FD-4C7B-8AE2-ADD7A473FB02}" dt="2022-02-07T08:12:31.425" v="2856" actId="1076"/>
          <ac:graphicFrameMkLst>
            <pc:docMk/>
            <pc:sldMk cId="967353376" sldId="898"/>
            <ac:graphicFrameMk id="15" creationId="{4AA07D02-B809-43AA-A622-B96849A3D809}"/>
          </ac:graphicFrameMkLst>
        </pc:graphicFrameChg>
      </pc:sldChg>
      <pc:sldChg chg="addSp modSp add mod ord">
        <pc:chgData name="Amaury de Hemptinne" userId="09d4c125-315e-4fbf-9d12-d285a3ad4c3f" providerId="ADAL" clId="{38ED3582-C3FD-4C7B-8AE2-ADD7A473FB02}" dt="2022-02-16T08:00:45.566" v="7132" actId="6549"/>
        <pc:sldMkLst>
          <pc:docMk/>
          <pc:sldMk cId="3379698622" sldId="899"/>
        </pc:sldMkLst>
        <pc:spChg chg="mod">
          <ac:chgData name="Amaury de Hemptinne" userId="09d4c125-315e-4fbf-9d12-d285a3ad4c3f" providerId="ADAL" clId="{38ED3582-C3FD-4C7B-8AE2-ADD7A473FB02}" dt="2022-02-15T07:45:31.757" v="6229" actId="20577"/>
          <ac:spMkLst>
            <pc:docMk/>
            <pc:sldMk cId="3379698622" sldId="899"/>
            <ac:spMk id="2" creationId="{EB475EF2-E0FF-4DAD-991C-F15916EDA1D2}"/>
          </ac:spMkLst>
        </pc:spChg>
        <pc:spChg chg="add mod">
          <ac:chgData name="Amaury de Hemptinne" userId="09d4c125-315e-4fbf-9d12-d285a3ad4c3f" providerId="ADAL" clId="{38ED3582-C3FD-4C7B-8AE2-ADD7A473FB02}" dt="2022-02-16T08:00:45.566" v="7132" actId="6549"/>
          <ac:spMkLst>
            <pc:docMk/>
            <pc:sldMk cId="3379698622" sldId="899"/>
            <ac:spMk id="4" creationId="{0937E8AA-94B6-4C8C-90AF-704710FFD69B}"/>
          </ac:spMkLst>
        </pc:spChg>
      </pc:sldChg>
      <pc:sldChg chg="modSp add del mod">
        <pc:chgData name="Amaury de Hemptinne" userId="09d4c125-315e-4fbf-9d12-d285a3ad4c3f" providerId="ADAL" clId="{38ED3582-C3FD-4C7B-8AE2-ADD7A473FB02}" dt="2022-02-07T13:35:01.612" v="3262" actId="47"/>
        <pc:sldMkLst>
          <pc:docMk/>
          <pc:sldMk cId="1412110177" sldId="900"/>
        </pc:sldMkLst>
        <pc:spChg chg="mod">
          <ac:chgData name="Amaury de Hemptinne" userId="09d4c125-315e-4fbf-9d12-d285a3ad4c3f" providerId="ADAL" clId="{38ED3582-C3FD-4C7B-8AE2-ADD7A473FB02}" dt="2022-02-07T08:15:42.448" v="2930" actId="20577"/>
          <ac:spMkLst>
            <pc:docMk/>
            <pc:sldMk cId="1412110177" sldId="900"/>
            <ac:spMk id="2" creationId="{EB475EF2-E0FF-4DAD-991C-F15916EDA1D2}"/>
          </ac:spMkLst>
        </pc:spChg>
      </pc:sldChg>
      <pc:sldChg chg="add setBg">
        <pc:chgData name="Amaury de Hemptinne" userId="09d4c125-315e-4fbf-9d12-d285a3ad4c3f" providerId="ADAL" clId="{38ED3582-C3FD-4C7B-8AE2-ADD7A473FB02}" dt="2022-02-16T08:01:09.634" v="7135"/>
        <pc:sldMkLst>
          <pc:docMk/>
          <pc:sldMk cId="1234010203" sldId="901"/>
        </pc:sldMkLst>
      </pc:sldChg>
      <pc:sldChg chg="addSp delSp modSp add del mod setBg delAnim modAnim">
        <pc:chgData name="Amaury de Hemptinne" userId="09d4c125-315e-4fbf-9d12-d285a3ad4c3f" providerId="ADAL" clId="{38ED3582-C3FD-4C7B-8AE2-ADD7A473FB02}" dt="2022-02-16T08:00:53.617" v="7133" actId="2696"/>
        <pc:sldMkLst>
          <pc:docMk/>
          <pc:sldMk cId="2594411099" sldId="901"/>
        </pc:sldMkLst>
        <pc:spChg chg="mod">
          <ac:chgData name="Amaury de Hemptinne" userId="09d4c125-315e-4fbf-9d12-d285a3ad4c3f" providerId="ADAL" clId="{38ED3582-C3FD-4C7B-8AE2-ADD7A473FB02}" dt="2022-02-15T07:44:44.845" v="6178" actId="20577"/>
          <ac:spMkLst>
            <pc:docMk/>
            <pc:sldMk cId="2594411099" sldId="901"/>
            <ac:spMk id="2" creationId="{EB475EF2-E0FF-4DAD-991C-F15916EDA1D2}"/>
          </ac:spMkLst>
        </pc:spChg>
        <pc:spChg chg="add mod">
          <ac:chgData name="Amaury de Hemptinne" userId="09d4c125-315e-4fbf-9d12-d285a3ad4c3f" providerId="ADAL" clId="{38ED3582-C3FD-4C7B-8AE2-ADD7A473FB02}" dt="2022-02-08T09:40:18.677" v="4728" actId="20577"/>
          <ac:spMkLst>
            <pc:docMk/>
            <pc:sldMk cId="2594411099" sldId="901"/>
            <ac:spMk id="4" creationId="{635F3B0A-48BD-4949-8C4C-04A688D63DCA}"/>
          </ac:spMkLst>
        </pc:spChg>
        <pc:spChg chg="add del mod">
          <ac:chgData name="Amaury de Hemptinne" userId="09d4c125-315e-4fbf-9d12-d285a3ad4c3f" providerId="ADAL" clId="{38ED3582-C3FD-4C7B-8AE2-ADD7A473FB02}" dt="2022-02-08T09:40:01.279" v="4705" actId="478"/>
          <ac:spMkLst>
            <pc:docMk/>
            <pc:sldMk cId="2594411099" sldId="901"/>
            <ac:spMk id="6" creationId="{81C86753-A7EE-45A3-A936-1CD014F0F233}"/>
          </ac:spMkLst>
        </pc:spChg>
        <pc:spChg chg="add del mod">
          <ac:chgData name="Amaury de Hemptinne" userId="09d4c125-315e-4fbf-9d12-d285a3ad4c3f" providerId="ADAL" clId="{38ED3582-C3FD-4C7B-8AE2-ADD7A473FB02}" dt="2022-02-08T09:40:03.839" v="4707" actId="478"/>
          <ac:spMkLst>
            <pc:docMk/>
            <pc:sldMk cId="2594411099" sldId="901"/>
            <ac:spMk id="7" creationId="{CC1706AA-B6EF-4400-83A9-FCC4EF10E801}"/>
          </ac:spMkLst>
        </pc:spChg>
        <pc:picChg chg="add mod modCrop">
          <ac:chgData name="Amaury de Hemptinne" userId="09d4c125-315e-4fbf-9d12-d285a3ad4c3f" providerId="ADAL" clId="{38ED3582-C3FD-4C7B-8AE2-ADD7A473FB02}" dt="2022-02-08T09:41:04.331" v="4741" actId="18131"/>
          <ac:picMkLst>
            <pc:docMk/>
            <pc:sldMk cId="2594411099" sldId="901"/>
            <ac:picMk id="5" creationId="{146ADEB5-08AD-4EED-8C27-38F063E6A7EE}"/>
          </ac:picMkLst>
        </pc:picChg>
        <pc:picChg chg="add del mod">
          <ac:chgData name="Amaury de Hemptinne" userId="09d4c125-315e-4fbf-9d12-d285a3ad4c3f" providerId="ADAL" clId="{38ED3582-C3FD-4C7B-8AE2-ADD7A473FB02}" dt="2022-02-08T09:39:59.979" v="4704" actId="478"/>
          <ac:picMkLst>
            <pc:docMk/>
            <pc:sldMk cId="2594411099" sldId="901"/>
            <ac:picMk id="8" creationId="{9A3461C4-464A-4980-951B-207263204767}"/>
          </ac:picMkLst>
        </pc:picChg>
        <pc:picChg chg="add mod modCrop">
          <ac:chgData name="Amaury de Hemptinne" userId="09d4c125-315e-4fbf-9d12-d285a3ad4c3f" providerId="ADAL" clId="{38ED3582-C3FD-4C7B-8AE2-ADD7A473FB02}" dt="2022-02-08T09:40:53.509" v="4739" actId="1076"/>
          <ac:picMkLst>
            <pc:docMk/>
            <pc:sldMk cId="2594411099" sldId="901"/>
            <ac:picMk id="10" creationId="{3D4D301F-E8DD-4A03-890E-BBFD928D7B24}"/>
          </ac:picMkLst>
        </pc:picChg>
        <pc:picChg chg="add del mod">
          <ac:chgData name="Amaury de Hemptinne" userId="09d4c125-315e-4fbf-9d12-d285a3ad4c3f" providerId="ADAL" clId="{38ED3582-C3FD-4C7B-8AE2-ADD7A473FB02}" dt="2022-02-08T09:42:38.014" v="4867" actId="21"/>
          <ac:picMkLst>
            <pc:docMk/>
            <pc:sldMk cId="2594411099" sldId="901"/>
            <ac:picMk id="12" creationId="{7538329A-A18F-4DBD-B366-03C9DB38A262}"/>
          </ac:picMkLst>
        </pc:picChg>
        <pc:cxnChg chg="add del mod">
          <ac:chgData name="Amaury de Hemptinne" userId="09d4c125-315e-4fbf-9d12-d285a3ad4c3f" providerId="ADAL" clId="{38ED3582-C3FD-4C7B-8AE2-ADD7A473FB02}" dt="2022-02-07T08:19:48.133" v="2967" actId="11529"/>
          <ac:cxnSpMkLst>
            <pc:docMk/>
            <pc:sldMk cId="2594411099" sldId="901"/>
            <ac:cxnSpMk id="9" creationId="{0EAD91C3-194C-49C2-9E60-8021D54F2F09}"/>
          </ac:cxnSpMkLst>
        </pc:cxnChg>
        <pc:cxnChg chg="add del mod">
          <ac:chgData name="Amaury de Hemptinne" userId="09d4c125-315e-4fbf-9d12-d285a3ad4c3f" providerId="ADAL" clId="{38ED3582-C3FD-4C7B-8AE2-ADD7A473FB02}" dt="2022-02-08T09:40:02.178" v="4706" actId="478"/>
          <ac:cxnSpMkLst>
            <pc:docMk/>
            <pc:sldMk cId="2594411099" sldId="901"/>
            <ac:cxnSpMk id="11" creationId="{9C76FFCE-2E2C-428A-9885-019CD567F6AE}"/>
          </ac:cxnSpMkLst>
        </pc:cxnChg>
      </pc:sldChg>
      <pc:sldChg chg="addSp modSp add mod">
        <pc:chgData name="Amaury de Hemptinne" userId="09d4c125-315e-4fbf-9d12-d285a3ad4c3f" providerId="ADAL" clId="{38ED3582-C3FD-4C7B-8AE2-ADD7A473FB02}" dt="2022-02-15T14:24:05.625" v="7100" actId="313"/>
        <pc:sldMkLst>
          <pc:docMk/>
          <pc:sldMk cId="1587559439" sldId="902"/>
        </pc:sldMkLst>
        <pc:spChg chg="mod">
          <ac:chgData name="Amaury de Hemptinne" userId="09d4c125-315e-4fbf-9d12-d285a3ad4c3f" providerId="ADAL" clId="{38ED3582-C3FD-4C7B-8AE2-ADD7A473FB02}" dt="2022-02-15T07:43:59.756" v="6169" actId="6549"/>
          <ac:spMkLst>
            <pc:docMk/>
            <pc:sldMk cId="1587559439" sldId="902"/>
            <ac:spMk id="2" creationId="{EB475EF2-E0FF-4DAD-991C-F15916EDA1D2}"/>
          </ac:spMkLst>
        </pc:spChg>
        <pc:spChg chg="add mod">
          <ac:chgData name="Amaury de Hemptinne" userId="09d4c125-315e-4fbf-9d12-d285a3ad4c3f" providerId="ADAL" clId="{38ED3582-C3FD-4C7B-8AE2-ADD7A473FB02}" dt="2022-02-15T07:59:07.102" v="6318"/>
          <ac:spMkLst>
            <pc:docMk/>
            <pc:sldMk cId="1587559439" sldId="902"/>
            <ac:spMk id="9" creationId="{C688E571-27A9-4777-A990-8FA6C6F7507E}"/>
          </ac:spMkLst>
        </pc:spChg>
        <pc:spChg chg="mod">
          <ac:chgData name="Amaury de Hemptinne" userId="09d4c125-315e-4fbf-9d12-d285a3ad4c3f" providerId="ADAL" clId="{38ED3582-C3FD-4C7B-8AE2-ADD7A473FB02}" dt="2022-02-15T14:24:05.625" v="7100" actId="313"/>
          <ac:spMkLst>
            <pc:docMk/>
            <pc:sldMk cId="1587559439" sldId="902"/>
            <ac:spMk id="19" creationId="{2979845A-5F50-44FD-AFDB-C5DA3A198450}"/>
          </ac:spMkLst>
        </pc:spChg>
      </pc:sldChg>
      <pc:sldChg chg="addSp delSp modSp add del mod delAnim modAnim modNotesTx">
        <pc:chgData name="Amaury de Hemptinne" userId="09d4c125-315e-4fbf-9d12-d285a3ad4c3f" providerId="ADAL" clId="{38ED3582-C3FD-4C7B-8AE2-ADD7A473FB02}" dt="2022-02-08T09:50:24.762" v="5068" actId="47"/>
        <pc:sldMkLst>
          <pc:docMk/>
          <pc:sldMk cId="3476375259" sldId="902"/>
        </pc:sldMkLst>
        <pc:spChg chg="del">
          <ac:chgData name="Amaury de Hemptinne" userId="09d4c125-315e-4fbf-9d12-d285a3ad4c3f" providerId="ADAL" clId="{38ED3582-C3FD-4C7B-8AE2-ADD7A473FB02}" dt="2022-02-07T08:17:04.276" v="2937" actId="478"/>
          <ac:spMkLst>
            <pc:docMk/>
            <pc:sldMk cId="3476375259" sldId="902"/>
            <ac:spMk id="4" creationId="{635F3B0A-48BD-4949-8C4C-04A688D63DCA}"/>
          </ac:spMkLst>
        </pc:spChg>
        <pc:spChg chg="del">
          <ac:chgData name="Amaury de Hemptinne" userId="09d4c125-315e-4fbf-9d12-d285a3ad4c3f" providerId="ADAL" clId="{38ED3582-C3FD-4C7B-8AE2-ADD7A473FB02}" dt="2022-02-07T08:19:34.959" v="2965" actId="478"/>
          <ac:spMkLst>
            <pc:docMk/>
            <pc:sldMk cId="3476375259" sldId="902"/>
            <ac:spMk id="6" creationId="{81C86753-A7EE-45A3-A936-1CD014F0F233}"/>
          </ac:spMkLst>
        </pc:spChg>
        <pc:spChg chg="add del mod">
          <ac:chgData name="Amaury de Hemptinne" userId="09d4c125-315e-4fbf-9d12-d285a3ad4c3f" providerId="ADAL" clId="{38ED3582-C3FD-4C7B-8AE2-ADD7A473FB02}" dt="2022-02-07T08:17:13.568" v="2938" actId="478"/>
          <ac:spMkLst>
            <pc:docMk/>
            <pc:sldMk cId="3476375259" sldId="902"/>
            <ac:spMk id="9" creationId="{27B85C1B-45BE-467B-A0A4-776170AC7015}"/>
          </ac:spMkLst>
        </pc:spChg>
        <pc:spChg chg="add mod">
          <ac:chgData name="Amaury de Hemptinne" userId="09d4c125-315e-4fbf-9d12-d285a3ad4c3f" providerId="ADAL" clId="{38ED3582-C3FD-4C7B-8AE2-ADD7A473FB02}" dt="2022-02-07T08:17:14.388" v="2939"/>
          <ac:spMkLst>
            <pc:docMk/>
            <pc:sldMk cId="3476375259" sldId="902"/>
            <ac:spMk id="11" creationId="{9EDF32D3-A896-4FA5-B6CA-180EA735BC60}"/>
          </ac:spMkLst>
        </pc:spChg>
        <pc:picChg chg="del">
          <ac:chgData name="Amaury de Hemptinne" userId="09d4c125-315e-4fbf-9d12-d285a3ad4c3f" providerId="ADAL" clId="{38ED3582-C3FD-4C7B-8AE2-ADD7A473FB02}" dt="2022-02-07T08:17:00.586" v="2936" actId="478"/>
          <ac:picMkLst>
            <pc:docMk/>
            <pc:sldMk cId="3476375259" sldId="902"/>
            <ac:picMk id="8" creationId="{9A3461C4-464A-4980-951B-207263204767}"/>
          </ac:picMkLst>
        </pc:picChg>
        <pc:picChg chg="add mod">
          <ac:chgData name="Amaury de Hemptinne" userId="09d4c125-315e-4fbf-9d12-d285a3ad4c3f" providerId="ADAL" clId="{38ED3582-C3FD-4C7B-8AE2-ADD7A473FB02}" dt="2022-02-07T08:17:14.388" v="2939"/>
          <ac:picMkLst>
            <pc:docMk/>
            <pc:sldMk cId="3476375259" sldId="902"/>
            <ac:picMk id="12" creationId="{DB812189-6B69-4EC3-84C4-DABFCF1412B3}"/>
          </ac:picMkLst>
        </pc:picChg>
      </pc:sldChg>
      <pc:sldChg chg="addSp delSp modSp add del mod delAnim modAnim">
        <pc:chgData name="Amaury de Hemptinne" userId="09d4c125-315e-4fbf-9d12-d285a3ad4c3f" providerId="ADAL" clId="{38ED3582-C3FD-4C7B-8AE2-ADD7A473FB02}" dt="2022-02-08T09:50:24.762" v="5068" actId="47"/>
        <pc:sldMkLst>
          <pc:docMk/>
          <pc:sldMk cId="2383019052" sldId="903"/>
        </pc:sldMkLst>
        <pc:spChg chg="add del mod">
          <ac:chgData name="Amaury de Hemptinne" userId="09d4c125-315e-4fbf-9d12-d285a3ad4c3f" providerId="ADAL" clId="{38ED3582-C3FD-4C7B-8AE2-ADD7A473FB02}" dt="2022-02-07T08:17:35.070" v="2942" actId="478"/>
          <ac:spMkLst>
            <pc:docMk/>
            <pc:sldMk cId="2383019052" sldId="903"/>
            <ac:spMk id="4" creationId="{03D620E9-EA69-4452-8961-F1B4DA2F9F0F}"/>
          </ac:spMkLst>
        </pc:spChg>
        <pc:spChg chg="del">
          <ac:chgData name="Amaury de Hemptinne" userId="09d4c125-315e-4fbf-9d12-d285a3ad4c3f" providerId="ADAL" clId="{38ED3582-C3FD-4C7B-8AE2-ADD7A473FB02}" dt="2022-02-07T08:17:39.098" v="2947" actId="478"/>
          <ac:spMkLst>
            <pc:docMk/>
            <pc:sldMk cId="2383019052" sldId="903"/>
            <ac:spMk id="6" creationId="{81C86753-A7EE-45A3-A936-1CD014F0F233}"/>
          </ac:spMkLst>
        </pc:spChg>
        <pc:spChg chg="del">
          <ac:chgData name="Amaury de Hemptinne" userId="09d4c125-315e-4fbf-9d12-d285a3ad4c3f" providerId="ADAL" clId="{38ED3582-C3FD-4C7B-8AE2-ADD7A473FB02}" dt="2022-02-07T08:17:38.062" v="2946" actId="478"/>
          <ac:spMkLst>
            <pc:docMk/>
            <pc:sldMk cId="2383019052" sldId="903"/>
            <ac:spMk id="7" creationId="{CC1706AA-B6EF-4400-83A9-FCC4EF10E801}"/>
          </ac:spMkLst>
        </pc:spChg>
        <pc:spChg chg="del">
          <ac:chgData name="Amaury de Hemptinne" userId="09d4c125-315e-4fbf-9d12-d285a3ad4c3f" providerId="ADAL" clId="{38ED3582-C3FD-4C7B-8AE2-ADD7A473FB02}" dt="2022-02-07T08:17:33.203" v="2941" actId="478"/>
          <ac:spMkLst>
            <pc:docMk/>
            <pc:sldMk cId="2383019052" sldId="903"/>
            <ac:spMk id="11" creationId="{9EDF32D3-A896-4FA5-B6CA-180EA735BC60}"/>
          </ac:spMkLst>
        </pc:spChg>
        <pc:spChg chg="add mod">
          <ac:chgData name="Amaury de Hemptinne" userId="09d4c125-315e-4fbf-9d12-d285a3ad4c3f" providerId="ADAL" clId="{38ED3582-C3FD-4C7B-8AE2-ADD7A473FB02}" dt="2022-02-07T08:17:40.107" v="2948"/>
          <ac:spMkLst>
            <pc:docMk/>
            <pc:sldMk cId="2383019052" sldId="903"/>
            <ac:spMk id="13" creationId="{BEB31B6E-95F4-4E9D-8F6A-F5B0720ACC3C}"/>
          </ac:spMkLst>
        </pc:spChg>
        <pc:spChg chg="add mod">
          <ac:chgData name="Amaury de Hemptinne" userId="09d4c125-315e-4fbf-9d12-d285a3ad4c3f" providerId="ADAL" clId="{38ED3582-C3FD-4C7B-8AE2-ADD7A473FB02}" dt="2022-02-07T08:17:40.107" v="2948"/>
          <ac:spMkLst>
            <pc:docMk/>
            <pc:sldMk cId="2383019052" sldId="903"/>
            <ac:spMk id="16" creationId="{8FB4E052-4A5A-48F1-8C11-2E375293958B}"/>
          </ac:spMkLst>
        </pc:spChg>
        <pc:picChg chg="del mod">
          <ac:chgData name="Amaury de Hemptinne" userId="09d4c125-315e-4fbf-9d12-d285a3ad4c3f" providerId="ADAL" clId="{38ED3582-C3FD-4C7B-8AE2-ADD7A473FB02}" dt="2022-02-07T08:17:36.553" v="2945" actId="478"/>
          <ac:picMkLst>
            <pc:docMk/>
            <pc:sldMk cId="2383019052" sldId="903"/>
            <ac:picMk id="5" creationId="{146ADEB5-08AD-4EED-8C27-38F063E6A7EE}"/>
          </ac:picMkLst>
        </pc:picChg>
        <pc:picChg chg="del">
          <ac:chgData name="Amaury de Hemptinne" userId="09d4c125-315e-4fbf-9d12-d285a3ad4c3f" providerId="ADAL" clId="{38ED3582-C3FD-4C7B-8AE2-ADD7A473FB02}" dt="2022-02-07T08:17:35.641" v="2943" actId="478"/>
          <ac:picMkLst>
            <pc:docMk/>
            <pc:sldMk cId="2383019052" sldId="903"/>
            <ac:picMk id="12" creationId="{DB812189-6B69-4EC3-84C4-DABFCF1412B3}"/>
          </ac:picMkLst>
        </pc:picChg>
        <pc:picChg chg="add mod">
          <ac:chgData name="Amaury de Hemptinne" userId="09d4c125-315e-4fbf-9d12-d285a3ad4c3f" providerId="ADAL" clId="{38ED3582-C3FD-4C7B-8AE2-ADD7A473FB02}" dt="2022-02-07T08:17:40.107" v="2948"/>
          <ac:picMkLst>
            <pc:docMk/>
            <pc:sldMk cId="2383019052" sldId="903"/>
            <ac:picMk id="14" creationId="{D25D2764-4CE1-436E-84C7-145007E0AA36}"/>
          </ac:picMkLst>
        </pc:picChg>
        <pc:picChg chg="add mod">
          <ac:chgData name="Amaury de Hemptinne" userId="09d4c125-315e-4fbf-9d12-d285a3ad4c3f" providerId="ADAL" clId="{38ED3582-C3FD-4C7B-8AE2-ADD7A473FB02}" dt="2022-02-07T08:17:40.107" v="2948"/>
          <ac:picMkLst>
            <pc:docMk/>
            <pc:sldMk cId="2383019052" sldId="903"/>
            <ac:picMk id="15" creationId="{25C49ADE-FAE8-4C2F-8AE9-E368ECABF4A4}"/>
          </ac:picMkLst>
        </pc:picChg>
      </pc:sldChg>
      <pc:sldChg chg="addSp delSp modSp add del mod delAnim modAnim">
        <pc:chgData name="Amaury de Hemptinne" userId="09d4c125-315e-4fbf-9d12-d285a3ad4c3f" providerId="ADAL" clId="{38ED3582-C3FD-4C7B-8AE2-ADD7A473FB02}" dt="2022-02-08T09:50:24.762" v="5068" actId="47"/>
        <pc:sldMkLst>
          <pc:docMk/>
          <pc:sldMk cId="1000166679" sldId="904"/>
        </pc:sldMkLst>
        <pc:spChg chg="add del mod">
          <ac:chgData name="Amaury de Hemptinne" userId="09d4c125-315e-4fbf-9d12-d285a3ad4c3f" providerId="ADAL" clId="{38ED3582-C3FD-4C7B-8AE2-ADD7A473FB02}" dt="2022-02-07T08:17:57.513" v="2951" actId="478"/>
          <ac:spMkLst>
            <pc:docMk/>
            <pc:sldMk cId="1000166679" sldId="904"/>
            <ac:spMk id="4" creationId="{09C328DB-5592-4099-8026-7A13CB367D3D}"/>
          </ac:spMkLst>
        </pc:spChg>
        <pc:spChg chg="add mod">
          <ac:chgData name="Amaury de Hemptinne" userId="09d4c125-315e-4fbf-9d12-d285a3ad4c3f" providerId="ADAL" clId="{38ED3582-C3FD-4C7B-8AE2-ADD7A473FB02}" dt="2022-02-07T08:17:59.067" v="2953"/>
          <ac:spMkLst>
            <pc:docMk/>
            <pc:sldMk cId="1000166679" sldId="904"/>
            <ac:spMk id="10" creationId="{D97D5257-DBF4-42D4-8AEF-34180524162F}"/>
          </ac:spMkLst>
        </pc:spChg>
        <pc:spChg chg="add mod">
          <ac:chgData name="Amaury de Hemptinne" userId="09d4c125-315e-4fbf-9d12-d285a3ad4c3f" providerId="ADAL" clId="{38ED3582-C3FD-4C7B-8AE2-ADD7A473FB02}" dt="2022-02-07T08:18:34.836" v="2959"/>
          <ac:spMkLst>
            <pc:docMk/>
            <pc:sldMk cId="1000166679" sldId="904"/>
            <ac:spMk id="12" creationId="{D8BA28B7-FDCD-4D6A-8B95-8B75B8C446C6}"/>
          </ac:spMkLst>
        </pc:spChg>
        <pc:spChg chg="del">
          <ac:chgData name="Amaury de Hemptinne" userId="09d4c125-315e-4fbf-9d12-d285a3ad4c3f" providerId="ADAL" clId="{38ED3582-C3FD-4C7B-8AE2-ADD7A473FB02}" dt="2022-02-07T08:17:55.228" v="2950" actId="478"/>
          <ac:spMkLst>
            <pc:docMk/>
            <pc:sldMk cId="1000166679" sldId="904"/>
            <ac:spMk id="13" creationId="{BEB31B6E-95F4-4E9D-8F6A-F5B0720ACC3C}"/>
          </ac:spMkLst>
        </pc:spChg>
        <pc:spChg chg="add del">
          <ac:chgData name="Amaury de Hemptinne" userId="09d4c125-315e-4fbf-9d12-d285a3ad4c3f" providerId="ADAL" clId="{38ED3582-C3FD-4C7B-8AE2-ADD7A473FB02}" dt="2022-02-07T08:18:43.664" v="2962" actId="478"/>
          <ac:spMkLst>
            <pc:docMk/>
            <pc:sldMk cId="1000166679" sldId="904"/>
            <ac:spMk id="16" creationId="{8FB4E052-4A5A-48F1-8C11-2E375293958B}"/>
          </ac:spMkLst>
        </pc:spChg>
        <pc:picChg chg="add mod">
          <ac:chgData name="Amaury de Hemptinne" userId="09d4c125-315e-4fbf-9d12-d285a3ad4c3f" providerId="ADAL" clId="{38ED3582-C3FD-4C7B-8AE2-ADD7A473FB02}" dt="2022-02-07T08:17:59.067" v="2953"/>
          <ac:picMkLst>
            <pc:docMk/>
            <pc:sldMk cId="1000166679" sldId="904"/>
            <ac:picMk id="11" creationId="{FA1FBB5C-749F-4497-83E8-CF4C38E1EF13}"/>
          </ac:picMkLst>
        </pc:picChg>
        <pc:picChg chg="add del">
          <ac:chgData name="Amaury de Hemptinne" userId="09d4c125-315e-4fbf-9d12-d285a3ad4c3f" providerId="ADAL" clId="{38ED3582-C3FD-4C7B-8AE2-ADD7A473FB02}" dt="2022-02-07T08:18:40.333" v="2961" actId="478"/>
          <ac:picMkLst>
            <pc:docMk/>
            <pc:sldMk cId="1000166679" sldId="904"/>
            <ac:picMk id="14" creationId="{D25D2764-4CE1-436E-84C7-145007E0AA36}"/>
          </ac:picMkLst>
        </pc:picChg>
        <pc:picChg chg="del">
          <ac:chgData name="Amaury de Hemptinne" userId="09d4c125-315e-4fbf-9d12-d285a3ad4c3f" providerId="ADAL" clId="{38ED3582-C3FD-4C7B-8AE2-ADD7A473FB02}" dt="2022-02-07T08:17:58.092" v="2952" actId="478"/>
          <ac:picMkLst>
            <pc:docMk/>
            <pc:sldMk cId="1000166679" sldId="904"/>
            <ac:picMk id="15" creationId="{25C49ADE-FAE8-4C2F-8AE9-E368ECABF4A4}"/>
          </ac:picMkLst>
        </pc:picChg>
      </pc:sldChg>
      <pc:sldChg chg="addSp delSp modSp add del mod delAnim modAnim">
        <pc:chgData name="Amaury de Hemptinne" userId="09d4c125-315e-4fbf-9d12-d285a3ad4c3f" providerId="ADAL" clId="{38ED3582-C3FD-4C7B-8AE2-ADD7A473FB02}" dt="2022-02-08T09:50:24.762" v="5068" actId="47"/>
        <pc:sldMkLst>
          <pc:docMk/>
          <pc:sldMk cId="4266641524" sldId="905"/>
        </pc:sldMkLst>
        <pc:spChg chg="add del mod">
          <ac:chgData name="Amaury de Hemptinne" userId="09d4c125-315e-4fbf-9d12-d285a3ad4c3f" providerId="ADAL" clId="{38ED3582-C3FD-4C7B-8AE2-ADD7A473FB02}" dt="2022-02-07T08:18:10.298" v="2956" actId="478"/>
          <ac:spMkLst>
            <pc:docMk/>
            <pc:sldMk cId="4266641524" sldId="905"/>
            <ac:spMk id="4" creationId="{55989B6F-FD26-422B-BC74-8F3B5D0DAA7C}"/>
          </ac:spMkLst>
        </pc:spChg>
        <pc:spChg chg="del">
          <ac:chgData name="Amaury de Hemptinne" userId="09d4c125-315e-4fbf-9d12-d285a3ad4c3f" providerId="ADAL" clId="{38ED3582-C3FD-4C7B-8AE2-ADD7A473FB02}" dt="2022-02-07T08:18:09.295" v="2955" actId="478"/>
          <ac:spMkLst>
            <pc:docMk/>
            <pc:sldMk cId="4266641524" sldId="905"/>
            <ac:spMk id="10" creationId="{D97D5257-DBF4-42D4-8AEF-34180524162F}"/>
          </ac:spMkLst>
        </pc:spChg>
        <pc:spChg chg="add mod">
          <ac:chgData name="Amaury de Hemptinne" userId="09d4c125-315e-4fbf-9d12-d285a3ad4c3f" providerId="ADAL" clId="{38ED3582-C3FD-4C7B-8AE2-ADD7A473FB02}" dt="2022-02-07T08:18:11.884" v="2958"/>
          <ac:spMkLst>
            <pc:docMk/>
            <pc:sldMk cId="4266641524" sldId="905"/>
            <ac:spMk id="12" creationId="{030C4A1C-CC5A-4F5C-A9CB-5FC21163798A}"/>
          </ac:spMkLst>
        </pc:spChg>
        <pc:spChg chg="add mod">
          <ac:chgData name="Amaury de Hemptinne" userId="09d4c125-315e-4fbf-9d12-d285a3ad4c3f" providerId="ADAL" clId="{38ED3582-C3FD-4C7B-8AE2-ADD7A473FB02}" dt="2022-02-07T08:18:51.460" v="2963"/>
          <ac:spMkLst>
            <pc:docMk/>
            <pc:sldMk cId="4266641524" sldId="905"/>
            <ac:spMk id="15" creationId="{F0CD7CAB-79C5-46D9-8F17-EE46A5585A8D}"/>
          </ac:spMkLst>
        </pc:spChg>
        <pc:spChg chg="del">
          <ac:chgData name="Amaury de Hemptinne" userId="09d4c125-315e-4fbf-9d12-d285a3ad4c3f" providerId="ADAL" clId="{38ED3582-C3FD-4C7B-8AE2-ADD7A473FB02}" dt="2022-02-07T08:18:55.299" v="2964" actId="478"/>
          <ac:spMkLst>
            <pc:docMk/>
            <pc:sldMk cId="4266641524" sldId="905"/>
            <ac:spMk id="16" creationId="{8FB4E052-4A5A-48F1-8C11-2E375293958B}"/>
          </ac:spMkLst>
        </pc:spChg>
        <pc:picChg chg="del">
          <ac:chgData name="Amaury de Hemptinne" userId="09d4c125-315e-4fbf-9d12-d285a3ad4c3f" providerId="ADAL" clId="{38ED3582-C3FD-4C7B-8AE2-ADD7A473FB02}" dt="2022-02-07T08:18:10.937" v="2957" actId="478"/>
          <ac:picMkLst>
            <pc:docMk/>
            <pc:sldMk cId="4266641524" sldId="905"/>
            <ac:picMk id="11" creationId="{FA1FBB5C-749F-4497-83E8-CF4C38E1EF13}"/>
          </ac:picMkLst>
        </pc:picChg>
        <pc:picChg chg="add mod">
          <ac:chgData name="Amaury de Hemptinne" userId="09d4c125-315e-4fbf-9d12-d285a3ad4c3f" providerId="ADAL" clId="{38ED3582-C3FD-4C7B-8AE2-ADD7A473FB02}" dt="2022-02-07T08:18:11.884" v="2958"/>
          <ac:picMkLst>
            <pc:docMk/>
            <pc:sldMk cId="4266641524" sldId="905"/>
            <ac:picMk id="13" creationId="{BD555586-5536-4E47-9F0D-F33306A3AF6A}"/>
          </ac:picMkLst>
        </pc:picChg>
      </pc:sldChg>
      <pc:sldChg chg="addSp delSp modSp add mod modTransition delAnim">
        <pc:chgData name="Amaury de Hemptinne" userId="09d4c125-315e-4fbf-9d12-d285a3ad4c3f" providerId="ADAL" clId="{38ED3582-C3FD-4C7B-8AE2-ADD7A473FB02}" dt="2022-02-15T07:49:44.754" v="6257" actId="962"/>
        <pc:sldMkLst>
          <pc:docMk/>
          <pc:sldMk cId="933023002" sldId="906"/>
        </pc:sldMkLst>
        <pc:spChg chg="add mod">
          <ac:chgData name="Amaury de Hemptinne" userId="09d4c125-315e-4fbf-9d12-d285a3ad4c3f" providerId="ADAL" clId="{38ED3582-C3FD-4C7B-8AE2-ADD7A473FB02}" dt="2022-02-08T09:12:23.851" v="4242" actId="1076"/>
          <ac:spMkLst>
            <pc:docMk/>
            <pc:sldMk cId="933023002" sldId="906"/>
            <ac:spMk id="44" creationId="{EBDD0BF9-1368-43F6-9E83-802735FA4945}"/>
          </ac:spMkLst>
        </pc:spChg>
        <pc:spChg chg="del">
          <ac:chgData name="Amaury de Hemptinne" userId="09d4c125-315e-4fbf-9d12-d285a3ad4c3f" providerId="ADAL" clId="{38ED3582-C3FD-4C7B-8AE2-ADD7A473FB02}" dt="2022-02-08T09:03:59.335" v="4182" actId="478"/>
          <ac:spMkLst>
            <pc:docMk/>
            <pc:sldMk cId="933023002" sldId="906"/>
            <ac:spMk id="52" creationId="{62DD276E-91CE-4B6A-80B1-B76C68F80B41}"/>
          </ac:spMkLst>
        </pc:spChg>
        <pc:spChg chg="del">
          <ac:chgData name="Amaury de Hemptinne" userId="09d4c125-315e-4fbf-9d12-d285a3ad4c3f" providerId="ADAL" clId="{38ED3582-C3FD-4C7B-8AE2-ADD7A473FB02}" dt="2022-02-08T09:04:00.445" v="4183" actId="478"/>
          <ac:spMkLst>
            <pc:docMk/>
            <pc:sldMk cId="933023002" sldId="906"/>
            <ac:spMk id="53" creationId="{DCA129BD-2A79-4E0F-86CD-2F7178464568}"/>
          </ac:spMkLst>
        </pc:spChg>
        <pc:spChg chg="mod">
          <ac:chgData name="Amaury de Hemptinne" userId="09d4c125-315e-4fbf-9d12-d285a3ad4c3f" providerId="ADAL" clId="{38ED3582-C3FD-4C7B-8AE2-ADD7A473FB02}" dt="2022-02-15T07:49:44.754" v="6257" actId="962"/>
          <ac:spMkLst>
            <pc:docMk/>
            <pc:sldMk cId="933023002" sldId="906"/>
            <ac:spMk id="54" creationId="{FF71D64F-1E5D-49CA-AFEA-C6ED1C08C12F}"/>
          </ac:spMkLst>
        </pc:spChg>
        <pc:spChg chg="del">
          <ac:chgData name="Amaury de Hemptinne" userId="09d4c125-315e-4fbf-9d12-d285a3ad4c3f" providerId="ADAL" clId="{38ED3582-C3FD-4C7B-8AE2-ADD7A473FB02}" dt="2022-02-08T09:05:11.021" v="4190" actId="478"/>
          <ac:spMkLst>
            <pc:docMk/>
            <pc:sldMk cId="933023002" sldId="906"/>
            <ac:spMk id="55" creationId="{60C34446-8769-4F48-9E90-8EC13EA7C8C9}"/>
          </ac:spMkLst>
        </pc:spChg>
      </pc:sldChg>
      <pc:sldChg chg="add setBg">
        <pc:chgData name="Amaury de Hemptinne" userId="09d4c125-315e-4fbf-9d12-d285a3ad4c3f" providerId="ADAL" clId="{38ED3582-C3FD-4C7B-8AE2-ADD7A473FB02}" dt="2022-02-16T08:01:14.135" v="7136"/>
        <pc:sldMkLst>
          <pc:docMk/>
          <pc:sldMk cId="2951945381" sldId="907"/>
        </pc:sldMkLst>
      </pc:sldChg>
      <pc:sldChg chg="addSp delSp modSp add del mod delAnim">
        <pc:chgData name="Amaury de Hemptinne" userId="09d4c125-315e-4fbf-9d12-d285a3ad4c3f" providerId="ADAL" clId="{38ED3582-C3FD-4C7B-8AE2-ADD7A473FB02}" dt="2022-02-16T08:00:53.617" v="7133" actId="2696"/>
        <pc:sldMkLst>
          <pc:docMk/>
          <pc:sldMk cId="4109328293" sldId="907"/>
        </pc:sldMkLst>
        <pc:spChg chg="mod">
          <ac:chgData name="Amaury de Hemptinne" userId="09d4c125-315e-4fbf-9d12-d285a3ad4c3f" providerId="ADAL" clId="{38ED3582-C3FD-4C7B-8AE2-ADD7A473FB02}" dt="2022-02-15T07:44:50.842" v="6183" actId="20577"/>
          <ac:spMkLst>
            <pc:docMk/>
            <pc:sldMk cId="4109328293" sldId="907"/>
            <ac:spMk id="2" creationId="{EB475EF2-E0FF-4DAD-991C-F15916EDA1D2}"/>
          </ac:spMkLst>
        </pc:spChg>
        <pc:spChg chg="mod">
          <ac:chgData name="Amaury de Hemptinne" userId="09d4c125-315e-4fbf-9d12-d285a3ad4c3f" providerId="ADAL" clId="{38ED3582-C3FD-4C7B-8AE2-ADD7A473FB02}" dt="2022-02-08T09:47:25.490" v="5050" actId="20577"/>
          <ac:spMkLst>
            <pc:docMk/>
            <pc:sldMk cId="4109328293" sldId="907"/>
            <ac:spMk id="4" creationId="{635F3B0A-48BD-4949-8C4C-04A688D63DCA}"/>
          </ac:spMkLst>
        </pc:spChg>
        <pc:spChg chg="del">
          <ac:chgData name="Amaury de Hemptinne" userId="09d4c125-315e-4fbf-9d12-d285a3ad4c3f" providerId="ADAL" clId="{38ED3582-C3FD-4C7B-8AE2-ADD7A473FB02}" dt="2022-02-08T09:42:41.128" v="4869" actId="478"/>
          <ac:spMkLst>
            <pc:docMk/>
            <pc:sldMk cId="4109328293" sldId="907"/>
            <ac:spMk id="6" creationId="{81C86753-A7EE-45A3-A936-1CD014F0F233}"/>
          </ac:spMkLst>
        </pc:spChg>
        <pc:spChg chg="del">
          <ac:chgData name="Amaury de Hemptinne" userId="09d4c125-315e-4fbf-9d12-d285a3ad4c3f" providerId="ADAL" clId="{38ED3582-C3FD-4C7B-8AE2-ADD7A473FB02}" dt="2022-02-08T09:42:41.128" v="4869" actId="478"/>
          <ac:spMkLst>
            <pc:docMk/>
            <pc:sldMk cId="4109328293" sldId="907"/>
            <ac:spMk id="7" creationId="{CC1706AA-B6EF-4400-83A9-FCC4EF10E801}"/>
          </ac:spMkLst>
        </pc:spChg>
        <pc:picChg chg="del">
          <ac:chgData name="Amaury de Hemptinne" userId="09d4c125-315e-4fbf-9d12-d285a3ad4c3f" providerId="ADAL" clId="{38ED3582-C3FD-4C7B-8AE2-ADD7A473FB02}" dt="2022-02-08T09:42:39.593" v="4868" actId="478"/>
          <ac:picMkLst>
            <pc:docMk/>
            <pc:sldMk cId="4109328293" sldId="907"/>
            <ac:picMk id="5" creationId="{146ADEB5-08AD-4EED-8C27-38F063E6A7EE}"/>
          </ac:picMkLst>
        </pc:picChg>
        <pc:picChg chg="del">
          <ac:chgData name="Amaury de Hemptinne" userId="09d4c125-315e-4fbf-9d12-d285a3ad4c3f" providerId="ADAL" clId="{38ED3582-C3FD-4C7B-8AE2-ADD7A473FB02}" dt="2022-02-08T09:42:48.860" v="4873" actId="478"/>
          <ac:picMkLst>
            <pc:docMk/>
            <pc:sldMk cId="4109328293" sldId="907"/>
            <ac:picMk id="8" creationId="{9A3461C4-464A-4980-951B-207263204767}"/>
          </ac:picMkLst>
        </pc:picChg>
        <pc:picChg chg="add mod">
          <ac:chgData name="Amaury de Hemptinne" userId="09d4c125-315e-4fbf-9d12-d285a3ad4c3f" providerId="ADAL" clId="{38ED3582-C3FD-4C7B-8AE2-ADD7A473FB02}" dt="2022-02-08T09:42:50.836" v="4874" actId="1076"/>
          <ac:picMkLst>
            <pc:docMk/>
            <pc:sldMk cId="4109328293" sldId="907"/>
            <ac:picMk id="10" creationId="{20816ADE-4EEC-42FF-8E62-53F21B4982C7}"/>
          </ac:picMkLst>
        </pc:picChg>
        <pc:cxnChg chg="del mod">
          <ac:chgData name="Amaury de Hemptinne" userId="09d4c125-315e-4fbf-9d12-d285a3ad4c3f" providerId="ADAL" clId="{38ED3582-C3FD-4C7B-8AE2-ADD7A473FB02}" dt="2022-02-08T09:42:41.128" v="4869" actId="478"/>
          <ac:cxnSpMkLst>
            <pc:docMk/>
            <pc:sldMk cId="4109328293" sldId="907"/>
            <ac:cxnSpMk id="11" creationId="{9C76FFCE-2E2C-428A-9885-019CD567F6AE}"/>
          </ac:cxnSpMkLst>
        </pc:cxnChg>
      </pc:sldChg>
      <pc:sldChg chg="addSp delSp modSp add del mod modAnim modNotesTx">
        <pc:chgData name="Amaury de Hemptinne" userId="09d4c125-315e-4fbf-9d12-d285a3ad4c3f" providerId="ADAL" clId="{38ED3582-C3FD-4C7B-8AE2-ADD7A473FB02}" dt="2022-02-16T08:00:53.617" v="7133" actId="2696"/>
        <pc:sldMkLst>
          <pc:docMk/>
          <pc:sldMk cId="2281863238" sldId="908"/>
        </pc:sldMkLst>
        <pc:spChg chg="mod">
          <ac:chgData name="Amaury de Hemptinne" userId="09d4c125-315e-4fbf-9d12-d285a3ad4c3f" providerId="ADAL" clId="{38ED3582-C3FD-4C7B-8AE2-ADD7A473FB02}" dt="2022-02-15T07:45:03.415" v="6191" actId="20577"/>
          <ac:spMkLst>
            <pc:docMk/>
            <pc:sldMk cId="2281863238" sldId="908"/>
            <ac:spMk id="2" creationId="{EB475EF2-E0FF-4DAD-991C-F15916EDA1D2}"/>
          </ac:spMkLst>
        </pc:spChg>
        <pc:spChg chg="mod">
          <ac:chgData name="Amaury de Hemptinne" userId="09d4c125-315e-4fbf-9d12-d285a3ad4c3f" providerId="ADAL" clId="{38ED3582-C3FD-4C7B-8AE2-ADD7A473FB02}" dt="2022-02-15T07:39:40.598" v="6056" actId="20577"/>
          <ac:spMkLst>
            <pc:docMk/>
            <pc:sldMk cId="2281863238" sldId="908"/>
            <ac:spMk id="4" creationId="{635F3B0A-48BD-4949-8C4C-04A688D63DCA}"/>
          </ac:spMkLst>
        </pc:spChg>
        <pc:spChg chg="add mod">
          <ac:chgData name="Amaury de Hemptinne" userId="09d4c125-315e-4fbf-9d12-d285a3ad4c3f" providerId="ADAL" clId="{38ED3582-C3FD-4C7B-8AE2-ADD7A473FB02}" dt="2022-02-15T14:24:48.557" v="7108" actId="313"/>
          <ac:spMkLst>
            <pc:docMk/>
            <pc:sldMk cId="2281863238" sldId="908"/>
            <ac:spMk id="8" creationId="{63776E70-1675-4DDA-B895-16A72C366C38}"/>
          </ac:spMkLst>
        </pc:spChg>
        <pc:picChg chg="add mod">
          <ac:chgData name="Amaury de Hemptinne" userId="09d4c125-315e-4fbf-9d12-d285a3ad4c3f" providerId="ADAL" clId="{38ED3582-C3FD-4C7B-8AE2-ADD7A473FB02}" dt="2022-02-08T09:49:12.963" v="5053" actId="1076"/>
          <ac:picMkLst>
            <pc:docMk/>
            <pc:sldMk cId="2281863238" sldId="908"/>
            <ac:picMk id="6" creationId="{BDD873F1-5001-4A89-B86F-4416CD1719D6}"/>
          </ac:picMkLst>
        </pc:picChg>
        <pc:picChg chg="add mod">
          <ac:chgData name="Amaury de Hemptinne" userId="09d4c125-315e-4fbf-9d12-d285a3ad4c3f" providerId="ADAL" clId="{38ED3582-C3FD-4C7B-8AE2-ADD7A473FB02}" dt="2022-02-08T16:10:27.752" v="5231" actId="1076"/>
          <ac:picMkLst>
            <pc:docMk/>
            <pc:sldMk cId="2281863238" sldId="908"/>
            <ac:picMk id="7" creationId="{BC04AC96-1D83-41B3-B431-53A46C429D18}"/>
          </ac:picMkLst>
        </pc:picChg>
        <pc:picChg chg="add mod">
          <ac:chgData name="Amaury de Hemptinne" userId="09d4c125-315e-4fbf-9d12-d285a3ad4c3f" providerId="ADAL" clId="{38ED3582-C3FD-4C7B-8AE2-ADD7A473FB02}" dt="2022-02-15T07:39:03.680" v="6052" actId="1076"/>
          <ac:picMkLst>
            <pc:docMk/>
            <pc:sldMk cId="2281863238" sldId="908"/>
            <ac:picMk id="9" creationId="{9DD13027-CE0C-48A7-AF51-8E4C90845AE7}"/>
          </ac:picMkLst>
        </pc:picChg>
        <pc:picChg chg="del">
          <ac:chgData name="Amaury de Hemptinne" userId="09d4c125-315e-4fbf-9d12-d285a3ad4c3f" providerId="ADAL" clId="{38ED3582-C3FD-4C7B-8AE2-ADD7A473FB02}" dt="2022-02-08T09:43:22.435" v="4924" actId="478"/>
          <ac:picMkLst>
            <pc:docMk/>
            <pc:sldMk cId="2281863238" sldId="908"/>
            <ac:picMk id="10" creationId="{20816ADE-4EEC-42FF-8E62-53F21B4982C7}"/>
          </ac:picMkLst>
        </pc:picChg>
        <pc:picChg chg="add mod">
          <ac:chgData name="Amaury de Hemptinne" userId="09d4c125-315e-4fbf-9d12-d285a3ad4c3f" providerId="ADAL" clId="{38ED3582-C3FD-4C7B-8AE2-ADD7A473FB02}" dt="2022-02-15T07:39:08.215" v="6053" actId="1076"/>
          <ac:picMkLst>
            <pc:docMk/>
            <pc:sldMk cId="2281863238" sldId="908"/>
            <ac:picMk id="10" creationId="{5EFFE6AF-B2DB-46F9-AA06-6B509D8C5FF0}"/>
          </ac:picMkLst>
        </pc:picChg>
      </pc:sldChg>
      <pc:sldChg chg="add setBg">
        <pc:chgData name="Amaury de Hemptinne" userId="09d4c125-315e-4fbf-9d12-d285a3ad4c3f" providerId="ADAL" clId="{38ED3582-C3FD-4C7B-8AE2-ADD7A473FB02}" dt="2022-02-16T08:01:22.040" v="7138"/>
        <pc:sldMkLst>
          <pc:docMk/>
          <pc:sldMk cId="2591577733" sldId="908"/>
        </pc:sldMkLst>
      </pc:sldChg>
      <pc:sldChg chg="add setBg">
        <pc:chgData name="Amaury de Hemptinne" userId="09d4c125-315e-4fbf-9d12-d285a3ad4c3f" providerId="ADAL" clId="{38ED3582-C3FD-4C7B-8AE2-ADD7A473FB02}" dt="2022-02-16T08:01:18.514" v="7137"/>
        <pc:sldMkLst>
          <pc:docMk/>
          <pc:sldMk cId="2051385670" sldId="909"/>
        </pc:sldMkLst>
      </pc:sldChg>
      <pc:sldChg chg="addSp modSp add del mod ord modAnim">
        <pc:chgData name="Amaury de Hemptinne" userId="09d4c125-315e-4fbf-9d12-d285a3ad4c3f" providerId="ADAL" clId="{38ED3582-C3FD-4C7B-8AE2-ADD7A473FB02}" dt="2022-02-16T08:00:53.617" v="7133" actId="2696"/>
        <pc:sldMkLst>
          <pc:docMk/>
          <pc:sldMk cId="2528604025" sldId="909"/>
        </pc:sldMkLst>
        <pc:spChg chg="mod">
          <ac:chgData name="Amaury de Hemptinne" userId="09d4c125-315e-4fbf-9d12-d285a3ad4c3f" providerId="ADAL" clId="{38ED3582-C3FD-4C7B-8AE2-ADD7A473FB02}" dt="2022-02-15T07:44:57.255" v="6186" actId="20577"/>
          <ac:spMkLst>
            <pc:docMk/>
            <pc:sldMk cId="2528604025" sldId="909"/>
            <ac:spMk id="2" creationId="{EB475EF2-E0FF-4DAD-991C-F15916EDA1D2}"/>
          </ac:spMkLst>
        </pc:spChg>
        <pc:spChg chg="mod">
          <ac:chgData name="Amaury de Hemptinne" userId="09d4c125-315e-4fbf-9d12-d285a3ad4c3f" providerId="ADAL" clId="{38ED3582-C3FD-4C7B-8AE2-ADD7A473FB02}" dt="2022-02-15T07:37:00.561" v="6031" actId="20577"/>
          <ac:spMkLst>
            <pc:docMk/>
            <pc:sldMk cId="2528604025" sldId="909"/>
            <ac:spMk id="4" creationId="{635F3B0A-48BD-4949-8C4C-04A688D63DCA}"/>
          </ac:spMkLst>
        </pc:spChg>
        <pc:spChg chg="add mod">
          <ac:chgData name="Amaury de Hemptinne" userId="09d4c125-315e-4fbf-9d12-d285a3ad4c3f" providerId="ADAL" clId="{38ED3582-C3FD-4C7B-8AE2-ADD7A473FB02}" dt="2022-02-08T09:49:45.726" v="5063" actId="20577"/>
          <ac:spMkLst>
            <pc:docMk/>
            <pc:sldMk cId="2528604025" sldId="909"/>
            <ac:spMk id="7" creationId="{9F32E0E2-E53C-4436-AD81-E207B07274B9}"/>
          </ac:spMkLst>
        </pc:spChg>
        <pc:spChg chg="add mod">
          <ac:chgData name="Amaury de Hemptinne" userId="09d4c125-315e-4fbf-9d12-d285a3ad4c3f" providerId="ADAL" clId="{38ED3582-C3FD-4C7B-8AE2-ADD7A473FB02}" dt="2022-02-08T09:49:52.457" v="5067" actId="20577"/>
          <ac:spMkLst>
            <pc:docMk/>
            <pc:sldMk cId="2528604025" sldId="909"/>
            <ac:spMk id="10" creationId="{90FC61D7-D576-4912-BF6D-C198B0048A50}"/>
          </ac:spMkLst>
        </pc:spChg>
        <pc:picChg chg="add mod">
          <ac:chgData name="Amaury de Hemptinne" userId="09d4c125-315e-4fbf-9d12-d285a3ad4c3f" providerId="ADAL" clId="{38ED3582-C3FD-4C7B-8AE2-ADD7A473FB02}" dt="2022-02-08T09:45:23.139" v="5027" actId="1076"/>
          <ac:picMkLst>
            <pc:docMk/>
            <pc:sldMk cId="2528604025" sldId="909"/>
            <ac:picMk id="5" creationId="{EB835833-B90C-48C3-AC7D-FF18482B9A9F}"/>
          </ac:picMkLst>
        </pc:picChg>
        <pc:picChg chg="add mod">
          <ac:chgData name="Amaury de Hemptinne" userId="09d4c125-315e-4fbf-9d12-d285a3ad4c3f" providerId="ADAL" clId="{38ED3582-C3FD-4C7B-8AE2-ADD7A473FB02}" dt="2022-02-08T09:46:16.115" v="5035" actId="1076"/>
          <ac:picMkLst>
            <pc:docMk/>
            <pc:sldMk cId="2528604025" sldId="909"/>
            <ac:picMk id="8" creationId="{915FA0FF-362C-45D9-BF32-DAB3C68158C9}"/>
          </ac:picMkLst>
        </pc:picChg>
        <pc:picChg chg="add mod modCrop">
          <ac:chgData name="Amaury de Hemptinne" userId="09d4c125-315e-4fbf-9d12-d285a3ad4c3f" providerId="ADAL" clId="{38ED3582-C3FD-4C7B-8AE2-ADD7A473FB02}" dt="2022-02-15T07:38:09.370" v="6044" actId="1076"/>
          <ac:picMkLst>
            <pc:docMk/>
            <pc:sldMk cId="2528604025" sldId="909"/>
            <ac:picMk id="9" creationId="{23A6D355-14F6-4709-9A3E-837391192FB3}"/>
          </ac:picMkLst>
        </pc:picChg>
        <pc:picChg chg="add mod modCrop">
          <ac:chgData name="Amaury de Hemptinne" userId="09d4c125-315e-4fbf-9d12-d285a3ad4c3f" providerId="ADAL" clId="{38ED3582-C3FD-4C7B-8AE2-ADD7A473FB02}" dt="2022-02-15T07:38:34.238" v="6049" actId="1076"/>
          <ac:picMkLst>
            <pc:docMk/>
            <pc:sldMk cId="2528604025" sldId="909"/>
            <ac:picMk id="11" creationId="{7A457632-E133-4554-874D-D98176B5D7C9}"/>
          </ac:picMkLst>
        </pc:picChg>
      </pc:sldChg>
      <pc:sldChg chg="addSp modSp add mod">
        <pc:chgData name="Amaury de Hemptinne" userId="09d4c125-315e-4fbf-9d12-d285a3ad4c3f" providerId="ADAL" clId="{38ED3582-C3FD-4C7B-8AE2-ADD7A473FB02}" dt="2022-02-15T14:23:18.026" v="7090" actId="313"/>
        <pc:sldMkLst>
          <pc:docMk/>
          <pc:sldMk cId="3332311539" sldId="910"/>
        </pc:sldMkLst>
        <pc:spChg chg="mod">
          <ac:chgData name="Amaury de Hemptinne" userId="09d4c125-315e-4fbf-9d12-d285a3ad4c3f" providerId="ADAL" clId="{38ED3582-C3FD-4C7B-8AE2-ADD7A473FB02}" dt="2022-02-15T07:43:00.432" v="6129" actId="6549"/>
          <ac:spMkLst>
            <pc:docMk/>
            <pc:sldMk cId="3332311539" sldId="910"/>
            <ac:spMk id="2" creationId="{EB475EF2-E0FF-4DAD-991C-F15916EDA1D2}"/>
          </ac:spMkLst>
        </pc:spChg>
        <pc:spChg chg="mod">
          <ac:chgData name="Amaury de Hemptinne" userId="09d4c125-315e-4fbf-9d12-d285a3ad4c3f" providerId="ADAL" clId="{38ED3582-C3FD-4C7B-8AE2-ADD7A473FB02}" dt="2022-02-15T07:43:24.052" v="6159" actId="20577"/>
          <ac:spMkLst>
            <pc:docMk/>
            <pc:sldMk cId="3332311539" sldId="910"/>
            <ac:spMk id="12" creationId="{4C34AED9-DB73-4539-9616-19728D12F27C}"/>
          </ac:spMkLst>
        </pc:spChg>
        <pc:spChg chg="add mod">
          <ac:chgData name="Amaury de Hemptinne" userId="09d4c125-315e-4fbf-9d12-d285a3ad4c3f" providerId="ADAL" clId="{38ED3582-C3FD-4C7B-8AE2-ADD7A473FB02}" dt="2022-02-15T07:58:57.848" v="6310"/>
          <ac:spMkLst>
            <pc:docMk/>
            <pc:sldMk cId="3332311539" sldId="910"/>
            <ac:spMk id="15" creationId="{7E7D2559-32E7-4E55-B9F5-5FD581AA67A0}"/>
          </ac:spMkLst>
        </pc:spChg>
        <pc:graphicFrameChg chg="modGraphic">
          <ac:chgData name="Amaury de Hemptinne" userId="09d4c125-315e-4fbf-9d12-d285a3ad4c3f" providerId="ADAL" clId="{38ED3582-C3FD-4C7B-8AE2-ADD7A473FB02}" dt="2022-02-15T14:23:16.542" v="7089" actId="313"/>
          <ac:graphicFrameMkLst>
            <pc:docMk/>
            <pc:sldMk cId="3332311539" sldId="910"/>
            <ac:graphicFrameMk id="6" creationId="{478786BB-C35A-4055-B5DA-56BBD60F6F6B}"/>
          </ac:graphicFrameMkLst>
        </pc:graphicFrameChg>
        <pc:graphicFrameChg chg="mod">
          <ac:chgData name="Amaury de Hemptinne" userId="09d4c125-315e-4fbf-9d12-d285a3ad4c3f" providerId="ADAL" clId="{38ED3582-C3FD-4C7B-8AE2-ADD7A473FB02}" dt="2022-02-15T14:23:18.026" v="7090" actId="313"/>
          <ac:graphicFrameMkLst>
            <pc:docMk/>
            <pc:sldMk cId="3332311539" sldId="910"/>
            <ac:graphicFrameMk id="14" creationId="{6696ED55-9674-4027-990F-8BF7216CC26A}"/>
          </ac:graphicFrameMkLst>
        </pc:graphicFrameChg>
      </pc:sldChg>
      <pc:sldChg chg="addSp modSp add mod">
        <pc:chgData name="Amaury de Hemptinne" userId="09d4c125-315e-4fbf-9d12-d285a3ad4c3f" providerId="ADAL" clId="{38ED3582-C3FD-4C7B-8AE2-ADD7A473FB02}" dt="2022-02-15T14:24:08.175" v="7101" actId="313"/>
        <pc:sldMkLst>
          <pc:docMk/>
          <pc:sldMk cId="1755340158" sldId="911"/>
        </pc:sldMkLst>
        <pc:spChg chg="mod">
          <ac:chgData name="Amaury de Hemptinne" userId="09d4c125-315e-4fbf-9d12-d285a3ad4c3f" providerId="ADAL" clId="{38ED3582-C3FD-4C7B-8AE2-ADD7A473FB02}" dt="2022-02-15T07:44:02.507" v="6170" actId="6549"/>
          <ac:spMkLst>
            <pc:docMk/>
            <pc:sldMk cId="1755340158" sldId="911"/>
            <ac:spMk id="2" creationId="{EB475EF2-E0FF-4DAD-991C-F15916EDA1D2}"/>
          </ac:spMkLst>
        </pc:spChg>
        <pc:spChg chg="add mod">
          <ac:chgData name="Amaury de Hemptinne" userId="09d4c125-315e-4fbf-9d12-d285a3ad4c3f" providerId="ADAL" clId="{38ED3582-C3FD-4C7B-8AE2-ADD7A473FB02}" dt="2022-02-15T07:59:08.343" v="6319"/>
          <ac:spMkLst>
            <pc:docMk/>
            <pc:sldMk cId="1755340158" sldId="911"/>
            <ac:spMk id="11" creationId="{CD14B96F-75EC-4559-BB2C-49809D910B41}"/>
          </ac:spMkLst>
        </pc:spChg>
        <pc:spChg chg="mod">
          <ac:chgData name="Amaury de Hemptinne" userId="09d4c125-315e-4fbf-9d12-d285a3ad4c3f" providerId="ADAL" clId="{38ED3582-C3FD-4C7B-8AE2-ADD7A473FB02}" dt="2022-02-15T14:24:08.175" v="7101" actId="313"/>
          <ac:spMkLst>
            <pc:docMk/>
            <pc:sldMk cId="1755340158" sldId="911"/>
            <ac:spMk id="24" creationId="{52782917-357B-4F6A-9609-71A154E0C708}"/>
          </ac:spMkLst>
        </pc:spChg>
      </pc:sldChg>
      <pc:sldChg chg="addSp modSp add mod">
        <pc:chgData name="Amaury de Hemptinne" userId="09d4c125-315e-4fbf-9d12-d285a3ad4c3f" providerId="ADAL" clId="{38ED3582-C3FD-4C7B-8AE2-ADD7A473FB02}" dt="2022-02-15T07:59:09.533" v="6320"/>
        <pc:sldMkLst>
          <pc:docMk/>
          <pc:sldMk cId="1859050715" sldId="912"/>
        </pc:sldMkLst>
        <pc:spChg chg="mod">
          <ac:chgData name="Amaury de Hemptinne" userId="09d4c125-315e-4fbf-9d12-d285a3ad4c3f" providerId="ADAL" clId="{38ED3582-C3FD-4C7B-8AE2-ADD7A473FB02}" dt="2022-02-15T07:44:09.849" v="6171" actId="6549"/>
          <ac:spMkLst>
            <pc:docMk/>
            <pc:sldMk cId="1859050715" sldId="912"/>
            <ac:spMk id="2" creationId="{EB475EF2-E0FF-4DAD-991C-F15916EDA1D2}"/>
          </ac:spMkLst>
        </pc:spChg>
        <pc:spChg chg="add mod">
          <ac:chgData name="Amaury de Hemptinne" userId="09d4c125-315e-4fbf-9d12-d285a3ad4c3f" providerId="ADAL" clId="{38ED3582-C3FD-4C7B-8AE2-ADD7A473FB02}" dt="2022-02-15T07:59:09.533" v="6320"/>
          <ac:spMkLst>
            <pc:docMk/>
            <pc:sldMk cId="1859050715" sldId="912"/>
            <ac:spMk id="12" creationId="{4A22F48D-725F-4657-A14C-0394C16A9310}"/>
          </ac:spMkLst>
        </pc:spChg>
      </pc:sldChg>
      <pc:sldChg chg="addSp modSp add mod">
        <pc:chgData name="Amaury de Hemptinne" userId="09d4c125-315e-4fbf-9d12-d285a3ad4c3f" providerId="ADAL" clId="{38ED3582-C3FD-4C7B-8AE2-ADD7A473FB02}" dt="2022-02-15T07:59:11.754" v="6322"/>
        <pc:sldMkLst>
          <pc:docMk/>
          <pc:sldMk cId="806539537" sldId="913"/>
        </pc:sldMkLst>
        <pc:spChg chg="mod">
          <ac:chgData name="Amaury de Hemptinne" userId="09d4c125-315e-4fbf-9d12-d285a3ad4c3f" providerId="ADAL" clId="{38ED3582-C3FD-4C7B-8AE2-ADD7A473FB02}" dt="2022-02-15T07:44:29.331" v="6175" actId="20577"/>
          <ac:spMkLst>
            <pc:docMk/>
            <pc:sldMk cId="806539537" sldId="913"/>
            <ac:spMk id="2" creationId="{EB475EF2-E0FF-4DAD-991C-F15916EDA1D2}"/>
          </ac:spMkLst>
        </pc:spChg>
        <pc:spChg chg="add mod">
          <ac:chgData name="Amaury de Hemptinne" userId="09d4c125-315e-4fbf-9d12-d285a3ad4c3f" providerId="ADAL" clId="{38ED3582-C3FD-4C7B-8AE2-ADD7A473FB02}" dt="2022-02-15T07:59:11.754" v="6322"/>
          <ac:spMkLst>
            <pc:docMk/>
            <pc:sldMk cId="806539537" sldId="913"/>
            <ac:spMk id="8" creationId="{A4A8E886-ABAF-4402-A000-E076963FD40B}"/>
          </ac:spMkLst>
        </pc:spChg>
      </pc:sldChg>
      <pc:sldChg chg="add setBg">
        <pc:chgData name="Amaury de Hemptinne" userId="09d4c125-315e-4fbf-9d12-d285a3ad4c3f" providerId="ADAL" clId="{38ED3582-C3FD-4C7B-8AE2-ADD7A473FB02}" dt="2022-02-16T08:01:26.246" v="7139"/>
        <pc:sldMkLst>
          <pc:docMk/>
          <pc:sldMk cId="1580631504" sldId="914"/>
        </pc:sldMkLst>
      </pc:sldChg>
      <pc:sldChg chg="addSp delSp modSp add del mod delAnim modAnim">
        <pc:chgData name="Amaury de Hemptinne" userId="09d4c125-315e-4fbf-9d12-d285a3ad4c3f" providerId="ADAL" clId="{38ED3582-C3FD-4C7B-8AE2-ADD7A473FB02}" dt="2022-02-16T08:00:53.617" v="7133" actId="2696"/>
        <pc:sldMkLst>
          <pc:docMk/>
          <pc:sldMk cId="3642217460" sldId="914"/>
        </pc:sldMkLst>
        <pc:spChg chg="mod">
          <ac:chgData name="Amaury de Hemptinne" userId="09d4c125-315e-4fbf-9d12-d285a3ad4c3f" providerId="ADAL" clId="{38ED3582-C3FD-4C7B-8AE2-ADD7A473FB02}" dt="2022-02-15T07:45:08.806" v="6196" actId="20577"/>
          <ac:spMkLst>
            <pc:docMk/>
            <pc:sldMk cId="3642217460" sldId="914"/>
            <ac:spMk id="2" creationId="{EB475EF2-E0FF-4DAD-991C-F15916EDA1D2}"/>
          </ac:spMkLst>
        </pc:spChg>
        <pc:spChg chg="mod">
          <ac:chgData name="Amaury de Hemptinne" userId="09d4c125-315e-4fbf-9d12-d285a3ad4c3f" providerId="ADAL" clId="{38ED3582-C3FD-4C7B-8AE2-ADD7A473FB02}" dt="2022-02-15T07:40:02.094" v="6059" actId="20577"/>
          <ac:spMkLst>
            <pc:docMk/>
            <pc:sldMk cId="3642217460" sldId="914"/>
            <ac:spMk id="4" creationId="{635F3B0A-48BD-4949-8C4C-04A688D63DCA}"/>
          </ac:spMkLst>
        </pc:spChg>
        <pc:spChg chg="del">
          <ac:chgData name="Amaury de Hemptinne" userId="09d4c125-315e-4fbf-9d12-d285a3ad4c3f" providerId="ADAL" clId="{38ED3582-C3FD-4C7B-8AE2-ADD7A473FB02}" dt="2022-02-15T07:33:29.697" v="5993" actId="478"/>
          <ac:spMkLst>
            <pc:docMk/>
            <pc:sldMk cId="3642217460" sldId="914"/>
            <ac:spMk id="8" creationId="{63776E70-1675-4DDA-B895-16A72C366C38}"/>
          </ac:spMkLst>
        </pc:spChg>
        <pc:spChg chg="add mod">
          <ac:chgData name="Amaury de Hemptinne" userId="09d4c125-315e-4fbf-9d12-d285a3ad4c3f" providerId="ADAL" clId="{38ED3582-C3FD-4C7B-8AE2-ADD7A473FB02}" dt="2022-02-15T07:33:21.057" v="5990" actId="1076"/>
          <ac:spMkLst>
            <pc:docMk/>
            <pc:sldMk cId="3642217460" sldId="914"/>
            <ac:spMk id="10" creationId="{6D7B0AEF-A5CE-4F8B-AA7F-95F1E770BF25}"/>
          </ac:spMkLst>
        </pc:spChg>
        <pc:spChg chg="add mod">
          <ac:chgData name="Amaury de Hemptinne" userId="09d4c125-315e-4fbf-9d12-d285a3ad4c3f" providerId="ADAL" clId="{38ED3582-C3FD-4C7B-8AE2-ADD7A473FB02}" dt="2022-02-15T07:33:26.180" v="5991" actId="1076"/>
          <ac:spMkLst>
            <pc:docMk/>
            <pc:sldMk cId="3642217460" sldId="914"/>
            <ac:spMk id="11" creationId="{4F7A2135-B54C-4684-98D6-98F3B895D1B0}"/>
          </ac:spMkLst>
        </pc:spChg>
        <pc:spChg chg="add mod">
          <ac:chgData name="Amaury de Hemptinne" userId="09d4c125-315e-4fbf-9d12-d285a3ad4c3f" providerId="ADAL" clId="{38ED3582-C3FD-4C7B-8AE2-ADD7A473FB02}" dt="2022-02-15T07:34:13.680" v="5997" actId="1076"/>
          <ac:spMkLst>
            <pc:docMk/>
            <pc:sldMk cId="3642217460" sldId="914"/>
            <ac:spMk id="13" creationId="{583467AD-B10C-48B7-B524-F18F8F4146DB}"/>
          </ac:spMkLst>
        </pc:spChg>
        <pc:picChg chg="del">
          <ac:chgData name="Amaury de Hemptinne" userId="09d4c125-315e-4fbf-9d12-d285a3ad4c3f" providerId="ADAL" clId="{38ED3582-C3FD-4C7B-8AE2-ADD7A473FB02}" dt="2022-02-15T07:33:30.188" v="5994" actId="478"/>
          <ac:picMkLst>
            <pc:docMk/>
            <pc:sldMk cId="3642217460" sldId="914"/>
            <ac:picMk id="6" creationId="{BDD873F1-5001-4A89-B86F-4416CD1719D6}"/>
          </ac:picMkLst>
        </pc:picChg>
        <pc:picChg chg="del">
          <ac:chgData name="Amaury de Hemptinne" userId="09d4c125-315e-4fbf-9d12-d285a3ad4c3f" providerId="ADAL" clId="{38ED3582-C3FD-4C7B-8AE2-ADD7A473FB02}" dt="2022-02-15T07:33:28.348" v="5992" actId="478"/>
          <ac:picMkLst>
            <pc:docMk/>
            <pc:sldMk cId="3642217460" sldId="914"/>
            <ac:picMk id="7" creationId="{BC04AC96-1D83-41B3-B431-53A46C429D18}"/>
          </ac:picMkLst>
        </pc:picChg>
        <pc:picChg chg="add mod">
          <ac:chgData name="Amaury de Hemptinne" userId="09d4c125-315e-4fbf-9d12-d285a3ad4c3f" providerId="ADAL" clId="{38ED3582-C3FD-4C7B-8AE2-ADD7A473FB02}" dt="2022-02-15T07:33:10.659" v="5988" actId="1076"/>
          <ac:picMkLst>
            <pc:docMk/>
            <pc:sldMk cId="3642217460" sldId="914"/>
            <ac:picMk id="9" creationId="{4F679B2B-8A23-4818-9259-55AC6AEDC05F}"/>
          </ac:picMkLst>
        </pc:picChg>
        <pc:picChg chg="add mod">
          <ac:chgData name="Amaury de Hemptinne" userId="09d4c125-315e-4fbf-9d12-d285a3ad4c3f" providerId="ADAL" clId="{38ED3582-C3FD-4C7B-8AE2-ADD7A473FB02}" dt="2022-02-15T07:34:05.465" v="5996" actId="1076"/>
          <ac:picMkLst>
            <pc:docMk/>
            <pc:sldMk cId="3642217460" sldId="914"/>
            <ac:picMk id="12" creationId="{FF97F126-72A6-430C-8400-ACF6A22F1EC4}"/>
          </ac:picMkLst>
        </pc:picChg>
      </pc:sldChg>
      <pc:sldChg chg="delSp add del mod">
        <pc:chgData name="Amaury de Hemptinne" userId="09d4c125-315e-4fbf-9d12-d285a3ad4c3f" providerId="ADAL" clId="{38ED3582-C3FD-4C7B-8AE2-ADD7A473FB02}" dt="2022-02-15T07:34:39.290" v="6003" actId="47"/>
        <pc:sldMkLst>
          <pc:docMk/>
          <pc:sldMk cId="657524146" sldId="915"/>
        </pc:sldMkLst>
        <pc:spChg chg="del">
          <ac:chgData name="Amaury de Hemptinne" userId="09d4c125-315e-4fbf-9d12-d285a3ad4c3f" providerId="ADAL" clId="{38ED3582-C3FD-4C7B-8AE2-ADD7A473FB02}" dt="2022-02-15T07:34:24.399" v="6001" actId="478"/>
          <ac:spMkLst>
            <pc:docMk/>
            <pc:sldMk cId="657524146" sldId="915"/>
            <ac:spMk id="10" creationId="{6D7B0AEF-A5CE-4F8B-AA7F-95F1E770BF25}"/>
          </ac:spMkLst>
        </pc:spChg>
        <pc:spChg chg="del">
          <ac:chgData name="Amaury de Hemptinne" userId="09d4c125-315e-4fbf-9d12-d285a3ad4c3f" providerId="ADAL" clId="{38ED3582-C3FD-4C7B-8AE2-ADD7A473FB02}" dt="2022-02-15T07:34:23.738" v="6000" actId="478"/>
          <ac:spMkLst>
            <pc:docMk/>
            <pc:sldMk cId="657524146" sldId="915"/>
            <ac:spMk id="11" creationId="{4F7A2135-B54C-4684-98D6-98F3B895D1B0}"/>
          </ac:spMkLst>
        </pc:spChg>
        <pc:spChg chg="del">
          <ac:chgData name="Amaury de Hemptinne" userId="09d4c125-315e-4fbf-9d12-d285a3ad4c3f" providerId="ADAL" clId="{38ED3582-C3FD-4C7B-8AE2-ADD7A473FB02}" dt="2022-02-15T07:34:25.832" v="6002" actId="478"/>
          <ac:spMkLst>
            <pc:docMk/>
            <pc:sldMk cId="657524146" sldId="915"/>
            <ac:spMk id="13" creationId="{583467AD-B10C-48B7-B524-F18F8F4146DB}"/>
          </ac:spMkLst>
        </pc:spChg>
        <pc:picChg chg="del">
          <ac:chgData name="Amaury de Hemptinne" userId="09d4c125-315e-4fbf-9d12-d285a3ad4c3f" providerId="ADAL" clId="{38ED3582-C3FD-4C7B-8AE2-ADD7A473FB02}" dt="2022-02-15T07:34:21.700" v="5999" actId="478"/>
          <ac:picMkLst>
            <pc:docMk/>
            <pc:sldMk cId="657524146" sldId="915"/>
            <ac:picMk id="9" creationId="{4F679B2B-8A23-4818-9259-55AC6AEDC05F}"/>
          </ac:picMkLst>
        </pc:picChg>
      </pc:sldChg>
      <pc:sldChg chg="addSp delSp modSp add del mod delAnim modAnim">
        <pc:chgData name="Amaury de Hemptinne" userId="09d4c125-315e-4fbf-9d12-d285a3ad4c3f" providerId="ADAL" clId="{38ED3582-C3FD-4C7B-8AE2-ADD7A473FB02}" dt="2022-02-16T08:00:53.617" v="7133" actId="2696"/>
        <pc:sldMkLst>
          <pc:docMk/>
          <pc:sldMk cId="1906522126" sldId="915"/>
        </pc:sldMkLst>
        <pc:spChg chg="mod">
          <ac:chgData name="Amaury de Hemptinne" userId="09d4c125-315e-4fbf-9d12-d285a3ad4c3f" providerId="ADAL" clId="{38ED3582-C3FD-4C7B-8AE2-ADD7A473FB02}" dt="2022-02-15T07:45:13.173" v="6197" actId="20577"/>
          <ac:spMkLst>
            <pc:docMk/>
            <pc:sldMk cId="1906522126" sldId="915"/>
            <ac:spMk id="2" creationId="{EB475EF2-E0FF-4DAD-991C-F15916EDA1D2}"/>
          </ac:spMkLst>
        </pc:spChg>
        <pc:spChg chg="del mod">
          <ac:chgData name="Amaury de Hemptinne" userId="09d4c125-315e-4fbf-9d12-d285a3ad4c3f" providerId="ADAL" clId="{38ED3582-C3FD-4C7B-8AE2-ADD7A473FB02}" dt="2022-02-15T07:34:43.002" v="6007" actId="478"/>
          <ac:spMkLst>
            <pc:docMk/>
            <pc:sldMk cId="1906522126" sldId="915"/>
            <ac:spMk id="13" creationId="{583467AD-B10C-48B7-B524-F18F8F4146DB}"/>
          </ac:spMkLst>
        </pc:spChg>
        <pc:spChg chg="add mod">
          <ac:chgData name="Amaury de Hemptinne" userId="09d4c125-315e-4fbf-9d12-d285a3ad4c3f" providerId="ADAL" clId="{38ED3582-C3FD-4C7B-8AE2-ADD7A473FB02}" dt="2022-02-15T07:34:50.677" v="6010" actId="1076"/>
          <ac:spMkLst>
            <pc:docMk/>
            <pc:sldMk cId="1906522126" sldId="915"/>
            <ac:spMk id="15" creationId="{486330FC-1757-49FB-904A-585ED6A081A0}"/>
          </ac:spMkLst>
        </pc:spChg>
        <pc:spChg chg="add mod">
          <ac:chgData name="Amaury de Hemptinne" userId="09d4c125-315e-4fbf-9d12-d285a3ad4c3f" providerId="ADAL" clId="{38ED3582-C3FD-4C7B-8AE2-ADD7A473FB02}" dt="2022-02-15T07:41:11.726" v="6100" actId="1076"/>
          <ac:spMkLst>
            <pc:docMk/>
            <pc:sldMk cId="1906522126" sldId="915"/>
            <ac:spMk id="16" creationId="{994FAFB4-F66B-475F-92C9-198D3FE6BFE6}"/>
          </ac:spMkLst>
        </pc:spChg>
        <pc:picChg chg="del">
          <ac:chgData name="Amaury de Hemptinne" userId="09d4c125-315e-4fbf-9d12-d285a3ad4c3f" providerId="ADAL" clId="{38ED3582-C3FD-4C7B-8AE2-ADD7A473FB02}" dt="2022-02-15T07:34:42.351" v="6005" actId="478"/>
          <ac:picMkLst>
            <pc:docMk/>
            <pc:sldMk cId="1906522126" sldId="915"/>
            <ac:picMk id="12" creationId="{FF97F126-72A6-430C-8400-ACF6A22F1EC4}"/>
          </ac:picMkLst>
        </pc:picChg>
        <pc:picChg chg="add mod">
          <ac:chgData name="Amaury de Hemptinne" userId="09d4c125-315e-4fbf-9d12-d285a3ad4c3f" providerId="ADAL" clId="{38ED3582-C3FD-4C7B-8AE2-ADD7A473FB02}" dt="2022-02-15T07:34:48.060" v="6009" actId="1076"/>
          <ac:picMkLst>
            <pc:docMk/>
            <pc:sldMk cId="1906522126" sldId="915"/>
            <ac:picMk id="14" creationId="{1E349AEA-5AE3-4DDD-91CE-A96126D2DFDF}"/>
          </ac:picMkLst>
        </pc:picChg>
      </pc:sldChg>
      <pc:sldChg chg="add setBg">
        <pc:chgData name="Amaury de Hemptinne" userId="09d4c125-315e-4fbf-9d12-d285a3ad4c3f" providerId="ADAL" clId="{38ED3582-C3FD-4C7B-8AE2-ADD7A473FB02}" dt="2022-02-16T08:01:31.569" v="7140"/>
        <pc:sldMkLst>
          <pc:docMk/>
          <pc:sldMk cId="3556322388" sldId="915"/>
        </pc:sldMkLst>
      </pc:sldChg>
      <pc:sldChg chg="addSp delSp modSp add del mod">
        <pc:chgData name="Amaury de Hemptinne" userId="09d4c125-315e-4fbf-9d12-d285a3ad4c3f" providerId="ADAL" clId="{38ED3582-C3FD-4C7B-8AE2-ADD7A473FB02}" dt="2022-02-15T07:56:12.814" v="6283" actId="47"/>
        <pc:sldMkLst>
          <pc:docMk/>
          <pc:sldMk cId="3393238357" sldId="916"/>
        </pc:sldMkLst>
        <pc:grpChg chg="del">
          <ac:chgData name="Amaury de Hemptinne" userId="09d4c125-315e-4fbf-9d12-d285a3ad4c3f" providerId="ADAL" clId="{38ED3582-C3FD-4C7B-8AE2-ADD7A473FB02}" dt="2022-02-15T07:50:42.383" v="6259" actId="478"/>
          <ac:grpSpMkLst>
            <pc:docMk/>
            <pc:sldMk cId="3393238357" sldId="916"/>
            <ac:grpSpMk id="136" creationId="{49A9104C-49ED-4E33-AD85-1316F41EB34A}"/>
          </ac:grpSpMkLst>
        </pc:grpChg>
        <pc:picChg chg="add del mod">
          <ac:chgData name="Amaury de Hemptinne" userId="09d4c125-315e-4fbf-9d12-d285a3ad4c3f" providerId="ADAL" clId="{38ED3582-C3FD-4C7B-8AE2-ADD7A473FB02}" dt="2022-02-15T07:51:02.043" v="6264" actId="478"/>
          <ac:picMkLst>
            <pc:docMk/>
            <pc:sldMk cId="3393238357" sldId="916"/>
            <ac:picMk id="5" creationId="{9B57AED3-BA79-413F-90BE-F606A1901DF8}"/>
          </ac:picMkLst>
        </pc:picChg>
        <pc:picChg chg="add mod">
          <ac:chgData name="Amaury de Hemptinne" userId="09d4c125-315e-4fbf-9d12-d285a3ad4c3f" providerId="ADAL" clId="{38ED3582-C3FD-4C7B-8AE2-ADD7A473FB02}" dt="2022-02-15T07:54:10.064" v="6282" actId="1035"/>
          <ac:picMkLst>
            <pc:docMk/>
            <pc:sldMk cId="3393238357" sldId="916"/>
            <ac:picMk id="7" creationId="{D38831C2-93D4-42C5-9E2C-D7F6B1813D3D}"/>
          </ac:picMkLst>
        </pc:picChg>
      </pc:sldChg>
      <pc:sldChg chg="modSp new mod">
        <pc:chgData name="Amaury de Hemptinne" userId="09d4c125-315e-4fbf-9d12-d285a3ad4c3f" providerId="ADAL" clId="{38ED3582-C3FD-4C7B-8AE2-ADD7A473FB02}" dt="2022-02-16T10:36:32.549" v="7177" actId="20577"/>
        <pc:sldMkLst>
          <pc:docMk/>
          <pc:sldMk cId="4226263205" sldId="916"/>
        </pc:sldMkLst>
        <pc:spChg chg="mod">
          <ac:chgData name="Amaury de Hemptinne" userId="09d4c125-315e-4fbf-9d12-d285a3ad4c3f" providerId="ADAL" clId="{38ED3582-C3FD-4C7B-8AE2-ADD7A473FB02}" dt="2022-02-16T10:36:32.549" v="7177" actId="20577"/>
          <ac:spMkLst>
            <pc:docMk/>
            <pc:sldMk cId="4226263205" sldId="916"/>
            <ac:spMk id="2" creationId="{A36A7667-FEDF-4CB9-AD86-DE530404F5A2}"/>
          </ac:spMkLst>
        </pc:spChg>
      </pc:sldChg>
      <pc:sldMasterChg chg="modSp mod modSldLayout">
        <pc:chgData name="Amaury de Hemptinne" userId="09d4c125-315e-4fbf-9d12-d285a3ad4c3f" providerId="ADAL" clId="{38ED3582-C3FD-4C7B-8AE2-ADD7A473FB02}" dt="2022-02-04T15:18:34.515" v="2077" actId="207"/>
        <pc:sldMasterMkLst>
          <pc:docMk/>
          <pc:sldMasterMk cId="2798613577" sldId="2147483648"/>
        </pc:sldMasterMkLst>
        <pc:spChg chg="mod">
          <ac:chgData name="Amaury de Hemptinne" userId="09d4c125-315e-4fbf-9d12-d285a3ad4c3f" providerId="ADAL" clId="{38ED3582-C3FD-4C7B-8AE2-ADD7A473FB02}" dt="2022-02-04T15:18:34.515" v="2077" actId="207"/>
          <ac:spMkLst>
            <pc:docMk/>
            <pc:sldMasterMk cId="2798613577" sldId="2147483648"/>
            <ac:spMk id="6" creationId="{B47A82BA-A5BF-44C6-94D3-B910D3057220}"/>
          </ac:spMkLst>
        </pc:spChg>
        <pc:sldLayoutChg chg="modSp mod">
          <pc:chgData name="Amaury de Hemptinne" userId="09d4c125-315e-4fbf-9d12-d285a3ad4c3f" providerId="ADAL" clId="{38ED3582-C3FD-4C7B-8AE2-ADD7A473FB02}" dt="2022-02-04T15:17:52.271" v="2072" actId="20577"/>
          <pc:sldLayoutMkLst>
            <pc:docMk/>
            <pc:sldMasterMk cId="2798613577" sldId="2147483648"/>
            <pc:sldLayoutMk cId="2747999930" sldId="2147483649"/>
          </pc:sldLayoutMkLst>
          <pc:spChg chg="mod">
            <ac:chgData name="Amaury de Hemptinne" userId="09d4c125-315e-4fbf-9d12-d285a3ad4c3f" providerId="ADAL" clId="{38ED3582-C3FD-4C7B-8AE2-ADD7A473FB02}" dt="2022-02-04T15:17:52.271" v="2072" actId="20577"/>
            <ac:spMkLst>
              <pc:docMk/>
              <pc:sldMasterMk cId="2798613577" sldId="2147483648"/>
              <pc:sldLayoutMk cId="2747999930" sldId="2147483649"/>
              <ac:spMk id="6" creationId="{9E06CC37-2D6F-443B-B21B-1D8F9AD89433}"/>
            </ac:spMkLst>
          </pc:spChg>
        </pc:sldLayoutChg>
        <pc:sldLayoutChg chg="modSp mod">
          <pc:chgData name="Amaury de Hemptinne" userId="09d4c125-315e-4fbf-9d12-d285a3ad4c3f" providerId="ADAL" clId="{38ED3582-C3FD-4C7B-8AE2-ADD7A473FB02}" dt="2022-02-04T15:16:51.913" v="2052" actId="20577"/>
          <pc:sldLayoutMkLst>
            <pc:docMk/>
            <pc:sldMasterMk cId="2798613577" sldId="2147483648"/>
            <pc:sldLayoutMk cId="1484694974" sldId="2147483650"/>
          </pc:sldLayoutMkLst>
          <pc:spChg chg="mod">
            <ac:chgData name="Amaury de Hemptinne" userId="09d4c125-315e-4fbf-9d12-d285a3ad4c3f" providerId="ADAL" clId="{38ED3582-C3FD-4C7B-8AE2-ADD7A473FB02}" dt="2022-02-04T15:16:51.913" v="2052" actId="20577"/>
            <ac:spMkLst>
              <pc:docMk/>
              <pc:sldMasterMk cId="2798613577" sldId="2147483648"/>
              <pc:sldLayoutMk cId="1484694974" sldId="2147483650"/>
              <ac:spMk id="6" creationId="{77102A60-E78C-4394-BA2C-29B726C438CB}"/>
            </ac:spMkLst>
          </pc:spChg>
        </pc:sldLayoutChg>
        <pc:sldLayoutChg chg="modSp mod">
          <pc:chgData name="Amaury de Hemptinne" userId="09d4c125-315e-4fbf-9d12-d285a3ad4c3f" providerId="ADAL" clId="{38ED3582-C3FD-4C7B-8AE2-ADD7A473FB02}" dt="2022-02-04T15:17:56.872" v="2074" actId="20577"/>
          <pc:sldLayoutMkLst>
            <pc:docMk/>
            <pc:sldMasterMk cId="2798613577" sldId="2147483648"/>
            <pc:sldLayoutMk cId="532691473" sldId="2147483651"/>
          </pc:sldLayoutMkLst>
          <pc:spChg chg="mod">
            <ac:chgData name="Amaury de Hemptinne" userId="09d4c125-315e-4fbf-9d12-d285a3ad4c3f" providerId="ADAL" clId="{38ED3582-C3FD-4C7B-8AE2-ADD7A473FB02}" dt="2022-02-04T15:17:56.872" v="2074" actId="20577"/>
            <ac:spMkLst>
              <pc:docMk/>
              <pc:sldMasterMk cId="2798613577" sldId="2147483648"/>
              <pc:sldLayoutMk cId="532691473" sldId="2147483651"/>
              <ac:spMk id="6" creationId="{C1405912-3696-4EE8-AE6D-CD3DF75FEA14}"/>
            </ac:spMkLst>
          </pc:spChg>
        </pc:sldLayoutChg>
        <pc:sldLayoutChg chg="modSp mod">
          <pc:chgData name="Amaury de Hemptinne" userId="09d4c125-315e-4fbf-9d12-d285a3ad4c3f" providerId="ADAL" clId="{38ED3582-C3FD-4C7B-8AE2-ADD7A473FB02}" dt="2022-02-04T15:18:00.229" v="2076" actId="20577"/>
          <pc:sldLayoutMkLst>
            <pc:docMk/>
            <pc:sldMasterMk cId="2798613577" sldId="2147483648"/>
            <pc:sldLayoutMk cId="2626687135" sldId="2147483652"/>
          </pc:sldLayoutMkLst>
          <pc:spChg chg="mod">
            <ac:chgData name="Amaury de Hemptinne" userId="09d4c125-315e-4fbf-9d12-d285a3ad4c3f" providerId="ADAL" clId="{38ED3582-C3FD-4C7B-8AE2-ADD7A473FB02}" dt="2022-02-04T15:18:00.229" v="2076" actId="20577"/>
            <ac:spMkLst>
              <pc:docMk/>
              <pc:sldMasterMk cId="2798613577" sldId="2147483648"/>
              <pc:sldLayoutMk cId="2626687135" sldId="2147483652"/>
              <ac:spMk id="7" creationId="{AE1D2664-9CBC-4A28-9DB8-B123D054C9CB}"/>
            </ac:spMkLst>
          </pc:spChg>
        </pc:sldLayoutChg>
      </pc:sldMasterChg>
    </pc:docChg>
  </pc:docChgLst>
  <pc:docChgLst>
    <pc:chgData name="Amaury de Hemptinne" userId="09d4c125-315e-4fbf-9d12-d285a3ad4c3f" providerId="ADAL" clId="{AA7E7B78-7F15-45B0-8FBD-B01C41D16080}"/>
    <pc:docChg chg="undo redo custSel addSld delSld modSld sldOrd">
      <pc:chgData name="Amaury de Hemptinne" userId="09d4c125-315e-4fbf-9d12-d285a3ad4c3f" providerId="ADAL" clId="{AA7E7B78-7F15-45B0-8FBD-B01C41D16080}" dt="2021-09-09T08:12:08.418" v="1724" actId="164"/>
      <pc:docMkLst>
        <pc:docMk/>
      </pc:docMkLst>
      <pc:sldChg chg="addSp delSp modSp mod">
        <pc:chgData name="Amaury de Hemptinne" userId="09d4c125-315e-4fbf-9d12-d285a3ad4c3f" providerId="ADAL" clId="{AA7E7B78-7F15-45B0-8FBD-B01C41D16080}" dt="2021-09-01T10:28:30.612" v="141" actId="21"/>
        <pc:sldMkLst>
          <pc:docMk/>
          <pc:sldMk cId="2474963209" sldId="775"/>
        </pc:sldMkLst>
        <pc:spChg chg="add del mod">
          <ac:chgData name="Amaury de Hemptinne" userId="09d4c125-315e-4fbf-9d12-d285a3ad4c3f" providerId="ADAL" clId="{AA7E7B78-7F15-45B0-8FBD-B01C41D16080}" dt="2021-09-01T10:28:30.612" v="141" actId="21"/>
          <ac:spMkLst>
            <pc:docMk/>
            <pc:sldMk cId="2474963209" sldId="775"/>
            <ac:spMk id="3" creationId="{3A72752E-4A98-484E-BB6B-6C7B7494F534}"/>
          </ac:spMkLst>
        </pc:spChg>
      </pc:sldChg>
      <pc:sldChg chg="addSp modSp modAnim">
        <pc:chgData name="Amaury de Hemptinne" userId="09d4c125-315e-4fbf-9d12-d285a3ad4c3f" providerId="ADAL" clId="{AA7E7B78-7F15-45B0-8FBD-B01C41D16080}" dt="2021-09-09T08:12:08.418" v="1724" actId="164"/>
        <pc:sldMkLst>
          <pc:docMk/>
          <pc:sldMk cId="2648028433" sldId="795"/>
        </pc:sldMkLst>
        <pc:spChg chg="mod">
          <ac:chgData name="Amaury de Hemptinne" userId="09d4c125-315e-4fbf-9d12-d285a3ad4c3f" providerId="ADAL" clId="{AA7E7B78-7F15-45B0-8FBD-B01C41D16080}" dt="2021-09-09T08:12:08.418" v="1724" actId="164"/>
          <ac:spMkLst>
            <pc:docMk/>
            <pc:sldMk cId="2648028433" sldId="795"/>
            <ac:spMk id="10" creationId="{AEE009C6-BB1B-4B82-BA01-6441B7F77AC8}"/>
          </ac:spMkLst>
        </pc:spChg>
        <pc:spChg chg="mod">
          <ac:chgData name="Amaury de Hemptinne" userId="09d4c125-315e-4fbf-9d12-d285a3ad4c3f" providerId="ADAL" clId="{AA7E7B78-7F15-45B0-8FBD-B01C41D16080}" dt="2021-09-09T08:12:08.418" v="1724" actId="164"/>
          <ac:spMkLst>
            <pc:docMk/>
            <pc:sldMk cId="2648028433" sldId="795"/>
            <ac:spMk id="51" creationId="{714A58F7-E6D2-40DE-A408-8F80FB4E3202}"/>
          </ac:spMkLst>
        </pc:spChg>
        <pc:spChg chg="mod">
          <ac:chgData name="Amaury de Hemptinne" userId="09d4c125-315e-4fbf-9d12-d285a3ad4c3f" providerId="ADAL" clId="{AA7E7B78-7F15-45B0-8FBD-B01C41D16080}" dt="2021-09-09T08:12:08.418" v="1724" actId="164"/>
          <ac:spMkLst>
            <pc:docMk/>
            <pc:sldMk cId="2648028433" sldId="795"/>
            <ac:spMk id="52" creationId="{E51A7BC6-177C-424F-8980-E99A4D4A016D}"/>
          </ac:spMkLst>
        </pc:spChg>
        <pc:spChg chg="mod">
          <ac:chgData name="Amaury de Hemptinne" userId="09d4c125-315e-4fbf-9d12-d285a3ad4c3f" providerId="ADAL" clId="{AA7E7B78-7F15-45B0-8FBD-B01C41D16080}" dt="2021-09-09T08:12:08.418" v="1724" actId="164"/>
          <ac:spMkLst>
            <pc:docMk/>
            <pc:sldMk cId="2648028433" sldId="795"/>
            <ac:spMk id="64" creationId="{FED514F0-F4FB-4915-B34B-668BAE6EABEC}"/>
          </ac:spMkLst>
        </pc:spChg>
        <pc:spChg chg="mod">
          <ac:chgData name="Amaury de Hemptinne" userId="09d4c125-315e-4fbf-9d12-d285a3ad4c3f" providerId="ADAL" clId="{AA7E7B78-7F15-45B0-8FBD-B01C41D16080}" dt="2021-09-09T08:12:08.418" v="1724" actId="164"/>
          <ac:spMkLst>
            <pc:docMk/>
            <pc:sldMk cId="2648028433" sldId="795"/>
            <ac:spMk id="65" creationId="{91DBAA1F-F4E6-4321-BCC3-17E0B18D2CDF}"/>
          </ac:spMkLst>
        </pc:spChg>
        <pc:spChg chg="mod">
          <ac:chgData name="Amaury de Hemptinne" userId="09d4c125-315e-4fbf-9d12-d285a3ad4c3f" providerId="ADAL" clId="{AA7E7B78-7F15-45B0-8FBD-B01C41D16080}" dt="2021-09-09T08:12:08.418" v="1724" actId="164"/>
          <ac:spMkLst>
            <pc:docMk/>
            <pc:sldMk cId="2648028433" sldId="795"/>
            <ac:spMk id="66" creationId="{FAFC8F5C-10E0-4FF9-937D-9B8B8B57505C}"/>
          </ac:spMkLst>
        </pc:spChg>
        <pc:spChg chg="mod">
          <ac:chgData name="Amaury de Hemptinne" userId="09d4c125-315e-4fbf-9d12-d285a3ad4c3f" providerId="ADAL" clId="{AA7E7B78-7F15-45B0-8FBD-B01C41D16080}" dt="2021-09-09T08:12:08.418" v="1724" actId="164"/>
          <ac:spMkLst>
            <pc:docMk/>
            <pc:sldMk cId="2648028433" sldId="795"/>
            <ac:spMk id="67" creationId="{736114ED-267C-4783-BC6B-0ED49F93B0BA}"/>
          </ac:spMkLst>
        </pc:spChg>
        <pc:spChg chg="mod">
          <ac:chgData name="Amaury de Hemptinne" userId="09d4c125-315e-4fbf-9d12-d285a3ad4c3f" providerId="ADAL" clId="{AA7E7B78-7F15-45B0-8FBD-B01C41D16080}" dt="2021-09-09T08:12:08.418" v="1724" actId="164"/>
          <ac:spMkLst>
            <pc:docMk/>
            <pc:sldMk cId="2648028433" sldId="795"/>
            <ac:spMk id="68" creationId="{39ADC403-4EB7-4BA1-8D39-44220C82FA9C}"/>
          </ac:spMkLst>
        </pc:spChg>
        <pc:spChg chg="mod">
          <ac:chgData name="Amaury de Hemptinne" userId="09d4c125-315e-4fbf-9d12-d285a3ad4c3f" providerId="ADAL" clId="{AA7E7B78-7F15-45B0-8FBD-B01C41D16080}" dt="2021-09-09T08:12:08.418" v="1724" actId="164"/>
          <ac:spMkLst>
            <pc:docMk/>
            <pc:sldMk cId="2648028433" sldId="795"/>
            <ac:spMk id="69" creationId="{A0B33C94-7636-4498-8448-BF04DF43C3F4}"/>
          </ac:spMkLst>
        </pc:spChg>
        <pc:spChg chg="mod">
          <ac:chgData name="Amaury de Hemptinne" userId="09d4c125-315e-4fbf-9d12-d285a3ad4c3f" providerId="ADAL" clId="{AA7E7B78-7F15-45B0-8FBD-B01C41D16080}" dt="2021-09-09T08:12:08.418" v="1724" actId="164"/>
          <ac:spMkLst>
            <pc:docMk/>
            <pc:sldMk cId="2648028433" sldId="795"/>
            <ac:spMk id="70" creationId="{9D42D248-214F-424B-9F0F-E1613F0BEA0E}"/>
          </ac:spMkLst>
        </pc:spChg>
        <pc:spChg chg="mod">
          <ac:chgData name="Amaury de Hemptinne" userId="09d4c125-315e-4fbf-9d12-d285a3ad4c3f" providerId="ADAL" clId="{AA7E7B78-7F15-45B0-8FBD-B01C41D16080}" dt="2021-09-09T08:12:08.418" v="1724" actId="164"/>
          <ac:spMkLst>
            <pc:docMk/>
            <pc:sldMk cId="2648028433" sldId="795"/>
            <ac:spMk id="71" creationId="{CD1C9067-6188-45CD-AA73-6FD0BC8EE084}"/>
          </ac:spMkLst>
        </pc:spChg>
        <pc:spChg chg="mod">
          <ac:chgData name="Amaury de Hemptinne" userId="09d4c125-315e-4fbf-9d12-d285a3ad4c3f" providerId="ADAL" clId="{AA7E7B78-7F15-45B0-8FBD-B01C41D16080}" dt="2021-09-09T08:12:08.418" v="1724" actId="164"/>
          <ac:spMkLst>
            <pc:docMk/>
            <pc:sldMk cId="2648028433" sldId="795"/>
            <ac:spMk id="75" creationId="{1C5F70EB-6D33-4654-AE30-4765D987F16E}"/>
          </ac:spMkLst>
        </pc:spChg>
        <pc:spChg chg="mod">
          <ac:chgData name="Amaury de Hemptinne" userId="09d4c125-315e-4fbf-9d12-d285a3ad4c3f" providerId="ADAL" clId="{AA7E7B78-7F15-45B0-8FBD-B01C41D16080}" dt="2021-09-09T08:12:08.418" v="1724" actId="164"/>
          <ac:spMkLst>
            <pc:docMk/>
            <pc:sldMk cId="2648028433" sldId="795"/>
            <ac:spMk id="77" creationId="{DD6BCCFE-B58A-4C7D-857D-26047C442E7A}"/>
          </ac:spMkLst>
        </pc:spChg>
        <pc:spChg chg="mod">
          <ac:chgData name="Amaury de Hemptinne" userId="09d4c125-315e-4fbf-9d12-d285a3ad4c3f" providerId="ADAL" clId="{AA7E7B78-7F15-45B0-8FBD-B01C41D16080}" dt="2021-09-09T08:12:08.418" v="1724" actId="164"/>
          <ac:spMkLst>
            <pc:docMk/>
            <pc:sldMk cId="2648028433" sldId="795"/>
            <ac:spMk id="78" creationId="{DF0ABCC6-C67C-42EE-8C03-0147F92C72ED}"/>
          </ac:spMkLst>
        </pc:spChg>
        <pc:spChg chg="mod">
          <ac:chgData name="Amaury de Hemptinne" userId="09d4c125-315e-4fbf-9d12-d285a3ad4c3f" providerId="ADAL" clId="{AA7E7B78-7F15-45B0-8FBD-B01C41D16080}" dt="2021-09-09T08:12:08.418" v="1724" actId="164"/>
          <ac:spMkLst>
            <pc:docMk/>
            <pc:sldMk cId="2648028433" sldId="795"/>
            <ac:spMk id="79" creationId="{1809FED1-673F-4356-A207-F56FFEED0985}"/>
          </ac:spMkLst>
        </pc:spChg>
        <pc:spChg chg="mod">
          <ac:chgData name="Amaury de Hemptinne" userId="09d4c125-315e-4fbf-9d12-d285a3ad4c3f" providerId="ADAL" clId="{AA7E7B78-7F15-45B0-8FBD-B01C41D16080}" dt="2021-09-09T08:12:08.418" v="1724" actId="164"/>
          <ac:spMkLst>
            <pc:docMk/>
            <pc:sldMk cId="2648028433" sldId="795"/>
            <ac:spMk id="80" creationId="{F6BF89D8-9465-4C56-B9B3-55C4127D4823}"/>
          </ac:spMkLst>
        </pc:spChg>
        <pc:spChg chg="mod">
          <ac:chgData name="Amaury de Hemptinne" userId="09d4c125-315e-4fbf-9d12-d285a3ad4c3f" providerId="ADAL" clId="{AA7E7B78-7F15-45B0-8FBD-B01C41D16080}" dt="2021-09-09T08:12:08.418" v="1724" actId="164"/>
          <ac:spMkLst>
            <pc:docMk/>
            <pc:sldMk cId="2648028433" sldId="795"/>
            <ac:spMk id="85" creationId="{252F974F-126E-4935-98F0-763CA1E23A54}"/>
          </ac:spMkLst>
        </pc:spChg>
        <pc:grpChg chg="add mod">
          <ac:chgData name="Amaury de Hemptinne" userId="09d4c125-315e-4fbf-9d12-d285a3ad4c3f" providerId="ADAL" clId="{AA7E7B78-7F15-45B0-8FBD-B01C41D16080}" dt="2021-09-09T08:12:08.418" v="1724" actId="164"/>
          <ac:grpSpMkLst>
            <pc:docMk/>
            <pc:sldMk cId="2648028433" sldId="795"/>
            <ac:grpSpMk id="4" creationId="{6E97D128-44E7-426C-AB25-36DF827969E1}"/>
          </ac:grpSpMkLst>
        </pc:grpChg>
        <pc:cxnChg chg="mod">
          <ac:chgData name="Amaury de Hemptinne" userId="09d4c125-315e-4fbf-9d12-d285a3ad4c3f" providerId="ADAL" clId="{AA7E7B78-7F15-45B0-8FBD-B01C41D16080}" dt="2021-09-09T08:12:08.418" v="1724" actId="164"/>
          <ac:cxnSpMkLst>
            <pc:docMk/>
            <pc:sldMk cId="2648028433" sldId="795"/>
            <ac:cxnSpMk id="6" creationId="{A78D6979-6B1E-4005-8EB2-F792A8C384E6}"/>
          </ac:cxnSpMkLst>
        </pc:cxnChg>
        <pc:cxnChg chg="mod">
          <ac:chgData name="Amaury de Hemptinne" userId="09d4c125-315e-4fbf-9d12-d285a3ad4c3f" providerId="ADAL" clId="{AA7E7B78-7F15-45B0-8FBD-B01C41D16080}" dt="2021-09-09T08:12:08.418" v="1724" actId="164"/>
          <ac:cxnSpMkLst>
            <pc:docMk/>
            <pc:sldMk cId="2648028433" sldId="795"/>
            <ac:cxnSpMk id="45" creationId="{7726D0FF-E94C-422B-A797-19242F624FAD}"/>
          </ac:cxnSpMkLst>
        </pc:cxnChg>
        <pc:cxnChg chg="mod">
          <ac:chgData name="Amaury de Hemptinne" userId="09d4c125-315e-4fbf-9d12-d285a3ad4c3f" providerId="ADAL" clId="{AA7E7B78-7F15-45B0-8FBD-B01C41D16080}" dt="2021-09-09T08:12:08.418" v="1724" actId="164"/>
          <ac:cxnSpMkLst>
            <pc:docMk/>
            <pc:sldMk cId="2648028433" sldId="795"/>
            <ac:cxnSpMk id="46" creationId="{FCF23B2C-CDE1-45CB-9E4B-457DF977A092}"/>
          </ac:cxnSpMkLst>
        </pc:cxnChg>
        <pc:cxnChg chg="mod">
          <ac:chgData name="Amaury de Hemptinne" userId="09d4c125-315e-4fbf-9d12-d285a3ad4c3f" providerId="ADAL" clId="{AA7E7B78-7F15-45B0-8FBD-B01C41D16080}" dt="2021-09-09T08:12:08.418" v="1724" actId="164"/>
          <ac:cxnSpMkLst>
            <pc:docMk/>
            <pc:sldMk cId="2648028433" sldId="795"/>
            <ac:cxnSpMk id="49" creationId="{96BC7036-2271-4CDA-9795-BCFE3D398AE9}"/>
          </ac:cxnSpMkLst>
        </pc:cxnChg>
        <pc:cxnChg chg="mod">
          <ac:chgData name="Amaury de Hemptinne" userId="09d4c125-315e-4fbf-9d12-d285a3ad4c3f" providerId="ADAL" clId="{AA7E7B78-7F15-45B0-8FBD-B01C41D16080}" dt="2021-09-09T08:12:08.418" v="1724" actId="164"/>
          <ac:cxnSpMkLst>
            <pc:docMk/>
            <pc:sldMk cId="2648028433" sldId="795"/>
            <ac:cxnSpMk id="50" creationId="{EB7B8D1B-48DD-49B3-BC6F-26319289119C}"/>
          </ac:cxnSpMkLst>
        </pc:cxnChg>
        <pc:cxnChg chg="mod">
          <ac:chgData name="Amaury de Hemptinne" userId="09d4c125-315e-4fbf-9d12-d285a3ad4c3f" providerId="ADAL" clId="{AA7E7B78-7F15-45B0-8FBD-B01C41D16080}" dt="2021-09-09T08:12:08.418" v="1724" actId="164"/>
          <ac:cxnSpMkLst>
            <pc:docMk/>
            <pc:sldMk cId="2648028433" sldId="795"/>
            <ac:cxnSpMk id="57" creationId="{5CD204A7-E11D-40DA-BAD7-C0DC22EB5322}"/>
          </ac:cxnSpMkLst>
        </pc:cxnChg>
        <pc:cxnChg chg="mod">
          <ac:chgData name="Amaury de Hemptinne" userId="09d4c125-315e-4fbf-9d12-d285a3ad4c3f" providerId="ADAL" clId="{AA7E7B78-7F15-45B0-8FBD-B01C41D16080}" dt="2021-09-09T08:12:08.418" v="1724" actId="164"/>
          <ac:cxnSpMkLst>
            <pc:docMk/>
            <pc:sldMk cId="2648028433" sldId="795"/>
            <ac:cxnSpMk id="59" creationId="{99CA500E-2252-4188-926F-32D15A7E7103}"/>
          </ac:cxnSpMkLst>
        </pc:cxnChg>
        <pc:cxnChg chg="mod">
          <ac:chgData name="Amaury de Hemptinne" userId="09d4c125-315e-4fbf-9d12-d285a3ad4c3f" providerId="ADAL" clId="{AA7E7B78-7F15-45B0-8FBD-B01C41D16080}" dt="2021-09-09T08:12:08.418" v="1724" actId="164"/>
          <ac:cxnSpMkLst>
            <pc:docMk/>
            <pc:sldMk cId="2648028433" sldId="795"/>
            <ac:cxnSpMk id="60" creationId="{13373C54-1971-4BFF-B4F7-BCB42D44D14F}"/>
          </ac:cxnSpMkLst>
        </pc:cxnChg>
        <pc:cxnChg chg="mod">
          <ac:chgData name="Amaury de Hemptinne" userId="09d4c125-315e-4fbf-9d12-d285a3ad4c3f" providerId="ADAL" clId="{AA7E7B78-7F15-45B0-8FBD-B01C41D16080}" dt="2021-09-09T08:12:08.418" v="1724" actId="164"/>
          <ac:cxnSpMkLst>
            <pc:docMk/>
            <pc:sldMk cId="2648028433" sldId="795"/>
            <ac:cxnSpMk id="61" creationId="{6CD265AB-0534-4062-839F-AF52FEF7B514}"/>
          </ac:cxnSpMkLst>
        </pc:cxnChg>
        <pc:cxnChg chg="mod">
          <ac:chgData name="Amaury de Hemptinne" userId="09d4c125-315e-4fbf-9d12-d285a3ad4c3f" providerId="ADAL" clId="{AA7E7B78-7F15-45B0-8FBD-B01C41D16080}" dt="2021-09-09T08:12:08.418" v="1724" actId="164"/>
          <ac:cxnSpMkLst>
            <pc:docMk/>
            <pc:sldMk cId="2648028433" sldId="795"/>
            <ac:cxnSpMk id="62" creationId="{31F7B02B-15E6-4AA6-82BB-494E9F3CE328}"/>
          </ac:cxnSpMkLst>
        </pc:cxnChg>
        <pc:cxnChg chg="mod">
          <ac:chgData name="Amaury de Hemptinne" userId="09d4c125-315e-4fbf-9d12-d285a3ad4c3f" providerId="ADAL" clId="{AA7E7B78-7F15-45B0-8FBD-B01C41D16080}" dt="2021-09-09T08:12:08.418" v="1724" actId="164"/>
          <ac:cxnSpMkLst>
            <pc:docMk/>
            <pc:sldMk cId="2648028433" sldId="795"/>
            <ac:cxnSpMk id="63" creationId="{498E64A1-4B9B-423D-BD90-7F2590CB48F1}"/>
          </ac:cxnSpMkLst>
        </pc:cxnChg>
        <pc:cxnChg chg="mod">
          <ac:chgData name="Amaury de Hemptinne" userId="09d4c125-315e-4fbf-9d12-d285a3ad4c3f" providerId="ADAL" clId="{AA7E7B78-7F15-45B0-8FBD-B01C41D16080}" dt="2021-09-09T08:12:08.418" v="1724" actId="164"/>
          <ac:cxnSpMkLst>
            <pc:docMk/>
            <pc:sldMk cId="2648028433" sldId="795"/>
            <ac:cxnSpMk id="72" creationId="{63661044-E1F5-43C2-BCEC-6B436DF9CD64}"/>
          </ac:cxnSpMkLst>
        </pc:cxnChg>
      </pc:sldChg>
      <pc:sldChg chg="addSp delSp modSp mod">
        <pc:chgData name="Amaury de Hemptinne" userId="09d4c125-315e-4fbf-9d12-d285a3ad4c3f" providerId="ADAL" clId="{AA7E7B78-7F15-45B0-8FBD-B01C41D16080}" dt="2021-09-01T13:44:14.102" v="1723" actId="688"/>
        <pc:sldMkLst>
          <pc:docMk/>
          <pc:sldMk cId="3040539514" sldId="826"/>
        </pc:sldMkLst>
        <pc:grpChg chg="del mod">
          <ac:chgData name="Amaury de Hemptinne" userId="09d4c125-315e-4fbf-9d12-d285a3ad4c3f" providerId="ADAL" clId="{AA7E7B78-7F15-45B0-8FBD-B01C41D16080}" dt="2021-09-01T13:43:41.891" v="1714" actId="478"/>
          <ac:grpSpMkLst>
            <pc:docMk/>
            <pc:sldMk cId="3040539514" sldId="826"/>
            <ac:grpSpMk id="54" creationId="{2E0CE8D0-DE42-4A9E-B2BB-BFD7374A6CEA}"/>
          </ac:grpSpMkLst>
        </pc:grpChg>
        <pc:picChg chg="add mod">
          <ac:chgData name="Amaury de Hemptinne" userId="09d4c125-315e-4fbf-9d12-d285a3ad4c3f" providerId="ADAL" clId="{AA7E7B78-7F15-45B0-8FBD-B01C41D16080}" dt="2021-09-01T13:44:14.102" v="1723" actId="688"/>
          <ac:picMkLst>
            <pc:docMk/>
            <pc:sldMk cId="3040539514" sldId="826"/>
            <ac:picMk id="15" creationId="{59B9A2E4-0541-4A91-A2A7-4FC1534BC57B}"/>
          </ac:picMkLst>
        </pc:picChg>
      </pc:sldChg>
      <pc:sldChg chg="addSp delSp modSp del mod">
        <pc:chgData name="Amaury de Hemptinne" userId="09d4c125-315e-4fbf-9d12-d285a3ad4c3f" providerId="ADAL" clId="{AA7E7B78-7F15-45B0-8FBD-B01C41D16080}" dt="2021-09-01T12:20:30.957" v="1607" actId="47"/>
        <pc:sldMkLst>
          <pc:docMk/>
          <pc:sldMk cId="1363833617" sldId="832"/>
        </pc:sldMkLst>
        <pc:picChg chg="add del mod">
          <ac:chgData name="Amaury de Hemptinne" userId="09d4c125-315e-4fbf-9d12-d285a3ad4c3f" providerId="ADAL" clId="{AA7E7B78-7F15-45B0-8FBD-B01C41D16080}" dt="2021-09-01T12:16:46.376" v="1482" actId="21"/>
          <ac:picMkLst>
            <pc:docMk/>
            <pc:sldMk cId="1363833617" sldId="832"/>
            <ac:picMk id="37" creationId="{E236E82E-E6DC-4FD4-9623-CFE1ECE5BDA0}"/>
          </ac:picMkLst>
        </pc:picChg>
      </pc:sldChg>
      <pc:sldChg chg="addSp delSp modSp add del mod ord">
        <pc:chgData name="Amaury de Hemptinne" userId="09d4c125-315e-4fbf-9d12-d285a3ad4c3f" providerId="ADAL" clId="{AA7E7B78-7F15-45B0-8FBD-B01C41D16080}" dt="2021-09-01T12:20:16.819" v="1605" actId="47"/>
        <pc:sldMkLst>
          <pc:docMk/>
          <pc:sldMk cId="2178404262" sldId="841"/>
        </pc:sldMkLst>
        <pc:spChg chg="del mod">
          <ac:chgData name="Amaury de Hemptinne" userId="09d4c125-315e-4fbf-9d12-d285a3ad4c3f" providerId="ADAL" clId="{AA7E7B78-7F15-45B0-8FBD-B01C41D16080}" dt="2021-09-01T10:21:30.156" v="9" actId="478"/>
          <ac:spMkLst>
            <pc:docMk/>
            <pc:sldMk cId="2178404262" sldId="841"/>
            <ac:spMk id="2" creationId="{A32C0CC5-F2A4-473E-B7F3-C59C3B876A6C}"/>
          </ac:spMkLst>
        </pc:spChg>
        <pc:spChg chg="del mod">
          <ac:chgData name="Amaury de Hemptinne" userId="09d4c125-315e-4fbf-9d12-d285a3ad4c3f" providerId="ADAL" clId="{AA7E7B78-7F15-45B0-8FBD-B01C41D16080}" dt="2021-09-01T10:21:17.164" v="3" actId="478"/>
          <ac:spMkLst>
            <pc:docMk/>
            <pc:sldMk cId="2178404262" sldId="841"/>
            <ac:spMk id="3" creationId="{5A12E225-E348-4C7B-9D0B-8FCEA32D372D}"/>
          </ac:spMkLst>
        </pc:spChg>
        <pc:spChg chg="add del mod">
          <ac:chgData name="Amaury de Hemptinne" userId="09d4c125-315e-4fbf-9d12-d285a3ad4c3f" providerId="ADAL" clId="{AA7E7B78-7F15-45B0-8FBD-B01C41D16080}" dt="2021-09-01T10:21:32.171" v="10" actId="478"/>
          <ac:spMkLst>
            <pc:docMk/>
            <pc:sldMk cId="2178404262" sldId="841"/>
            <ac:spMk id="6" creationId="{D29B1CD3-6472-4B90-94DF-7F1FAA72DCE6}"/>
          </ac:spMkLst>
        </pc:spChg>
        <pc:spChg chg="add mod">
          <ac:chgData name="Amaury de Hemptinne" userId="09d4c125-315e-4fbf-9d12-d285a3ad4c3f" providerId="ADAL" clId="{AA7E7B78-7F15-45B0-8FBD-B01C41D16080}" dt="2021-09-01T12:01:08.069" v="1113" actId="164"/>
          <ac:spMkLst>
            <pc:docMk/>
            <pc:sldMk cId="2178404262" sldId="841"/>
            <ac:spMk id="7" creationId="{624A27E6-00AD-4CF8-AFE0-C7CAB30D5516}"/>
          </ac:spMkLst>
        </pc:spChg>
        <pc:spChg chg="add del mod">
          <ac:chgData name="Amaury de Hemptinne" userId="09d4c125-315e-4fbf-9d12-d285a3ad4c3f" providerId="ADAL" clId="{AA7E7B78-7F15-45B0-8FBD-B01C41D16080}" dt="2021-09-01T10:26:24.448" v="72" actId="478"/>
          <ac:spMkLst>
            <pc:docMk/>
            <pc:sldMk cId="2178404262" sldId="841"/>
            <ac:spMk id="8" creationId="{1AFA2C36-ECD3-43D8-B13A-3C62C4FDAC59}"/>
          </ac:spMkLst>
        </pc:spChg>
        <pc:spChg chg="add mod">
          <ac:chgData name="Amaury de Hemptinne" userId="09d4c125-315e-4fbf-9d12-d285a3ad4c3f" providerId="ADAL" clId="{AA7E7B78-7F15-45B0-8FBD-B01C41D16080}" dt="2021-09-01T12:01:08.069" v="1113" actId="164"/>
          <ac:spMkLst>
            <pc:docMk/>
            <pc:sldMk cId="2178404262" sldId="841"/>
            <ac:spMk id="12" creationId="{3EFAB21D-63DE-4C1F-A802-9DA712547FDB}"/>
          </ac:spMkLst>
        </pc:spChg>
        <pc:spChg chg="del">
          <ac:chgData name="Amaury de Hemptinne" userId="09d4c125-315e-4fbf-9d12-d285a3ad4c3f" providerId="ADAL" clId="{AA7E7B78-7F15-45B0-8FBD-B01C41D16080}" dt="2021-09-01T10:21:34.260" v="11" actId="478"/>
          <ac:spMkLst>
            <pc:docMk/>
            <pc:sldMk cId="2178404262" sldId="841"/>
            <ac:spMk id="36" creationId="{349DCA11-DC6D-4479-8788-D1432353CEB3}"/>
          </ac:spMkLst>
        </pc:spChg>
        <pc:spChg chg="add mod">
          <ac:chgData name="Amaury de Hemptinne" userId="09d4c125-315e-4fbf-9d12-d285a3ad4c3f" providerId="ADAL" clId="{AA7E7B78-7F15-45B0-8FBD-B01C41D16080}" dt="2021-09-01T12:01:08.069" v="1113" actId="164"/>
          <ac:spMkLst>
            <pc:docMk/>
            <pc:sldMk cId="2178404262" sldId="841"/>
            <ac:spMk id="38" creationId="{5FC1DE43-E4AC-4235-851D-A438CF9523AE}"/>
          </ac:spMkLst>
        </pc:spChg>
        <pc:spChg chg="del mod topLvl">
          <ac:chgData name="Amaury de Hemptinne" userId="09d4c125-315e-4fbf-9d12-d285a3ad4c3f" providerId="ADAL" clId="{AA7E7B78-7F15-45B0-8FBD-B01C41D16080}" dt="2021-09-01T10:21:36.820" v="12" actId="478"/>
          <ac:spMkLst>
            <pc:docMk/>
            <pc:sldMk cId="2178404262" sldId="841"/>
            <ac:spMk id="47" creationId="{44B9F7A1-E96F-40EA-AA73-E841F0B9FBB1}"/>
          </ac:spMkLst>
        </pc:spChg>
        <pc:spChg chg="del mod topLvl">
          <ac:chgData name="Amaury de Hemptinne" userId="09d4c125-315e-4fbf-9d12-d285a3ad4c3f" providerId="ADAL" clId="{AA7E7B78-7F15-45B0-8FBD-B01C41D16080}" dt="2021-09-01T10:21:34.260" v="11" actId="478"/>
          <ac:spMkLst>
            <pc:docMk/>
            <pc:sldMk cId="2178404262" sldId="841"/>
            <ac:spMk id="51" creationId="{D845A2BC-37D3-4155-849D-57630E5A1220}"/>
          </ac:spMkLst>
        </pc:spChg>
        <pc:spChg chg="del mod topLvl">
          <ac:chgData name="Amaury de Hemptinne" userId="09d4c125-315e-4fbf-9d12-d285a3ad4c3f" providerId="ADAL" clId="{AA7E7B78-7F15-45B0-8FBD-B01C41D16080}" dt="2021-09-01T10:21:34.260" v="11" actId="478"/>
          <ac:spMkLst>
            <pc:docMk/>
            <pc:sldMk cId="2178404262" sldId="841"/>
            <ac:spMk id="52" creationId="{5E0EEB40-8988-4066-B629-1F5D38816923}"/>
          </ac:spMkLst>
        </pc:spChg>
        <pc:spChg chg="del mod topLvl">
          <ac:chgData name="Amaury de Hemptinne" userId="09d4c125-315e-4fbf-9d12-d285a3ad4c3f" providerId="ADAL" clId="{AA7E7B78-7F15-45B0-8FBD-B01C41D16080}" dt="2021-09-01T10:21:34.260" v="11" actId="478"/>
          <ac:spMkLst>
            <pc:docMk/>
            <pc:sldMk cId="2178404262" sldId="841"/>
            <ac:spMk id="53" creationId="{36CBDB72-CD2D-48E3-8AFA-1B4A282FBD93}"/>
          </ac:spMkLst>
        </pc:spChg>
        <pc:spChg chg="del mod topLvl">
          <ac:chgData name="Amaury de Hemptinne" userId="09d4c125-315e-4fbf-9d12-d285a3ad4c3f" providerId="ADAL" clId="{AA7E7B78-7F15-45B0-8FBD-B01C41D16080}" dt="2021-09-01T10:21:36.820" v="12" actId="478"/>
          <ac:spMkLst>
            <pc:docMk/>
            <pc:sldMk cId="2178404262" sldId="841"/>
            <ac:spMk id="54" creationId="{379B9F7A-E932-4FB6-B9C8-B706E7BD7F83}"/>
          </ac:spMkLst>
        </pc:spChg>
        <pc:spChg chg="mod">
          <ac:chgData name="Amaury de Hemptinne" userId="09d4c125-315e-4fbf-9d12-d285a3ad4c3f" providerId="ADAL" clId="{AA7E7B78-7F15-45B0-8FBD-B01C41D16080}" dt="2021-09-01T10:21:23.463" v="6" actId="165"/>
          <ac:spMkLst>
            <pc:docMk/>
            <pc:sldMk cId="2178404262" sldId="841"/>
            <ac:spMk id="55" creationId="{080701B4-8F77-4607-8B69-3C19C9A80B1B}"/>
          </ac:spMkLst>
        </pc:spChg>
        <pc:spChg chg="mod topLvl">
          <ac:chgData name="Amaury de Hemptinne" userId="09d4c125-315e-4fbf-9d12-d285a3ad4c3f" providerId="ADAL" clId="{AA7E7B78-7F15-45B0-8FBD-B01C41D16080}" dt="2021-09-01T12:01:08.069" v="1113" actId="164"/>
          <ac:spMkLst>
            <pc:docMk/>
            <pc:sldMk cId="2178404262" sldId="841"/>
            <ac:spMk id="66" creationId="{7F0F6754-CCD0-4851-917D-139954C99243}"/>
          </ac:spMkLst>
        </pc:spChg>
        <pc:spChg chg="add del mod">
          <ac:chgData name="Amaury de Hemptinne" userId="09d4c125-315e-4fbf-9d12-d285a3ad4c3f" providerId="ADAL" clId="{AA7E7B78-7F15-45B0-8FBD-B01C41D16080}" dt="2021-09-01T12:03:56.768" v="1156" actId="21"/>
          <ac:spMkLst>
            <pc:docMk/>
            <pc:sldMk cId="2178404262" sldId="841"/>
            <ac:spMk id="72" creationId="{625FF340-D458-4BED-83DE-B8EE7600F820}"/>
          </ac:spMkLst>
        </pc:spChg>
        <pc:grpChg chg="add mod">
          <ac:chgData name="Amaury de Hemptinne" userId="09d4c125-315e-4fbf-9d12-d285a3ad4c3f" providerId="ADAL" clId="{AA7E7B78-7F15-45B0-8FBD-B01C41D16080}" dt="2021-09-01T12:01:27.381" v="1117" actId="1076"/>
          <ac:grpSpMkLst>
            <pc:docMk/>
            <pc:sldMk cId="2178404262" sldId="841"/>
            <ac:grpSpMk id="13" creationId="{95C28002-CEBD-45E3-89EB-0A626B05C124}"/>
          </ac:grpSpMkLst>
        </pc:grpChg>
        <pc:grpChg chg="del mod">
          <ac:chgData name="Amaury de Hemptinne" userId="09d4c125-315e-4fbf-9d12-d285a3ad4c3f" providerId="ADAL" clId="{AA7E7B78-7F15-45B0-8FBD-B01C41D16080}" dt="2021-09-01T10:21:23.463" v="6" actId="165"/>
          <ac:grpSpMkLst>
            <pc:docMk/>
            <pc:sldMk cId="2178404262" sldId="841"/>
            <ac:grpSpMk id="42" creationId="{7E3345F9-3937-43F4-8F10-920FA21F1307}"/>
          </ac:grpSpMkLst>
        </pc:grpChg>
        <pc:grpChg chg="del mod topLvl">
          <ac:chgData name="Amaury de Hemptinne" userId="09d4c125-315e-4fbf-9d12-d285a3ad4c3f" providerId="ADAL" clId="{AA7E7B78-7F15-45B0-8FBD-B01C41D16080}" dt="2021-09-01T10:21:43.596" v="17" actId="478"/>
          <ac:grpSpMkLst>
            <pc:docMk/>
            <pc:sldMk cId="2178404262" sldId="841"/>
            <ac:grpSpMk id="45" creationId="{0192CAF8-1612-436A-8F31-018A34B12A2F}"/>
          </ac:grpSpMkLst>
        </pc:grpChg>
        <pc:grpChg chg="del mod topLvl">
          <ac:chgData name="Amaury de Hemptinne" userId="09d4c125-315e-4fbf-9d12-d285a3ad4c3f" providerId="ADAL" clId="{AA7E7B78-7F15-45B0-8FBD-B01C41D16080}" dt="2021-09-01T10:21:34.260" v="11" actId="478"/>
          <ac:grpSpMkLst>
            <pc:docMk/>
            <pc:sldMk cId="2178404262" sldId="841"/>
            <ac:grpSpMk id="48" creationId="{E0D60022-F27F-4A79-8CDC-705AD049DFC1}"/>
          </ac:grpSpMkLst>
        </pc:grpChg>
        <pc:grpChg chg="del mod topLvl">
          <ac:chgData name="Amaury de Hemptinne" userId="09d4c125-315e-4fbf-9d12-d285a3ad4c3f" providerId="ADAL" clId="{AA7E7B78-7F15-45B0-8FBD-B01C41D16080}" dt="2021-09-01T10:23:00.339" v="27" actId="165"/>
          <ac:grpSpMkLst>
            <pc:docMk/>
            <pc:sldMk cId="2178404262" sldId="841"/>
            <ac:grpSpMk id="61" creationId="{538C9687-5C34-4F97-BC19-51A772168D89}"/>
          </ac:grpSpMkLst>
        </pc:grpChg>
        <pc:picChg chg="del mod topLvl">
          <ac:chgData name="Amaury de Hemptinne" userId="09d4c125-315e-4fbf-9d12-d285a3ad4c3f" providerId="ADAL" clId="{AA7E7B78-7F15-45B0-8FBD-B01C41D16080}" dt="2021-09-01T10:21:34.260" v="11" actId="478"/>
          <ac:picMkLst>
            <pc:docMk/>
            <pc:sldMk cId="2178404262" sldId="841"/>
            <ac:picMk id="49" creationId="{E854037A-62B5-4704-9DAA-DD7650C53884}"/>
          </ac:picMkLst>
        </pc:picChg>
        <pc:picChg chg="del mod topLvl">
          <ac:chgData name="Amaury de Hemptinne" userId="09d4c125-315e-4fbf-9d12-d285a3ad4c3f" providerId="ADAL" clId="{AA7E7B78-7F15-45B0-8FBD-B01C41D16080}" dt="2021-09-01T10:21:34.260" v="11" actId="478"/>
          <ac:picMkLst>
            <pc:docMk/>
            <pc:sldMk cId="2178404262" sldId="841"/>
            <ac:picMk id="50" creationId="{D34C06D6-61DA-4FA4-820A-B075A74F992F}"/>
          </ac:picMkLst>
        </pc:picChg>
        <pc:picChg chg="del mod">
          <ac:chgData name="Amaury de Hemptinne" userId="09d4c125-315e-4fbf-9d12-d285a3ad4c3f" providerId="ADAL" clId="{AA7E7B78-7F15-45B0-8FBD-B01C41D16080}" dt="2021-09-01T10:21:38.931" v="13" actId="478"/>
          <ac:picMkLst>
            <pc:docMk/>
            <pc:sldMk cId="2178404262" sldId="841"/>
            <ac:picMk id="62" creationId="{413E4948-4B3E-48EB-8D6B-4308433A8DE5}"/>
          </ac:picMkLst>
        </pc:picChg>
        <pc:picChg chg="del mod">
          <ac:chgData name="Amaury de Hemptinne" userId="09d4c125-315e-4fbf-9d12-d285a3ad4c3f" providerId="ADAL" clId="{AA7E7B78-7F15-45B0-8FBD-B01C41D16080}" dt="2021-09-01T10:21:42.055" v="16" actId="478"/>
          <ac:picMkLst>
            <pc:docMk/>
            <pc:sldMk cId="2178404262" sldId="841"/>
            <ac:picMk id="63" creationId="{D79BA690-5285-48C0-8619-345F9361762A}"/>
          </ac:picMkLst>
        </pc:picChg>
        <pc:picChg chg="del mod">
          <ac:chgData name="Amaury de Hemptinne" userId="09d4c125-315e-4fbf-9d12-d285a3ad4c3f" providerId="ADAL" clId="{AA7E7B78-7F15-45B0-8FBD-B01C41D16080}" dt="2021-09-01T10:21:40.561" v="14" actId="478"/>
          <ac:picMkLst>
            <pc:docMk/>
            <pc:sldMk cId="2178404262" sldId="841"/>
            <ac:picMk id="64" creationId="{BEE14FCD-0C2D-4CE5-8C09-6B075796909E}"/>
          </ac:picMkLst>
        </pc:picChg>
        <pc:picChg chg="del mod topLvl">
          <ac:chgData name="Amaury de Hemptinne" userId="09d4c125-315e-4fbf-9d12-d285a3ad4c3f" providerId="ADAL" clId="{AA7E7B78-7F15-45B0-8FBD-B01C41D16080}" dt="2021-09-01T10:21:43.596" v="17" actId="478"/>
          <ac:picMkLst>
            <pc:docMk/>
            <pc:sldMk cId="2178404262" sldId="841"/>
            <ac:picMk id="65" creationId="{1C3EF84E-517F-4C07-9D2D-B3DEA250BCF6}"/>
          </ac:picMkLst>
        </pc:picChg>
        <pc:cxnChg chg="del">
          <ac:chgData name="Amaury de Hemptinne" userId="09d4c125-315e-4fbf-9d12-d285a3ad4c3f" providerId="ADAL" clId="{AA7E7B78-7F15-45B0-8FBD-B01C41D16080}" dt="2021-09-01T10:21:34.260" v="11" actId="478"/>
          <ac:cxnSpMkLst>
            <pc:docMk/>
            <pc:sldMk cId="2178404262" sldId="841"/>
            <ac:cxnSpMk id="35" creationId="{71C37BE2-BD34-432A-8D89-AFC5F4D43370}"/>
          </ac:cxnSpMkLst>
        </pc:cxnChg>
        <pc:cxnChg chg="add mod">
          <ac:chgData name="Amaury de Hemptinne" userId="09d4c125-315e-4fbf-9d12-d285a3ad4c3f" providerId="ADAL" clId="{AA7E7B78-7F15-45B0-8FBD-B01C41D16080}" dt="2021-09-01T12:01:08.069" v="1113" actId="164"/>
          <ac:cxnSpMkLst>
            <pc:docMk/>
            <pc:sldMk cId="2178404262" sldId="841"/>
            <ac:cxnSpMk id="40" creationId="{39C96CA7-71CC-4F2F-AFBA-17CDAD4CB761}"/>
          </ac:cxnSpMkLst>
        </pc:cxnChg>
        <pc:cxnChg chg="del mod topLvl">
          <ac:chgData name="Amaury de Hemptinne" userId="09d4c125-315e-4fbf-9d12-d285a3ad4c3f" providerId="ADAL" clId="{AA7E7B78-7F15-45B0-8FBD-B01C41D16080}" dt="2021-09-01T10:21:36.820" v="12" actId="478"/>
          <ac:cxnSpMkLst>
            <pc:docMk/>
            <pc:sldMk cId="2178404262" sldId="841"/>
            <ac:cxnSpMk id="46" creationId="{B7D54229-99B5-40C1-A17A-054F3CC97E32}"/>
          </ac:cxnSpMkLst>
        </pc:cxnChg>
        <pc:cxnChg chg="mod">
          <ac:chgData name="Amaury de Hemptinne" userId="09d4c125-315e-4fbf-9d12-d285a3ad4c3f" providerId="ADAL" clId="{AA7E7B78-7F15-45B0-8FBD-B01C41D16080}" dt="2021-09-01T10:21:23.463" v="6" actId="165"/>
          <ac:cxnSpMkLst>
            <pc:docMk/>
            <pc:sldMk cId="2178404262" sldId="841"/>
            <ac:cxnSpMk id="56" creationId="{A0D91D24-2D8C-4C8B-9CD6-3E4527B50074}"/>
          </ac:cxnSpMkLst>
        </pc:cxnChg>
        <pc:cxnChg chg="mod">
          <ac:chgData name="Amaury de Hemptinne" userId="09d4c125-315e-4fbf-9d12-d285a3ad4c3f" providerId="ADAL" clId="{AA7E7B78-7F15-45B0-8FBD-B01C41D16080}" dt="2021-09-01T10:21:23.463" v="6" actId="165"/>
          <ac:cxnSpMkLst>
            <pc:docMk/>
            <pc:sldMk cId="2178404262" sldId="841"/>
            <ac:cxnSpMk id="57" creationId="{F125839D-BA2B-437A-9B22-E3CB9F2DECBD}"/>
          </ac:cxnSpMkLst>
        </pc:cxnChg>
        <pc:cxnChg chg="mod">
          <ac:chgData name="Amaury de Hemptinne" userId="09d4c125-315e-4fbf-9d12-d285a3ad4c3f" providerId="ADAL" clId="{AA7E7B78-7F15-45B0-8FBD-B01C41D16080}" dt="2021-09-01T10:21:23.463" v="6" actId="165"/>
          <ac:cxnSpMkLst>
            <pc:docMk/>
            <pc:sldMk cId="2178404262" sldId="841"/>
            <ac:cxnSpMk id="58" creationId="{8F241E0E-C3DF-4312-8DBF-F888850993FB}"/>
          </ac:cxnSpMkLst>
        </pc:cxnChg>
        <pc:cxnChg chg="mod">
          <ac:chgData name="Amaury de Hemptinne" userId="09d4c125-315e-4fbf-9d12-d285a3ad4c3f" providerId="ADAL" clId="{AA7E7B78-7F15-45B0-8FBD-B01C41D16080}" dt="2021-09-01T10:21:23.463" v="6" actId="165"/>
          <ac:cxnSpMkLst>
            <pc:docMk/>
            <pc:sldMk cId="2178404262" sldId="841"/>
            <ac:cxnSpMk id="59" creationId="{9853FED1-C96B-42CD-89FE-A416729513CB}"/>
          </ac:cxnSpMkLst>
        </pc:cxnChg>
        <pc:cxnChg chg="mod">
          <ac:chgData name="Amaury de Hemptinne" userId="09d4c125-315e-4fbf-9d12-d285a3ad4c3f" providerId="ADAL" clId="{AA7E7B78-7F15-45B0-8FBD-B01C41D16080}" dt="2021-09-01T10:21:23.463" v="6" actId="165"/>
          <ac:cxnSpMkLst>
            <pc:docMk/>
            <pc:sldMk cId="2178404262" sldId="841"/>
            <ac:cxnSpMk id="60" creationId="{70CC0AE2-31A3-496D-97D2-36D56A0E2C19}"/>
          </ac:cxnSpMkLst>
        </pc:cxnChg>
        <pc:cxnChg chg="mod topLvl">
          <ac:chgData name="Amaury de Hemptinne" userId="09d4c125-315e-4fbf-9d12-d285a3ad4c3f" providerId="ADAL" clId="{AA7E7B78-7F15-45B0-8FBD-B01C41D16080}" dt="2021-09-01T12:01:08.069" v="1113" actId="164"/>
          <ac:cxnSpMkLst>
            <pc:docMk/>
            <pc:sldMk cId="2178404262" sldId="841"/>
            <ac:cxnSpMk id="67" creationId="{A70C543B-946B-4A0E-B6DC-1554A45392B7}"/>
          </ac:cxnSpMkLst>
        </pc:cxnChg>
        <pc:cxnChg chg="add del mod topLvl">
          <ac:chgData name="Amaury de Hemptinne" userId="09d4c125-315e-4fbf-9d12-d285a3ad4c3f" providerId="ADAL" clId="{AA7E7B78-7F15-45B0-8FBD-B01C41D16080}" dt="2021-09-01T12:01:08.069" v="1113" actId="164"/>
          <ac:cxnSpMkLst>
            <pc:docMk/>
            <pc:sldMk cId="2178404262" sldId="841"/>
            <ac:cxnSpMk id="68" creationId="{F18F3AA8-17F0-48CF-A0F7-11C112E3708E}"/>
          </ac:cxnSpMkLst>
        </pc:cxnChg>
        <pc:cxnChg chg="mod topLvl">
          <ac:chgData name="Amaury de Hemptinne" userId="09d4c125-315e-4fbf-9d12-d285a3ad4c3f" providerId="ADAL" clId="{AA7E7B78-7F15-45B0-8FBD-B01C41D16080}" dt="2021-09-01T12:01:08.069" v="1113" actId="164"/>
          <ac:cxnSpMkLst>
            <pc:docMk/>
            <pc:sldMk cId="2178404262" sldId="841"/>
            <ac:cxnSpMk id="69" creationId="{319B0878-62CC-47CC-8D51-2E8FD69BB437}"/>
          </ac:cxnSpMkLst>
        </pc:cxnChg>
        <pc:cxnChg chg="mod topLvl">
          <ac:chgData name="Amaury de Hemptinne" userId="09d4c125-315e-4fbf-9d12-d285a3ad4c3f" providerId="ADAL" clId="{AA7E7B78-7F15-45B0-8FBD-B01C41D16080}" dt="2021-09-01T12:01:08.069" v="1113" actId="164"/>
          <ac:cxnSpMkLst>
            <pc:docMk/>
            <pc:sldMk cId="2178404262" sldId="841"/>
            <ac:cxnSpMk id="70" creationId="{425541A5-551E-4FC5-BCA4-4A6E5151C477}"/>
          </ac:cxnSpMkLst>
        </pc:cxnChg>
        <pc:cxnChg chg="mod topLvl">
          <ac:chgData name="Amaury de Hemptinne" userId="09d4c125-315e-4fbf-9d12-d285a3ad4c3f" providerId="ADAL" clId="{AA7E7B78-7F15-45B0-8FBD-B01C41D16080}" dt="2021-09-01T12:01:08.069" v="1113" actId="164"/>
          <ac:cxnSpMkLst>
            <pc:docMk/>
            <pc:sldMk cId="2178404262" sldId="841"/>
            <ac:cxnSpMk id="71" creationId="{6B6EAD33-1BFE-430E-A16E-6D739049BB9D}"/>
          </ac:cxnSpMkLst>
        </pc:cxnChg>
      </pc:sldChg>
      <pc:sldChg chg="addSp delSp modSp add del mod ord">
        <pc:chgData name="Amaury de Hemptinne" userId="09d4c125-315e-4fbf-9d12-d285a3ad4c3f" providerId="ADAL" clId="{AA7E7B78-7F15-45B0-8FBD-B01C41D16080}" dt="2021-09-01T11:56:37.001" v="1096" actId="47"/>
        <pc:sldMkLst>
          <pc:docMk/>
          <pc:sldMk cId="2726462156" sldId="842"/>
        </pc:sldMkLst>
        <pc:spChg chg="add mod">
          <ac:chgData name="Amaury de Hemptinne" userId="09d4c125-315e-4fbf-9d12-d285a3ad4c3f" providerId="ADAL" clId="{AA7E7B78-7F15-45B0-8FBD-B01C41D16080}" dt="2021-09-01T10:32:01.993" v="206" actId="692"/>
          <ac:spMkLst>
            <pc:docMk/>
            <pc:sldMk cId="2726462156" sldId="842"/>
            <ac:spMk id="2" creationId="{680CE6DF-2CF8-455C-A1F4-6A244C892842}"/>
          </ac:spMkLst>
        </pc:spChg>
        <pc:spChg chg="del">
          <ac:chgData name="Amaury de Hemptinne" userId="09d4c125-315e-4fbf-9d12-d285a3ad4c3f" providerId="ADAL" clId="{AA7E7B78-7F15-45B0-8FBD-B01C41D16080}" dt="2021-09-01T10:27:58.429" v="134" actId="478"/>
          <ac:spMkLst>
            <pc:docMk/>
            <pc:sldMk cId="2726462156" sldId="842"/>
            <ac:spMk id="7" creationId="{624A27E6-00AD-4CF8-AFE0-C7CAB30D5516}"/>
          </ac:spMkLst>
        </pc:spChg>
        <pc:spChg chg="add mod">
          <ac:chgData name="Amaury de Hemptinne" userId="09d4c125-315e-4fbf-9d12-d285a3ad4c3f" providerId="ADAL" clId="{AA7E7B78-7F15-45B0-8FBD-B01C41D16080}" dt="2021-09-01T10:30:20.194" v="180" actId="2085"/>
          <ac:spMkLst>
            <pc:docMk/>
            <pc:sldMk cId="2726462156" sldId="842"/>
            <ac:spMk id="12" creationId="{52F88C6F-AA35-47DC-BFE9-A035AA247444}"/>
          </ac:spMkLst>
        </pc:spChg>
        <pc:spChg chg="add del mod ord">
          <ac:chgData name="Amaury de Hemptinne" userId="09d4c125-315e-4fbf-9d12-d285a3ad4c3f" providerId="ADAL" clId="{AA7E7B78-7F15-45B0-8FBD-B01C41D16080}" dt="2021-09-01T10:30:54.120" v="188" actId="478"/>
          <ac:spMkLst>
            <pc:docMk/>
            <pc:sldMk cId="2726462156" sldId="842"/>
            <ac:spMk id="14" creationId="{E546F94D-166B-4D8A-836A-8300DF7DB163}"/>
          </ac:spMkLst>
        </pc:spChg>
        <pc:spChg chg="add mod ord">
          <ac:chgData name="Amaury de Hemptinne" userId="09d4c125-315e-4fbf-9d12-d285a3ad4c3f" providerId="ADAL" clId="{AA7E7B78-7F15-45B0-8FBD-B01C41D16080}" dt="2021-09-01T10:32:08.737" v="208" actId="692"/>
          <ac:spMkLst>
            <pc:docMk/>
            <pc:sldMk cId="2726462156" sldId="842"/>
            <ac:spMk id="15" creationId="{B0C36DA8-7022-497E-A817-D74BF73B4A97}"/>
          </ac:spMkLst>
        </pc:spChg>
        <pc:spChg chg="add mod ord">
          <ac:chgData name="Amaury de Hemptinne" userId="09d4c125-315e-4fbf-9d12-d285a3ad4c3f" providerId="ADAL" clId="{AA7E7B78-7F15-45B0-8FBD-B01C41D16080}" dt="2021-09-01T10:32:50.482" v="236" actId="14100"/>
          <ac:spMkLst>
            <pc:docMk/>
            <pc:sldMk cId="2726462156" sldId="842"/>
            <ac:spMk id="16" creationId="{42072459-AC20-4D6D-A027-C0C031B09CEF}"/>
          </ac:spMkLst>
        </pc:spChg>
        <pc:spChg chg="add mod">
          <ac:chgData name="Amaury de Hemptinne" userId="09d4c125-315e-4fbf-9d12-d285a3ad4c3f" providerId="ADAL" clId="{AA7E7B78-7F15-45B0-8FBD-B01C41D16080}" dt="2021-09-01T10:33:50.723" v="364" actId="1076"/>
          <ac:spMkLst>
            <pc:docMk/>
            <pc:sldMk cId="2726462156" sldId="842"/>
            <ac:spMk id="17" creationId="{3F6AADCC-70C8-4AC2-AF01-5763F029095D}"/>
          </ac:spMkLst>
        </pc:spChg>
        <pc:spChg chg="add del mod">
          <ac:chgData name="Amaury de Hemptinne" userId="09d4c125-315e-4fbf-9d12-d285a3ad4c3f" providerId="ADAL" clId="{AA7E7B78-7F15-45B0-8FBD-B01C41D16080}" dt="2021-09-01T10:34:23.964" v="422" actId="478"/>
          <ac:spMkLst>
            <pc:docMk/>
            <pc:sldMk cId="2726462156" sldId="842"/>
            <ac:spMk id="18" creationId="{84746476-7B1C-4D04-9139-579521153E2D}"/>
          </ac:spMkLst>
        </pc:spChg>
        <pc:spChg chg="del">
          <ac:chgData name="Amaury de Hemptinne" userId="09d4c125-315e-4fbf-9d12-d285a3ad4c3f" providerId="ADAL" clId="{AA7E7B78-7F15-45B0-8FBD-B01C41D16080}" dt="2021-09-01T10:27:58.429" v="134" actId="478"/>
          <ac:spMkLst>
            <pc:docMk/>
            <pc:sldMk cId="2726462156" sldId="842"/>
            <ac:spMk id="38" creationId="{5FC1DE43-E4AC-4235-851D-A438CF9523AE}"/>
          </ac:spMkLst>
        </pc:spChg>
        <pc:spChg chg="del">
          <ac:chgData name="Amaury de Hemptinne" userId="09d4c125-315e-4fbf-9d12-d285a3ad4c3f" providerId="ADAL" clId="{AA7E7B78-7F15-45B0-8FBD-B01C41D16080}" dt="2021-09-01T10:27:58.429" v="134" actId="478"/>
          <ac:spMkLst>
            <pc:docMk/>
            <pc:sldMk cId="2726462156" sldId="842"/>
            <ac:spMk id="66" creationId="{7F0F6754-CCD0-4851-917D-139954C99243}"/>
          </ac:spMkLst>
        </pc:spChg>
        <pc:cxnChg chg="del">
          <ac:chgData name="Amaury de Hemptinne" userId="09d4c125-315e-4fbf-9d12-d285a3ad4c3f" providerId="ADAL" clId="{AA7E7B78-7F15-45B0-8FBD-B01C41D16080}" dt="2021-09-01T10:27:58.429" v="134" actId="478"/>
          <ac:cxnSpMkLst>
            <pc:docMk/>
            <pc:sldMk cId="2726462156" sldId="842"/>
            <ac:cxnSpMk id="40" creationId="{39C96CA7-71CC-4F2F-AFBA-17CDAD4CB761}"/>
          </ac:cxnSpMkLst>
        </pc:cxnChg>
        <pc:cxnChg chg="del">
          <ac:chgData name="Amaury de Hemptinne" userId="09d4c125-315e-4fbf-9d12-d285a3ad4c3f" providerId="ADAL" clId="{AA7E7B78-7F15-45B0-8FBD-B01C41D16080}" dt="2021-09-01T10:27:58.429" v="134" actId="478"/>
          <ac:cxnSpMkLst>
            <pc:docMk/>
            <pc:sldMk cId="2726462156" sldId="842"/>
            <ac:cxnSpMk id="67" creationId="{A70C543B-946B-4A0E-B6DC-1554A45392B7}"/>
          </ac:cxnSpMkLst>
        </pc:cxnChg>
        <pc:cxnChg chg="del">
          <ac:chgData name="Amaury de Hemptinne" userId="09d4c125-315e-4fbf-9d12-d285a3ad4c3f" providerId="ADAL" clId="{AA7E7B78-7F15-45B0-8FBD-B01C41D16080}" dt="2021-09-01T10:27:58.429" v="134" actId="478"/>
          <ac:cxnSpMkLst>
            <pc:docMk/>
            <pc:sldMk cId="2726462156" sldId="842"/>
            <ac:cxnSpMk id="68" creationId="{F18F3AA8-17F0-48CF-A0F7-11C112E3708E}"/>
          </ac:cxnSpMkLst>
        </pc:cxnChg>
        <pc:cxnChg chg="del">
          <ac:chgData name="Amaury de Hemptinne" userId="09d4c125-315e-4fbf-9d12-d285a3ad4c3f" providerId="ADAL" clId="{AA7E7B78-7F15-45B0-8FBD-B01C41D16080}" dt="2021-09-01T10:27:58.429" v="134" actId="478"/>
          <ac:cxnSpMkLst>
            <pc:docMk/>
            <pc:sldMk cId="2726462156" sldId="842"/>
            <ac:cxnSpMk id="69" creationId="{319B0878-62CC-47CC-8D51-2E8FD69BB437}"/>
          </ac:cxnSpMkLst>
        </pc:cxnChg>
        <pc:cxnChg chg="del">
          <ac:chgData name="Amaury de Hemptinne" userId="09d4c125-315e-4fbf-9d12-d285a3ad4c3f" providerId="ADAL" clId="{AA7E7B78-7F15-45B0-8FBD-B01C41D16080}" dt="2021-09-01T10:27:58.429" v="134" actId="478"/>
          <ac:cxnSpMkLst>
            <pc:docMk/>
            <pc:sldMk cId="2726462156" sldId="842"/>
            <ac:cxnSpMk id="70" creationId="{425541A5-551E-4FC5-BCA4-4A6E5151C477}"/>
          </ac:cxnSpMkLst>
        </pc:cxnChg>
        <pc:cxnChg chg="del">
          <ac:chgData name="Amaury de Hemptinne" userId="09d4c125-315e-4fbf-9d12-d285a3ad4c3f" providerId="ADAL" clId="{AA7E7B78-7F15-45B0-8FBD-B01C41D16080}" dt="2021-09-01T10:27:58.429" v="134" actId="478"/>
          <ac:cxnSpMkLst>
            <pc:docMk/>
            <pc:sldMk cId="2726462156" sldId="842"/>
            <ac:cxnSpMk id="71" creationId="{6B6EAD33-1BFE-430E-A16E-6D739049BB9D}"/>
          </ac:cxnSpMkLst>
        </pc:cxnChg>
      </pc:sldChg>
      <pc:sldChg chg="addSp delSp modSp add del mod ord">
        <pc:chgData name="Amaury de Hemptinne" userId="09d4c125-315e-4fbf-9d12-d285a3ad4c3f" providerId="ADAL" clId="{AA7E7B78-7F15-45B0-8FBD-B01C41D16080}" dt="2021-09-01T12:20:24.749" v="1606" actId="47"/>
        <pc:sldMkLst>
          <pc:docMk/>
          <pc:sldMk cId="1613009665" sldId="843"/>
        </pc:sldMkLst>
        <pc:spChg chg="add del mod">
          <ac:chgData name="Amaury de Hemptinne" userId="09d4c125-315e-4fbf-9d12-d285a3ad4c3f" providerId="ADAL" clId="{AA7E7B78-7F15-45B0-8FBD-B01C41D16080}" dt="2021-09-01T12:11:36.828" v="1338" actId="478"/>
          <ac:spMkLst>
            <pc:docMk/>
            <pc:sldMk cId="1613009665" sldId="843"/>
            <ac:spMk id="2" creationId="{3EEF7FA0-7EBC-477D-9FBE-A92E4A17B984}"/>
          </ac:spMkLst>
        </pc:spChg>
        <pc:spChg chg="add del mod">
          <ac:chgData name="Amaury de Hemptinne" userId="09d4c125-315e-4fbf-9d12-d285a3ad4c3f" providerId="ADAL" clId="{AA7E7B78-7F15-45B0-8FBD-B01C41D16080}" dt="2021-09-01T11:53:54.764" v="1029" actId="478"/>
          <ac:spMkLst>
            <pc:docMk/>
            <pc:sldMk cId="1613009665" sldId="843"/>
            <ac:spMk id="3" creationId="{3D35467E-CA3B-4F0E-8E7F-0C9AD39E7385}"/>
          </ac:spMkLst>
        </pc:spChg>
        <pc:spChg chg="del">
          <ac:chgData name="Amaury de Hemptinne" userId="09d4c125-315e-4fbf-9d12-d285a3ad4c3f" providerId="ADAL" clId="{AA7E7B78-7F15-45B0-8FBD-B01C41D16080}" dt="2021-09-01T10:38:34.446" v="424" actId="478"/>
          <ac:spMkLst>
            <pc:docMk/>
            <pc:sldMk cId="1613009665" sldId="843"/>
            <ac:spMk id="7" creationId="{624A27E6-00AD-4CF8-AFE0-C7CAB30D5516}"/>
          </ac:spMkLst>
        </pc:spChg>
        <pc:spChg chg="add del mod">
          <ac:chgData name="Amaury de Hemptinne" userId="09d4c125-315e-4fbf-9d12-d285a3ad4c3f" providerId="ADAL" clId="{AA7E7B78-7F15-45B0-8FBD-B01C41D16080}" dt="2021-09-01T12:11:36.828" v="1338" actId="478"/>
          <ac:spMkLst>
            <pc:docMk/>
            <pc:sldMk cId="1613009665" sldId="843"/>
            <ac:spMk id="13" creationId="{23936AF7-174C-4F7F-8C02-7A1B70885071}"/>
          </ac:spMkLst>
        </pc:spChg>
        <pc:spChg chg="add del mod ord">
          <ac:chgData name="Amaury de Hemptinne" userId="09d4c125-315e-4fbf-9d12-d285a3ad4c3f" providerId="ADAL" clId="{AA7E7B78-7F15-45B0-8FBD-B01C41D16080}" dt="2021-09-01T12:11:36.828" v="1338" actId="478"/>
          <ac:spMkLst>
            <pc:docMk/>
            <pc:sldMk cId="1613009665" sldId="843"/>
            <ac:spMk id="14" creationId="{058BC914-F902-4A8B-AEE1-F4AC99F2CE44}"/>
          </ac:spMkLst>
        </pc:spChg>
        <pc:spChg chg="add del mod ord">
          <ac:chgData name="Amaury de Hemptinne" userId="09d4c125-315e-4fbf-9d12-d285a3ad4c3f" providerId="ADAL" clId="{AA7E7B78-7F15-45B0-8FBD-B01C41D16080}" dt="2021-09-01T12:11:36.828" v="1338" actId="478"/>
          <ac:spMkLst>
            <pc:docMk/>
            <pc:sldMk cId="1613009665" sldId="843"/>
            <ac:spMk id="15" creationId="{50E5CBDB-8EE2-4350-B597-A8C4A7BB5FC4}"/>
          </ac:spMkLst>
        </pc:spChg>
        <pc:spChg chg="add del mod">
          <ac:chgData name="Amaury de Hemptinne" userId="09d4c125-315e-4fbf-9d12-d285a3ad4c3f" providerId="ADAL" clId="{AA7E7B78-7F15-45B0-8FBD-B01C41D16080}" dt="2021-09-01T12:11:36.828" v="1338" actId="478"/>
          <ac:spMkLst>
            <pc:docMk/>
            <pc:sldMk cId="1613009665" sldId="843"/>
            <ac:spMk id="17" creationId="{4FC2D105-5F7B-4788-8D47-D9AD587CDAE9}"/>
          </ac:spMkLst>
        </pc:spChg>
        <pc:spChg chg="add del mod">
          <ac:chgData name="Amaury de Hemptinne" userId="09d4c125-315e-4fbf-9d12-d285a3ad4c3f" providerId="ADAL" clId="{AA7E7B78-7F15-45B0-8FBD-B01C41D16080}" dt="2021-09-01T11:54:41.922" v="1058" actId="478"/>
          <ac:spMkLst>
            <pc:docMk/>
            <pc:sldMk cId="1613009665" sldId="843"/>
            <ac:spMk id="18" creationId="{DDF58FB8-AFBB-4F90-86AE-F285766053F3}"/>
          </ac:spMkLst>
        </pc:spChg>
        <pc:spChg chg="add del mod">
          <ac:chgData name="Amaury de Hemptinne" userId="09d4c125-315e-4fbf-9d12-d285a3ad4c3f" providerId="ADAL" clId="{AA7E7B78-7F15-45B0-8FBD-B01C41D16080}" dt="2021-09-01T12:11:36.828" v="1338" actId="478"/>
          <ac:spMkLst>
            <pc:docMk/>
            <pc:sldMk cId="1613009665" sldId="843"/>
            <ac:spMk id="19" creationId="{B354A669-8642-455E-8BAF-14D95131F862}"/>
          </ac:spMkLst>
        </pc:spChg>
        <pc:spChg chg="add del mod">
          <ac:chgData name="Amaury de Hemptinne" userId="09d4c125-315e-4fbf-9d12-d285a3ad4c3f" providerId="ADAL" clId="{AA7E7B78-7F15-45B0-8FBD-B01C41D16080}" dt="2021-09-01T11:54:41.922" v="1058" actId="478"/>
          <ac:spMkLst>
            <pc:docMk/>
            <pc:sldMk cId="1613009665" sldId="843"/>
            <ac:spMk id="20" creationId="{8700350E-AAE3-4493-8327-6803A74D369D}"/>
          </ac:spMkLst>
        </pc:spChg>
        <pc:spChg chg="add mod ord">
          <ac:chgData name="Amaury de Hemptinne" userId="09d4c125-315e-4fbf-9d12-d285a3ad4c3f" providerId="ADAL" clId="{AA7E7B78-7F15-45B0-8FBD-B01C41D16080}" dt="2021-09-01T12:11:42.315" v="1340" actId="164"/>
          <ac:spMkLst>
            <pc:docMk/>
            <pc:sldMk cId="1613009665" sldId="843"/>
            <ac:spMk id="21" creationId="{031F8053-B5BA-4723-8FCF-DA4389DC3E7E}"/>
          </ac:spMkLst>
        </pc:spChg>
        <pc:spChg chg="add del mod">
          <ac:chgData name="Amaury de Hemptinne" userId="09d4c125-315e-4fbf-9d12-d285a3ad4c3f" providerId="ADAL" clId="{AA7E7B78-7F15-45B0-8FBD-B01C41D16080}" dt="2021-09-01T12:11:36.828" v="1338" actId="478"/>
          <ac:spMkLst>
            <pc:docMk/>
            <pc:sldMk cId="1613009665" sldId="843"/>
            <ac:spMk id="22" creationId="{F52ABE1E-984A-4E00-8ED9-C65490A0B83E}"/>
          </ac:spMkLst>
        </pc:spChg>
        <pc:spChg chg="add del mod">
          <ac:chgData name="Amaury de Hemptinne" userId="09d4c125-315e-4fbf-9d12-d285a3ad4c3f" providerId="ADAL" clId="{AA7E7B78-7F15-45B0-8FBD-B01C41D16080}" dt="2021-09-01T12:11:36.828" v="1338" actId="478"/>
          <ac:spMkLst>
            <pc:docMk/>
            <pc:sldMk cId="1613009665" sldId="843"/>
            <ac:spMk id="23" creationId="{E58F271C-84DF-4936-BCA7-05AFB28E40D5}"/>
          </ac:spMkLst>
        </pc:spChg>
        <pc:spChg chg="add del mod">
          <ac:chgData name="Amaury de Hemptinne" userId="09d4c125-315e-4fbf-9d12-d285a3ad4c3f" providerId="ADAL" clId="{AA7E7B78-7F15-45B0-8FBD-B01C41D16080}" dt="2021-09-01T12:11:36.828" v="1338" actId="478"/>
          <ac:spMkLst>
            <pc:docMk/>
            <pc:sldMk cId="1613009665" sldId="843"/>
            <ac:spMk id="24" creationId="{A61E28C2-6D74-4A09-B6CF-7815F7C52F6A}"/>
          </ac:spMkLst>
        </pc:spChg>
        <pc:spChg chg="add mod topLvl">
          <ac:chgData name="Amaury de Hemptinne" userId="09d4c125-315e-4fbf-9d12-d285a3ad4c3f" providerId="ADAL" clId="{AA7E7B78-7F15-45B0-8FBD-B01C41D16080}" dt="2021-09-01T12:11:42.315" v="1340" actId="164"/>
          <ac:spMkLst>
            <pc:docMk/>
            <pc:sldMk cId="1613009665" sldId="843"/>
            <ac:spMk id="25" creationId="{BE0DA7B0-3387-4FC9-A96F-BBDA43DF54DB}"/>
          </ac:spMkLst>
        </pc:spChg>
        <pc:spChg chg="add mod topLvl">
          <ac:chgData name="Amaury de Hemptinne" userId="09d4c125-315e-4fbf-9d12-d285a3ad4c3f" providerId="ADAL" clId="{AA7E7B78-7F15-45B0-8FBD-B01C41D16080}" dt="2021-09-01T12:11:42.315" v="1340" actId="164"/>
          <ac:spMkLst>
            <pc:docMk/>
            <pc:sldMk cId="1613009665" sldId="843"/>
            <ac:spMk id="26" creationId="{2F95B8BB-E7C2-40CE-9009-1858EB3A3A3A}"/>
          </ac:spMkLst>
        </pc:spChg>
        <pc:spChg chg="add mod ord topLvl">
          <ac:chgData name="Amaury de Hemptinne" userId="09d4c125-315e-4fbf-9d12-d285a3ad4c3f" providerId="ADAL" clId="{AA7E7B78-7F15-45B0-8FBD-B01C41D16080}" dt="2021-09-01T12:11:42.315" v="1340" actId="164"/>
          <ac:spMkLst>
            <pc:docMk/>
            <pc:sldMk cId="1613009665" sldId="843"/>
            <ac:spMk id="27" creationId="{037512D6-9A6A-4DDE-9D53-A5D7F8FFB4CE}"/>
          </ac:spMkLst>
        </pc:spChg>
        <pc:spChg chg="add mod ord">
          <ac:chgData name="Amaury de Hemptinne" userId="09d4c125-315e-4fbf-9d12-d285a3ad4c3f" providerId="ADAL" clId="{AA7E7B78-7F15-45B0-8FBD-B01C41D16080}" dt="2021-09-01T12:11:42.315" v="1340" actId="164"/>
          <ac:spMkLst>
            <pc:docMk/>
            <pc:sldMk cId="1613009665" sldId="843"/>
            <ac:spMk id="28" creationId="{0D7740E7-8F4A-4DC5-8D11-31D190890F4F}"/>
          </ac:spMkLst>
        </pc:spChg>
        <pc:spChg chg="add mod">
          <ac:chgData name="Amaury de Hemptinne" userId="09d4c125-315e-4fbf-9d12-d285a3ad4c3f" providerId="ADAL" clId="{AA7E7B78-7F15-45B0-8FBD-B01C41D16080}" dt="2021-09-01T12:11:42.315" v="1340" actId="164"/>
          <ac:spMkLst>
            <pc:docMk/>
            <pc:sldMk cId="1613009665" sldId="843"/>
            <ac:spMk id="30" creationId="{7278F433-CDAB-4209-AF18-9B34EF02C668}"/>
          </ac:spMkLst>
        </pc:spChg>
        <pc:spChg chg="add mod">
          <ac:chgData name="Amaury de Hemptinne" userId="09d4c125-315e-4fbf-9d12-d285a3ad4c3f" providerId="ADAL" clId="{AA7E7B78-7F15-45B0-8FBD-B01C41D16080}" dt="2021-09-01T12:19:02.013" v="1575" actId="14100"/>
          <ac:spMkLst>
            <pc:docMk/>
            <pc:sldMk cId="1613009665" sldId="843"/>
            <ac:spMk id="31" creationId="{3D049F12-FFF3-4F3C-91D9-D620941DE97C}"/>
          </ac:spMkLst>
        </pc:spChg>
        <pc:spChg chg="add mod">
          <ac:chgData name="Amaury de Hemptinne" userId="09d4c125-315e-4fbf-9d12-d285a3ad4c3f" providerId="ADAL" clId="{AA7E7B78-7F15-45B0-8FBD-B01C41D16080}" dt="2021-09-01T12:11:42.315" v="1340" actId="164"/>
          <ac:spMkLst>
            <pc:docMk/>
            <pc:sldMk cId="1613009665" sldId="843"/>
            <ac:spMk id="32" creationId="{B0E2F52D-7B40-4279-B936-43071077253D}"/>
          </ac:spMkLst>
        </pc:spChg>
        <pc:spChg chg="add mod">
          <ac:chgData name="Amaury de Hemptinne" userId="09d4c125-315e-4fbf-9d12-d285a3ad4c3f" providerId="ADAL" clId="{AA7E7B78-7F15-45B0-8FBD-B01C41D16080}" dt="2021-09-01T12:19:09.076" v="1592" actId="1037"/>
          <ac:spMkLst>
            <pc:docMk/>
            <pc:sldMk cId="1613009665" sldId="843"/>
            <ac:spMk id="33" creationId="{E74B3927-264B-4EE1-9F51-9C077914643B}"/>
          </ac:spMkLst>
        </pc:spChg>
        <pc:spChg chg="add del mod">
          <ac:chgData name="Amaury de Hemptinne" userId="09d4c125-315e-4fbf-9d12-d285a3ad4c3f" providerId="ADAL" clId="{AA7E7B78-7F15-45B0-8FBD-B01C41D16080}" dt="2021-09-01T12:11:04.521" v="1326" actId="478"/>
          <ac:spMkLst>
            <pc:docMk/>
            <pc:sldMk cId="1613009665" sldId="843"/>
            <ac:spMk id="34" creationId="{A9F2B587-0B07-4893-A906-AD82A27C8CF9}"/>
          </ac:spMkLst>
        </pc:spChg>
        <pc:spChg chg="add mod">
          <ac:chgData name="Amaury de Hemptinne" userId="09d4c125-315e-4fbf-9d12-d285a3ad4c3f" providerId="ADAL" clId="{AA7E7B78-7F15-45B0-8FBD-B01C41D16080}" dt="2021-09-01T12:11:42.315" v="1340" actId="164"/>
          <ac:spMkLst>
            <pc:docMk/>
            <pc:sldMk cId="1613009665" sldId="843"/>
            <ac:spMk id="35" creationId="{9BAC02CD-4511-4039-B356-636CBB8CBC8F}"/>
          </ac:spMkLst>
        </pc:spChg>
        <pc:spChg chg="del">
          <ac:chgData name="Amaury de Hemptinne" userId="09d4c125-315e-4fbf-9d12-d285a3ad4c3f" providerId="ADAL" clId="{AA7E7B78-7F15-45B0-8FBD-B01C41D16080}" dt="2021-09-01T10:38:34.446" v="424" actId="478"/>
          <ac:spMkLst>
            <pc:docMk/>
            <pc:sldMk cId="1613009665" sldId="843"/>
            <ac:spMk id="38" creationId="{5FC1DE43-E4AC-4235-851D-A438CF9523AE}"/>
          </ac:spMkLst>
        </pc:spChg>
        <pc:spChg chg="mod">
          <ac:chgData name="Amaury de Hemptinne" userId="09d4c125-315e-4fbf-9d12-d285a3ad4c3f" providerId="ADAL" clId="{AA7E7B78-7F15-45B0-8FBD-B01C41D16080}" dt="2021-09-01T12:15:24.702" v="1435"/>
          <ac:spMkLst>
            <pc:docMk/>
            <pc:sldMk cId="1613009665" sldId="843"/>
            <ac:spMk id="50" creationId="{A7612704-5640-46F2-96E7-C0317C1325F3}"/>
          </ac:spMkLst>
        </pc:spChg>
        <pc:spChg chg="mod">
          <ac:chgData name="Amaury de Hemptinne" userId="09d4c125-315e-4fbf-9d12-d285a3ad4c3f" providerId="ADAL" clId="{AA7E7B78-7F15-45B0-8FBD-B01C41D16080}" dt="2021-09-01T12:15:24.702" v="1435"/>
          <ac:spMkLst>
            <pc:docMk/>
            <pc:sldMk cId="1613009665" sldId="843"/>
            <ac:spMk id="51" creationId="{EC271493-2AB9-41CD-BB20-E077F8D77348}"/>
          </ac:spMkLst>
        </pc:spChg>
        <pc:spChg chg="mod">
          <ac:chgData name="Amaury de Hemptinne" userId="09d4c125-315e-4fbf-9d12-d285a3ad4c3f" providerId="ADAL" clId="{AA7E7B78-7F15-45B0-8FBD-B01C41D16080}" dt="2021-09-01T12:15:24.702" v="1435"/>
          <ac:spMkLst>
            <pc:docMk/>
            <pc:sldMk cId="1613009665" sldId="843"/>
            <ac:spMk id="52" creationId="{03F93AA4-C836-4670-94DF-5A39841E24B4}"/>
          </ac:spMkLst>
        </pc:spChg>
        <pc:spChg chg="mod">
          <ac:chgData name="Amaury de Hemptinne" userId="09d4c125-315e-4fbf-9d12-d285a3ad4c3f" providerId="ADAL" clId="{AA7E7B78-7F15-45B0-8FBD-B01C41D16080}" dt="2021-09-01T12:15:24.702" v="1435"/>
          <ac:spMkLst>
            <pc:docMk/>
            <pc:sldMk cId="1613009665" sldId="843"/>
            <ac:spMk id="53" creationId="{19A6A665-C839-41BD-AA40-45DE6159B39E}"/>
          </ac:spMkLst>
        </pc:spChg>
        <pc:spChg chg="mod">
          <ac:chgData name="Amaury de Hemptinne" userId="09d4c125-315e-4fbf-9d12-d285a3ad4c3f" providerId="ADAL" clId="{AA7E7B78-7F15-45B0-8FBD-B01C41D16080}" dt="2021-09-01T12:15:24.702" v="1435"/>
          <ac:spMkLst>
            <pc:docMk/>
            <pc:sldMk cId="1613009665" sldId="843"/>
            <ac:spMk id="54" creationId="{E3A7E98A-7790-4A23-9EED-C4D5D38FA226}"/>
          </ac:spMkLst>
        </pc:spChg>
        <pc:spChg chg="mod">
          <ac:chgData name="Amaury de Hemptinne" userId="09d4c125-315e-4fbf-9d12-d285a3ad4c3f" providerId="ADAL" clId="{AA7E7B78-7F15-45B0-8FBD-B01C41D16080}" dt="2021-09-01T12:15:24.702" v="1435"/>
          <ac:spMkLst>
            <pc:docMk/>
            <pc:sldMk cId="1613009665" sldId="843"/>
            <ac:spMk id="55" creationId="{E6582755-982C-46B5-92CF-7059CE470793}"/>
          </ac:spMkLst>
        </pc:spChg>
        <pc:spChg chg="mod">
          <ac:chgData name="Amaury de Hemptinne" userId="09d4c125-315e-4fbf-9d12-d285a3ad4c3f" providerId="ADAL" clId="{AA7E7B78-7F15-45B0-8FBD-B01C41D16080}" dt="2021-09-01T12:19:16.940" v="1593" actId="14100"/>
          <ac:spMkLst>
            <pc:docMk/>
            <pc:sldMk cId="1613009665" sldId="843"/>
            <ac:spMk id="56" creationId="{25A9B103-5C17-4A82-B496-A32AFAC60263}"/>
          </ac:spMkLst>
        </pc:spChg>
        <pc:spChg chg="mod">
          <ac:chgData name="Amaury de Hemptinne" userId="09d4c125-315e-4fbf-9d12-d285a3ad4c3f" providerId="ADAL" clId="{AA7E7B78-7F15-45B0-8FBD-B01C41D16080}" dt="2021-09-01T12:15:24.702" v="1435"/>
          <ac:spMkLst>
            <pc:docMk/>
            <pc:sldMk cId="1613009665" sldId="843"/>
            <ac:spMk id="57" creationId="{897FCA59-C9D8-4134-BD5A-92AC303E386B}"/>
          </ac:spMkLst>
        </pc:spChg>
        <pc:spChg chg="mod">
          <ac:chgData name="Amaury de Hemptinne" userId="09d4c125-315e-4fbf-9d12-d285a3ad4c3f" providerId="ADAL" clId="{AA7E7B78-7F15-45B0-8FBD-B01C41D16080}" dt="2021-09-01T12:19:20.226" v="1594" actId="1076"/>
          <ac:spMkLst>
            <pc:docMk/>
            <pc:sldMk cId="1613009665" sldId="843"/>
            <ac:spMk id="58" creationId="{AE856E33-AD47-416C-A900-3D64B5496A29}"/>
          </ac:spMkLst>
        </pc:spChg>
        <pc:spChg chg="mod">
          <ac:chgData name="Amaury de Hemptinne" userId="09d4c125-315e-4fbf-9d12-d285a3ad4c3f" providerId="ADAL" clId="{AA7E7B78-7F15-45B0-8FBD-B01C41D16080}" dt="2021-09-01T12:15:24.702" v="1435"/>
          <ac:spMkLst>
            <pc:docMk/>
            <pc:sldMk cId="1613009665" sldId="843"/>
            <ac:spMk id="59" creationId="{0B56AB77-513A-42B2-A189-B6C2F76920DE}"/>
          </ac:spMkLst>
        </pc:spChg>
        <pc:spChg chg="add mod">
          <ac:chgData name="Amaury de Hemptinne" userId="09d4c125-315e-4fbf-9d12-d285a3ad4c3f" providerId="ADAL" clId="{AA7E7B78-7F15-45B0-8FBD-B01C41D16080}" dt="2021-09-01T12:17:52.893" v="1499" actId="164"/>
          <ac:spMkLst>
            <pc:docMk/>
            <pc:sldMk cId="1613009665" sldId="843"/>
            <ac:spMk id="61" creationId="{04C17C06-D496-4967-93F1-85DB0FDF9453}"/>
          </ac:spMkLst>
        </pc:spChg>
        <pc:spChg chg="add mod">
          <ac:chgData name="Amaury de Hemptinne" userId="09d4c125-315e-4fbf-9d12-d285a3ad4c3f" providerId="ADAL" clId="{AA7E7B78-7F15-45B0-8FBD-B01C41D16080}" dt="2021-09-01T12:17:52.893" v="1499" actId="164"/>
          <ac:spMkLst>
            <pc:docMk/>
            <pc:sldMk cId="1613009665" sldId="843"/>
            <ac:spMk id="62" creationId="{55BB0655-2D90-49DE-BAD0-BEBBB25670D2}"/>
          </ac:spMkLst>
        </pc:spChg>
        <pc:spChg chg="add mod">
          <ac:chgData name="Amaury de Hemptinne" userId="09d4c125-315e-4fbf-9d12-d285a3ad4c3f" providerId="ADAL" clId="{AA7E7B78-7F15-45B0-8FBD-B01C41D16080}" dt="2021-09-01T12:18:38.865" v="1539" actId="164"/>
          <ac:spMkLst>
            <pc:docMk/>
            <pc:sldMk cId="1613009665" sldId="843"/>
            <ac:spMk id="64" creationId="{6308B8C6-0886-4337-A97C-AB8D28663430}"/>
          </ac:spMkLst>
        </pc:spChg>
        <pc:spChg chg="del">
          <ac:chgData name="Amaury de Hemptinne" userId="09d4c125-315e-4fbf-9d12-d285a3ad4c3f" providerId="ADAL" clId="{AA7E7B78-7F15-45B0-8FBD-B01C41D16080}" dt="2021-09-01T10:38:34.446" v="424" actId="478"/>
          <ac:spMkLst>
            <pc:docMk/>
            <pc:sldMk cId="1613009665" sldId="843"/>
            <ac:spMk id="66" creationId="{7F0F6754-CCD0-4851-917D-139954C99243}"/>
          </ac:spMkLst>
        </pc:spChg>
        <pc:spChg chg="add mod">
          <ac:chgData name="Amaury de Hemptinne" userId="09d4c125-315e-4fbf-9d12-d285a3ad4c3f" providerId="ADAL" clId="{AA7E7B78-7F15-45B0-8FBD-B01C41D16080}" dt="2021-09-01T12:19:27.900" v="1595" actId="1076"/>
          <ac:spMkLst>
            <pc:docMk/>
            <pc:sldMk cId="1613009665" sldId="843"/>
            <ac:spMk id="73" creationId="{665CA81B-97AC-4183-9C5B-60F879D4BFC4}"/>
          </ac:spMkLst>
        </pc:spChg>
        <pc:spChg chg="add mod">
          <ac:chgData name="Amaury de Hemptinne" userId="09d4c125-315e-4fbf-9d12-d285a3ad4c3f" providerId="ADAL" clId="{AA7E7B78-7F15-45B0-8FBD-B01C41D16080}" dt="2021-09-01T12:18:38.865" v="1539" actId="164"/>
          <ac:spMkLst>
            <pc:docMk/>
            <pc:sldMk cId="1613009665" sldId="843"/>
            <ac:spMk id="74" creationId="{BFF4CD82-F444-4938-95C0-A4CA055AB5F2}"/>
          </ac:spMkLst>
        </pc:spChg>
        <pc:spChg chg="add mod">
          <ac:chgData name="Amaury de Hemptinne" userId="09d4c125-315e-4fbf-9d12-d285a3ad4c3f" providerId="ADAL" clId="{AA7E7B78-7F15-45B0-8FBD-B01C41D16080}" dt="2021-09-01T12:18:38.865" v="1539" actId="164"/>
          <ac:spMkLst>
            <pc:docMk/>
            <pc:sldMk cId="1613009665" sldId="843"/>
            <ac:spMk id="75" creationId="{FD235EE9-D7B3-4023-ADD0-03D9A15C0E19}"/>
          </ac:spMkLst>
        </pc:spChg>
        <pc:grpChg chg="add del mod">
          <ac:chgData name="Amaury de Hemptinne" userId="09d4c125-315e-4fbf-9d12-d285a3ad4c3f" providerId="ADAL" clId="{AA7E7B78-7F15-45B0-8FBD-B01C41D16080}" dt="2021-09-01T12:08:57.480" v="1227" actId="165"/>
          <ac:grpSpMkLst>
            <pc:docMk/>
            <pc:sldMk cId="1613009665" sldId="843"/>
            <ac:grpSpMk id="5" creationId="{AC01FCB4-DEBA-4B5B-83E6-DB37579C74A7}"/>
          </ac:grpSpMkLst>
        </pc:grpChg>
        <pc:grpChg chg="add mod">
          <ac:chgData name="Amaury de Hemptinne" userId="09d4c125-315e-4fbf-9d12-d285a3ad4c3f" providerId="ADAL" clId="{AA7E7B78-7F15-45B0-8FBD-B01C41D16080}" dt="2021-09-01T12:15:14.596" v="1434" actId="164"/>
          <ac:grpSpMkLst>
            <pc:docMk/>
            <pc:sldMk cId="1613009665" sldId="843"/>
            <ac:grpSpMk id="6" creationId="{42DDD0DC-5CE0-4FB2-AF9E-7964092E5D26}"/>
          </ac:grpSpMkLst>
        </pc:grpChg>
        <pc:grpChg chg="add mod">
          <ac:chgData name="Amaury de Hemptinne" userId="09d4c125-315e-4fbf-9d12-d285a3ad4c3f" providerId="ADAL" clId="{AA7E7B78-7F15-45B0-8FBD-B01C41D16080}" dt="2021-09-01T12:17:52.893" v="1499" actId="164"/>
          <ac:grpSpMkLst>
            <pc:docMk/>
            <pc:sldMk cId="1613009665" sldId="843"/>
            <ac:grpSpMk id="8" creationId="{F75582E8-6E1B-4158-B89C-A80B9388703D}"/>
          </ac:grpSpMkLst>
        </pc:grpChg>
        <pc:grpChg chg="add mod">
          <ac:chgData name="Amaury de Hemptinne" userId="09d4c125-315e-4fbf-9d12-d285a3ad4c3f" providerId="ADAL" clId="{AA7E7B78-7F15-45B0-8FBD-B01C41D16080}" dt="2021-09-01T12:19:41.012" v="1596" actId="1076"/>
          <ac:grpSpMkLst>
            <pc:docMk/>
            <pc:sldMk cId="1613009665" sldId="843"/>
            <ac:grpSpMk id="9" creationId="{6E15087B-CF9B-4364-A665-3B0C40300919}"/>
          </ac:grpSpMkLst>
        </pc:grpChg>
        <pc:grpChg chg="add mod">
          <ac:chgData name="Amaury de Hemptinne" userId="09d4c125-315e-4fbf-9d12-d285a3ad4c3f" providerId="ADAL" clId="{AA7E7B78-7F15-45B0-8FBD-B01C41D16080}" dt="2021-09-01T12:18:49.887" v="1573" actId="14100"/>
          <ac:grpSpMkLst>
            <pc:docMk/>
            <pc:sldMk cId="1613009665" sldId="843"/>
            <ac:grpSpMk id="10" creationId="{F7E6CEC3-6689-44B0-A8A9-92731F5CC74B}"/>
          </ac:grpSpMkLst>
        </pc:grpChg>
        <pc:grpChg chg="add del mod">
          <ac:chgData name="Amaury de Hemptinne" userId="09d4c125-315e-4fbf-9d12-d285a3ad4c3f" providerId="ADAL" clId="{AA7E7B78-7F15-45B0-8FBD-B01C41D16080}" dt="2021-09-01T12:16:55.458" v="1486" actId="478"/>
          <ac:grpSpMkLst>
            <pc:docMk/>
            <pc:sldMk cId="1613009665" sldId="843"/>
            <ac:grpSpMk id="44" creationId="{A9772B20-48FD-41FE-9CE0-1DBC21B1C9C8}"/>
          </ac:grpSpMkLst>
        </pc:grpChg>
        <pc:grpChg chg="mod topLvl">
          <ac:chgData name="Amaury de Hemptinne" userId="09d4c125-315e-4fbf-9d12-d285a3ad4c3f" providerId="ADAL" clId="{AA7E7B78-7F15-45B0-8FBD-B01C41D16080}" dt="2021-09-01T12:18:38.865" v="1539" actId="164"/>
          <ac:grpSpMkLst>
            <pc:docMk/>
            <pc:sldMk cId="1613009665" sldId="843"/>
            <ac:grpSpMk id="45" creationId="{71352E59-3600-4324-BC0D-EC2267752735}"/>
          </ac:grpSpMkLst>
        </pc:grpChg>
        <pc:picChg chg="add mod">
          <ac:chgData name="Amaury de Hemptinne" userId="09d4c125-315e-4fbf-9d12-d285a3ad4c3f" providerId="ADAL" clId="{AA7E7B78-7F15-45B0-8FBD-B01C41D16080}" dt="2021-09-01T12:16:22.195" v="1475" actId="1037"/>
          <ac:picMkLst>
            <pc:docMk/>
            <pc:sldMk cId="1613009665" sldId="843"/>
            <ac:picMk id="37" creationId="{A920F704-1903-4F8B-9147-ED13DFFD99A6}"/>
          </ac:picMkLst>
        </pc:picChg>
        <pc:picChg chg="add del mod">
          <ac:chgData name="Amaury de Hemptinne" userId="09d4c125-315e-4fbf-9d12-d285a3ad4c3f" providerId="ADAL" clId="{AA7E7B78-7F15-45B0-8FBD-B01C41D16080}" dt="2021-09-01T12:13:24.787" v="1378" actId="478"/>
          <ac:picMkLst>
            <pc:docMk/>
            <pc:sldMk cId="1613009665" sldId="843"/>
            <ac:picMk id="39" creationId="{5DF3C793-1400-472D-92B1-7DF36A9F3CDF}"/>
          </ac:picMkLst>
        </pc:picChg>
        <pc:picChg chg="add mod">
          <ac:chgData name="Amaury de Hemptinne" userId="09d4c125-315e-4fbf-9d12-d285a3ad4c3f" providerId="ADAL" clId="{AA7E7B78-7F15-45B0-8FBD-B01C41D16080}" dt="2021-09-01T12:16:06.616" v="1456" actId="1038"/>
          <ac:picMkLst>
            <pc:docMk/>
            <pc:sldMk cId="1613009665" sldId="843"/>
            <ac:picMk id="41" creationId="{D2188A37-01E9-4010-AA3F-AD77074696A3}"/>
          </ac:picMkLst>
        </pc:picChg>
        <pc:picChg chg="add mod">
          <ac:chgData name="Amaury de Hemptinne" userId="09d4c125-315e-4fbf-9d12-d285a3ad4c3f" providerId="ADAL" clId="{AA7E7B78-7F15-45B0-8FBD-B01C41D16080}" dt="2021-09-01T12:16:22.195" v="1475" actId="1037"/>
          <ac:picMkLst>
            <pc:docMk/>
            <pc:sldMk cId="1613009665" sldId="843"/>
            <ac:picMk id="42" creationId="{DB68AD37-1103-4241-BBB2-EDC1AFDEA8EC}"/>
          </ac:picMkLst>
        </pc:picChg>
        <pc:picChg chg="add mod">
          <ac:chgData name="Amaury de Hemptinne" userId="09d4c125-315e-4fbf-9d12-d285a3ad4c3f" providerId="ADAL" clId="{AA7E7B78-7F15-45B0-8FBD-B01C41D16080}" dt="2021-09-01T12:16:06.616" v="1456" actId="1038"/>
          <ac:picMkLst>
            <pc:docMk/>
            <pc:sldMk cId="1613009665" sldId="843"/>
            <ac:picMk id="43" creationId="{CA63494C-D164-428C-B37E-6A446E0B07E0}"/>
          </ac:picMkLst>
        </pc:picChg>
        <pc:picChg chg="del mod">
          <ac:chgData name="Amaury de Hemptinne" userId="09d4c125-315e-4fbf-9d12-d285a3ad4c3f" providerId="ADAL" clId="{AA7E7B78-7F15-45B0-8FBD-B01C41D16080}" dt="2021-09-01T12:16:53.646" v="1485" actId="478"/>
          <ac:picMkLst>
            <pc:docMk/>
            <pc:sldMk cId="1613009665" sldId="843"/>
            <ac:picMk id="46" creationId="{0A0B093D-1F64-4297-9225-03C2B76F899E}"/>
          </ac:picMkLst>
        </pc:picChg>
        <pc:picChg chg="del mod">
          <ac:chgData name="Amaury de Hemptinne" userId="09d4c125-315e-4fbf-9d12-d285a3ad4c3f" providerId="ADAL" clId="{AA7E7B78-7F15-45B0-8FBD-B01C41D16080}" dt="2021-09-01T12:16:50.216" v="1483" actId="478"/>
          <ac:picMkLst>
            <pc:docMk/>
            <pc:sldMk cId="1613009665" sldId="843"/>
            <ac:picMk id="47" creationId="{3854BA65-4121-4AD5-848D-1B4D09F6B7B5}"/>
          </ac:picMkLst>
        </pc:picChg>
        <pc:picChg chg="del mod topLvl">
          <ac:chgData name="Amaury de Hemptinne" userId="09d4c125-315e-4fbf-9d12-d285a3ad4c3f" providerId="ADAL" clId="{AA7E7B78-7F15-45B0-8FBD-B01C41D16080}" dt="2021-09-01T12:16:55.458" v="1486" actId="478"/>
          <ac:picMkLst>
            <pc:docMk/>
            <pc:sldMk cId="1613009665" sldId="843"/>
            <ac:picMk id="48" creationId="{FE71B5B6-732B-4A67-9736-94A7271737A1}"/>
          </ac:picMkLst>
        </pc:picChg>
        <pc:picChg chg="del mod">
          <ac:chgData name="Amaury de Hemptinne" userId="09d4c125-315e-4fbf-9d12-d285a3ad4c3f" providerId="ADAL" clId="{AA7E7B78-7F15-45B0-8FBD-B01C41D16080}" dt="2021-09-01T12:16:51.996" v="1484" actId="478"/>
          <ac:picMkLst>
            <pc:docMk/>
            <pc:sldMk cId="1613009665" sldId="843"/>
            <ac:picMk id="49" creationId="{F7A76362-50D0-4C4C-9FB3-25999E5BE410}"/>
          </ac:picMkLst>
        </pc:picChg>
        <pc:picChg chg="add mod">
          <ac:chgData name="Amaury de Hemptinne" userId="09d4c125-315e-4fbf-9d12-d285a3ad4c3f" providerId="ADAL" clId="{AA7E7B78-7F15-45B0-8FBD-B01C41D16080}" dt="2021-09-01T12:18:38.865" v="1539" actId="164"/>
          <ac:picMkLst>
            <pc:docMk/>
            <pc:sldMk cId="1613009665" sldId="843"/>
            <ac:picMk id="65" creationId="{03812DA4-8873-406D-A08E-BDF5D0947EAE}"/>
          </ac:picMkLst>
        </pc:picChg>
        <pc:picChg chg="add mod">
          <ac:chgData name="Amaury de Hemptinne" userId="09d4c125-315e-4fbf-9d12-d285a3ad4c3f" providerId="ADAL" clId="{AA7E7B78-7F15-45B0-8FBD-B01C41D16080}" dt="2021-09-01T12:18:38.865" v="1539" actId="164"/>
          <ac:picMkLst>
            <pc:docMk/>
            <pc:sldMk cId="1613009665" sldId="843"/>
            <ac:picMk id="72" creationId="{B0F51ED2-2615-4315-95D5-1C1255E8098C}"/>
          </ac:picMkLst>
        </pc:picChg>
        <pc:cxnChg chg="del">
          <ac:chgData name="Amaury de Hemptinne" userId="09d4c125-315e-4fbf-9d12-d285a3ad4c3f" providerId="ADAL" clId="{AA7E7B78-7F15-45B0-8FBD-B01C41D16080}" dt="2021-09-01T10:38:34.446" v="424" actId="478"/>
          <ac:cxnSpMkLst>
            <pc:docMk/>
            <pc:sldMk cId="1613009665" sldId="843"/>
            <ac:cxnSpMk id="40" creationId="{39C96CA7-71CC-4F2F-AFBA-17CDAD4CB761}"/>
          </ac:cxnSpMkLst>
        </pc:cxnChg>
        <pc:cxnChg chg="add mod">
          <ac:chgData name="Amaury de Hemptinne" userId="09d4c125-315e-4fbf-9d12-d285a3ad4c3f" providerId="ADAL" clId="{AA7E7B78-7F15-45B0-8FBD-B01C41D16080}" dt="2021-09-01T12:17:52.893" v="1499" actId="164"/>
          <ac:cxnSpMkLst>
            <pc:docMk/>
            <pc:sldMk cId="1613009665" sldId="843"/>
            <ac:cxnSpMk id="60" creationId="{7D557319-D57D-4239-9728-2C01FCC43874}"/>
          </ac:cxnSpMkLst>
        </pc:cxnChg>
        <pc:cxnChg chg="add mod">
          <ac:chgData name="Amaury de Hemptinne" userId="09d4c125-315e-4fbf-9d12-d285a3ad4c3f" providerId="ADAL" clId="{AA7E7B78-7F15-45B0-8FBD-B01C41D16080}" dt="2021-09-01T12:18:38.865" v="1539" actId="164"/>
          <ac:cxnSpMkLst>
            <pc:docMk/>
            <pc:sldMk cId="1613009665" sldId="843"/>
            <ac:cxnSpMk id="63" creationId="{10571BB8-2BB4-43D1-B1C6-EFD3588C98EB}"/>
          </ac:cxnSpMkLst>
        </pc:cxnChg>
        <pc:cxnChg chg="del">
          <ac:chgData name="Amaury de Hemptinne" userId="09d4c125-315e-4fbf-9d12-d285a3ad4c3f" providerId="ADAL" clId="{AA7E7B78-7F15-45B0-8FBD-B01C41D16080}" dt="2021-09-01T10:38:34.446" v="424" actId="478"/>
          <ac:cxnSpMkLst>
            <pc:docMk/>
            <pc:sldMk cId="1613009665" sldId="843"/>
            <ac:cxnSpMk id="67" creationId="{A70C543B-946B-4A0E-B6DC-1554A45392B7}"/>
          </ac:cxnSpMkLst>
        </pc:cxnChg>
        <pc:cxnChg chg="del">
          <ac:chgData name="Amaury de Hemptinne" userId="09d4c125-315e-4fbf-9d12-d285a3ad4c3f" providerId="ADAL" clId="{AA7E7B78-7F15-45B0-8FBD-B01C41D16080}" dt="2021-09-01T10:38:34.446" v="424" actId="478"/>
          <ac:cxnSpMkLst>
            <pc:docMk/>
            <pc:sldMk cId="1613009665" sldId="843"/>
            <ac:cxnSpMk id="68" creationId="{F18F3AA8-17F0-48CF-A0F7-11C112E3708E}"/>
          </ac:cxnSpMkLst>
        </pc:cxnChg>
        <pc:cxnChg chg="del">
          <ac:chgData name="Amaury de Hemptinne" userId="09d4c125-315e-4fbf-9d12-d285a3ad4c3f" providerId="ADAL" clId="{AA7E7B78-7F15-45B0-8FBD-B01C41D16080}" dt="2021-09-01T10:38:34.446" v="424" actId="478"/>
          <ac:cxnSpMkLst>
            <pc:docMk/>
            <pc:sldMk cId="1613009665" sldId="843"/>
            <ac:cxnSpMk id="69" creationId="{319B0878-62CC-47CC-8D51-2E8FD69BB437}"/>
          </ac:cxnSpMkLst>
        </pc:cxnChg>
        <pc:cxnChg chg="del">
          <ac:chgData name="Amaury de Hemptinne" userId="09d4c125-315e-4fbf-9d12-d285a3ad4c3f" providerId="ADAL" clId="{AA7E7B78-7F15-45B0-8FBD-B01C41D16080}" dt="2021-09-01T10:38:34.446" v="424" actId="478"/>
          <ac:cxnSpMkLst>
            <pc:docMk/>
            <pc:sldMk cId="1613009665" sldId="843"/>
            <ac:cxnSpMk id="70" creationId="{425541A5-551E-4FC5-BCA4-4A6E5151C477}"/>
          </ac:cxnSpMkLst>
        </pc:cxnChg>
        <pc:cxnChg chg="del">
          <ac:chgData name="Amaury de Hemptinne" userId="09d4c125-315e-4fbf-9d12-d285a3ad4c3f" providerId="ADAL" clId="{AA7E7B78-7F15-45B0-8FBD-B01C41D16080}" dt="2021-09-01T10:38:34.446" v="424" actId="478"/>
          <ac:cxnSpMkLst>
            <pc:docMk/>
            <pc:sldMk cId="1613009665" sldId="843"/>
            <ac:cxnSpMk id="71" creationId="{6B6EAD33-1BFE-430E-A16E-6D739049BB9D}"/>
          </ac:cxnSpMkLst>
        </pc:cxnChg>
      </pc:sldChg>
      <pc:sldChg chg="addSp delSp modSp add mod">
        <pc:chgData name="Amaury de Hemptinne" userId="09d4c125-315e-4fbf-9d12-d285a3ad4c3f" providerId="ADAL" clId="{AA7E7B78-7F15-45B0-8FBD-B01C41D16080}" dt="2021-09-01T12:23:22.681" v="1648" actId="478"/>
        <pc:sldMkLst>
          <pc:docMk/>
          <pc:sldMk cId="2239091580" sldId="844"/>
        </pc:sldMkLst>
        <pc:spChg chg="add del">
          <ac:chgData name="Amaury de Hemptinne" userId="09d4c125-315e-4fbf-9d12-d285a3ad4c3f" providerId="ADAL" clId="{AA7E7B78-7F15-45B0-8FBD-B01C41D16080}" dt="2021-09-01T12:22:24.058" v="1643" actId="478"/>
          <ac:spMkLst>
            <pc:docMk/>
            <pc:sldMk cId="2239091580" sldId="844"/>
            <ac:spMk id="7" creationId="{A2BDACFE-38DE-4187-B5F6-D061107E6B2F}"/>
          </ac:spMkLst>
        </pc:spChg>
        <pc:spChg chg="add del mod">
          <ac:chgData name="Amaury de Hemptinne" userId="09d4c125-315e-4fbf-9d12-d285a3ad4c3f" providerId="ADAL" clId="{AA7E7B78-7F15-45B0-8FBD-B01C41D16080}" dt="2021-09-01T12:23:22.681" v="1648" actId="478"/>
          <ac:spMkLst>
            <pc:docMk/>
            <pc:sldMk cId="2239091580" sldId="844"/>
            <ac:spMk id="8" creationId="{FFF73A9D-8780-4551-AE5E-B39A5431A6C0}"/>
          </ac:spMkLst>
        </pc:spChg>
        <pc:spChg chg="del">
          <ac:chgData name="Amaury de Hemptinne" userId="09d4c125-315e-4fbf-9d12-d285a3ad4c3f" providerId="ADAL" clId="{AA7E7B78-7F15-45B0-8FBD-B01C41D16080}" dt="2021-09-01T12:19:50.427" v="1600" actId="478"/>
          <ac:spMkLst>
            <pc:docMk/>
            <pc:sldMk cId="2239091580" sldId="844"/>
            <ac:spMk id="36" creationId="{349DCA11-DC6D-4479-8788-D1432353CEB3}"/>
          </ac:spMkLst>
        </pc:spChg>
        <pc:spChg chg="mod">
          <ac:chgData name="Amaury de Hemptinne" userId="09d4c125-315e-4fbf-9d12-d285a3ad4c3f" providerId="ADAL" clId="{AA7E7B78-7F15-45B0-8FBD-B01C41D16080}" dt="2021-09-01T12:20:01.827" v="1604" actId="1076"/>
          <ac:spMkLst>
            <pc:docMk/>
            <pc:sldMk cId="2239091580" sldId="844"/>
            <ac:spMk id="40" creationId="{B88311B2-0790-4770-A6BA-411B223CFE74}"/>
          </ac:spMkLst>
        </pc:spChg>
        <pc:spChg chg="mod">
          <ac:chgData name="Amaury de Hemptinne" userId="09d4c125-315e-4fbf-9d12-d285a3ad4c3f" providerId="ADAL" clId="{AA7E7B78-7F15-45B0-8FBD-B01C41D16080}" dt="2021-09-01T12:19:51.378" v="1601"/>
          <ac:spMkLst>
            <pc:docMk/>
            <pc:sldMk cId="2239091580" sldId="844"/>
            <ac:spMk id="41" creationId="{537EBFBA-B1CC-4B5D-A585-97CC292B31FD}"/>
          </ac:spMkLst>
        </pc:spChg>
        <pc:spChg chg="mod">
          <ac:chgData name="Amaury de Hemptinne" userId="09d4c125-315e-4fbf-9d12-d285a3ad4c3f" providerId="ADAL" clId="{AA7E7B78-7F15-45B0-8FBD-B01C41D16080}" dt="2021-09-01T12:19:51.378" v="1601"/>
          <ac:spMkLst>
            <pc:docMk/>
            <pc:sldMk cId="2239091580" sldId="844"/>
            <ac:spMk id="75" creationId="{7B811717-1AF0-495A-842A-33BBD058EB03}"/>
          </ac:spMkLst>
        </pc:spChg>
        <pc:spChg chg="mod">
          <ac:chgData name="Amaury de Hemptinne" userId="09d4c125-315e-4fbf-9d12-d285a3ad4c3f" providerId="ADAL" clId="{AA7E7B78-7F15-45B0-8FBD-B01C41D16080}" dt="2021-09-01T12:19:51.378" v="1601"/>
          <ac:spMkLst>
            <pc:docMk/>
            <pc:sldMk cId="2239091580" sldId="844"/>
            <ac:spMk id="76" creationId="{1A8489A1-45BF-4C2A-8F96-A20642AD5CC6}"/>
          </ac:spMkLst>
        </pc:spChg>
        <pc:spChg chg="mod">
          <ac:chgData name="Amaury de Hemptinne" userId="09d4c125-315e-4fbf-9d12-d285a3ad4c3f" providerId="ADAL" clId="{AA7E7B78-7F15-45B0-8FBD-B01C41D16080}" dt="2021-09-01T12:19:51.378" v="1601"/>
          <ac:spMkLst>
            <pc:docMk/>
            <pc:sldMk cId="2239091580" sldId="844"/>
            <ac:spMk id="77" creationId="{B038BC8D-D155-447E-BDD3-D64F4948E91C}"/>
          </ac:spMkLst>
        </pc:spChg>
        <pc:spChg chg="mod">
          <ac:chgData name="Amaury de Hemptinne" userId="09d4c125-315e-4fbf-9d12-d285a3ad4c3f" providerId="ADAL" clId="{AA7E7B78-7F15-45B0-8FBD-B01C41D16080}" dt="2021-09-01T12:19:51.378" v="1601"/>
          <ac:spMkLst>
            <pc:docMk/>
            <pc:sldMk cId="2239091580" sldId="844"/>
            <ac:spMk id="78" creationId="{A0FD4F19-0293-4D55-84F9-4DAF45EFC523}"/>
          </ac:spMkLst>
        </pc:spChg>
        <pc:spChg chg="mod">
          <ac:chgData name="Amaury de Hemptinne" userId="09d4c125-315e-4fbf-9d12-d285a3ad4c3f" providerId="ADAL" clId="{AA7E7B78-7F15-45B0-8FBD-B01C41D16080}" dt="2021-09-01T12:19:51.378" v="1601"/>
          <ac:spMkLst>
            <pc:docMk/>
            <pc:sldMk cId="2239091580" sldId="844"/>
            <ac:spMk id="79" creationId="{C47D3911-3323-4B86-AA4F-DD255D1CA583}"/>
          </ac:spMkLst>
        </pc:spChg>
        <pc:spChg chg="mod">
          <ac:chgData name="Amaury de Hemptinne" userId="09d4c125-315e-4fbf-9d12-d285a3ad4c3f" providerId="ADAL" clId="{AA7E7B78-7F15-45B0-8FBD-B01C41D16080}" dt="2021-09-01T12:19:51.378" v="1601"/>
          <ac:spMkLst>
            <pc:docMk/>
            <pc:sldMk cId="2239091580" sldId="844"/>
            <ac:spMk id="80" creationId="{DE588F03-935D-4978-8E40-8393D2DBF4C2}"/>
          </ac:spMkLst>
        </pc:spChg>
        <pc:spChg chg="mod">
          <ac:chgData name="Amaury de Hemptinne" userId="09d4c125-315e-4fbf-9d12-d285a3ad4c3f" providerId="ADAL" clId="{AA7E7B78-7F15-45B0-8FBD-B01C41D16080}" dt="2021-09-01T12:19:51.378" v="1601"/>
          <ac:spMkLst>
            <pc:docMk/>
            <pc:sldMk cId="2239091580" sldId="844"/>
            <ac:spMk id="81" creationId="{D436EFAC-4039-4AFC-8F14-38AB4D61E738}"/>
          </ac:spMkLst>
        </pc:spChg>
        <pc:spChg chg="mod">
          <ac:chgData name="Amaury de Hemptinne" userId="09d4c125-315e-4fbf-9d12-d285a3ad4c3f" providerId="ADAL" clId="{AA7E7B78-7F15-45B0-8FBD-B01C41D16080}" dt="2021-09-01T12:19:51.378" v="1601"/>
          <ac:spMkLst>
            <pc:docMk/>
            <pc:sldMk cId="2239091580" sldId="844"/>
            <ac:spMk id="82" creationId="{CFF51821-8594-4A8C-8231-7BE202B2110F}"/>
          </ac:spMkLst>
        </pc:spChg>
        <pc:spChg chg="mod">
          <ac:chgData name="Amaury de Hemptinne" userId="09d4c125-315e-4fbf-9d12-d285a3ad4c3f" providerId="ADAL" clId="{AA7E7B78-7F15-45B0-8FBD-B01C41D16080}" dt="2021-09-01T12:19:51.378" v="1601"/>
          <ac:spMkLst>
            <pc:docMk/>
            <pc:sldMk cId="2239091580" sldId="844"/>
            <ac:spMk id="83" creationId="{555B9A66-CB6D-4C70-962D-21E41D95224C}"/>
          </ac:spMkLst>
        </pc:spChg>
        <pc:spChg chg="mod">
          <ac:chgData name="Amaury de Hemptinne" userId="09d4c125-315e-4fbf-9d12-d285a3ad4c3f" providerId="ADAL" clId="{AA7E7B78-7F15-45B0-8FBD-B01C41D16080}" dt="2021-09-01T12:19:51.378" v="1601"/>
          <ac:spMkLst>
            <pc:docMk/>
            <pc:sldMk cId="2239091580" sldId="844"/>
            <ac:spMk id="84" creationId="{E3B6ACFC-D793-4B1C-95B7-706653C720CD}"/>
          </ac:spMkLst>
        </pc:spChg>
        <pc:spChg chg="mod">
          <ac:chgData name="Amaury de Hemptinne" userId="09d4c125-315e-4fbf-9d12-d285a3ad4c3f" providerId="ADAL" clId="{AA7E7B78-7F15-45B0-8FBD-B01C41D16080}" dt="2021-09-01T12:19:58.712" v="1603" actId="1076"/>
          <ac:spMkLst>
            <pc:docMk/>
            <pc:sldMk cId="2239091580" sldId="844"/>
            <ac:spMk id="88" creationId="{303AFE08-6BE0-43B2-82D5-4A004BAB39F9}"/>
          </ac:spMkLst>
        </pc:spChg>
        <pc:spChg chg="mod">
          <ac:chgData name="Amaury de Hemptinne" userId="09d4c125-315e-4fbf-9d12-d285a3ad4c3f" providerId="ADAL" clId="{AA7E7B78-7F15-45B0-8FBD-B01C41D16080}" dt="2021-09-01T12:19:51.378" v="1601"/>
          <ac:spMkLst>
            <pc:docMk/>
            <pc:sldMk cId="2239091580" sldId="844"/>
            <ac:spMk id="91" creationId="{4B254F6F-C73B-464E-B0D4-B734D84FD8C0}"/>
          </ac:spMkLst>
        </pc:spChg>
        <pc:spChg chg="mod">
          <ac:chgData name="Amaury de Hemptinne" userId="09d4c125-315e-4fbf-9d12-d285a3ad4c3f" providerId="ADAL" clId="{AA7E7B78-7F15-45B0-8FBD-B01C41D16080}" dt="2021-09-01T12:19:51.378" v="1601"/>
          <ac:spMkLst>
            <pc:docMk/>
            <pc:sldMk cId="2239091580" sldId="844"/>
            <ac:spMk id="92" creationId="{B7A8CE99-9B0C-46CF-86AA-825843F71F3C}"/>
          </ac:spMkLst>
        </pc:spChg>
        <pc:spChg chg="mod">
          <ac:chgData name="Amaury de Hemptinne" userId="09d4c125-315e-4fbf-9d12-d285a3ad4c3f" providerId="ADAL" clId="{AA7E7B78-7F15-45B0-8FBD-B01C41D16080}" dt="2021-09-01T12:19:51.378" v="1601"/>
          <ac:spMkLst>
            <pc:docMk/>
            <pc:sldMk cId="2239091580" sldId="844"/>
            <ac:spMk id="93" creationId="{F6DA2C15-80EB-47A1-9403-08337DCD63B7}"/>
          </ac:spMkLst>
        </pc:spChg>
        <pc:spChg chg="mod">
          <ac:chgData name="Amaury de Hemptinne" userId="09d4c125-315e-4fbf-9d12-d285a3ad4c3f" providerId="ADAL" clId="{AA7E7B78-7F15-45B0-8FBD-B01C41D16080}" dt="2021-09-01T12:19:51.378" v="1601"/>
          <ac:spMkLst>
            <pc:docMk/>
            <pc:sldMk cId="2239091580" sldId="844"/>
            <ac:spMk id="94" creationId="{715954B1-4709-4B3F-A6E3-266BC8A7FBD1}"/>
          </ac:spMkLst>
        </pc:spChg>
        <pc:spChg chg="mod">
          <ac:chgData name="Amaury de Hemptinne" userId="09d4c125-315e-4fbf-9d12-d285a3ad4c3f" providerId="ADAL" clId="{AA7E7B78-7F15-45B0-8FBD-B01C41D16080}" dt="2021-09-01T12:19:51.378" v="1601"/>
          <ac:spMkLst>
            <pc:docMk/>
            <pc:sldMk cId="2239091580" sldId="844"/>
            <ac:spMk id="95" creationId="{24038E47-70E5-47C3-951B-9F0540949433}"/>
          </ac:spMkLst>
        </pc:spChg>
        <pc:spChg chg="mod">
          <ac:chgData name="Amaury de Hemptinne" userId="09d4c125-315e-4fbf-9d12-d285a3ad4c3f" providerId="ADAL" clId="{AA7E7B78-7F15-45B0-8FBD-B01C41D16080}" dt="2021-09-01T12:19:51.378" v="1601"/>
          <ac:spMkLst>
            <pc:docMk/>
            <pc:sldMk cId="2239091580" sldId="844"/>
            <ac:spMk id="96" creationId="{645201DF-3184-4402-AA53-57EBDC1E7083}"/>
          </ac:spMkLst>
        </pc:spChg>
        <pc:spChg chg="mod">
          <ac:chgData name="Amaury de Hemptinne" userId="09d4c125-315e-4fbf-9d12-d285a3ad4c3f" providerId="ADAL" clId="{AA7E7B78-7F15-45B0-8FBD-B01C41D16080}" dt="2021-09-01T12:19:51.378" v="1601"/>
          <ac:spMkLst>
            <pc:docMk/>
            <pc:sldMk cId="2239091580" sldId="844"/>
            <ac:spMk id="97" creationId="{E91C8C8A-7E56-425E-9728-3EC017D3DDF0}"/>
          </ac:spMkLst>
        </pc:spChg>
        <pc:spChg chg="mod">
          <ac:chgData name="Amaury de Hemptinne" userId="09d4c125-315e-4fbf-9d12-d285a3ad4c3f" providerId="ADAL" clId="{AA7E7B78-7F15-45B0-8FBD-B01C41D16080}" dt="2021-09-01T12:19:51.378" v="1601"/>
          <ac:spMkLst>
            <pc:docMk/>
            <pc:sldMk cId="2239091580" sldId="844"/>
            <ac:spMk id="98" creationId="{E9DF16A8-E70D-45F7-94B9-1FE7069A173B}"/>
          </ac:spMkLst>
        </pc:spChg>
        <pc:spChg chg="mod">
          <ac:chgData name="Amaury de Hemptinne" userId="09d4c125-315e-4fbf-9d12-d285a3ad4c3f" providerId="ADAL" clId="{AA7E7B78-7F15-45B0-8FBD-B01C41D16080}" dt="2021-09-01T12:19:51.378" v="1601"/>
          <ac:spMkLst>
            <pc:docMk/>
            <pc:sldMk cId="2239091580" sldId="844"/>
            <ac:spMk id="99" creationId="{5A68A64C-1386-49D4-885D-CEBAFF957593}"/>
          </ac:spMkLst>
        </pc:spChg>
        <pc:spChg chg="mod">
          <ac:chgData name="Amaury de Hemptinne" userId="09d4c125-315e-4fbf-9d12-d285a3ad4c3f" providerId="ADAL" clId="{AA7E7B78-7F15-45B0-8FBD-B01C41D16080}" dt="2021-09-01T12:19:51.378" v="1601"/>
          <ac:spMkLst>
            <pc:docMk/>
            <pc:sldMk cId="2239091580" sldId="844"/>
            <ac:spMk id="100" creationId="{0420E14A-A182-4EA5-866A-24D6EA81275B}"/>
          </ac:spMkLst>
        </pc:spChg>
        <pc:spChg chg="mod">
          <ac:chgData name="Amaury de Hemptinne" userId="09d4c125-315e-4fbf-9d12-d285a3ad4c3f" providerId="ADAL" clId="{AA7E7B78-7F15-45B0-8FBD-B01C41D16080}" dt="2021-09-01T12:19:51.378" v="1601"/>
          <ac:spMkLst>
            <pc:docMk/>
            <pc:sldMk cId="2239091580" sldId="844"/>
            <ac:spMk id="101" creationId="{8E55D1C4-6D22-41CD-8CE1-64B171BCA79C}"/>
          </ac:spMkLst>
        </pc:spChg>
        <pc:spChg chg="mod">
          <ac:chgData name="Amaury de Hemptinne" userId="09d4c125-315e-4fbf-9d12-d285a3ad4c3f" providerId="ADAL" clId="{AA7E7B78-7F15-45B0-8FBD-B01C41D16080}" dt="2021-09-01T12:19:51.378" v="1601"/>
          <ac:spMkLst>
            <pc:docMk/>
            <pc:sldMk cId="2239091580" sldId="844"/>
            <ac:spMk id="102" creationId="{A831F27E-1EAA-4AAE-BF58-066DF8E4E2A4}"/>
          </ac:spMkLst>
        </pc:spChg>
        <pc:spChg chg="mod">
          <ac:chgData name="Amaury de Hemptinne" userId="09d4c125-315e-4fbf-9d12-d285a3ad4c3f" providerId="ADAL" clId="{AA7E7B78-7F15-45B0-8FBD-B01C41D16080}" dt="2021-09-01T12:19:51.378" v="1601"/>
          <ac:spMkLst>
            <pc:docMk/>
            <pc:sldMk cId="2239091580" sldId="844"/>
            <ac:spMk id="103" creationId="{6D3B03F0-1EF0-4E02-92B2-A249CE9D89B7}"/>
          </ac:spMkLst>
        </pc:spChg>
        <pc:spChg chg="mod">
          <ac:chgData name="Amaury de Hemptinne" userId="09d4c125-315e-4fbf-9d12-d285a3ad4c3f" providerId="ADAL" clId="{AA7E7B78-7F15-45B0-8FBD-B01C41D16080}" dt="2021-09-01T12:21:55.038" v="1636"/>
          <ac:spMkLst>
            <pc:docMk/>
            <pc:sldMk cId="2239091580" sldId="844"/>
            <ac:spMk id="107" creationId="{C407F5E9-A2DA-4650-8E76-B66A4BE50B0F}"/>
          </ac:spMkLst>
        </pc:spChg>
        <pc:spChg chg="mod">
          <ac:chgData name="Amaury de Hemptinne" userId="09d4c125-315e-4fbf-9d12-d285a3ad4c3f" providerId="ADAL" clId="{AA7E7B78-7F15-45B0-8FBD-B01C41D16080}" dt="2021-09-01T12:21:55.038" v="1636"/>
          <ac:spMkLst>
            <pc:docMk/>
            <pc:sldMk cId="2239091580" sldId="844"/>
            <ac:spMk id="110" creationId="{A2ADF1E6-69A8-4905-AC25-9781D2E804F3}"/>
          </ac:spMkLst>
        </pc:spChg>
        <pc:spChg chg="mod">
          <ac:chgData name="Amaury de Hemptinne" userId="09d4c125-315e-4fbf-9d12-d285a3ad4c3f" providerId="ADAL" clId="{AA7E7B78-7F15-45B0-8FBD-B01C41D16080}" dt="2021-09-01T12:21:55.038" v="1636"/>
          <ac:spMkLst>
            <pc:docMk/>
            <pc:sldMk cId="2239091580" sldId="844"/>
            <ac:spMk id="111" creationId="{B5B3F2DE-255D-4352-A1E4-683467FE3711}"/>
          </ac:spMkLst>
        </pc:spChg>
        <pc:spChg chg="mod">
          <ac:chgData name="Amaury de Hemptinne" userId="09d4c125-315e-4fbf-9d12-d285a3ad4c3f" providerId="ADAL" clId="{AA7E7B78-7F15-45B0-8FBD-B01C41D16080}" dt="2021-09-01T12:21:55.038" v="1636"/>
          <ac:spMkLst>
            <pc:docMk/>
            <pc:sldMk cId="2239091580" sldId="844"/>
            <ac:spMk id="112" creationId="{A6012131-5CBB-4504-875D-87720A7B79EE}"/>
          </ac:spMkLst>
        </pc:spChg>
        <pc:spChg chg="mod">
          <ac:chgData name="Amaury de Hemptinne" userId="09d4c125-315e-4fbf-9d12-d285a3ad4c3f" providerId="ADAL" clId="{AA7E7B78-7F15-45B0-8FBD-B01C41D16080}" dt="2021-09-01T12:21:55.038" v="1636"/>
          <ac:spMkLst>
            <pc:docMk/>
            <pc:sldMk cId="2239091580" sldId="844"/>
            <ac:spMk id="113" creationId="{4257ACFE-0D4E-464F-A415-E758C6610BC0}"/>
          </ac:spMkLst>
        </pc:spChg>
        <pc:spChg chg="mod">
          <ac:chgData name="Amaury de Hemptinne" userId="09d4c125-315e-4fbf-9d12-d285a3ad4c3f" providerId="ADAL" clId="{AA7E7B78-7F15-45B0-8FBD-B01C41D16080}" dt="2021-09-01T12:21:55.038" v="1636"/>
          <ac:spMkLst>
            <pc:docMk/>
            <pc:sldMk cId="2239091580" sldId="844"/>
            <ac:spMk id="114" creationId="{19977B60-4C6F-4739-A782-457DCF417FF4}"/>
          </ac:spMkLst>
        </pc:spChg>
        <pc:spChg chg="mod">
          <ac:chgData name="Amaury de Hemptinne" userId="09d4c125-315e-4fbf-9d12-d285a3ad4c3f" providerId="ADAL" clId="{AA7E7B78-7F15-45B0-8FBD-B01C41D16080}" dt="2021-09-01T12:21:55.038" v="1636"/>
          <ac:spMkLst>
            <pc:docMk/>
            <pc:sldMk cId="2239091580" sldId="844"/>
            <ac:spMk id="115" creationId="{B059A004-2536-4668-8214-CF779D87BBE4}"/>
          </ac:spMkLst>
        </pc:spChg>
        <pc:spChg chg="mod">
          <ac:chgData name="Amaury de Hemptinne" userId="09d4c125-315e-4fbf-9d12-d285a3ad4c3f" providerId="ADAL" clId="{AA7E7B78-7F15-45B0-8FBD-B01C41D16080}" dt="2021-09-01T12:21:55.038" v="1636"/>
          <ac:spMkLst>
            <pc:docMk/>
            <pc:sldMk cId="2239091580" sldId="844"/>
            <ac:spMk id="116" creationId="{48BCB27A-C846-4FC2-BD0E-E180605CBEC6}"/>
          </ac:spMkLst>
        </pc:spChg>
        <pc:spChg chg="mod">
          <ac:chgData name="Amaury de Hemptinne" userId="09d4c125-315e-4fbf-9d12-d285a3ad4c3f" providerId="ADAL" clId="{AA7E7B78-7F15-45B0-8FBD-B01C41D16080}" dt="2021-09-01T12:21:55.038" v="1636"/>
          <ac:spMkLst>
            <pc:docMk/>
            <pc:sldMk cId="2239091580" sldId="844"/>
            <ac:spMk id="117" creationId="{D82980A7-5120-4A65-876B-9599C4973F8D}"/>
          </ac:spMkLst>
        </pc:spChg>
        <pc:spChg chg="mod">
          <ac:chgData name="Amaury de Hemptinne" userId="09d4c125-315e-4fbf-9d12-d285a3ad4c3f" providerId="ADAL" clId="{AA7E7B78-7F15-45B0-8FBD-B01C41D16080}" dt="2021-09-01T12:21:55.038" v="1636"/>
          <ac:spMkLst>
            <pc:docMk/>
            <pc:sldMk cId="2239091580" sldId="844"/>
            <ac:spMk id="118" creationId="{EAC645EE-1A33-41A7-9AB1-8E3561661E33}"/>
          </ac:spMkLst>
        </pc:spChg>
        <pc:spChg chg="mod">
          <ac:chgData name="Amaury de Hemptinne" userId="09d4c125-315e-4fbf-9d12-d285a3ad4c3f" providerId="ADAL" clId="{AA7E7B78-7F15-45B0-8FBD-B01C41D16080}" dt="2021-09-01T12:21:55.038" v="1636"/>
          <ac:spMkLst>
            <pc:docMk/>
            <pc:sldMk cId="2239091580" sldId="844"/>
            <ac:spMk id="119" creationId="{9FA7F7F3-A462-4820-9C6A-4C22EC7C1A2C}"/>
          </ac:spMkLst>
        </pc:spChg>
        <pc:spChg chg="mod">
          <ac:chgData name="Amaury de Hemptinne" userId="09d4c125-315e-4fbf-9d12-d285a3ad4c3f" providerId="ADAL" clId="{AA7E7B78-7F15-45B0-8FBD-B01C41D16080}" dt="2021-09-01T12:21:55.038" v="1636"/>
          <ac:spMkLst>
            <pc:docMk/>
            <pc:sldMk cId="2239091580" sldId="844"/>
            <ac:spMk id="120" creationId="{4C45CD3F-4043-4666-9FD4-9B812E05CAF8}"/>
          </ac:spMkLst>
        </pc:spChg>
        <pc:spChg chg="mod">
          <ac:chgData name="Amaury de Hemptinne" userId="09d4c125-315e-4fbf-9d12-d285a3ad4c3f" providerId="ADAL" clId="{AA7E7B78-7F15-45B0-8FBD-B01C41D16080}" dt="2021-09-01T12:21:55.038" v="1636"/>
          <ac:spMkLst>
            <pc:docMk/>
            <pc:sldMk cId="2239091580" sldId="844"/>
            <ac:spMk id="121" creationId="{CBA0692A-F0FE-4F1E-A3B5-E4FB181C172D}"/>
          </ac:spMkLst>
        </pc:spChg>
        <pc:spChg chg="mod">
          <ac:chgData name="Amaury de Hemptinne" userId="09d4c125-315e-4fbf-9d12-d285a3ad4c3f" providerId="ADAL" clId="{AA7E7B78-7F15-45B0-8FBD-B01C41D16080}" dt="2021-09-01T12:21:55.038" v="1636"/>
          <ac:spMkLst>
            <pc:docMk/>
            <pc:sldMk cId="2239091580" sldId="844"/>
            <ac:spMk id="122" creationId="{56F8123F-142A-4F37-83FC-175D0CF0E477}"/>
          </ac:spMkLst>
        </pc:spChg>
        <pc:grpChg chg="add mod">
          <ac:chgData name="Amaury de Hemptinne" userId="09d4c125-315e-4fbf-9d12-d285a3ad4c3f" providerId="ADAL" clId="{AA7E7B78-7F15-45B0-8FBD-B01C41D16080}" dt="2021-09-01T12:19:53.589" v="1602" actId="1076"/>
          <ac:grpSpMkLst>
            <pc:docMk/>
            <pc:sldMk cId="2239091580" sldId="844"/>
            <ac:grpSpMk id="37" creationId="{4A713D7C-E774-49DE-BE03-301118FADBFE}"/>
          </ac:grpSpMkLst>
        </pc:grpChg>
        <pc:grpChg chg="mod">
          <ac:chgData name="Amaury de Hemptinne" userId="09d4c125-315e-4fbf-9d12-d285a3ad4c3f" providerId="ADAL" clId="{AA7E7B78-7F15-45B0-8FBD-B01C41D16080}" dt="2021-09-01T12:19:51.378" v="1601"/>
          <ac:grpSpMkLst>
            <pc:docMk/>
            <pc:sldMk cId="2239091580" sldId="844"/>
            <ac:grpSpMk id="38" creationId="{D996843C-4344-40B1-B700-A0F38D798599}"/>
          </ac:grpSpMkLst>
        </pc:grpChg>
        <pc:grpChg chg="del">
          <ac:chgData name="Amaury de Hemptinne" userId="09d4c125-315e-4fbf-9d12-d285a3ad4c3f" providerId="ADAL" clId="{AA7E7B78-7F15-45B0-8FBD-B01C41D16080}" dt="2021-09-01T12:19:47.911" v="1598" actId="478"/>
          <ac:grpSpMkLst>
            <pc:docMk/>
            <pc:sldMk cId="2239091580" sldId="844"/>
            <ac:grpSpMk id="42" creationId="{7E3345F9-3937-43F4-8F10-920FA21F1307}"/>
          </ac:grpSpMkLst>
        </pc:grpChg>
        <pc:grpChg chg="mod">
          <ac:chgData name="Amaury de Hemptinne" userId="09d4c125-315e-4fbf-9d12-d285a3ad4c3f" providerId="ADAL" clId="{AA7E7B78-7F15-45B0-8FBD-B01C41D16080}" dt="2021-09-01T12:19:51.378" v="1601"/>
          <ac:grpSpMkLst>
            <pc:docMk/>
            <pc:sldMk cId="2239091580" sldId="844"/>
            <ac:grpSpMk id="43" creationId="{BEAECAB3-9AD0-4FCB-8A53-7AE22124A8A1}"/>
          </ac:grpSpMkLst>
        </pc:grpChg>
        <pc:grpChg chg="add mod">
          <ac:chgData name="Amaury de Hemptinne" userId="09d4c125-315e-4fbf-9d12-d285a3ad4c3f" providerId="ADAL" clId="{AA7E7B78-7F15-45B0-8FBD-B01C41D16080}" dt="2021-09-01T12:22:00.918" v="1640" actId="1076"/>
          <ac:grpSpMkLst>
            <pc:docMk/>
            <pc:sldMk cId="2239091580" sldId="844"/>
            <ac:grpSpMk id="85" creationId="{7FA2B511-2E53-4EAC-B81D-989C5104B6C7}"/>
          </ac:grpSpMkLst>
        </pc:grpChg>
        <pc:grpChg chg="mod">
          <ac:chgData name="Amaury de Hemptinne" userId="09d4c125-315e-4fbf-9d12-d285a3ad4c3f" providerId="ADAL" clId="{AA7E7B78-7F15-45B0-8FBD-B01C41D16080}" dt="2021-09-01T12:19:51.378" v="1601"/>
          <ac:grpSpMkLst>
            <pc:docMk/>
            <pc:sldMk cId="2239091580" sldId="844"/>
            <ac:grpSpMk id="86" creationId="{8992693F-D680-4428-B595-DF95F0AF3882}"/>
          </ac:grpSpMkLst>
        </pc:grpChg>
        <pc:grpChg chg="add del mod">
          <ac:chgData name="Amaury de Hemptinne" userId="09d4c125-315e-4fbf-9d12-d285a3ad4c3f" providerId="ADAL" clId="{AA7E7B78-7F15-45B0-8FBD-B01C41D16080}" dt="2021-09-01T12:21:55.890" v="1637"/>
          <ac:grpSpMkLst>
            <pc:docMk/>
            <pc:sldMk cId="2239091580" sldId="844"/>
            <ac:grpSpMk id="104" creationId="{206101D1-1EBB-40F9-91B0-9C086B1A6874}"/>
          </ac:grpSpMkLst>
        </pc:grpChg>
        <pc:grpChg chg="mod">
          <ac:chgData name="Amaury de Hemptinne" userId="09d4c125-315e-4fbf-9d12-d285a3ad4c3f" providerId="ADAL" clId="{AA7E7B78-7F15-45B0-8FBD-B01C41D16080}" dt="2021-09-01T12:21:55.038" v="1636"/>
          <ac:grpSpMkLst>
            <pc:docMk/>
            <pc:sldMk cId="2239091580" sldId="844"/>
            <ac:grpSpMk id="105" creationId="{B6C3F6CC-4B43-4979-9928-BEA6E659263C}"/>
          </ac:grpSpMkLst>
        </pc:grpChg>
        <pc:picChg chg="add del mod ord">
          <ac:chgData name="Amaury de Hemptinne" userId="09d4c125-315e-4fbf-9d12-d285a3ad4c3f" providerId="ADAL" clId="{AA7E7B78-7F15-45B0-8FBD-B01C41D16080}" dt="2021-09-01T12:21:49.190" v="1631"/>
          <ac:picMkLst>
            <pc:docMk/>
            <pc:sldMk cId="2239091580" sldId="844"/>
            <ac:picMk id="6" creationId="{3176A1DA-6816-4A1E-8580-9FA2AD0F494A}"/>
          </ac:picMkLst>
        </pc:picChg>
        <pc:picChg chg="mod">
          <ac:chgData name="Amaury de Hemptinne" userId="09d4c125-315e-4fbf-9d12-d285a3ad4c3f" providerId="ADAL" clId="{AA7E7B78-7F15-45B0-8FBD-B01C41D16080}" dt="2021-09-01T12:21:51.134" v="1634" actId="207"/>
          <ac:picMkLst>
            <pc:docMk/>
            <pc:sldMk cId="2239091580" sldId="844"/>
            <ac:picMk id="44" creationId="{7EDBA32A-B094-4A8B-9164-6C227173BE36}"/>
          </ac:picMkLst>
        </pc:picChg>
        <pc:picChg chg="mod">
          <ac:chgData name="Amaury de Hemptinne" userId="09d4c125-315e-4fbf-9d12-d285a3ad4c3f" providerId="ADAL" clId="{AA7E7B78-7F15-45B0-8FBD-B01C41D16080}" dt="2021-09-01T12:21:51.134" v="1634" actId="207"/>
          <ac:picMkLst>
            <pc:docMk/>
            <pc:sldMk cId="2239091580" sldId="844"/>
            <ac:picMk id="72" creationId="{FB6F3189-E788-4378-A4AF-6A09302339D8}"/>
          </ac:picMkLst>
        </pc:picChg>
        <pc:picChg chg="mod">
          <ac:chgData name="Amaury de Hemptinne" userId="09d4c125-315e-4fbf-9d12-d285a3ad4c3f" providerId="ADAL" clId="{AA7E7B78-7F15-45B0-8FBD-B01C41D16080}" dt="2021-09-01T12:21:51.134" v="1634" actId="207"/>
          <ac:picMkLst>
            <pc:docMk/>
            <pc:sldMk cId="2239091580" sldId="844"/>
            <ac:picMk id="73" creationId="{D85C1438-CB2A-4909-90AE-C607EF22CD95}"/>
          </ac:picMkLst>
        </pc:picChg>
        <pc:picChg chg="mod">
          <ac:chgData name="Amaury de Hemptinne" userId="09d4c125-315e-4fbf-9d12-d285a3ad4c3f" providerId="ADAL" clId="{AA7E7B78-7F15-45B0-8FBD-B01C41D16080}" dt="2021-09-01T12:21:51.589" v="1635" actId="207"/>
          <ac:picMkLst>
            <pc:docMk/>
            <pc:sldMk cId="2239091580" sldId="844"/>
            <ac:picMk id="74" creationId="{FE974E2A-9F4D-44B8-B9E5-C131BE4B1737}"/>
          </ac:picMkLst>
        </pc:picChg>
        <pc:picChg chg="mod">
          <ac:chgData name="Amaury de Hemptinne" userId="09d4c125-315e-4fbf-9d12-d285a3ad4c3f" providerId="ADAL" clId="{AA7E7B78-7F15-45B0-8FBD-B01C41D16080}" dt="2021-09-01T12:19:51.378" v="1601"/>
          <ac:picMkLst>
            <pc:docMk/>
            <pc:sldMk cId="2239091580" sldId="844"/>
            <ac:picMk id="89" creationId="{861C6BE4-A8AD-4418-9271-72E9A04F78E8}"/>
          </ac:picMkLst>
        </pc:picChg>
        <pc:picChg chg="mod">
          <ac:chgData name="Amaury de Hemptinne" userId="09d4c125-315e-4fbf-9d12-d285a3ad4c3f" providerId="ADAL" clId="{AA7E7B78-7F15-45B0-8FBD-B01C41D16080}" dt="2021-09-01T12:21:50.005" v="1632" actId="207"/>
          <ac:picMkLst>
            <pc:docMk/>
            <pc:sldMk cId="2239091580" sldId="844"/>
            <ac:picMk id="90" creationId="{8C967F7B-8609-4A8B-B1ED-289A05E5E311}"/>
          </ac:picMkLst>
        </pc:picChg>
        <pc:picChg chg="mod">
          <ac:chgData name="Amaury de Hemptinne" userId="09d4c125-315e-4fbf-9d12-d285a3ad4c3f" providerId="ADAL" clId="{AA7E7B78-7F15-45B0-8FBD-B01C41D16080}" dt="2021-09-01T12:21:55.038" v="1636"/>
          <ac:picMkLst>
            <pc:docMk/>
            <pc:sldMk cId="2239091580" sldId="844"/>
            <ac:picMk id="108" creationId="{21720BB1-A870-44E5-B063-5D6E286B60E2}"/>
          </ac:picMkLst>
        </pc:picChg>
        <pc:picChg chg="mod">
          <ac:chgData name="Amaury de Hemptinne" userId="09d4c125-315e-4fbf-9d12-d285a3ad4c3f" providerId="ADAL" clId="{AA7E7B78-7F15-45B0-8FBD-B01C41D16080}" dt="2021-09-01T12:21:55.038" v="1636"/>
          <ac:picMkLst>
            <pc:docMk/>
            <pc:sldMk cId="2239091580" sldId="844"/>
            <ac:picMk id="109" creationId="{C5CBA32A-502C-4CAA-BECB-53209BA3AD66}"/>
          </ac:picMkLst>
        </pc:picChg>
        <pc:picChg chg="add del mod">
          <ac:chgData name="Amaury de Hemptinne" userId="09d4c125-315e-4fbf-9d12-d285a3ad4c3f" providerId="ADAL" clId="{AA7E7B78-7F15-45B0-8FBD-B01C41D16080}" dt="2021-09-01T12:23:21.953" v="1647" actId="478"/>
          <ac:picMkLst>
            <pc:docMk/>
            <pc:sldMk cId="2239091580" sldId="844"/>
            <ac:picMk id="123" creationId="{0A4B655D-B8AF-412F-8051-D34DEBA84646}"/>
          </ac:picMkLst>
        </pc:picChg>
        <pc:cxnChg chg="del">
          <ac:chgData name="Amaury de Hemptinne" userId="09d4c125-315e-4fbf-9d12-d285a3ad4c3f" providerId="ADAL" clId="{AA7E7B78-7F15-45B0-8FBD-B01C41D16080}" dt="2021-09-01T12:19:49.147" v="1599" actId="478"/>
          <ac:cxnSpMkLst>
            <pc:docMk/>
            <pc:sldMk cId="2239091580" sldId="844"/>
            <ac:cxnSpMk id="35" creationId="{71C37BE2-BD34-432A-8D89-AFC5F4D43370}"/>
          </ac:cxnSpMkLst>
        </pc:cxnChg>
        <pc:cxnChg chg="mod">
          <ac:chgData name="Amaury de Hemptinne" userId="09d4c125-315e-4fbf-9d12-d285a3ad4c3f" providerId="ADAL" clId="{AA7E7B78-7F15-45B0-8FBD-B01C41D16080}" dt="2021-09-01T12:19:51.378" v="1601"/>
          <ac:cxnSpMkLst>
            <pc:docMk/>
            <pc:sldMk cId="2239091580" sldId="844"/>
            <ac:cxnSpMk id="39" creationId="{6BB7AEE6-7B1E-4632-A738-A126AC88CDA5}"/>
          </ac:cxnSpMkLst>
        </pc:cxnChg>
        <pc:cxnChg chg="mod">
          <ac:chgData name="Amaury de Hemptinne" userId="09d4c125-315e-4fbf-9d12-d285a3ad4c3f" providerId="ADAL" clId="{AA7E7B78-7F15-45B0-8FBD-B01C41D16080}" dt="2021-09-01T12:19:51.378" v="1601"/>
          <ac:cxnSpMkLst>
            <pc:docMk/>
            <pc:sldMk cId="2239091580" sldId="844"/>
            <ac:cxnSpMk id="87" creationId="{A23FFEB2-FBFA-43D1-87EF-E63C47F3AEFE}"/>
          </ac:cxnSpMkLst>
        </pc:cxnChg>
        <pc:cxnChg chg="mod">
          <ac:chgData name="Amaury de Hemptinne" userId="09d4c125-315e-4fbf-9d12-d285a3ad4c3f" providerId="ADAL" clId="{AA7E7B78-7F15-45B0-8FBD-B01C41D16080}" dt="2021-09-01T12:21:55.038" v="1636"/>
          <ac:cxnSpMkLst>
            <pc:docMk/>
            <pc:sldMk cId="2239091580" sldId="844"/>
            <ac:cxnSpMk id="106" creationId="{E0FBAF97-41B1-47F6-9CB2-9274766F813F}"/>
          </ac:cxnSpMkLst>
        </pc:cxnChg>
      </pc:sldChg>
      <pc:sldChg chg="addSp delSp modSp add del mod">
        <pc:chgData name="Amaury de Hemptinne" userId="09d4c125-315e-4fbf-9d12-d285a3ad4c3f" providerId="ADAL" clId="{AA7E7B78-7F15-45B0-8FBD-B01C41D16080}" dt="2021-09-01T12:43:08.115" v="1699" actId="47"/>
        <pc:sldMkLst>
          <pc:docMk/>
          <pc:sldMk cId="1160656590" sldId="845"/>
        </pc:sldMkLst>
        <pc:spChg chg="del">
          <ac:chgData name="Amaury de Hemptinne" userId="09d4c125-315e-4fbf-9d12-d285a3ad4c3f" providerId="ADAL" clId="{AA7E7B78-7F15-45B0-8FBD-B01C41D16080}" dt="2021-09-01T12:23:32.666" v="1652" actId="478"/>
          <ac:spMkLst>
            <pc:docMk/>
            <pc:sldMk cId="1160656590" sldId="845"/>
            <ac:spMk id="2" creationId="{A32C0CC5-F2A4-473E-B7F3-C59C3B876A6C}"/>
          </ac:spMkLst>
        </pc:spChg>
        <pc:spChg chg="del">
          <ac:chgData name="Amaury de Hemptinne" userId="09d4c125-315e-4fbf-9d12-d285a3ad4c3f" providerId="ADAL" clId="{AA7E7B78-7F15-45B0-8FBD-B01C41D16080}" dt="2021-09-01T12:23:29.408" v="1650" actId="478"/>
          <ac:spMkLst>
            <pc:docMk/>
            <pc:sldMk cId="1160656590" sldId="845"/>
            <ac:spMk id="3" creationId="{5A12E225-E348-4C7B-9D0B-8FCEA32D372D}"/>
          </ac:spMkLst>
        </pc:spChg>
        <pc:spChg chg="del">
          <ac:chgData name="Amaury de Hemptinne" userId="09d4c125-315e-4fbf-9d12-d285a3ad4c3f" providerId="ADAL" clId="{AA7E7B78-7F15-45B0-8FBD-B01C41D16080}" dt="2021-09-01T12:23:29.408" v="1650" actId="478"/>
          <ac:spMkLst>
            <pc:docMk/>
            <pc:sldMk cId="1160656590" sldId="845"/>
            <ac:spMk id="4" creationId="{DEF1A869-7713-45E6-8C20-9D560780B2FC}"/>
          </ac:spMkLst>
        </pc:spChg>
        <pc:spChg chg="add del mod">
          <ac:chgData name="Amaury de Hemptinne" userId="09d4c125-315e-4fbf-9d12-d285a3ad4c3f" providerId="ADAL" clId="{AA7E7B78-7F15-45B0-8FBD-B01C41D16080}" dt="2021-09-01T12:23:30.852" v="1651" actId="478"/>
          <ac:spMkLst>
            <pc:docMk/>
            <pc:sldMk cId="1160656590" sldId="845"/>
            <ac:spMk id="6" creationId="{BA19EAB1-882D-430D-A16C-FF38697549B1}"/>
          </ac:spMkLst>
        </pc:spChg>
        <pc:spChg chg="add del mod">
          <ac:chgData name="Amaury de Hemptinne" userId="09d4c125-315e-4fbf-9d12-d285a3ad4c3f" providerId="ADAL" clId="{AA7E7B78-7F15-45B0-8FBD-B01C41D16080}" dt="2021-09-01T12:23:34.371" v="1653" actId="478"/>
          <ac:spMkLst>
            <pc:docMk/>
            <pc:sldMk cId="1160656590" sldId="845"/>
            <ac:spMk id="8" creationId="{C414BD1C-C47E-4831-965E-3EBD43B63CCC}"/>
          </ac:spMkLst>
        </pc:spChg>
        <pc:spChg chg="add del mod">
          <ac:chgData name="Amaury de Hemptinne" userId="09d4c125-315e-4fbf-9d12-d285a3ad4c3f" providerId="ADAL" clId="{AA7E7B78-7F15-45B0-8FBD-B01C41D16080}" dt="2021-09-01T12:33:44.952" v="1695" actId="478"/>
          <ac:spMkLst>
            <pc:docMk/>
            <pc:sldMk cId="1160656590" sldId="845"/>
            <ac:spMk id="9" creationId="{59CAE6CA-43AE-463F-8E3D-D50F6A7B4DF0}"/>
          </ac:spMkLst>
        </pc:spChg>
        <pc:spChg chg="add del">
          <ac:chgData name="Amaury de Hemptinne" userId="09d4c125-315e-4fbf-9d12-d285a3ad4c3f" providerId="ADAL" clId="{AA7E7B78-7F15-45B0-8FBD-B01C41D16080}" dt="2021-09-01T12:27:33.019" v="1674" actId="478"/>
          <ac:spMkLst>
            <pc:docMk/>
            <pc:sldMk cId="1160656590" sldId="845"/>
            <ac:spMk id="10" creationId="{0D4D9FA0-F0BE-4E6B-96D0-7168FB3E0467}"/>
          </ac:spMkLst>
        </pc:spChg>
        <pc:spChg chg="add del">
          <ac:chgData name="Amaury de Hemptinne" userId="09d4c125-315e-4fbf-9d12-d285a3ad4c3f" providerId="ADAL" clId="{AA7E7B78-7F15-45B0-8FBD-B01C41D16080}" dt="2021-09-01T12:30:09.664" v="1678" actId="478"/>
          <ac:spMkLst>
            <pc:docMk/>
            <pc:sldMk cId="1160656590" sldId="845"/>
            <ac:spMk id="11" creationId="{DD691D27-E55D-4C7D-9AD4-9079C4F8CB80}"/>
          </ac:spMkLst>
        </pc:spChg>
        <pc:spChg chg="add del mod">
          <ac:chgData name="Amaury de Hemptinne" userId="09d4c125-315e-4fbf-9d12-d285a3ad4c3f" providerId="ADAL" clId="{AA7E7B78-7F15-45B0-8FBD-B01C41D16080}" dt="2021-09-01T12:30:51.699" v="1681" actId="478"/>
          <ac:spMkLst>
            <pc:docMk/>
            <pc:sldMk cId="1160656590" sldId="845"/>
            <ac:spMk id="12" creationId="{1358352C-035F-4C3F-8500-2C2102D01509}"/>
          </ac:spMkLst>
        </pc:spChg>
        <pc:spChg chg="add del mod">
          <ac:chgData name="Amaury de Hemptinne" userId="09d4c125-315e-4fbf-9d12-d285a3ad4c3f" providerId="ADAL" clId="{AA7E7B78-7F15-45B0-8FBD-B01C41D16080}" dt="2021-09-01T12:33:42.352" v="1693" actId="478"/>
          <ac:spMkLst>
            <pc:docMk/>
            <pc:sldMk cId="1160656590" sldId="845"/>
            <ac:spMk id="13" creationId="{E443CDE7-4BCE-42A8-9CA2-8E15FD465CBB}"/>
          </ac:spMkLst>
        </pc:spChg>
        <pc:spChg chg="add del mod">
          <ac:chgData name="Amaury de Hemptinne" userId="09d4c125-315e-4fbf-9d12-d285a3ad4c3f" providerId="ADAL" clId="{AA7E7B78-7F15-45B0-8FBD-B01C41D16080}" dt="2021-09-01T12:37:07.841" v="1698" actId="21"/>
          <ac:spMkLst>
            <pc:docMk/>
            <pc:sldMk cId="1160656590" sldId="845"/>
            <ac:spMk id="14" creationId="{27646F25-9C01-4078-9499-2F2E4DB09E3A}"/>
          </ac:spMkLst>
        </pc:spChg>
        <pc:grpChg chg="del">
          <ac:chgData name="Amaury de Hemptinne" userId="09d4c125-315e-4fbf-9d12-d285a3ad4c3f" providerId="ADAL" clId="{AA7E7B78-7F15-45B0-8FBD-B01C41D16080}" dt="2021-09-01T12:23:29.408" v="1650" actId="478"/>
          <ac:grpSpMkLst>
            <pc:docMk/>
            <pc:sldMk cId="1160656590" sldId="845"/>
            <ac:grpSpMk id="37" creationId="{4A713D7C-E774-49DE-BE03-301118FADBFE}"/>
          </ac:grpSpMkLst>
        </pc:grpChg>
        <pc:grpChg chg="del">
          <ac:chgData name="Amaury de Hemptinne" userId="09d4c125-315e-4fbf-9d12-d285a3ad4c3f" providerId="ADAL" clId="{AA7E7B78-7F15-45B0-8FBD-B01C41D16080}" dt="2021-09-01T12:23:29.408" v="1650" actId="478"/>
          <ac:grpSpMkLst>
            <pc:docMk/>
            <pc:sldMk cId="1160656590" sldId="845"/>
            <ac:grpSpMk id="85" creationId="{7FA2B511-2E53-4EAC-B81D-989C5104B6C7}"/>
          </ac:grpSpMkLst>
        </pc:grpChg>
        <pc:picChg chg="add del mod ord">
          <ac:chgData name="Amaury de Hemptinne" userId="09d4c125-315e-4fbf-9d12-d285a3ad4c3f" providerId="ADAL" clId="{AA7E7B78-7F15-45B0-8FBD-B01C41D16080}" dt="2021-09-01T12:33:43.567" v="1694" actId="478"/>
          <ac:picMkLst>
            <pc:docMk/>
            <pc:sldMk cId="1160656590" sldId="845"/>
            <ac:picMk id="49" creationId="{7574C996-BF1D-4A1D-A3E6-5DFF5BDC115B}"/>
          </ac:picMkLst>
        </pc:picChg>
      </pc:sldChg>
      <pc:sldChg chg="addSp delSp modSp add mod">
        <pc:chgData name="Amaury de Hemptinne" userId="09d4c125-315e-4fbf-9d12-d285a3ad4c3f" providerId="ADAL" clId="{AA7E7B78-7F15-45B0-8FBD-B01C41D16080}" dt="2021-09-01T12:44:01.414" v="1710" actId="207"/>
        <pc:sldMkLst>
          <pc:docMk/>
          <pc:sldMk cId="4198794175" sldId="845"/>
        </pc:sldMkLst>
        <pc:picChg chg="mod">
          <ac:chgData name="Amaury de Hemptinne" userId="09d4c125-315e-4fbf-9d12-d285a3ad4c3f" providerId="ADAL" clId="{AA7E7B78-7F15-45B0-8FBD-B01C41D16080}" dt="2021-09-01T12:44:01.414" v="1710" actId="207"/>
          <ac:picMkLst>
            <pc:docMk/>
            <pc:sldMk cId="4198794175" sldId="845"/>
            <ac:picMk id="44" creationId="{7EDBA32A-B094-4A8B-9164-6C227173BE36}"/>
          </ac:picMkLst>
        </pc:picChg>
        <pc:picChg chg="add mod">
          <ac:chgData name="Amaury de Hemptinne" userId="09d4c125-315e-4fbf-9d12-d285a3ad4c3f" providerId="ADAL" clId="{AA7E7B78-7F15-45B0-8FBD-B01C41D16080}" dt="2021-09-01T12:43:32.721" v="1707" actId="14100"/>
          <ac:picMkLst>
            <pc:docMk/>
            <pc:sldMk cId="4198794175" sldId="845"/>
            <ac:picMk id="45" creationId="{1ECFB561-245C-4171-9F31-8AE61142DCA2}"/>
          </ac:picMkLst>
        </pc:picChg>
        <pc:picChg chg="mod">
          <ac:chgData name="Amaury de Hemptinne" userId="09d4c125-315e-4fbf-9d12-d285a3ad4c3f" providerId="ADAL" clId="{AA7E7B78-7F15-45B0-8FBD-B01C41D16080}" dt="2021-09-01T12:44:01.414" v="1710" actId="207"/>
          <ac:picMkLst>
            <pc:docMk/>
            <pc:sldMk cId="4198794175" sldId="845"/>
            <ac:picMk id="72" creationId="{FB6F3189-E788-4378-A4AF-6A09302339D8}"/>
          </ac:picMkLst>
        </pc:picChg>
        <pc:picChg chg="mod">
          <ac:chgData name="Amaury de Hemptinne" userId="09d4c125-315e-4fbf-9d12-d285a3ad4c3f" providerId="ADAL" clId="{AA7E7B78-7F15-45B0-8FBD-B01C41D16080}" dt="2021-09-01T12:44:01.414" v="1710" actId="207"/>
          <ac:picMkLst>
            <pc:docMk/>
            <pc:sldMk cId="4198794175" sldId="845"/>
            <ac:picMk id="73" creationId="{D85C1438-CB2A-4909-90AE-C607EF22CD95}"/>
          </ac:picMkLst>
        </pc:picChg>
        <pc:picChg chg="mod">
          <ac:chgData name="Amaury de Hemptinne" userId="09d4c125-315e-4fbf-9d12-d285a3ad4c3f" providerId="ADAL" clId="{AA7E7B78-7F15-45B0-8FBD-B01C41D16080}" dt="2021-09-01T12:44:01.414" v="1710" actId="207"/>
          <ac:picMkLst>
            <pc:docMk/>
            <pc:sldMk cId="4198794175" sldId="845"/>
            <ac:picMk id="74" creationId="{FE974E2A-9F4D-44B8-B9E5-C131BE4B1737}"/>
          </ac:picMkLst>
        </pc:picChg>
        <pc:picChg chg="del">
          <ac:chgData name="Amaury de Hemptinne" userId="09d4c125-315e-4fbf-9d12-d285a3ad4c3f" providerId="ADAL" clId="{AA7E7B78-7F15-45B0-8FBD-B01C41D16080}" dt="2021-09-01T12:43:17.762" v="1702" actId="478"/>
          <ac:picMkLst>
            <pc:docMk/>
            <pc:sldMk cId="4198794175" sldId="845"/>
            <ac:picMk id="89" creationId="{861C6BE4-A8AD-4418-9271-72E9A04F78E8}"/>
          </ac:picMkLst>
        </pc:picChg>
        <pc:picChg chg="del">
          <ac:chgData name="Amaury de Hemptinne" userId="09d4c125-315e-4fbf-9d12-d285a3ad4c3f" providerId="ADAL" clId="{AA7E7B78-7F15-45B0-8FBD-B01C41D16080}" dt="2021-09-01T12:43:15.294" v="1701" actId="478"/>
          <ac:picMkLst>
            <pc:docMk/>
            <pc:sldMk cId="4198794175" sldId="845"/>
            <ac:picMk id="90" creationId="{8C967F7B-8609-4A8B-B1ED-289A05E5E311}"/>
          </ac:picMkLst>
        </pc:picChg>
        <pc:cxnChg chg="mod ord">
          <ac:chgData name="Amaury de Hemptinne" userId="09d4c125-315e-4fbf-9d12-d285a3ad4c3f" providerId="ADAL" clId="{AA7E7B78-7F15-45B0-8FBD-B01C41D16080}" dt="2021-09-01T12:43:42.298" v="1709" actId="1076"/>
          <ac:cxnSpMkLst>
            <pc:docMk/>
            <pc:sldMk cId="4198794175" sldId="845"/>
            <ac:cxnSpMk id="87" creationId="{A23FFEB2-FBFA-43D1-87EF-E63C47F3AEFE}"/>
          </ac:cxnSpMkLst>
        </pc:cxnChg>
      </pc:sldChg>
    </pc:docChg>
  </pc:docChgLst>
  <pc:docChgLst>
    <pc:chgData name="Amaury de Hemptinne" userId="09d4c125-315e-4fbf-9d12-d285a3ad4c3f" providerId="ADAL" clId="{A44025D1-03B7-4FED-8639-9DE17AFF6A56}"/>
    <pc:docChg chg="undo custSel modSld">
      <pc:chgData name="Amaury de Hemptinne" userId="09d4c125-315e-4fbf-9d12-d285a3ad4c3f" providerId="ADAL" clId="{A44025D1-03B7-4FED-8639-9DE17AFF6A56}" dt="2021-08-31T13:12:22.019" v="7" actId="14100"/>
      <pc:docMkLst>
        <pc:docMk/>
      </pc:docMkLst>
      <pc:sldChg chg="modSp mod">
        <pc:chgData name="Amaury de Hemptinne" userId="09d4c125-315e-4fbf-9d12-d285a3ad4c3f" providerId="ADAL" clId="{A44025D1-03B7-4FED-8639-9DE17AFF6A56}" dt="2021-08-31T13:12:22.019" v="7" actId="14100"/>
        <pc:sldMkLst>
          <pc:docMk/>
          <pc:sldMk cId="3945142217" sldId="777"/>
        </pc:sldMkLst>
        <pc:picChg chg="mod ord">
          <ac:chgData name="Amaury de Hemptinne" userId="09d4c125-315e-4fbf-9d12-d285a3ad4c3f" providerId="ADAL" clId="{A44025D1-03B7-4FED-8639-9DE17AFF6A56}" dt="2021-08-31T13:12:22.019" v="7" actId="14100"/>
          <ac:picMkLst>
            <pc:docMk/>
            <pc:sldMk cId="3945142217" sldId="777"/>
            <ac:picMk id="5" creationId="{A7C4CA51-1709-4A19-852A-203F18C1B4A0}"/>
          </ac:picMkLst>
        </pc:picChg>
        <pc:picChg chg="mod">
          <ac:chgData name="Amaury de Hemptinne" userId="09d4c125-315e-4fbf-9d12-d285a3ad4c3f" providerId="ADAL" clId="{A44025D1-03B7-4FED-8639-9DE17AFF6A56}" dt="2021-08-31T13:12:21.056" v="5" actId="1076"/>
          <ac:picMkLst>
            <pc:docMk/>
            <pc:sldMk cId="3945142217" sldId="777"/>
            <ac:picMk id="6" creationId="{AD24D419-8C56-4AE3-8AC8-CFEF2DCE4AC6}"/>
          </ac:picMkLst>
        </pc:picChg>
      </pc:sldChg>
    </pc:docChg>
  </pc:docChgLst>
  <pc:docChgLst>
    <pc:chgData name="Amaury de Hemptinne" userId="09d4c125-315e-4fbf-9d12-d285a3ad4c3f" providerId="ADAL" clId="{FB7AB268-ECE7-42E0-A705-133A0A0838E9}"/>
    <pc:docChg chg="undo custSel addSld delSld modSld sldOrd">
      <pc:chgData name="Amaury de Hemptinne" userId="09d4c125-315e-4fbf-9d12-d285a3ad4c3f" providerId="ADAL" clId="{FB7AB268-ECE7-42E0-A705-133A0A0838E9}" dt="2022-10-11T13:31:00.159" v="440" actId="6549"/>
      <pc:docMkLst>
        <pc:docMk/>
      </pc:docMkLst>
      <pc:sldChg chg="addSp delSp modSp mod">
        <pc:chgData name="Amaury de Hemptinne" userId="09d4c125-315e-4fbf-9d12-d285a3ad4c3f" providerId="ADAL" clId="{FB7AB268-ECE7-42E0-A705-133A0A0838E9}" dt="2022-10-11T13:26:08.552" v="424" actId="14100"/>
        <pc:sldMkLst>
          <pc:docMk/>
          <pc:sldMk cId="557442489" sldId="784"/>
        </pc:sldMkLst>
        <pc:spChg chg="mod">
          <ac:chgData name="Amaury de Hemptinne" userId="09d4c125-315e-4fbf-9d12-d285a3ad4c3f" providerId="ADAL" clId="{FB7AB268-ECE7-42E0-A705-133A0A0838E9}" dt="2022-10-11T13:21:45.725" v="361" actId="1076"/>
          <ac:spMkLst>
            <pc:docMk/>
            <pc:sldMk cId="557442489" sldId="784"/>
            <ac:spMk id="4" creationId="{3E60AAEB-5F75-41BB-9FEB-BE09D3B490D3}"/>
          </ac:spMkLst>
        </pc:spChg>
        <pc:spChg chg="add del mod">
          <ac:chgData name="Amaury de Hemptinne" userId="09d4c125-315e-4fbf-9d12-d285a3ad4c3f" providerId="ADAL" clId="{FB7AB268-ECE7-42E0-A705-133A0A0838E9}" dt="2022-10-11T13:25:41.657" v="404" actId="478"/>
          <ac:spMkLst>
            <pc:docMk/>
            <pc:sldMk cId="557442489" sldId="784"/>
            <ac:spMk id="8" creationId="{E2567E46-0900-4200-96EB-368508086B1E}"/>
          </ac:spMkLst>
        </pc:spChg>
        <pc:spChg chg="add mod">
          <ac:chgData name="Amaury de Hemptinne" userId="09d4c125-315e-4fbf-9d12-d285a3ad4c3f" providerId="ADAL" clId="{FB7AB268-ECE7-42E0-A705-133A0A0838E9}" dt="2022-10-11T13:24:09.395" v="391" actId="20577"/>
          <ac:spMkLst>
            <pc:docMk/>
            <pc:sldMk cId="557442489" sldId="784"/>
            <ac:spMk id="13" creationId="{8AA8EC54-BA6D-4CEB-BF41-AFF6EE944E0E}"/>
          </ac:spMkLst>
        </pc:spChg>
        <pc:grpChg chg="mod">
          <ac:chgData name="Amaury de Hemptinne" userId="09d4c125-315e-4fbf-9d12-d285a3ad4c3f" providerId="ADAL" clId="{FB7AB268-ECE7-42E0-A705-133A0A0838E9}" dt="2022-10-11T13:26:06.052" v="421" actId="14100"/>
          <ac:grpSpMkLst>
            <pc:docMk/>
            <pc:sldMk cId="557442489" sldId="784"/>
            <ac:grpSpMk id="2" creationId="{C600D2DD-01A2-4684-AC5E-770257E490D4}"/>
          </ac:grpSpMkLst>
        </pc:grpChg>
        <pc:picChg chg="add mod">
          <ac:chgData name="Amaury de Hemptinne" userId="09d4c125-315e-4fbf-9d12-d285a3ad4c3f" providerId="ADAL" clId="{FB7AB268-ECE7-42E0-A705-133A0A0838E9}" dt="2022-10-11T13:25:47.105" v="406" actId="1076"/>
          <ac:picMkLst>
            <pc:docMk/>
            <pc:sldMk cId="557442489" sldId="784"/>
            <ac:picMk id="5" creationId="{62124A31-BD06-49A0-9393-3AB8B67FC766}"/>
          </ac:picMkLst>
        </pc:picChg>
        <pc:picChg chg="add mod">
          <ac:chgData name="Amaury de Hemptinne" userId="09d4c125-315e-4fbf-9d12-d285a3ad4c3f" providerId="ADAL" clId="{FB7AB268-ECE7-42E0-A705-133A0A0838E9}" dt="2022-10-11T13:26:08.552" v="424" actId="14100"/>
          <ac:picMkLst>
            <pc:docMk/>
            <pc:sldMk cId="557442489" sldId="784"/>
            <ac:picMk id="7" creationId="{7511DEEF-BFE3-41D0-A4D7-67B227306D3F}"/>
          </ac:picMkLst>
        </pc:picChg>
      </pc:sldChg>
      <pc:sldChg chg="addSp modSp">
        <pc:chgData name="Amaury de Hemptinne" userId="09d4c125-315e-4fbf-9d12-d285a3ad4c3f" providerId="ADAL" clId="{FB7AB268-ECE7-42E0-A705-133A0A0838E9}" dt="2022-10-11T13:21:22.275" v="358"/>
        <pc:sldMkLst>
          <pc:docMk/>
          <pc:sldMk cId="4275670038" sldId="809"/>
        </pc:sldMkLst>
        <pc:spChg chg="add mod">
          <ac:chgData name="Amaury de Hemptinne" userId="09d4c125-315e-4fbf-9d12-d285a3ad4c3f" providerId="ADAL" clId="{FB7AB268-ECE7-42E0-A705-133A0A0838E9}" dt="2022-10-11T13:21:22.275" v="358"/>
          <ac:spMkLst>
            <pc:docMk/>
            <pc:sldMk cId="4275670038" sldId="809"/>
            <ac:spMk id="5" creationId="{2C3F9163-1D48-4B17-BACA-04F96E5D5CEC}"/>
          </ac:spMkLst>
        </pc:spChg>
      </pc:sldChg>
      <pc:sldChg chg="delSp modSp mod">
        <pc:chgData name="Amaury de Hemptinne" userId="09d4c125-315e-4fbf-9d12-d285a3ad4c3f" providerId="ADAL" clId="{FB7AB268-ECE7-42E0-A705-133A0A0838E9}" dt="2022-10-11T13:22:02.740" v="362" actId="478"/>
        <pc:sldMkLst>
          <pc:docMk/>
          <pc:sldMk cId="3054681992" sldId="846"/>
        </pc:sldMkLst>
        <pc:spChg chg="del">
          <ac:chgData name="Amaury de Hemptinne" userId="09d4c125-315e-4fbf-9d12-d285a3ad4c3f" providerId="ADAL" clId="{FB7AB268-ECE7-42E0-A705-133A0A0838E9}" dt="2022-10-11T13:22:02.740" v="362" actId="478"/>
          <ac:spMkLst>
            <pc:docMk/>
            <pc:sldMk cId="3054681992" sldId="846"/>
            <ac:spMk id="4" creationId="{CF809B8C-C159-4A5F-AF9C-4E551825F5D7}"/>
          </ac:spMkLst>
        </pc:spChg>
        <pc:grpChg chg="mod">
          <ac:chgData name="Amaury de Hemptinne" userId="09d4c125-315e-4fbf-9d12-d285a3ad4c3f" providerId="ADAL" clId="{FB7AB268-ECE7-42E0-A705-133A0A0838E9}" dt="2022-10-11T13:10:15.095" v="268" actId="408"/>
          <ac:grpSpMkLst>
            <pc:docMk/>
            <pc:sldMk cId="3054681992" sldId="846"/>
            <ac:grpSpMk id="8" creationId="{4D261AF3-4063-44B4-9E33-210865330AF7}"/>
          </ac:grpSpMkLst>
        </pc:grpChg>
        <pc:grpChg chg="del">
          <ac:chgData name="Amaury de Hemptinne" userId="09d4c125-315e-4fbf-9d12-d285a3ad4c3f" providerId="ADAL" clId="{FB7AB268-ECE7-42E0-A705-133A0A0838E9}" dt="2022-10-11T13:10:08.288" v="267" actId="478"/>
          <ac:grpSpMkLst>
            <pc:docMk/>
            <pc:sldMk cId="3054681992" sldId="846"/>
            <ac:grpSpMk id="9" creationId="{7EF4D6FC-51F3-417B-B47A-E2572F744618}"/>
          </ac:grpSpMkLst>
        </pc:grpChg>
      </pc:sldChg>
      <pc:sldChg chg="addSp modSp mod">
        <pc:chgData name="Amaury de Hemptinne" userId="09d4c125-315e-4fbf-9d12-d285a3ad4c3f" providerId="ADAL" clId="{FB7AB268-ECE7-42E0-A705-133A0A0838E9}" dt="2022-10-11T13:20:50.393" v="344" actId="207"/>
        <pc:sldMkLst>
          <pc:docMk/>
          <pc:sldMk cId="526340870" sldId="848"/>
        </pc:sldMkLst>
        <pc:spChg chg="add mod">
          <ac:chgData name="Amaury de Hemptinne" userId="09d4c125-315e-4fbf-9d12-d285a3ad4c3f" providerId="ADAL" clId="{FB7AB268-ECE7-42E0-A705-133A0A0838E9}" dt="2022-10-11T13:20:50.393" v="344" actId="207"/>
          <ac:spMkLst>
            <pc:docMk/>
            <pc:sldMk cId="526340870" sldId="848"/>
            <ac:spMk id="237" creationId="{2CB741B8-C879-4D03-80EB-DF6C2D70BDEF}"/>
          </ac:spMkLst>
        </pc:spChg>
      </pc:sldChg>
      <pc:sldChg chg="del ord">
        <pc:chgData name="Amaury de Hemptinne" userId="09d4c125-315e-4fbf-9d12-d285a3ad4c3f" providerId="ADAL" clId="{FB7AB268-ECE7-42E0-A705-133A0A0838E9}" dt="2022-10-11T13:28:23.929" v="426" actId="47"/>
        <pc:sldMkLst>
          <pc:docMk/>
          <pc:sldMk cId="1930445876" sldId="850"/>
        </pc:sldMkLst>
      </pc:sldChg>
      <pc:sldChg chg="addSp modSp mod">
        <pc:chgData name="Amaury de Hemptinne" userId="09d4c125-315e-4fbf-9d12-d285a3ad4c3f" providerId="ADAL" clId="{FB7AB268-ECE7-42E0-A705-133A0A0838E9}" dt="2022-10-11T13:20:59.709" v="347" actId="1076"/>
        <pc:sldMkLst>
          <pc:docMk/>
          <pc:sldMk cId="1321674866" sldId="857"/>
        </pc:sldMkLst>
        <pc:spChg chg="mod">
          <ac:chgData name="Amaury de Hemptinne" userId="09d4c125-315e-4fbf-9d12-d285a3ad4c3f" providerId="ADAL" clId="{FB7AB268-ECE7-42E0-A705-133A0A0838E9}" dt="2022-10-11T13:20:59.709" v="347" actId="1076"/>
          <ac:spMkLst>
            <pc:docMk/>
            <pc:sldMk cId="1321674866" sldId="857"/>
            <ac:spMk id="7" creationId="{4A2A6B81-0979-4EB4-AF81-B386E2D4A812}"/>
          </ac:spMkLst>
        </pc:spChg>
        <pc:spChg chg="add mod">
          <ac:chgData name="Amaury de Hemptinne" userId="09d4c125-315e-4fbf-9d12-d285a3ad4c3f" providerId="ADAL" clId="{FB7AB268-ECE7-42E0-A705-133A0A0838E9}" dt="2022-10-11T13:20:54.074" v="346"/>
          <ac:spMkLst>
            <pc:docMk/>
            <pc:sldMk cId="1321674866" sldId="857"/>
            <ac:spMk id="21" creationId="{EDF7C56A-E6C4-4B0E-8971-29524C13669D}"/>
          </ac:spMkLst>
        </pc:spChg>
      </pc:sldChg>
      <pc:sldChg chg="addSp modSp">
        <pc:chgData name="Amaury de Hemptinne" userId="09d4c125-315e-4fbf-9d12-d285a3ad4c3f" providerId="ADAL" clId="{FB7AB268-ECE7-42E0-A705-133A0A0838E9}" dt="2022-10-11T13:21:02.160" v="349"/>
        <pc:sldMkLst>
          <pc:docMk/>
          <pc:sldMk cId="2832921327" sldId="858"/>
        </pc:sldMkLst>
        <pc:spChg chg="add mod">
          <ac:chgData name="Amaury de Hemptinne" userId="09d4c125-315e-4fbf-9d12-d285a3ad4c3f" providerId="ADAL" clId="{FB7AB268-ECE7-42E0-A705-133A0A0838E9}" dt="2022-10-11T13:21:02.160" v="349"/>
          <ac:spMkLst>
            <pc:docMk/>
            <pc:sldMk cId="2832921327" sldId="858"/>
            <ac:spMk id="103" creationId="{EFD59700-E388-4B70-883D-035AA41CDB80}"/>
          </ac:spMkLst>
        </pc:spChg>
      </pc:sldChg>
      <pc:sldChg chg="addSp modSp">
        <pc:chgData name="Amaury de Hemptinne" userId="09d4c125-315e-4fbf-9d12-d285a3ad4c3f" providerId="ADAL" clId="{FB7AB268-ECE7-42E0-A705-133A0A0838E9}" dt="2022-10-11T13:21:18.556" v="355"/>
        <pc:sldMkLst>
          <pc:docMk/>
          <pc:sldMk cId="1803335391" sldId="859"/>
        </pc:sldMkLst>
        <pc:spChg chg="add mod">
          <ac:chgData name="Amaury de Hemptinne" userId="09d4c125-315e-4fbf-9d12-d285a3ad4c3f" providerId="ADAL" clId="{FB7AB268-ECE7-42E0-A705-133A0A0838E9}" dt="2022-10-11T13:21:18.556" v="355"/>
          <ac:spMkLst>
            <pc:docMk/>
            <pc:sldMk cId="1803335391" sldId="859"/>
            <ac:spMk id="65" creationId="{5B9E1DE7-E00F-48F8-9708-8BF8D52A8D25}"/>
          </ac:spMkLst>
        </pc:spChg>
      </pc:sldChg>
      <pc:sldChg chg="addSp modSp mod">
        <pc:chgData name="Amaury de Hemptinne" userId="09d4c125-315e-4fbf-9d12-d285a3ad4c3f" providerId="ADAL" clId="{FB7AB268-ECE7-42E0-A705-133A0A0838E9}" dt="2022-10-11T13:31:00.159" v="440" actId="6549"/>
        <pc:sldMkLst>
          <pc:docMk/>
          <pc:sldMk cId="369706516" sldId="860"/>
        </pc:sldMkLst>
        <pc:spChg chg="add mod">
          <ac:chgData name="Amaury de Hemptinne" userId="09d4c125-315e-4fbf-9d12-d285a3ad4c3f" providerId="ADAL" clId="{FB7AB268-ECE7-42E0-A705-133A0A0838E9}" dt="2022-10-11T13:21:13.961" v="353"/>
          <ac:spMkLst>
            <pc:docMk/>
            <pc:sldMk cId="369706516" sldId="860"/>
            <ac:spMk id="40" creationId="{D300B96B-4676-4F7D-9729-74FBB61C362E}"/>
          </ac:spMkLst>
        </pc:spChg>
        <pc:spChg chg="mod">
          <ac:chgData name="Amaury de Hemptinne" userId="09d4c125-315e-4fbf-9d12-d285a3ad4c3f" providerId="ADAL" clId="{FB7AB268-ECE7-42E0-A705-133A0A0838E9}" dt="2022-10-11T13:31:00.159" v="440" actId="6549"/>
          <ac:spMkLst>
            <pc:docMk/>
            <pc:sldMk cId="369706516" sldId="860"/>
            <ac:spMk id="333" creationId="{35FB67AB-1040-4C55-857C-8EE6FE048E5E}"/>
          </ac:spMkLst>
        </pc:spChg>
      </pc:sldChg>
      <pc:sldChg chg="addSp modSp">
        <pc:chgData name="Amaury de Hemptinne" userId="09d4c125-315e-4fbf-9d12-d285a3ad4c3f" providerId="ADAL" clId="{FB7AB268-ECE7-42E0-A705-133A0A0838E9}" dt="2022-10-11T13:21:19.905" v="356"/>
        <pc:sldMkLst>
          <pc:docMk/>
          <pc:sldMk cId="3012793802" sldId="871"/>
        </pc:sldMkLst>
        <pc:spChg chg="add mod">
          <ac:chgData name="Amaury de Hemptinne" userId="09d4c125-315e-4fbf-9d12-d285a3ad4c3f" providerId="ADAL" clId="{FB7AB268-ECE7-42E0-A705-133A0A0838E9}" dt="2022-10-11T13:21:19.905" v="356"/>
          <ac:spMkLst>
            <pc:docMk/>
            <pc:sldMk cId="3012793802" sldId="871"/>
            <ac:spMk id="56" creationId="{87EC3536-34BC-4121-BD14-C34D5571CDFD}"/>
          </ac:spMkLst>
        </pc:spChg>
      </pc:sldChg>
      <pc:sldChg chg="addSp modSp">
        <pc:chgData name="Amaury de Hemptinne" userId="09d4c125-315e-4fbf-9d12-d285a3ad4c3f" providerId="ADAL" clId="{FB7AB268-ECE7-42E0-A705-133A0A0838E9}" dt="2022-10-11T13:21:21.048" v="357"/>
        <pc:sldMkLst>
          <pc:docMk/>
          <pc:sldMk cId="670822870" sldId="872"/>
        </pc:sldMkLst>
        <pc:spChg chg="add mod">
          <ac:chgData name="Amaury de Hemptinne" userId="09d4c125-315e-4fbf-9d12-d285a3ad4c3f" providerId="ADAL" clId="{FB7AB268-ECE7-42E0-A705-133A0A0838E9}" dt="2022-10-11T13:21:21.048" v="357"/>
          <ac:spMkLst>
            <pc:docMk/>
            <pc:sldMk cId="670822870" sldId="872"/>
            <ac:spMk id="11" creationId="{9E76226B-2B74-41F4-BE6B-A2C75F08B5F9}"/>
          </ac:spMkLst>
        </pc:spChg>
      </pc:sldChg>
      <pc:sldChg chg="addSp delSp modSp mod">
        <pc:chgData name="Amaury de Hemptinne" userId="09d4c125-315e-4fbf-9d12-d285a3ad4c3f" providerId="ADAL" clId="{FB7AB268-ECE7-42E0-A705-133A0A0838E9}" dt="2022-10-11T13:21:23.228" v="359"/>
        <pc:sldMkLst>
          <pc:docMk/>
          <pc:sldMk cId="1245374966" sldId="873"/>
        </pc:sldMkLst>
        <pc:spChg chg="add mod">
          <ac:chgData name="Amaury de Hemptinne" userId="09d4c125-315e-4fbf-9d12-d285a3ad4c3f" providerId="ADAL" clId="{FB7AB268-ECE7-42E0-A705-133A0A0838E9}" dt="2022-10-11T13:21:23.228" v="359"/>
          <ac:spMkLst>
            <pc:docMk/>
            <pc:sldMk cId="1245374966" sldId="873"/>
            <ac:spMk id="21" creationId="{A3E49E37-4A6C-40B1-8ADE-989ACB343FDF}"/>
          </ac:spMkLst>
        </pc:spChg>
        <pc:grpChg chg="del">
          <ac:chgData name="Amaury de Hemptinne" userId="09d4c125-315e-4fbf-9d12-d285a3ad4c3f" providerId="ADAL" clId="{FB7AB268-ECE7-42E0-A705-133A0A0838E9}" dt="2022-10-11T13:19:52.318" v="342" actId="478"/>
          <ac:grpSpMkLst>
            <pc:docMk/>
            <pc:sldMk cId="1245374966" sldId="873"/>
            <ac:grpSpMk id="16" creationId="{7EDBD19E-3867-4DAD-816C-DE1F70D47870}"/>
          </ac:grpSpMkLst>
        </pc:grpChg>
      </pc:sldChg>
      <pc:sldChg chg="del ord">
        <pc:chgData name="Amaury de Hemptinne" userId="09d4c125-315e-4fbf-9d12-d285a3ad4c3f" providerId="ADAL" clId="{FB7AB268-ECE7-42E0-A705-133A0A0838E9}" dt="2022-10-11T13:28:23.929" v="426" actId="47"/>
        <pc:sldMkLst>
          <pc:docMk/>
          <pc:sldMk cId="2628075415" sldId="874"/>
        </pc:sldMkLst>
      </pc:sldChg>
      <pc:sldChg chg="del">
        <pc:chgData name="Amaury de Hemptinne" userId="09d4c125-315e-4fbf-9d12-d285a3ad4c3f" providerId="ADAL" clId="{FB7AB268-ECE7-42E0-A705-133A0A0838E9}" dt="2022-10-11T13:28:28.966" v="427" actId="47"/>
        <pc:sldMkLst>
          <pc:docMk/>
          <pc:sldMk cId="3784704101" sldId="875"/>
        </pc:sldMkLst>
      </pc:sldChg>
      <pc:sldChg chg="addSp delSp modSp mod ord delAnim modAnim">
        <pc:chgData name="Amaury de Hemptinne" userId="09d4c125-315e-4fbf-9d12-d285a3ad4c3f" providerId="ADAL" clId="{FB7AB268-ECE7-42E0-A705-133A0A0838E9}" dt="2022-10-11T13:21:15.104" v="354"/>
        <pc:sldMkLst>
          <pc:docMk/>
          <pc:sldMk cId="1393694267" sldId="907"/>
        </pc:sldMkLst>
        <pc:spChg chg="add mod">
          <ac:chgData name="Amaury de Hemptinne" userId="09d4c125-315e-4fbf-9d12-d285a3ad4c3f" providerId="ADAL" clId="{FB7AB268-ECE7-42E0-A705-133A0A0838E9}" dt="2022-10-11T13:21:15.104" v="354"/>
          <ac:spMkLst>
            <pc:docMk/>
            <pc:sldMk cId="1393694267" sldId="907"/>
            <ac:spMk id="72" creationId="{DEDE8945-0E31-4E1D-8C55-552836AFCF3C}"/>
          </ac:spMkLst>
        </pc:spChg>
        <pc:graphicFrameChg chg="del modGraphic">
          <ac:chgData name="Amaury de Hemptinne" userId="09d4c125-315e-4fbf-9d12-d285a3ad4c3f" providerId="ADAL" clId="{FB7AB268-ECE7-42E0-A705-133A0A0838E9}" dt="2022-10-11T13:18:31.908" v="318" actId="478"/>
          <ac:graphicFrameMkLst>
            <pc:docMk/>
            <pc:sldMk cId="1393694267" sldId="907"/>
            <ac:graphicFrameMk id="69" creationId="{901DFA70-22EE-469C-84A7-A8E4B4427E00}"/>
          </ac:graphicFrameMkLst>
        </pc:graphicFrameChg>
        <pc:graphicFrameChg chg="add mod">
          <ac:chgData name="Amaury de Hemptinne" userId="09d4c125-315e-4fbf-9d12-d285a3ad4c3f" providerId="ADAL" clId="{FB7AB268-ECE7-42E0-A705-133A0A0838E9}" dt="2022-10-11T13:19:26.900" v="341" actId="1076"/>
          <ac:graphicFrameMkLst>
            <pc:docMk/>
            <pc:sldMk cId="1393694267" sldId="907"/>
            <ac:graphicFrameMk id="71" creationId="{F1F293BB-E8EA-4FCB-A6CF-043FE335F54C}"/>
          </ac:graphicFrameMkLst>
        </pc:graphicFrameChg>
      </pc:sldChg>
      <pc:sldChg chg="addSp delSp modSp mod">
        <pc:chgData name="Amaury de Hemptinne" userId="09d4c125-315e-4fbf-9d12-d285a3ad4c3f" providerId="ADAL" clId="{FB7AB268-ECE7-42E0-A705-133A0A0838E9}" dt="2022-10-11T13:30:30.978" v="437" actId="478"/>
        <pc:sldMkLst>
          <pc:docMk/>
          <pc:sldMk cId="2953978193" sldId="908"/>
        </pc:sldMkLst>
        <pc:spChg chg="add del mod ord">
          <ac:chgData name="Amaury de Hemptinne" userId="09d4c125-315e-4fbf-9d12-d285a3ad4c3f" providerId="ADAL" clId="{FB7AB268-ECE7-42E0-A705-133A0A0838E9}" dt="2022-10-11T13:21:12.283" v="352" actId="478"/>
          <ac:spMkLst>
            <pc:docMk/>
            <pc:sldMk cId="2953978193" sldId="908"/>
            <ac:spMk id="110" creationId="{3D2195E5-824B-46A8-90C2-BA22C14519BC}"/>
          </ac:spMkLst>
        </pc:spChg>
        <pc:spChg chg="del">
          <ac:chgData name="Amaury de Hemptinne" userId="09d4c125-315e-4fbf-9d12-d285a3ad4c3f" providerId="ADAL" clId="{FB7AB268-ECE7-42E0-A705-133A0A0838E9}" dt="2022-10-11T13:30:30.370" v="436" actId="478"/>
          <ac:spMkLst>
            <pc:docMk/>
            <pc:sldMk cId="2953978193" sldId="908"/>
            <ac:spMk id="123" creationId="{192ED807-10D5-4C50-9A6F-1AE091963E9B}"/>
          </ac:spMkLst>
        </pc:spChg>
        <pc:grpChg chg="del">
          <ac:chgData name="Amaury de Hemptinne" userId="09d4c125-315e-4fbf-9d12-d285a3ad4c3f" providerId="ADAL" clId="{FB7AB268-ECE7-42E0-A705-133A0A0838E9}" dt="2022-10-11T13:30:30.978" v="437" actId="478"/>
          <ac:grpSpMkLst>
            <pc:docMk/>
            <pc:sldMk cId="2953978193" sldId="908"/>
            <ac:grpSpMk id="60" creationId="{1E71DF93-C638-4DF7-992F-5FC379AA5D7E}"/>
          </ac:grpSpMkLst>
        </pc:grpChg>
        <pc:cxnChg chg="del">
          <ac:chgData name="Amaury de Hemptinne" userId="09d4c125-315e-4fbf-9d12-d285a3ad4c3f" providerId="ADAL" clId="{FB7AB268-ECE7-42E0-A705-133A0A0838E9}" dt="2022-10-11T13:30:28.313" v="434" actId="478"/>
          <ac:cxnSpMkLst>
            <pc:docMk/>
            <pc:sldMk cId="2953978193" sldId="908"/>
            <ac:cxnSpMk id="127" creationId="{0C8F632F-2198-4407-9489-42A83C64961A}"/>
          </ac:cxnSpMkLst>
        </pc:cxnChg>
        <pc:cxnChg chg="del">
          <ac:chgData name="Amaury de Hemptinne" userId="09d4c125-315e-4fbf-9d12-d285a3ad4c3f" providerId="ADAL" clId="{FB7AB268-ECE7-42E0-A705-133A0A0838E9}" dt="2022-10-11T13:30:29.376" v="435" actId="478"/>
          <ac:cxnSpMkLst>
            <pc:docMk/>
            <pc:sldMk cId="2953978193" sldId="908"/>
            <ac:cxnSpMk id="128" creationId="{66E770C2-51A1-4E60-A421-F1D3BAFFA62F}"/>
          </ac:cxnSpMkLst>
        </pc:cxnChg>
      </pc:sldChg>
      <pc:sldChg chg="addSp modSp mod modAnim">
        <pc:chgData name="Amaury de Hemptinne" userId="09d4c125-315e-4fbf-9d12-d285a3ad4c3f" providerId="ADAL" clId="{FB7AB268-ECE7-42E0-A705-133A0A0838E9}" dt="2022-10-11T13:19:15.996" v="339" actId="1076"/>
        <pc:sldMkLst>
          <pc:docMk/>
          <pc:sldMk cId="884122122" sldId="911"/>
        </pc:sldMkLst>
        <pc:spChg chg="add mod">
          <ac:chgData name="Amaury de Hemptinne" userId="09d4c125-315e-4fbf-9d12-d285a3ad4c3f" providerId="ADAL" clId="{FB7AB268-ECE7-42E0-A705-133A0A0838E9}" dt="2022-10-11T13:19:15.996" v="339" actId="1076"/>
          <ac:spMkLst>
            <pc:docMk/>
            <pc:sldMk cId="884122122" sldId="911"/>
            <ac:spMk id="124" creationId="{922EF180-4A66-4A82-A60B-4130D24F91E0}"/>
          </ac:spMkLst>
        </pc:spChg>
        <pc:graphicFrameChg chg="add mod modGraphic">
          <ac:chgData name="Amaury de Hemptinne" userId="09d4c125-315e-4fbf-9d12-d285a3ad4c3f" providerId="ADAL" clId="{FB7AB268-ECE7-42E0-A705-133A0A0838E9}" dt="2022-10-11T13:19:11.070" v="337" actId="552"/>
          <ac:graphicFrameMkLst>
            <pc:docMk/>
            <pc:sldMk cId="884122122" sldId="911"/>
            <ac:graphicFrameMk id="104" creationId="{2399D01C-5631-491C-9B60-835C3E039783}"/>
          </ac:graphicFrameMkLst>
        </pc:graphicFrameChg>
        <pc:graphicFrameChg chg="add mod modGraphic">
          <ac:chgData name="Amaury de Hemptinne" userId="09d4c125-315e-4fbf-9d12-d285a3ad4c3f" providerId="ADAL" clId="{FB7AB268-ECE7-42E0-A705-133A0A0838E9}" dt="2022-10-11T13:19:11.070" v="337" actId="552"/>
          <ac:graphicFrameMkLst>
            <pc:docMk/>
            <pc:sldMk cId="884122122" sldId="911"/>
            <ac:graphicFrameMk id="123" creationId="{52667DDF-95A3-41FF-8AAD-B794907A5E81}"/>
          </ac:graphicFrameMkLst>
        </pc:graphicFrameChg>
      </pc:sldChg>
      <pc:sldChg chg="addSp modSp">
        <pc:chgData name="Amaury de Hemptinne" userId="09d4c125-315e-4fbf-9d12-d285a3ad4c3f" providerId="ADAL" clId="{FB7AB268-ECE7-42E0-A705-133A0A0838E9}" dt="2022-10-11T13:21:01.106" v="348"/>
        <pc:sldMkLst>
          <pc:docMk/>
          <pc:sldMk cId="4083297824" sldId="912"/>
        </pc:sldMkLst>
        <pc:spChg chg="add mod">
          <ac:chgData name="Amaury de Hemptinne" userId="09d4c125-315e-4fbf-9d12-d285a3ad4c3f" providerId="ADAL" clId="{FB7AB268-ECE7-42E0-A705-133A0A0838E9}" dt="2022-10-11T13:21:01.106" v="348"/>
          <ac:spMkLst>
            <pc:docMk/>
            <pc:sldMk cId="4083297824" sldId="912"/>
            <ac:spMk id="25" creationId="{3D5851F5-22DA-4C60-A498-5295CF719C09}"/>
          </ac:spMkLst>
        </pc:spChg>
      </pc:sldChg>
      <pc:sldChg chg="addSp delSp modSp add mod modAnim modNotesTx">
        <pc:chgData name="Amaury de Hemptinne" userId="09d4c125-315e-4fbf-9d12-d285a3ad4c3f" providerId="ADAL" clId="{FB7AB268-ECE7-42E0-A705-133A0A0838E9}" dt="2022-10-11T13:30:06.676" v="433" actId="207"/>
        <pc:sldMkLst>
          <pc:docMk/>
          <pc:sldMk cId="492179705" sldId="913"/>
        </pc:sldMkLst>
        <pc:spChg chg="del">
          <ac:chgData name="Amaury de Hemptinne" userId="09d4c125-315e-4fbf-9d12-d285a3ad4c3f" providerId="ADAL" clId="{FB7AB268-ECE7-42E0-A705-133A0A0838E9}" dt="2022-10-11T13:22:11.614" v="363" actId="478"/>
          <ac:spMkLst>
            <pc:docMk/>
            <pc:sldMk cId="492179705" sldId="913"/>
            <ac:spMk id="4" creationId="{CF809B8C-C159-4A5F-AF9C-4E551825F5D7}"/>
          </ac:spMkLst>
        </pc:spChg>
        <pc:spChg chg="mod">
          <ac:chgData name="Amaury de Hemptinne" userId="09d4c125-315e-4fbf-9d12-d285a3ad4c3f" providerId="ADAL" clId="{FB7AB268-ECE7-42E0-A705-133A0A0838E9}" dt="2022-10-11T13:22:43.812" v="364" actId="14100"/>
          <ac:spMkLst>
            <pc:docMk/>
            <pc:sldMk cId="492179705" sldId="913"/>
            <ac:spMk id="5" creationId="{8FDB22A2-C3A2-440A-9CF6-F9F6B4B9B020}"/>
          </ac:spMkLst>
        </pc:spChg>
        <pc:spChg chg="del">
          <ac:chgData name="Amaury de Hemptinne" userId="09d4c125-315e-4fbf-9d12-d285a3ad4c3f" providerId="ADAL" clId="{FB7AB268-ECE7-42E0-A705-133A0A0838E9}" dt="2022-10-11T13:26:29.656" v="425" actId="478"/>
          <ac:spMkLst>
            <pc:docMk/>
            <pc:sldMk cId="492179705" sldId="913"/>
            <ac:spMk id="19" creationId="{EADDEE80-FF68-47A5-9DD2-5CDAAAC9C02C}"/>
          </ac:spMkLst>
        </pc:spChg>
        <pc:spChg chg="add mod">
          <ac:chgData name="Amaury de Hemptinne" userId="09d4c125-315e-4fbf-9d12-d285a3ad4c3f" providerId="ADAL" clId="{FB7AB268-ECE7-42E0-A705-133A0A0838E9}" dt="2022-10-11T13:22:53.245" v="380" actId="1036"/>
          <ac:spMkLst>
            <pc:docMk/>
            <pc:sldMk cId="492179705" sldId="913"/>
            <ac:spMk id="29" creationId="{04BAEC8B-F3D9-457C-8195-C56D8648E2A7}"/>
          </ac:spMkLst>
        </pc:spChg>
        <pc:spChg chg="add mod">
          <ac:chgData name="Amaury de Hemptinne" userId="09d4c125-315e-4fbf-9d12-d285a3ad4c3f" providerId="ADAL" clId="{FB7AB268-ECE7-42E0-A705-133A0A0838E9}" dt="2022-10-11T13:30:06.676" v="433" actId="207"/>
          <ac:spMkLst>
            <pc:docMk/>
            <pc:sldMk cId="492179705" sldId="913"/>
            <ac:spMk id="30" creationId="{17E14914-68C8-43A6-A8AE-D0EAD4F37E9B}"/>
          </ac:spMkLst>
        </pc:spChg>
        <pc:spChg chg="add mod">
          <ac:chgData name="Amaury de Hemptinne" userId="09d4c125-315e-4fbf-9d12-d285a3ad4c3f" providerId="ADAL" clId="{FB7AB268-ECE7-42E0-A705-133A0A0838E9}" dt="2022-10-11T13:30:06.676" v="433" actId="207"/>
          <ac:spMkLst>
            <pc:docMk/>
            <pc:sldMk cId="492179705" sldId="913"/>
            <ac:spMk id="33" creationId="{F70A3996-ABF2-4040-89CB-D191F42CD350}"/>
          </ac:spMkLst>
        </pc:spChg>
        <pc:spChg chg="add mod">
          <ac:chgData name="Amaury de Hemptinne" userId="09d4c125-315e-4fbf-9d12-d285a3ad4c3f" providerId="ADAL" clId="{FB7AB268-ECE7-42E0-A705-133A0A0838E9}" dt="2022-10-11T13:30:06.676" v="433" actId="207"/>
          <ac:spMkLst>
            <pc:docMk/>
            <pc:sldMk cId="492179705" sldId="913"/>
            <ac:spMk id="35" creationId="{E04E08E3-F11D-4B8D-B7F6-CD631928AE66}"/>
          </ac:spMkLst>
        </pc:spChg>
        <pc:spChg chg="add mod">
          <ac:chgData name="Amaury de Hemptinne" userId="09d4c125-315e-4fbf-9d12-d285a3ad4c3f" providerId="ADAL" clId="{FB7AB268-ECE7-42E0-A705-133A0A0838E9}" dt="2022-10-11T12:48:44.106" v="5"/>
          <ac:spMkLst>
            <pc:docMk/>
            <pc:sldMk cId="492179705" sldId="913"/>
            <ac:spMk id="36" creationId="{484435F7-48CD-4CA7-B206-D0037068F2E0}"/>
          </ac:spMkLst>
        </pc:spChg>
        <pc:spChg chg="add mod">
          <ac:chgData name="Amaury de Hemptinne" userId="09d4c125-315e-4fbf-9d12-d285a3ad4c3f" providerId="ADAL" clId="{FB7AB268-ECE7-42E0-A705-133A0A0838E9}" dt="2022-10-11T12:49:07.219" v="11" actId="20577"/>
          <ac:spMkLst>
            <pc:docMk/>
            <pc:sldMk cId="492179705" sldId="913"/>
            <ac:spMk id="37" creationId="{32698F70-AB3D-4919-9A56-C145AFE0B2C5}"/>
          </ac:spMkLst>
        </pc:spChg>
        <pc:spChg chg="add mod">
          <ac:chgData name="Amaury de Hemptinne" userId="09d4c125-315e-4fbf-9d12-d285a3ad4c3f" providerId="ADAL" clId="{FB7AB268-ECE7-42E0-A705-133A0A0838E9}" dt="2022-10-11T12:53:18.276" v="96" actId="1037"/>
          <ac:spMkLst>
            <pc:docMk/>
            <pc:sldMk cId="492179705" sldId="913"/>
            <ac:spMk id="38" creationId="{711B814C-6395-49D2-BA75-9ACC5D1D9AE5}"/>
          </ac:spMkLst>
        </pc:spChg>
        <pc:spChg chg="add mod">
          <ac:chgData name="Amaury de Hemptinne" userId="09d4c125-315e-4fbf-9d12-d285a3ad4c3f" providerId="ADAL" clId="{FB7AB268-ECE7-42E0-A705-133A0A0838E9}" dt="2022-10-11T12:53:53.797" v="127" actId="14100"/>
          <ac:spMkLst>
            <pc:docMk/>
            <pc:sldMk cId="492179705" sldId="913"/>
            <ac:spMk id="39" creationId="{7ADEB719-7F1C-4A43-A03E-11EBB0519D14}"/>
          </ac:spMkLst>
        </pc:spChg>
        <pc:spChg chg="add mod">
          <ac:chgData name="Amaury de Hemptinne" userId="09d4c125-315e-4fbf-9d12-d285a3ad4c3f" providerId="ADAL" clId="{FB7AB268-ECE7-42E0-A705-133A0A0838E9}" dt="2022-10-11T12:53:51.444" v="126" actId="14100"/>
          <ac:spMkLst>
            <pc:docMk/>
            <pc:sldMk cId="492179705" sldId="913"/>
            <ac:spMk id="40" creationId="{207DE3CC-86C0-41CF-9C21-DBBF8138CE10}"/>
          </ac:spMkLst>
        </pc:spChg>
        <pc:spChg chg="add mod">
          <ac:chgData name="Amaury de Hemptinne" userId="09d4c125-315e-4fbf-9d12-d285a3ad4c3f" providerId="ADAL" clId="{FB7AB268-ECE7-42E0-A705-133A0A0838E9}" dt="2022-10-11T12:54:18.530" v="159" actId="121"/>
          <ac:spMkLst>
            <pc:docMk/>
            <pc:sldMk cId="492179705" sldId="913"/>
            <ac:spMk id="41" creationId="{127DC9E1-B3C0-49C9-955E-F5B35856428D}"/>
          </ac:spMkLst>
        </pc:spChg>
        <pc:spChg chg="add mod">
          <ac:chgData name="Amaury de Hemptinne" userId="09d4c125-315e-4fbf-9d12-d285a3ad4c3f" providerId="ADAL" clId="{FB7AB268-ECE7-42E0-A705-133A0A0838E9}" dt="2022-10-11T12:54:37.780" v="171" actId="1076"/>
          <ac:spMkLst>
            <pc:docMk/>
            <pc:sldMk cId="492179705" sldId="913"/>
            <ac:spMk id="42" creationId="{CFE68925-14B6-45EF-AFE6-D70D071D204C}"/>
          </ac:spMkLst>
        </pc:spChg>
        <pc:grpChg chg="del">
          <ac:chgData name="Amaury de Hemptinne" userId="09d4c125-315e-4fbf-9d12-d285a3ad4c3f" providerId="ADAL" clId="{FB7AB268-ECE7-42E0-A705-133A0A0838E9}" dt="2022-10-11T12:48:42.639" v="3" actId="478"/>
          <ac:grpSpMkLst>
            <pc:docMk/>
            <pc:sldMk cId="492179705" sldId="913"/>
            <ac:grpSpMk id="8" creationId="{4D261AF3-4063-44B4-9E33-210865330AF7}"/>
          </ac:grpSpMkLst>
        </pc:grpChg>
        <pc:grpChg chg="del">
          <ac:chgData name="Amaury de Hemptinne" userId="09d4c125-315e-4fbf-9d12-d285a3ad4c3f" providerId="ADAL" clId="{FB7AB268-ECE7-42E0-A705-133A0A0838E9}" dt="2022-10-11T12:48:42.189" v="2" actId="478"/>
          <ac:grpSpMkLst>
            <pc:docMk/>
            <pc:sldMk cId="492179705" sldId="913"/>
            <ac:grpSpMk id="9" creationId="{7EF4D6FC-51F3-417B-B47A-E2572F744618}"/>
          </ac:grpSpMkLst>
        </pc:grpChg>
        <pc:grpChg chg="del">
          <ac:chgData name="Amaury de Hemptinne" userId="09d4c125-315e-4fbf-9d12-d285a3ad4c3f" providerId="ADAL" clId="{FB7AB268-ECE7-42E0-A705-133A0A0838E9}" dt="2022-10-11T12:48:43.159" v="4" actId="478"/>
          <ac:grpSpMkLst>
            <pc:docMk/>
            <pc:sldMk cId="492179705" sldId="913"/>
            <ac:grpSpMk id="23" creationId="{21C992A8-04FF-4127-AB1E-68EE3CBBB174}"/>
          </ac:grpSpMkLst>
        </pc:grpChg>
        <pc:picChg chg="del">
          <ac:chgData name="Amaury de Hemptinne" userId="09d4c125-315e-4fbf-9d12-d285a3ad4c3f" providerId="ADAL" clId="{FB7AB268-ECE7-42E0-A705-133A0A0838E9}" dt="2022-10-11T12:48:41.579" v="1" actId="478"/>
          <ac:picMkLst>
            <pc:docMk/>
            <pc:sldMk cId="492179705" sldId="913"/>
            <ac:picMk id="13" creationId="{C09F182D-C822-4C63-ABBD-22933809F0DE}"/>
          </ac:picMkLst>
        </pc:picChg>
        <pc:picChg chg="add mod modCrop">
          <ac:chgData name="Amaury de Hemptinne" userId="09d4c125-315e-4fbf-9d12-d285a3ad4c3f" providerId="ADAL" clId="{FB7AB268-ECE7-42E0-A705-133A0A0838E9}" dt="2022-10-11T12:53:15.287" v="89" actId="1076"/>
          <ac:picMkLst>
            <pc:docMk/>
            <pc:sldMk cId="492179705" sldId="913"/>
            <ac:picMk id="31" creationId="{897564E5-A610-434E-86AB-37BD61EE7021}"/>
          </ac:picMkLst>
        </pc:picChg>
        <pc:picChg chg="add mod">
          <ac:chgData name="Amaury de Hemptinne" userId="09d4c125-315e-4fbf-9d12-d285a3ad4c3f" providerId="ADAL" clId="{FB7AB268-ECE7-42E0-A705-133A0A0838E9}" dt="2022-10-11T13:23:04.868" v="381" actId="1076"/>
          <ac:picMkLst>
            <pc:docMk/>
            <pc:sldMk cId="492179705" sldId="913"/>
            <ac:picMk id="32" creationId="{EE212B66-4BC3-46A4-AFD6-98FF72AC8283}"/>
          </ac:picMkLst>
        </pc:picChg>
        <pc:picChg chg="add mod">
          <ac:chgData name="Amaury de Hemptinne" userId="09d4c125-315e-4fbf-9d12-d285a3ad4c3f" providerId="ADAL" clId="{FB7AB268-ECE7-42E0-A705-133A0A0838E9}" dt="2022-10-11T12:48:44.106" v="5"/>
          <ac:picMkLst>
            <pc:docMk/>
            <pc:sldMk cId="492179705" sldId="913"/>
            <ac:picMk id="34" creationId="{C9CA8E3D-80F5-4C2B-B3C2-6BE68EA27F81}"/>
          </ac:picMkLst>
        </pc:picChg>
      </pc:sldChg>
      <pc:sldChg chg="addSp delSp modSp add mod">
        <pc:chgData name="Amaury de Hemptinne" userId="09d4c125-315e-4fbf-9d12-d285a3ad4c3f" providerId="ADAL" clId="{FB7AB268-ECE7-42E0-A705-133A0A0838E9}" dt="2022-10-11T13:29:58.823" v="432" actId="207"/>
        <pc:sldMkLst>
          <pc:docMk/>
          <pc:sldMk cId="1499912946" sldId="914"/>
        </pc:sldMkLst>
        <pc:spChg chg="add del mod">
          <ac:chgData name="Amaury de Hemptinne" userId="09d4c125-315e-4fbf-9d12-d285a3ad4c3f" providerId="ADAL" clId="{FB7AB268-ECE7-42E0-A705-133A0A0838E9}" dt="2022-10-11T13:01:27.330" v="249" actId="478"/>
          <ac:spMkLst>
            <pc:docMk/>
            <pc:sldMk cId="1499912946" sldId="914"/>
            <ac:spMk id="6" creationId="{7E80B840-29F6-4436-91B1-773671CCFABF}"/>
          </ac:spMkLst>
        </pc:spChg>
        <pc:spChg chg="add mod">
          <ac:chgData name="Amaury de Hemptinne" userId="09d4c125-315e-4fbf-9d12-d285a3ad4c3f" providerId="ADAL" clId="{FB7AB268-ECE7-42E0-A705-133A0A0838E9}" dt="2022-10-11T13:29:58.823" v="432" actId="207"/>
          <ac:spMkLst>
            <pc:docMk/>
            <pc:sldMk cId="1499912946" sldId="914"/>
            <ac:spMk id="243" creationId="{CD824DE7-4FD8-4968-AE85-DE1787B31EC2}"/>
          </ac:spMkLst>
        </pc:spChg>
        <pc:spChg chg="add mod">
          <ac:chgData name="Amaury de Hemptinne" userId="09d4c125-315e-4fbf-9d12-d285a3ad4c3f" providerId="ADAL" clId="{FB7AB268-ECE7-42E0-A705-133A0A0838E9}" dt="2022-10-11T13:20:53.265" v="345"/>
          <ac:spMkLst>
            <pc:docMk/>
            <pc:sldMk cId="1499912946" sldId="914"/>
            <ac:spMk id="244" creationId="{7D6EFD6E-572F-4574-BF17-7F0D80207841}"/>
          </ac:spMkLst>
        </pc:spChg>
        <pc:spChg chg="del">
          <ac:chgData name="Amaury de Hemptinne" userId="09d4c125-315e-4fbf-9d12-d285a3ad4c3f" providerId="ADAL" clId="{FB7AB268-ECE7-42E0-A705-133A0A0838E9}" dt="2022-10-11T12:58:52.877" v="237" actId="478"/>
          <ac:spMkLst>
            <pc:docMk/>
            <pc:sldMk cId="1499912946" sldId="914"/>
            <ac:spMk id="532" creationId="{BF0A2CBD-F9AC-4F00-9037-6552607B5E75}"/>
          </ac:spMkLst>
        </pc:spChg>
        <pc:spChg chg="del">
          <ac:chgData name="Amaury de Hemptinne" userId="09d4c125-315e-4fbf-9d12-d285a3ad4c3f" providerId="ADAL" clId="{FB7AB268-ECE7-42E0-A705-133A0A0838E9}" dt="2022-10-11T13:01:23.539" v="248" actId="478"/>
          <ac:spMkLst>
            <pc:docMk/>
            <pc:sldMk cId="1499912946" sldId="914"/>
            <ac:spMk id="533" creationId="{BCBA67C6-845A-46AE-99BE-E6B74BA45CD5}"/>
          </ac:spMkLst>
        </pc:spChg>
        <pc:grpChg chg="del">
          <ac:chgData name="Amaury de Hemptinne" userId="09d4c125-315e-4fbf-9d12-d285a3ad4c3f" providerId="ADAL" clId="{FB7AB268-ECE7-42E0-A705-133A0A0838E9}" dt="2022-10-11T12:58:51.638" v="236" actId="478"/>
          <ac:grpSpMkLst>
            <pc:docMk/>
            <pc:sldMk cId="1499912946" sldId="914"/>
            <ac:grpSpMk id="3" creationId="{D61B2AD6-4FB6-47A2-8D6E-76D7B716093E}"/>
          </ac:grpSpMkLst>
        </pc:grpChg>
        <pc:grpChg chg="del">
          <ac:chgData name="Amaury de Hemptinne" userId="09d4c125-315e-4fbf-9d12-d285a3ad4c3f" providerId="ADAL" clId="{FB7AB268-ECE7-42E0-A705-133A0A0838E9}" dt="2022-10-11T12:58:50.948" v="235" actId="478"/>
          <ac:grpSpMkLst>
            <pc:docMk/>
            <pc:sldMk cId="1499912946" sldId="914"/>
            <ac:grpSpMk id="12" creationId="{CB211879-EF31-4345-86A8-C7C68480379D}"/>
          </ac:grpSpMkLst>
        </pc:grpChg>
        <pc:picChg chg="add mod">
          <ac:chgData name="Amaury de Hemptinne" userId="09d4c125-315e-4fbf-9d12-d285a3ad4c3f" providerId="ADAL" clId="{FB7AB268-ECE7-42E0-A705-133A0A0838E9}" dt="2022-10-11T13:29:36.913" v="431" actId="732"/>
          <ac:picMkLst>
            <pc:docMk/>
            <pc:sldMk cId="1499912946" sldId="914"/>
            <ac:picMk id="1026" creationId="{43DFC382-9B17-4E2C-AE52-652778862CAF}"/>
          </ac:picMkLst>
        </pc:picChg>
        <pc:picChg chg="add del">
          <ac:chgData name="Amaury de Hemptinne" userId="09d4c125-315e-4fbf-9d12-d285a3ad4c3f" providerId="ADAL" clId="{FB7AB268-ECE7-42E0-A705-133A0A0838E9}" dt="2022-10-11T12:59:24.689" v="243"/>
          <ac:picMkLst>
            <pc:docMk/>
            <pc:sldMk cId="1499912946" sldId="914"/>
            <ac:picMk id="1028" creationId="{8CA4F706-215F-47DC-AFE6-A4DB5E0C9C80}"/>
          </ac:picMkLst>
        </pc:picChg>
        <pc:picChg chg="add del">
          <ac:chgData name="Amaury de Hemptinne" userId="09d4c125-315e-4fbf-9d12-d285a3ad4c3f" providerId="ADAL" clId="{FB7AB268-ECE7-42E0-A705-133A0A0838E9}" dt="2022-10-11T12:59:51.451" v="245"/>
          <ac:picMkLst>
            <pc:docMk/>
            <pc:sldMk cId="1499912946" sldId="914"/>
            <ac:picMk id="1030" creationId="{64A11171-2687-4BDD-B1DB-874DE26B27C3}"/>
          </ac:picMkLst>
        </pc:picChg>
        <pc:picChg chg="add del">
          <ac:chgData name="Amaury de Hemptinne" userId="09d4c125-315e-4fbf-9d12-d285a3ad4c3f" providerId="ADAL" clId="{FB7AB268-ECE7-42E0-A705-133A0A0838E9}" dt="2022-10-11T13:00:29.307" v="247"/>
          <ac:picMkLst>
            <pc:docMk/>
            <pc:sldMk cId="1499912946" sldId="914"/>
            <ac:picMk id="1032" creationId="{F1A714F6-22AD-4D33-BE75-5D5A7A7E7546}"/>
          </ac:picMkLst>
        </pc:picChg>
        <pc:cxnChg chg="mod">
          <ac:chgData name="Amaury de Hemptinne" userId="09d4c125-315e-4fbf-9d12-d285a3ad4c3f" providerId="ADAL" clId="{FB7AB268-ECE7-42E0-A705-133A0A0838E9}" dt="2022-10-11T12:58:51.638" v="236" actId="478"/>
          <ac:cxnSpMkLst>
            <pc:docMk/>
            <pc:sldMk cId="1499912946" sldId="914"/>
            <ac:cxnSpMk id="330" creationId="{74D2F1C9-05B8-4DE6-A29B-A5D39BC6F85C}"/>
          </ac:cxnSpMkLst>
        </pc:cxnChg>
        <pc:cxnChg chg="mod">
          <ac:chgData name="Amaury de Hemptinne" userId="09d4c125-315e-4fbf-9d12-d285a3ad4c3f" providerId="ADAL" clId="{FB7AB268-ECE7-42E0-A705-133A0A0838E9}" dt="2022-10-11T12:58:51.638" v="236" actId="478"/>
          <ac:cxnSpMkLst>
            <pc:docMk/>
            <pc:sldMk cId="1499912946" sldId="914"/>
            <ac:cxnSpMk id="331" creationId="{3405947C-F377-4D42-99BB-458AC340B6FF}"/>
          </ac:cxnSpMkLst>
        </pc:cxnChg>
        <pc:cxnChg chg="mod">
          <ac:chgData name="Amaury de Hemptinne" userId="09d4c125-315e-4fbf-9d12-d285a3ad4c3f" providerId="ADAL" clId="{FB7AB268-ECE7-42E0-A705-133A0A0838E9}" dt="2022-10-11T12:58:51.638" v="236" actId="478"/>
          <ac:cxnSpMkLst>
            <pc:docMk/>
            <pc:sldMk cId="1499912946" sldId="914"/>
            <ac:cxnSpMk id="333" creationId="{3E308ACE-8170-4371-B6E8-77D4D2B83685}"/>
          </ac:cxnSpMkLst>
        </pc:cxnChg>
        <pc:cxnChg chg="mod">
          <ac:chgData name="Amaury de Hemptinne" userId="09d4c125-315e-4fbf-9d12-d285a3ad4c3f" providerId="ADAL" clId="{FB7AB268-ECE7-42E0-A705-133A0A0838E9}" dt="2022-10-11T12:58:51.638" v="236" actId="478"/>
          <ac:cxnSpMkLst>
            <pc:docMk/>
            <pc:sldMk cId="1499912946" sldId="914"/>
            <ac:cxnSpMk id="334" creationId="{2597DE62-9CB6-4B10-9A7E-D37B3C420F62}"/>
          </ac:cxnSpMkLst>
        </pc:cxnChg>
        <pc:cxnChg chg="mod">
          <ac:chgData name="Amaury de Hemptinne" userId="09d4c125-315e-4fbf-9d12-d285a3ad4c3f" providerId="ADAL" clId="{FB7AB268-ECE7-42E0-A705-133A0A0838E9}" dt="2022-10-11T12:58:51.638" v="236" actId="478"/>
          <ac:cxnSpMkLst>
            <pc:docMk/>
            <pc:sldMk cId="1499912946" sldId="914"/>
            <ac:cxnSpMk id="336" creationId="{29539EA5-1860-411C-AEB0-4C62E1E47FBC}"/>
          </ac:cxnSpMkLst>
        </pc:cxnChg>
        <pc:cxnChg chg="mod">
          <ac:chgData name="Amaury de Hemptinne" userId="09d4c125-315e-4fbf-9d12-d285a3ad4c3f" providerId="ADAL" clId="{FB7AB268-ECE7-42E0-A705-133A0A0838E9}" dt="2022-10-11T12:58:51.638" v="236" actId="478"/>
          <ac:cxnSpMkLst>
            <pc:docMk/>
            <pc:sldMk cId="1499912946" sldId="914"/>
            <ac:cxnSpMk id="337" creationId="{57D0B126-8365-415E-9740-43AE34C55EC1}"/>
          </ac:cxnSpMkLst>
        </pc:cxnChg>
        <pc:cxnChg chg="mod">
          <ac:chgData name="Amaury de Hemptinne" userId="09d4c125-315e-4fbf-9d12-d285a3ad4c3f" providerId="ADAL" clId="{FB7AB268-ECE7-42E0-A705-133A0A0838E9}" dt="2022-10-11T12:58:51.638" v="236" actId="478"/>
          <ac:cxnSpMkLst>
            <pc:docMk/>
            <pc:sldMk cId="1499912946" sldId="914"/>
            <ac:cxnSpMk id="344" creationId="{8FF75EC3-B099-4C06-8100-11249ACC123F}"/>
          </ac:cxnSpMkLst>
        </pc:cxnChg>
        <pc:cxnChg chg="mod">
          <ac:chgData name="Amaury de Hemptinne" userId="09d4c125-315e-4fbf-9d12-d285a3ad4c3f" providerId="ADAL" clId="{FB7AB268-ECE7-42E0-A705-133A0A0838E9}" dt="2022-10-11T12:58:51.638" v="236" actId="478"/>
          <ac:cxnSpMkLst>
            <pc:docMk/>
            <pc:sldMk cId="1499912946" sldId="914"/>
            <ac:cxnSpMk id="346" creationId="{A67A5443-F441-430F-9ECF-AC1A73C2299B}"/>
          </ac:cxnSpMkLst>
        </pc:cxnChg>
        <pc:cxnChg chg="mod">
          <ac:chgData name="Amaury de Hemptinne" userId="09d4c125-315e-4fbf-9d12-d285a3ad4c3f" providerId="ADAL" clId="{FB7AB268-ECE7-42E0-A705-133A0A0838E9}" dt="2022-10-11T12:58:51.638" v="236" actId="478"/>
          <ac:cxnSpMkLst>
            <pc:docMk/>
            <pc:sldMk cId="1499912946" sldId="914"/>
            <ac:cxnSpMk id="348" creationId="{C9BD9D19-D181-420D-B8E7-E2C3E29966D9}"/>
          </ac:cxnSpMkLst>
        </pc:cxnChg>
      </pc:sldChg>
    </pc:docChg>
  </pc:docChgLst>
  <pc:docChgLst>
    <pc:chgData name="Amaury de Hemptinne" userId="09d4c125-315e-4fbf-9d12-d285a3ad4c3f" providerId="ADAL" clId="{6F976FE4-92F6-4B2C-9639-72087A101F2B}"/>
    <pc:docChg chg="undo custSel addSld delSld modSld">
      <pc:chgData name="Amaury de Hemptinne" userId="09d4c125-315e-4fbf-9d12-d285a3ad4c3f" providerId="ADAL" clId="{6F976FE4-92F6-4B2C-9639-72087A101F2B}" dt="2022-01-26T13:40:03.461" v="553"/>
      <pc:docMkLst>
        <pc:docMk/>
      </pc:docMkLst>
      <pc:sldChg chg="modSp mod">
        <pc:chgData name="Amaury de Hemptinne" userId="09d4c125-315e-4fbf-9d12-d285a3ad4c3f" providerId="ADAL" clId="{6F976FE4-92F6-4B2C-9639-72087A101F2B}" dt="2022-01-26T13:28:51.436" v="7" actId="20577"/>
        <pc:sldMkLst>
          <pc:docMk/>
          <pc:sldMk cId="3086018468" sldId="256"/>
        </pc:sldMkLst>
        <pc:spChg chg="mod">
          <ac:chgData name="Amaury de Hemptinne" userId="09d4c125-315e-4fbf-9d12-d285a3ad4c3f" providerId="ADAL" clId="{6F976FE4-92F6-4B2C-9639-72087A101F2B}" dt="2022-01-26T13:28:51.436" v="7" actId="20577"/>
          <ac:spMkLst>
            <pc:docMk/>
            <pc:sldMk cId="3086018468" sldId="256"/>
            <ac:spMk id="3" creationId="{C308A1BB-3C6E-4CCD-8551-0BDB54F80CCA}"/>
          </ac:spMkLst>
        </pc:spChg>
      </pc:sldChg>
      <pc:sldChg chg="del">
        <pc:chgData name="Amaury de Hemptinne" userId="09d4c125-315e-4fbf-9d12-d285a3ad4c3f" providerId="ADAL" clId="{6F976FE4-92F6-4B2C-9639-72087A101F2B}" dt="2022-01-26T13:30:41.944" v="10" actId="47"/>
        <pc:sldMkLst>
          <pc:docMk/>
          <pc:sldMk cId="2193984709" sldId="782"/>
        </pc:sldMkLst>
      </pc:sldChg>
      <pc:sldChg chg="del">
        <pc:chgData name="Amaury de Hemptinne" userId="09d4c125-315e-4fbf-9d12-d285a3ad4c3f" providerId="ADAL" clId="{6F976FE4-92F6-4B2C-9639-72087A101F2B}" dt="2022-01-26T13:30:41.944" v="10" actId="47"/>
        <pc:sldMkLst>
          <pc:docMk/>
          <pc:sldMk cId="3136550991" sldId="812"/>
        </pc:sldMkLst>
      </pc:sldChg>
      <pc:sldChg chg="del">
        <pc:chgData name="Amaury de Hemptinne" userId="09d4c125-315e-4fbf-9d12-d285a3ad4c3f" providerId="ADAL" clId="{6F976FE4-92F6-4B2C-9639-72087A101F2B}" dt="2022-01-26T13:30:41.944" v="10" actId="47"/>
        <pc:sldMkLst>
          <pc:docMk/>
          <pc:sldMk cId="3710131370" sldId="813"/>
        </pc:sldMkLst>
      </pc:sldChg>
      <pc:sldChg chg="del">
        <pc:chgData name="Amaury de Hemptinne" userId="09d4c125-315e-4fbf-9d12-d285a3ad4c3f" providerId="ADAL" clId="{6F976FE4-92F6-4B2C-9639-72087A101F2B}" dt="2022-01-26T13:30:41.944" v="10" actId="47"/>
        <pc:sldMkLst>
          <pc:docMk/>
          <pc:sldMk cId="304095175" sldId="814"/>
        </pc:sldMkLst>
      </pc:sldChg>
      <pc:sldChg chg="del">
        <pc:chgData name="Amaury de Hemptinne" userId="09d4c125-315e-4fbf-9d12-d285a3ad4c3f" providerId="ADAL" clId="{6F976FE4-92F6-4B2C-9639-72087A101F2B}" dt="2022-01-26T13:30:46.732" v="11" actId="47"/>
        <pc:sldMkLst>
          <pc:docMk/>
          <pc:sldMk cId="3028830989" sldId="815"/>
        </pc:sldMkLst>
      </pc:sldChg>
      <pc:sldChg chg="del">
        <pc:chgData name="Amaury de Hemptinne" userId="09d4c125-315e-4fbf-9d12-d285a3ad4c3f" providerId="ADAL" clId="{6F976FE4-92F6-4B2C-9639-72087A101F2B}" dt="2022-01-26T13:30:41.944" v="10" actId="47"/>
        <pc:sldMkLst>
          <pc:docMk/>
          <pc:sldMk cId="1801366058" sldId="817"/>
        </pc:sldMkLst>
      </pc:sldChg>
      <pc:sldChg chg="del">
        <pc:chgData name="Amaury de Hemptinne" userId="09d4c125-315e-4fbf-9d12-d285a3ad4c3f" providerId="ADAL" clId="{6F976FE4-92F6-4B2C-9639-72087A101F2B}" dt="2022-01-26T13:30:41.944" v="10" actId="47"/>
        <pc:sldMkLst>
          <pc:docMk/>
          <pc:sldMk cId="1163889408" sldId="818"/>
        </pc:sldMkLst>
      </pc:sldChg>
      <pc:sldChg chg="modSp mod">
        <pc:chgData name="Amaury de Hemptinne" userId="09d4c125-315e-4fbf-9d12-d285a3ad4c3f" providerId="ADAL" clId="{6F976FE4-92F6-4B2C-9639-72087A101F2B}" dt="2022-01-26T13:33:48.425" v="116" actId="14100"/>
        <pc:sldMkLst>
          <pc:docMk/>
          <pc:sldMk cId="3040539514" sldId="826"/>
        </pc:sldMkLst>
        <pc:spChg chg="mod">
          <ac:chgData name="Amaury de Hemptinne" userId="09d4c125-315e-4fbf-9d12-d285a3ad4c3f" providerId="ADAL" clId="{6F976FE4-92F6-4B2C-9639-72087A101F2B}" dt="2022-01-26T13:33:48.425" v="116" actId="14100"/>
          <ac:spMkLst>
            <pc:docMk/>
            <pc:sldMk cId="3040539514" sldId="826"/>
            <ac:spMk id="2" creationId="{B2DD61EF-02D4-41B5-9101-D201088D2311}"/>
          </ac:spMkLst>
        </pc:spChg>
        <pc:spChg chg="mod">
          <ac:chgData name="Amaury de Hemptinne" userId="09d4c125-315e-4fbf-9d12-d285a3ad4c3f" providerId="ADAL" clId="{6F976FE4-92F6-4B2C-9639-72087A101F2B}" dt="2022-01-26T13:31:58.930" v="50" actId="6549"/>
          <ac:spMkLst>
            <pc:docMk/>
            <pc:sldMk cId="3040539514" sldId="826"/>
            <ac:spMk id="3" creationId="{7F6E7617-1D05-4B57-A959-221F68D4B9FA}"/>
          </ac:spMkLst>
        </pc:spChg>
        <pc:picChg chg="mod">
          <ac:chgData name="Amaury de Hemptinne" userId="09d4c125-315e-4fbf-9d12-d285a3ad4c3f" providerId="ADAL" clId="{6F976FE4-92F6-4B2C-9639-72087A101F2B}" dt="2022-01-26T13:32:04.694" v="51" actId="1076"/>
          <ac:picMkLst>
            <pc:docMk/>
            <pc:sldMk cId="3040539514" sldId="826"/>
            <ac:picMk id="15" creationId="{59B9A2E4-0541-4A91-A2A7-4FC1534BC57B}"/>
          </ac:picMkLst>
        </pc:picChg>
      </pc:sldChg>
      <pc:sldChg chg="modSp mod">
        <pc:chgData name="Amaury de Hemptinne" userId="09d4c125-315e-4fbf-9d12-d285a3ad4c3f" providerId="ADAL" clId="{6F976FE4-92F6-4B2C-9639-72087A101F2B}" dt="2022-01-26T13:31:17.522" v="14" actId="6549"/>
        <pc:sldMkLst>
          <pc:docMk/>
          <pc:sldMk cId="1416387344" sldId="830"/>
        </pc:sldMkLst>
        <pc:spChg chg="mod">
          <ac:chgData name="Amaury de Hemptinne" userId="09d4c125-315e-4fbf-9d12-d285a3ad4c3f" providerId="ADAL" clId="{6F976FE4-92F6-4B2C-9639-72087A101F2B}" dt="2022-01-26T13:30:08.194" v="8" actId="207"/>
          <ac:spMkLst>
            <pc:docMk/>
            <pc:sldMk cId="1416387344" sldId="830"/>
            <ac:spMk id="2" creationId="{57DD2F01-6F21-4DEF-9083-DB8CDC091E4A}"/>
          </ac:spMkLst>
        </pc:spChg>
        <pc:spChg chg="mod">
          <ac:chgData name="Amaury de Hemptinne" userId="09d4c125-315e-4fbf-9d12-d285a3ad4c3f" providerId="ADAL" clId="{6F976FE4-92F6-4B2C-9639-72087A101F2B}" dt="2022-01-26T13:31:17.522" v="14" actId="6549"/>
          <ac:spMkLst>
            <pc:docMk/>
            <pc:sldMk cId="1416387344" sldId="830"/>
            <ac:spMk id="3" creationId="{55626F6F-6510-44E3-BD8D-ED2CCA8399BA}"/>
          </ac:spMkLst>
        </pc:spChg>
        <pc:spChg chg="mod">
          <ac:chgData name="Amaury de Hemptinne" userId="09d4c125-315e-4fbf-9d12-d285a3ad4c3f" providerId="ADAL" clId="{6F976FE4-92F6-4B2C-9639-72087A101F2B}" dt="2022-01-26T13:30:17.431" v="9" actId="6549"/>
          <ac:spMkLst>
            <pc:docMk/>
            <pc:sldMk cId="1416387344" sldId="830"/>
            <ac:spMk id="120" creationId="{A707A809-6B97-444A-A24B-942F9EB8BBF3}"/>
          </ac:spMkLst>
        </pc:spChg>
      </pc:sldChg>
      <pc:sldChg chg="del">
        <pc:chgData name="Amaury de Hemptinne" userId="09d4c125-315e-4fbf-9d12-d285a3ad4c3f" providerId="ADAL" clId="{6F976FE4-92F6-4B2C-9639-72087A101F2B}" dt="2022-01-26T13:30:41.944" v="10" actId="47"/>
        <pc:sldMkLst>
          <pc:docMk/>
          <pc:sldMk cId="3474939018" sldId="840"/>
        </pc:sldMkLst>
      </pc:sldChg>
      <pc:sldChg chg="addSp delSp modSp add mod">
        <pc:chgData name="Amaury de Hemptinne" userId="09d4c125-315e-4fbf-9d12-d285a3ad4c3f" providerId="ADAL" clId="{6F976FE4-92F6-4B2C-9639-72087A101F2B}" dt="2022-01-26T13:38:56.886" v="544" actId="1036"/>
        <pc:sldMkLst>
          <pc:docMk/>
          <pc:sldMk cId="3054681992" sldId="846"/>
        </pc:sldMkLst>
        <pc:spChg chg="mod">
          <ac:chgData name="Amaury de Hemptinne" userId="09d4c125-315e-4fbf-9d12-d285a3ad4c3f" providerId="ADAL" clId="{6F976FE4-92F6-4B2C-9639-72087A101F2B}" dt="2022-01-26T13:38:21.725" v="525" actId="1076"/>
          <ac:spMkLst>
            <pc:docMk/>
            <pc:sldMk cId="3054681992" sldId="846"/>
            <ac:spMk id="3" creationId="{7F6E7617-1D05-4B57-A959-221F68D4B9FA}"/>
          </ac:spMkLst>
        </pc:spChg>
        <pc:spChg chg="add del mod ord">
          <ac:chgData name="Amaury de Hemptinne" userId="09d4c125-315e-4fbf-9d12-d285a3ad4c3f" providerId="ADAL" clId="{6F976FE4-92F6-4B2C-9639-72087A101F2B}" dt="2022-01-26T13:38:56.886" v="544" actId="1036"/>
          <ac:spMkLst>
            <pc:docMk/>
            <pc:sldMk cId="3054681992" sldId="846"/>
            <ac:spMk id="5" creationId="{8FDB22A2-C3A2-440A-9CF6-F9F6B4B9B020}"/>
          </ac:spMkLst>
        </pc:spChg>
        <pc:spChg chg="add del mod">
          <ac:chgData name="Amaury de Hemptinne" userId="09d4c125-315e-4fbf-9d12-d285a3ad4c3f" providerId="ADAL" clId="{6F976FE4-92F6-4B2C-9639-72087A101F2B}" dt="2022-01-26T13:34:16.537" v="122"/>
          <ac:spMkLst>
            <pc:docMk/>
            <pc:sldMk cId="3054681992" sldId="846"/>
            <ac:spMk id="6" creationId="{052DAE6D-1D18-4592-8097-D863B31EBC17}"/>
          </ac:spMkLst>
        </pc:spChg>
        <pc:spChg chg="mod">
          <ac:chgData name="Amaury de Hemptinne" userId="09d4c125-315e-4fbf-9d12-d285a3ad4c3f" providerId="ADAL" clId="{6F976FE4-92F6-4B2C-9639-72087A101F2B}" dt="2022-01-26T13:34:12.885" v="121"/>
          <ac:spMkLst>
            <pc:docMk/>
            <pc:sldMk cId="3054681992" sldId="846"/>
            <ac:spMk id="11" creationId="{41E03825-1DB3-47C2-9BDD-8F2D3A8F1CA1}"/>
          </ac:spMkLst>
        </pc:spChg>
        <pc:spChg chg="mod">
          <ac:chgData name="Amaury de Hemptinne" userId="09d4c125-315e-4fbf-9d12-d285a3ad4c3f" providerId="ADAL" clId="{6F976FE4-92F6-4B2C-9639-72087A101F2B}" dt="2022-01-26T13:34:21.667" v="123"/>
          <ac:spMkLst>
            <pc:docMk/>
            <pc:sldMk cId="3054681992" sldId="846"/>
            <ac:spMk id="17" creationId="{DB2B71BA-9B59-4761-918B-DF332EB4C723}"/>
          </ac:spMkLst>
        </pc:spChg>
        <pc:grpChg chg="add del mod">
          <ac:chgData name="Amaury de Hemptinne" userId="09d4c125-315e-4fbf-9d12-d285a3ad4c3f" providerId="ADAL" clId="{6F976FE4-92F6-4B2C-9639-72087A101F2B}" dt="2022-01-26T13:34:16.537" v="122"/>
          <ac:grpSpMkLst>
            <pc:docMk/>
            <pc:sldMk cId="3054681992" sldId="846"/>
            <ac:grpSpMk id="10" creationId="{A28A3365-10BC-4B20-B090-9A27DD8565CE}"/>
          </ac:grpSpMkLst>
        </pc:grpChg>
        <pc:grpChg chg="add mod">
          <ac:chgData name="Amaury de Hemptinne" userId="09d4c125-315e-4fbf-9d12-d285a3ad4c3f" providerId="ADAL" clId="{6F976FE4-92F6-4B2C-9639-72087A101F2B}" dt="2022-01-26T13:38:56.886" v="544" actId="1036"/>
          <ac:grpSpMkLst>
            <pc:docMk/>
            <pc:sldMk cId="3054681992" sldId="846"/>
            <ac:grpSpMk id="16" creationId="{62984F8A-D8C4-48BE-93A6-5B6D7A0890FB}"/>
          </ac:grpSpMkLst>
        </pc:grpChg>
        <pc:picChg chg="add del mod">
          <ac:chgData name="Amaury de Hemptinne" userId="09d4c125-315e-4fbf-9d12-d285a3ad4c3f" providerId="ADAL" clId="{6F976FE4-92F6-4B2C-9639-72087A101F2B}" dt="2022-01-26T13:34:16.537" v="122"/>
          <ac:picMkLst>
            <pc:docMk/>
            <pc:sldMk cId="3054681992" sldId="846"/>
            <ac:picMk id="7" creationId="{FB3909E3-EFDD-460F-B649-71CBFEB9BB6B}"/>
          </ac:picMkLst>
        </pc:picChg>
        <pc:picChg chg="add del mod">
          <ac:chgData name="Amaury de Hemptinne" userId="09d4c125-315e-4fbf-9d12-d285a3ad4c3f" providerId="ADAL" clId="{6F976FE4-92F6-4B2C-9639-72087A101F2B}" dt="2022-01-26T13:34:16.537" v="122"/>
          <ac:picMkLst>
            <pc:docMk/>
            <pc:sldMk cId="3054681992" sldId="846"/>
            <ac:picMk id="8" creationId="{F80F90AC-CAE0-47BB-BDB2-EE08FD707551}"/>
          </ac:picMkLst>
        </pc:picChg>
        <pc:picChg chg="add del mod">
          <ac:chgData name="Amaury de Hemptinne" userId="09d4c125-315e-4fbf-9d12-d285a3ad4c3f" providerId="ADAL" clId="{6F976FE4-92F6-4B2C-9639-72087A101F2B}" dt="2022-01-26T13:34:16.537" v="122"/>
          <ac:picMkLst>
            <pc:docMk/>
            <pc:sldMk cId="3054681992" sldId="846"/>
            <ac:picMk id="9" creationId="{FF000B23-F0D3-487F-8627-5094787ED32A}"/>
          </ac:picMkLst>
        </pc:picChg>
        <pc:picChg chg="mod">
          <ac:chgData name="Amaury de Hemptinne" userId="09d4c125-315e-4fbf-9d12-d285a3ad4c3f" providerId="ADAL" clId="{6F976FE4-92F6-4B2C-9639-72087A101F2B}" dt="2022-01-26T13:34:12.885" v="121"/>
          <ac:picMkLst>
            <pc:docMk/>
            <pc:sldMk cId="3054681992" sldId="846"/>
            <ac:picMk id="12" creationId="{1C02644A-2A39-4CA6-8DE3-A7A13289861C}"/>
          </ac:picMkLst>
        </pc:picChg>
        <pc:picChg chg="add mod">
          <ac:chgData name="Amaury de Hemptinne" userId="09d4c125-315e-4fbf-9d12-d285a3ad4c3f" providerId="ADAL" clId="{6F976FE4-92F6-4B2C-9639-72087A101F2B}" dt="2022-01-26T13:38:56.886" v="544" actId="1036"/>
          <ac:picMkLst>
            <pc:docMk/>
            <pc:sldMk cId="3054681992" sldId="846"/>
            <ac:picMk id="13" creationId="{C09F182D-C822-4C63-ABBD-22933809F0DE}"/>
          </ac:picMkLst>
        </pc:picChg>
        <pc:picChg chg="add mod">
          <ac:chgData name="Amaury de Hemptinne" userId="09d4c125-315e-4fbf-9d12-d285a3ad4c3f" providerId="ADAL" clId="{6F976FE4-92F6-4B2C-9639-72087A101F2B}" dt="2022-01-26T13:38:56.886" v="544" actId="1036"/>
          <ac:picMkLst>
            <pc:docMk/>
            <pc:sldMk cId="3054681992" sldId="846"/>
            <ac:picMk id="14" creationId="{49627F0C-70DD-4FBF-BC47-699BC2AE6D3E}"/>
          </ac:picMkLst>
        </pc:picChg>
        <pc:picChg chg="del mod">
          <ac:chgData name="Amaury de Hemptinne" userId="09d4c125-315e-4fbf-9d12-d285a3ad4c3f" providerId="ADAL" clId="{6F976FE4-92F6-4B2C-9639-72087A101F2B}" dt="2022-01-26T13:34:08.574" v="119" actId="478"/>
          <ac:picMkLst>
            <pc:docMk/>
            <pc:sldMk cId="3054681992" sldId="846"/>
            <ac:picMk id="15" creationId="{59B9A2E4-0541-4A91-A2A7-4FC1534BC57B}"/>
          </ac:picMkLst>
        </pc:picChg>
        <pc:picChg chg="mod">
          <ac:chgData name="Amaury de Hemptinne" userId="09d4c125-315e-4fbf-9d12-d285a3ad4c3f" providerId="ADAL" clId="{6F976FE4-92F6-4B2C-9639-72087A101F2B}" dt="2022-01-26T13:34:21.667" v="123"/>
          <ac:picMkLst>
            <pc:docMk/>
            <pc:sldMk cId="3054681992" sldId="846"/>
            <ac:picMk id="18" creationId="{B13C1B5B-4137-4ADF-95D9-EEEB0CC30BC4}"/>
          </ac:picMkLst>
        </pc:picChg>
      </pc:sldChg>
      <pc:sldChg chg="addSp delSp modSp add mod">
        <pc:chgData name="Amaury de Hemptinne" userId="09d4c125-315e-4fbf-9d12-d285a3ad4c3f" providerId="ADAL" clId="{6F976FE4-92F6-4B2C-9639-72087A101F2B}" dt="2022-01-26T13:40:03.461" v="553"/>
        <pc:sldMkLst>
          <pc:docMk/>
          <pc:sldMk cId="687998338" sldId="847"/>
        </pc:sldMkLst>
        <pc:spChg chg="del">
          <ac:chgData name="Amaury de Hemptinne" userId="09d4c125-315e-4fbf-9d12-d285a3ad4c3f" providerId="ADAL" clId="{6F976FE4-92F6-4B2C-9639-72087A101F2B}" dt="2022-01-26T13:39:40.743" v="547" actId="478"/>
          <ac:spMkLst>
            <pc:docMk/>
            <pc:sldMk cId="687998338" sldId="847"/>
            <ac:spMk id="86" creationId="{631D06CD-6243-4517-B803-38155B64447F}"/>
          </ac:spMkLst>
        </pc:spChg>
        <pc:spChg chg="del">
          <ac:chgData name="Amaury de Hemptinne" userId="09d4c125-315e-4fbf-9d12-d285a3ad4c3f" providerId="ADAL" clId="{6F976FE4-92F6-4B2C-9639-72087A101F2B}" dt="2022-01-26T13:39:40.743" v="547" actId="478"/>
          <ac:spMkLst>
            <pc:docMk/>
            <pc:sldMk cId="687998338" sldId="847"/>
            <ac:spMk id="87" creationId="{2B2C5050-C98E-4BD6-8D77-0C54D173B65D}"/>
          </ac:spMkLst>
        </pc:spChg>
        <pc:spChg chg="del">
          <ac:chgData name="Amaury de Hemptinne" userId="09d4c125-315e-4fbf-9d12-d285a3ad4c3f" providerId="ADAL" clId="{6F976FE4-92F6-4B2C-9639-72087A101F2B}" dt="2022-01-26T13:39:40.743" v="547" actId="478"/>
          <ac:spMkLst>
            <pc:docMk/>
            <pc:sldMk cId="687998338" sldId="847"/>
            <ac:spMk id="88" creationId="{A0BB05A2-2CE0-4C98-94DE-AB58B1BB97E7}"/>
          </ac:spMkLst>
        </pc:spChg>
        <pc:spChg chg="del">
          <ac:chgData name="Amaury de Hemptinne" userId="09d4c125-315e-4fbf-9d12-d285a3ad4c3f" providerId="ADAL" clId="{6F976FE4-92F6-4B2C-9639-72087A101F2B}" dt="2022-01-26T13:39:40.743" v="547" actId="478"/>
          <ac:spMkLst>
            <pc:docMk/>
            <pc:sldMk cId="687998338" sldId="847"/>
            <ac:spMk id="89" creationId="{E47A8B09-0C57-4D66-8F23-2338BC01E7B8}"/>
          </ac:spMkLst>
        </pc:spChg>
        <pc:spChg chg="del">
          <ac:chgData name="Amaury de Hemptinne" userId="09d4c125-315e-4fbf-9d12-d285a3ad4c3f" providerId="ADAL" clId="{6F976FE4-92F6-4B2C-9639-72087A101F2B}" dt="2022-01-26T13:39:40.743" v="547" actId="478"/>
          <ac:spMkLst>
            <pc:docMk/>
            <pc:sldMk cId="687998338" sldId="847"/>
            <ac:spMk id="90" creationId="{4B506364-584B-4F4D-AEF3-BDA17EAA989B}"/>
          </ac:spMkLst>
        </pc:spChg>
        <pc:spChg chg="del">
          <ac:chgData name="Amaury de Hemptinne" userId="09d4c125-315e-4fbf-9d12-d285a3ad4c3f" providerId="ADAL" clId="{6F976FE4-92F6-4B2C-9639-72087A101F2B}" dt="2022-01-26T13:39:40.743" v="547" actId="478"/>
          <ac:spMkLst>
            <pc:docMk/>
            <pc:sldMk cId="687998338" sldId="847"/>
            <ac:spMk id="91" creationId="{61498E75-B124-4E33-9206-351FEADDB1B2}"/>
          </ac:spMkLst>
        </pc:spChg>
        <pc:spChg chg="del">
          <ac:chgData name="Amaury de Hemptinne" userId="09d4c125-315e-4fbf-9d12-d285a3ad4c3f" providerId="ADAL" clId="{6F976FE4-92F6-4B2C-9639-72087A101F2B}" dt="2022-01-26T13:39:40.743" v="547" actId="478"/>
          <ac:spMkLst>
            <pc:docMk/>
            <pc:sldMk cId="687998338" sldId="847"/>
            <ac:spMk id="92" creationId="{F25EEBA3-20A0-4AE2-A924-B50FACAC1C84}"/>
          </ac:spMkLst>
        </pc:spChg>
        <pc:spChg chg="del">
          <ac:chgData name="Amaury de Hemptinne" userId="09d4c125-315e-4fbf-9d12-d285a3ad4c3f" providerId="ADAL" clId="{6F976FE4-92F6-4B2C-9639-72087A101F2B}" dt="2022-01-26T13:39:40.743" v="547" actId="478"/>
          <ac:spMkLst>
            <pc:docMk/>
            <pc:sldMk cId="687998338" sldId="847"/>
            <ac:spMk id="93" creationId="{D9D71662-5FDC-42D2-AA58-5DEED345B2B5}"/>
          </ac:spMkLst>
        </pc:spChg>
        <pc:spChg chg="del">
          <ac:chgData name="Amaury de Hemptinne" userId="09d4c125-315e-4fbf-9d12-d285a3ad4c3f" providerId="ADAL" clId="{6F976FE4-92F6-4B2C-9639-72087A101F2B}" dt="2022-01-26T13:39:40.743" v="547" actId="478"/>
          <ac:spMkLst>
            <pc:docMk/>
            <pc:sldMk cId="687998338" sldId="847"/>
            <ac:spMk id="94" creationId="{122FE404-4D1A-4E14-A194-5ECB44747B41}"/>
          </ac:spMkLst>
        </pc:spChg>
        <pc:spChg chg="del">
          <ac:chgData name="Amaury de Hemptinne" userId="09d4c125-315e-4fbf-9d12-d285a3ad4c3f" providerId="ADAL" clId="{6F976FE4-92F6-4B2C-9639-72087A101F2B}" dt="2022-01-26T13:39:40.743" v="547" actId="478"/>
          <ac:spMkLst>
            <pc:docMk/>
            <pc:sldMk cId="687998338" sldId="847"/>
            <ac:spMk id="95" creationId="{635473EA-A8D6-47A4-8F23-4C877AF3B87E}"/>
          </ac:spMkLst>
        </pc:spChg>
        <pc:spChg chg="del">
          <ac:chgData name="Amaury de Hemptinne" userId="09d4c125-315e-4fbf-9d12-d285a3ad4c3f" providerId="ADAL" clId="{6F976FE4-92F6-4B2C-9639-72087A101F2B}" dt="2022-01-26T13:39:40.743" v="547" actId="478"/>
          <ac:spMkLst>
            <pc:docMk/>
            <pc:sldMk cId="687998338" sldId="847"/>
            <ac:spMk id="96" creationId="{0DEF98C7-626D-4C59-A8E6-06DD3819ECB6}"/>
          </ac:spMkLst>
        </pc:spChg>
        <pc:spChg chg="del">
          <ac:chgData name="Amaury de Hemptinne" userId="09d4c125-315e-4fbf-9d12-d285a3ad4c3f" providerId="ADAL" clId="{6F976FE4-92F6-4B2C-9639-72087A101F2B}" dt="2022-01-26T13:39:40.743" v="547" actId="478"/>
          <ac:spMkLst>
            <pc:docMk/>
            <pc:sldMk cId="687998338" sldId="847"/>
            <ac:spMk id="97" creationId="{B13040A6-08D6-46DB-B9C4-5E7B39CC8939}"/>
          </ac:spMkLst>
        </pc:spChg>
        <pc:spChg chg="del">
          <ac:chgData name="Amaury de Hemptinne" userId="09d4c125-315e-4fbf-9d12-d285a3ad4c3f" providerId="ADAL" clId="{6F976FE4-92F6-4B2C-9639-72087A101F2B}" dt="2022-01-26T13:39:40.743" v="547" actId="478"/>
          <ac:spMkLst>
            <pc:docMk/>
            <pc:sldMk cId="687998338" sldId="847"/>
            <ac:spMk id="98" creationId="{FF63DEF9-3F7C-4B3F-9EE5-08FEB6F72A3F}"/>
          </ac:spMkLst>
        </pc:spChg>
        <pc:spChg chg="del">
          <ac:chgData name="Amaury de Hemptinne" userId="09d4c125-315e-4fbf-9d12-d285a3ad4c3f" providerId="ADAL" clId="{6F976FE4-92F6-4B2C-9639-72087A101F2B}" dt="2022-01-26T13:39:40.743" v="547" actId="478"/>
          <ac:spMkLst>
            <pc:docMk/>
            <pc:sldMk cId="687998338" sldId="847"/>
            <ac:spMk id="99" creationId="{D186A566-1CA6-4D67-B574-8A377767AC05}"/>
          </ac:spMkLst>
        </pc:spChg>
        <pc:spChg chg="del">
          <ac:chgData name="Amaury de Hemptinne" userId="09d4c125-315e-4fbf-9d12-d285a3ad4c3f" providerId="ADAL" clId="{6F976FE4-92F6-4B2C-9639-72087A101F2B}" dt="2022-01-26T13:39:40.743" v="547" actId="478"/>
          <ac:spMkLst>
            <pc:docMk/>
            <pc:sldMk cId="687998338" sldId="847"/>
            <ac:spMk id="100" creationId="{9FD74BD8-82BB-4CA0-91BB-469F66F25A0F}"/>
          </ac:spMkLst>
        </pc:spChg>
        <pc:spChg chg="del">
          <ac:chgData name="Amaury de Hemptinne" userId="09d4c125-315e-4fbf-9d12-d285a3ad4c3f" providerId="ADAL" clId="{6F976FE4-92F6-4B2C-9639-72087A101F2B}" dt="2022-01-26T13:39:40.743" v="547" actId="478"/>
          <ac:spMkLst>
            <pc:docMk/>
            <pc:sldMk cId="687998338" sldId="847"/>
            <ac:spMk id="101" creationId="{93337FC4-AF60-4E37-91C7-EFA549CF9A9B}"/>
          </ac:spMkLst>
        </pc:spChg>
        <pc:spChg chg="del">
          <ac:chgData name="Amaury de Hemptinne" userId="09d4c125-315e-4fbf-9d12-d285a3ad4c3f" providerId="ADAL" clId="{6F976FE4-92F6-4B2C-9639-72087A101F2B}" dt="2022-01-26T13:39:40.743" v="547" actId="478"/>
          <ac:spMkLst>
            <pc:docMk/>
            <pc:sldMk cId="687998338" sldId="847"/>
            <ac:spMk id="102" creationId="{F2C7AF2B-BD53-48A8-99F6-318F5DBC022D}"/>
          </ac:spMkLst>
        </pc:spChg>
        <pc:spChg chg="del">
          <ac:chgData name="Amaury de Hemptinne" userId="09d4c125-315e-4fbf-9d12-d285a3ad4c3f" providerId="ADAL" clId="{6F976FE4-92F6-4B2C-9639-72087A101F2B}" dt="2022-01-26T13:39:40.743" v="547" actId="478"/>
          <ac:spMkLst>
            <pc:docMk/>
            <pc:sldMk cId="687998338" sldId="847"/>
            <ac:spMk id="103" creationId="{446ACA3C-51D9-49F6-A454-4A200624C23C}"/>
          </ac:spMkLst>
        </pc:spChg>
        <pc:spChg chg="del">
          <ac:chgData name="Amaury de Hemptinne" userId="09d4c125-315e-4fbf-9d12-d285a3ad4c3f" providerId="ADAL" clId="{6F976FE4-92F6-4B2C-9639-72087A101F2B}" dt="2022-01-26T13:39:40.743" v="547" actId="478"/>
          <ac:spMkLst>
            <pc:docMk/>
            <pc:sldMk cId="687998338" sldId="847"/>
            <ac:spMk id="104" creationId="{7BDC9030-7D94-42C3-9A63-2DD441181177}"/>
          </ac:spMkLst>
        </pc:spChg>
        <pc:spChg chg="del">
          <ac:chgData name="Amaury de Hemptinne" userId="09d4c125-315e-4fbf-9d12-d285a3ad4c3f" providerId="ADAL" clId="{6F976FE4-92F6-4B2C-9639-72087A101F2B}" dt="2022-01-26T13:39:40.743" v="547" actId="478"/>
          <ac:spMkLst>
            <pc:docMk/>
            <pc:sldMk cId="687998338" sldId="847"/>
            <ac:spMk id="105" creationId="{7BF59D45-6BEE-4E0B-BC9E-DC13083FE919}"/>
          </ac:spMkLst>
        </pc:spChg>
        <pc:spChg chg="del">
          <ac:chgData name="Amaury de Hemptinne" userId="09d4c125-315e-4fbf-9d12-d285a3ad4c3f" providerId="ADAL" clId="{6F976FE4-92F6-4B2C-9639-72087A101F2B}" dt="2022-01-26T13:39:40.743" v="547" actId="478"/>
          <ac:spMkLst>
            <pc:docMk/>
            <pc:sldMk cId="687998338" sldId="847"/>
            <ac:spMk id="106" creationId="{1DD4CB9F-78D7-4B64-B473-F3A8AF900C98}"/>
          </ac:spMkLst>
        </pc:spChg>
        <pc:spChg chg="del">
          <ac:chgData name="Amaury de Hemptinne" userId="09d4c125-315e-4fbf-9d12-d285a3ad4c3f" providerId="ADAL" clId="{6F976FE4-92F6-4B2C-9639-72087A101F2B}" dt="2022-01-26T13:39:40.743" v="547" actId="478"/>
          <ac:spMkLst>
            <pc:docMk/>
            <pc:sldMk cId="687998338" sldId="847"/>
            <ac:spMk id="108" creationId="{D10B16A0-12BF-461C-A93B-A623821C2767}"/>
          </ac:spMkLst>
        </pc:spChg>
        <pc:spChg chg="del">
          <ac:chgData name="Amaury de Hemptinne" userId="09d4c125-315e-4fbf-9d12-d285a3ad4c3f" providerId="ADAL" clId="{6F976FE4-92F6-4B2C-9639-72087A101F2B}" dt="2022-01-26T13:39:40.743" v="547" actId="478"/>
          <ac:spMkLst>
            <pc:docMk/>
            <pc:sldMk cId="687998338" sldId="847"/>
            <ac:spMk id="109" creationId="{0D94E149-6009-4A6E-819C-28334B7480E7}"/>
          </ac:spMkLst>
        </pc:spChg>
        <pc:spChg chg="del">
          <ac:chgData name="Amaury de Hemptinne" userId="09d4c125-315e-4fbf-9d12-d285a3ad4c3f" providerId="ADAL" clId="{6F976FE4-92F6-4B2C-9639-72087A101F2B}" dt="2022-01-26T13:39:40.743" v="547" actId="478"/>
          <ac:spMkLst>
            <pc:docMk/>
            <pc:sldMk cId="687998338" sldId="847"/>
            <ac:spMk id="110" creationId="{5D6025BF-3B6E-41AE-8912-680F390B98F2}"/>
          </ac:spMkLst>
        </pc:spChg>
        <pc:spChg chg="del">
          <ac:chgData name="Amaury de Hemptinne" userId="09d4c125-315e-4fbf-9d12-d285a3ad4c3f" providerId="ADAL" clId="{6F976FE4-92F6-4B2C-9639-72087A101F2B}" dt="2022-01-26T13:39:40.743" v="547" actId="478"/>
          <ac:spMkLst>
            <pc:docMk/>
            <pc:sldMk cId="687998338" sldId="847"/>
            <ac:spMk id="111" creationId="{70F29BA4-2AC9-4191-930E-7E5A13D87DC9}"/>
          </ac:spMkLst>
        </pc:spChg>
        <pc:spChg chg="del">
          <ac:chgData name="Amaury de Hemptinne" userId="09d4c125-315e-4fbf-9d12-d285a3ad4c3f" providerId="ADAL" clId="{6F976FE4-92F6-4B2C-9639-72087A101F2B}" dt="2022-01-26T13:39:40.743" v="547" actId="478"/>
          <ac:spMkLst>
            <pc:docMk/>
            <pc:sldMk cId="687998338" sldId="847"/>
            <ac:spMk id="112" creationId="{201A1CBA-5F37-4B37-8F67-FA529314E351}"/>
          </ac:spMkLst>
        </pc:spChg>
        <pc:spChg chg="del">
          <ac:chgData name="Amaury de Hemptinne" userId="09d4c125-315e-4fbf-9d12-d285a3ad4c3f" providerId="ADAL" clId="{6F976FE4-92F6-4B2C-9639-72087A101F2B}" dt="2022-01-26T13:39:40.743" v="547" actId="478"/>
          <ac:spMkLst>
            <pc:docMk/>
            <pc:sldMk cId="687998338" sldId="847"/>
            <ac:spMk id="113" creationId="{10CF31D6-4096-4505-B276-8B1C36B89847}"/>
          </ac:spMkLst>
        </pc:spChg>
        <pc:spChg chg="del">
          <ac:chgData name="Amaury de Hemptinne" userId="09d4c125-315e-4fbf-9d12-d285a3ad4c3f" providerId="ADAL" clId="{6F976FE4-92F6-4B2C-9639-72087A101F2B}" dt="2022-01-26T13:39:40.743" v="547" actId="478"/>
          <ac:spMkLst>
            <pc:docMk/>
            <pc:sldMk cId="687998338" sldId="847"/>
            <ac:spMk id="114" creationId="{1B6F86EB-D6B2-4FF3-9188-36EDEC12A9E6}"/>
          </ac:spMkLst>
        </pc:spChg>
        <pc:spChg chg="del">
          <ac:chgData name="Amaury de Hemptinne" userId="09d4c125-315e-4fbf-9d12-d285a3ad4c3f" providerId="ADAL" clId="{6F976FE4-92F6-4B2C-9639-72087A101F2B}" dt="2022-01-26T13:39:40.743" v="547" actId="478"/>
          <ac:spMkLst>
            <pc:docMk/>
            <pc:sldMk cId="687998338" sldId="847"/>
            <ac:spMk id="115" creationId="{AFC62CAB-0D00-48A7-9972-747271A23A43}"/>
          </ac:spMkLst>
        </pc:spChg>
        <pc:spChg chg="del">
          <ac:chgData name="Amaury de Hemptinne" userId="09d4c125-315e-4fbf-9d12-d285a3ad4c3f" providerId="ADAL" clId="{6F976FE4-92F6-4B2C-9639-72087A101F2B}" dt="2022-01-26T13:39:40.743" v="547" actId="478"/>
          <ac:spMkLst>
            <pc:docMk/>
            <pc:sldMk cId="687998338" sldId="847"/>
            <ac:spMk id="116" creationId="{D583FD8A-2819-40F7-A305-9B61BE141ADD}"/>
          </ac:spMkLst>
        </pc:spChg>
        <pc:spChg chg="del">
          <ac:chgData name="Amaury de Hemptinne" userId="09d4c125-315e-4fbf-9d12-d285a3ad4c3f" providerId="ADAL" clId="{6F976FE4-92F6-4B2C-9639-72087A101F2B}" dt="2022-01-26T13:39:40.743" v="547" actId="478"/>
          <ac:spMkLst>
            <pc:docMk/>
            <pc:sldMk cId="687998338" sldId="847"/>
            <ac:spMk id="117" creationId="{B9308492-C28C-4BEF-B72E-523A17B8EBE3}"/>
          </ac:spMkLst>
        </pc:spChg>
        <pc:spChg chg="del">
          <ac:chgData name="Amaury de Hemptinne" userId="09d4c125-315e-4fbf-9d12-d285a3ad4c3f" providerId="ADAL" clId="{6F976FE4-92F6-4B2C-9639-72087A101F2B}" dt="2022-01-26T13:39:40.743" v="547" actId="478"/>
          <ac:spMkLst>
            <pc:docMk/>
            <pc:sldMk cId="687998338" sldId="847"/>
            <ac:spMk id="118" creationId="{1B67DF92-168B-478B-8A8F-A7960CCD268B}"/>
          </ac:spMkLst>
        </pc:spChg>
        <pc:spChg chg="del">
          <ac:chgData name="Amaury de Hemptinne" userId="09d4c125-315e-4fbf-9d12-d285a3ad4c3f" providerId="ADAL" clId="{6F976FE4-92F6-4B2C-9639-72087A101F2B}" dt="2022-01-26T13:39:40.743" v="547" actId="478"/>
          <ac:spMkLst>
            <pc:docMk/>
            <pc:sldMk cId="687998338" sldId="847"/>
            <ac:spMk id="119" creationId="{41857172-7983-4291-98E9-3BCEED492921}"/>
          </ac:spMkLst>
        </pc:spChg>
        <pc:spChg chg="del">
          <ac:chgData name="Amaury de Hemptinne" userId="09d4c125-315e-4fbf-9d12-d285a3ad4c3f" providerId="ADAL" clId="{6F976FE4-92F6-4B2C-9639-72087A101F2B}" dt="2022-01-26T13:39:40.743" v="547" actId="478"/>
          <ac:spMkLst>
            <pc:docMk/>
            <pc:sldMk cId="687998338" sldId="847"/>
            <ac:spMk id="120" creationId="{71CC7AE3-BE51-4130-8A90-B7729D0A99AC}"/>
          </ac:spMkLst>
        </pc:spChg>
        <pc:spChg chg="del">
          <ac:chgData name="Amaury de Hemptinne" userId="09d4c125-315e-4fbf-9d12-d285a3ad4c3f" providerId="ADAL" clId="{6F976FE4-92F6-4B2C-9639-72087A101F2B}" dt="2022-01-26T13:39:40.743" v="547" actId="478"/>
          <ac:spMkLst>
            <pc:docMk/>
            <pc:sldMk cId="687998338" sldId="847"/>
            <ac:spMk id="121" creationId="{3A23BFAB-7A0C-4495-A02A-31336E563AB8}"/>
          </ac:spMkLst>
        </pc:spChg>
        <pc:spChg chg="del">
          <ac:chgData name="Amaury de Hemptinne" userId="09d4c125-315e-4fbf-9d12-d285a3ad4c3f" providerId="ADAL" clId="{6F976FE4-92F6-4B2C-9639-72087A101F2B}" dt="2022-01-26T13:39:40.743" v="547" actId="478"/>
          <ac:spMkLst>
            <pc:docMk/>
            <pc:sldMk cId="687998338" sldId="847"/>
            <ac:spMk id="122" creationId="{FD3FBBF0-1B01-42BA-B294-6777ED4BFD5D}"/>
          </ac:spMkLst>
        </pc:spChg>
        <pc:spChg chg="del">
          <ac:chgData name="Amaury de Hemptinne" userId="09d4c125-315e-4fbf-9d12-d285a3ad4c3f" providerId="ADAL" clId="{6F976FE4-92F6-4B2C-9639-72087A101F2B}" dt="2022-01-26T13:39:40.743" v="547" actId="478"/>
          <ac:spMkLst>
            <pc:docMk/>
            <pc:sldMk cId="687998338" sldId="847"/>
            <ac:spMk id="123" creationId="{A3D4EE62-0496-49FC-B3AE-209492DD858D}"/>
          </ac:spMkLst>
        </pc:spChg>
        <pc:spChg chg="del">
          <ac:chgData name="Amaury de Hemptinne" userId="09d4c125-315e-4fbf-9d12-d285a3ad4c3f" providerId="ADAL" clId="{6F976FE4-92F6-4B2C-9639-72087A101F2B}" dt="2022-01-26T13:39:40.743" v="547" actId="478"/>
          <ac:spMkLst>
            <pc:docMk/>
            <pc:sldMk cId="687998338" sldId="847"/>
            <ac:spMk id="124" creationId="{AEDCA4A0-04EC-42D0-B917-D902ACA3B222}"/>
          </ac:spMkLst>
        </pc:spChg>
        <pc:spChg chg="del">
          <ac:chgData name="Amaury de Hemptinne" userId="09d4c125-315e-4fbf-9d12-d285a3ad4c3f" providerId="ADAL" clId="{6F976FE4-92F6-4B2C-9639-72087A101F2B}" dt="2022-01-26T13:39:40.743" v="547" actId="478"/>
          <ac:spMkLst>
            <pc:docMk/>
            <pc:sldMk cId="687998338" sldId="847"/>
            <ac:spMk id="127" creationId="{73DA4C60-539B-46CD-BFE1-B56D4C748328}"/>
          </ac:spMkLst>
        </pc:spChg>
        <pc:spChg chg="del">
          <ac:chgData name="Amaury de Hemptinne" userId="09d4c125-315e-4fbf-9d12-d285a3ad4c3f" providerId="ADAL" clId="{6F976FE4-92F6-4B2C-9639-72087A101F2B}" dt="2022-01-26T13:39:40.743" v="547" actId="478"/>
          <ac:spMkLst>
            <pc:docMk/>
            <pc:sldMk cId="687998338" sldId="847"/>
            <ac:spMk id="128" creationId="{DDAF455B-EB95-4CB4-9114-7FDC20BDAC76}"/>
          </ac:spMkLst>
        </pc:spChg>
        <pc:spChg chg="del">
          <ac:chgData name="Amaury de Hemptinne" userId="09d4c125-315e-4fbf-9d12-d285a3ad4c3f" providerId="ADAL" clId="{6F976FE4-92F6-4B2C-9639-72087A101F2B}" dt="2022-01-26T13:39:40.743" v="547" actId="478"/>
          <ac:spMkLst>
            <pc:docMk/>
            <pc:sldMk cId="687998338" sldId="847"/>
            <ac:spMk id="129" creationId="{A48F949E-6A1D-4535-BCC1-95F89B510733}"/>
          </ac:spMkLst>
        </pc:spChg>
        <pc:spChg chg="del">
          <ac:chgData name="Amaury de Hemptinne" userId="09d4c125-315e-4fbf-9d12-d285a3ad4c3f" providerId="ADAL" clId="{6F976FE4-92F6-4B2C-9639-72087A101F2B}" dt="2022-01-26T13:39:40.743" v="547" actId="478"/>
          <ac:spMkLst>
            <pc:docMk/>
            <pc:sldMk cId="687998338" sldId="847"/>
            <ac:spMk id="130" creationId="{E976A7D8-F7F5-41D5-AD81-C7B7C7F09CA3}"/>
          </ac:spMkLst>
        </pc:spChg>
        <pc:spChg chg="del">
          <ac:chgData name="Amaury de Hemptinne" userId="09d4c125-315e-4fbf-9d12-d285a3ad4c3f" providerId="ADAL" clId="{6F976FE4-92F6-4B2C-9639-72087A101F2B}" dt="2022-01-26T13:39:40.743" v="547" actId="478"/>
          <ac:spMkLst>
            <pc:docMk/>
            <pc:sldMk cId="687998338" sldId="847"/>
            <ac:spMk id="131" creationId="{CA681A9B-E09E-4482-BA74-9D667A3A7C22}"/>
          </ac:spMkLst>
        </pc:spChg>
        <pc:spChg chg="del">
          <ac:chgData name="Amaury de Hemptinne" userId="09d4c125-315e-4fbf-9d12-d285a3ad4c3f" providerId="ADAL" clId="{6F976FE4-92F6-4B2C-9639-72087A101F2B}" dt="2022-01-26T13:39:40.743" v="547" actId="478"/>
          <ac:spMkLst>
            <pc:docMk/>
            <pc:sldMk cId="687998338" sldId="847"/>
            <ac:spMk id="132" creationId="{0356A82C-52B1-4878-962C-2BA4A55859B2}"/>
          </ac:spMkLst>
        </pc:spChg>
        <pc:spChg chg="del">
          <ac:chgData name="Amaury de Hemptinne" userId="09d4c125-315e-4fbf-9d12-d285a3ad4c3f" providerId="ADAL" clId="{6F976FE4-92F6-4B2C-9639-72087A101F2B}" dt="2022-01-26T13:39:40.743" v="547" actId="478"/>
          <ac:spMkLst>
            <pc:docMk/>
            <pc:sldMk cId="687998338" sldId="847"/>
            <ac:spMk id="141" creationId="{60549CDE-5934-4B9A-A019-2F8A8A0B3E91}"/>
          </ac:spMkLst>
        </pc:spChg>
        <pc:spChg chg="del">
          <ac:chgData name="Amaury de Hemptinne" userId="09d4c125-315e-4fbf-9d12-d285a3ad4c3f" providerId="ADAL" clId="{6F976FE4-92F6-4B2C-9639-72087A101F2B}" dt="2022-01-26T13:39:40.743" v="547" actId="478"/>
          <ac:spMkLst>
            <pc:docMk/>
            <pc:sldMk cId="687998338" sldId="847"/>
            <ac:spMk id="143" creationId="{D3AFA737-5825-4B26-9BF7-BB2C0C84A7E2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151" creationId="{DDF3C285-0CC3-4B08-BA5B-AC5314C9F684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152" creationId="{E14676D9-5231-4A91-BCA4-2EB90082CB2C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153" creationId="{C22979DA-6280-4A7A-8D6C-756C0CE1E95C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154" creationId="{04120459-8B71-4789-9A11-D8A57FF344A2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155" creationId="{01A3B094-8F72-4A69-91FC-34B00BB28942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156" creationId="{1E856D1C-9062-4691-8737-DF3A7415CECC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157" creationId="{F233A303-9E98-4A58-A4AE-7AE49A2E6639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158" creationId="{9657DB76-BD04-4E15-B6C0-E846F4C97B2B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159" creationId="{794DC789-9A67-47E3-95AF-C3F321DF03CF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160" creationId="{6F57CA9F-93D3-471F-9017-8216480897C6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161" creationId="{26532404-472F-47D4-BD1D-E98F846A9327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162" creationId="{5FA480E8-E7D2-493B-B7DB-0FBBAC329DC6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163" creationId="{3D659FA3-E79C-4AFD-BCC8-C81BF46C894F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164" creationId="{5672762D-E8B9-435D-B0E6-1AA2BB304C70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165" creationId="{D01EACB0-1220-4723-8BB7-74C29449F6C2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166" creationId="{5162D812-BB5F-4906-BD78-A03047EB5EFC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167" creationId="{93F832D3-5B8F-4937-BE39-0313A4E177EB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168" creationId="{BC132948-3ACC-4F08-A039-108A030A77D1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169" creationId="{2220763A-3BC8-400E-8894-8827CBF8B209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170" creationId="{1A929BB7-C6EF-40A9-BB1C-3740E3996404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171" creationId="{4255C521-1485-4FC6-9AA3-3090C5EC3931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173" creationId="{47885FF8-0D67-4646-A953-C5989A50156B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174" creationId="{17A280A1-0834-496D-A515-1180F00BC07C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175" creationId="{72235248-A75F-4EF9-BF66-E4DCF6318B56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176" creationId="{3FB97607-DA36-488F-89E3-B2D17100C186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177" creationId="{49BE4A76-1314-4BD2-871D-3CA3CDEBE351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178" creationId="{AE0BDDD0-0D7E-4057-B90B-FC8DD1D037F4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179" creationId="{AA852937-8B73-456E-ACAC-F0FA353AD608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180" creationId="{375955FE-48F9-4D8A-B570-49D47038FA75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181" creationId="{133228C8-062A-4505-BAF6-AFF034DC0210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182" creationId="{56936A07-AFD8-4065-932B-D89AB4669565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183" creationId="{52D5C592-95C2-4D15-88A8-B1360AD987A3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184" creationId="{0945229F-AEB8-4FAA-85A4-ECDE6237EE57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185" creationId="{503081D6-A9E0-4EE7-93EE-92019BD229FC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186" creationId="{E8F1B28F-04C1-4A7E-A833-605B35849A34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187" creationId="{32975FC6-1122-4F88-A842-72CAEE806678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188" creationId="{6C8B00DD-BC3E-4327-9633-B31B33B9A759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189" creationId="{059762B9-AD8C-4627-A2D5-8B68B720ECF2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190" creationId="{69F55784-0DF3-464C-B73C-11C94F3BD387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191" creationId="{CAFF2351-A010-487E-A90C-2ABC29CBD171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192" creationId="{0345CD72-49B7-4D5F-B7F7-38A9F9E10E1E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193" creationId="{125771D7-F69C-4F12-AA82-46CC05804A1D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194" creationId="{B650E94B-D4F4-4A79-91EE-34A0E702D1E8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203" creationId="{F4F577AF-F0CE-437B-B298-4EE9E708A92D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204" creationId="{EADCD6DF-8D71-43FF-8583-92800AF6FA77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205" creationId="{48FD90B1-BDE5-47B5-A66D-00FB8AF65A15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242" creationId="{8CABD46C-6844-4205-B886-20F2C8C58906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243" creationId="{AE13AD5C-2BD1-40C0-B1A3-888B55A3C304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244" creationId="{4CF0EDFC-725E-4CC5-B8E9-06CF804019EE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261" creationId="{89044D9B-4E87-4191-BC66-58882A54006C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262" creationId="{81A695C1-8851-4D30-8429-E645B1379389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267" creationId="{8474576D-243E-400F-BF70-217699AF0581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268" creationId="{C0B99CD8-74CB-41CE-A892-D1C7F70BEB61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269" creationId="{D2A05DF5-D1BB-431B-826F-36B18092BF74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270" creationId="{7E7073B3-8F93-4D10-8A38-A71A0493DEBE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271" creationId="{15AF9DEB-2C08-40F6-B53A-D42A96C7D49B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272" creationId="{D4C3B982-C1FC-4C72-BD9A-74D6D8FD41DF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273" creationId="{08F66CFC-3A09-4F15-8DC8-2A60298FE960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274" creationId="{ADEE2240-A718-4C53-AB96-632FE7523185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275" creationId="{7CF28799-BD72-4B70-899B-932D98F33D89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276" creationId="{4FABADBA-34A7-4D26-B941-DCF381004BAE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277" creationId="{20383E4E-D31A-430B-8B92-FE2A16CA490C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278" creationId="{8DA979A3-696A-4C3B-9681-5A7E8D124CE5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279" creationId="{C70326A8-49E0-44EA-95F6-435842A01512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280" creationId="{0BC7B3F9-6D50-4283-B183-B3F856305A0C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281" creationId="{FB4E117A-5CF0-4712-917E-4F839F4053DD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282" creationId="{68D66096-C166-4559-9202-9EB6D9632C8C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283" creationId="{1FB64FF4-92CD-4A31-B962-625D38E40896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284" creationId="{CEB213C2-E21A-42CF-9171-D58025F55FD5}"/>
          </ac:spMkLst>
        </pc:spChg>
        <pc:spChg chg="mod">
          <ac:chgData name="Amaury de Hemptinne" userId="09d4c125-315e-4fbf-9d12-d285a3ad4c3f" providerId="ADAL" clId="{6F976FE4-92F6-4B2C-9639-72087A101F2B}" dt="2022-01-26T13:39:41.845" v="548"/>
          <ac:spMkLst>
            <pc:docMk/>
            <pc:sldMk cId="687998338" sldId="847"/>
            <ac:spMk id="285" creationId="{CBC12C17-6C05-4DE8-845E-522275FCCCC3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291" creationId="{72FB1080-02BF-4459-96E9-8630418F6051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292" creationId="{4BA86782-D307-4707-98A7-1BA7A1DAD2BD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293" creationId="{5540FD81-35BA-4670-8A64-1BE872EC2B6D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294" creationId="{C066E8A3-6044-4AB7-B4E4-EF97D76C68C9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295" creationId="{B3390AF7-E018-4B01-8565-97D11ADB0B89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296" creationId="{4B0E9C55-6C1A-4EB7-B0C7-3C3931341EFB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297" creationId="{830AF0A6-186A-4C2E-9A75-722F55547110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298" creationId="{14071D22-5C95-45B5-9A32-E4F2908C9884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299" creationId="{A6F28954-29B2-47E8-8E14-D86F1EAFF829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300" creationId="{D03110AB-F820-4762-8139-852871D3A7A5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301" creationId="{0854D217-207C-47BB-BD65-31AB3467A8B8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302" creationId="{DDF4F5FD-8A78-472C-A8C4-6EB7689AFCEB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303" creationId="{4A57E833-1C0F-4029-8B34-47614B934C05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304" creationId="{CF2585F7-A422-499D-99E4-9A013B7D1794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305" creationId="{ABC31AF2-9F59-4608-ADB9-5FE3355911AA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306" creationId="{EC34A2C3-BBBE-42CC-95F2-7803848945D9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307" creationId="{39D51B44-0096-4AAD-8D8D-740555983850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308" creationId="{2FEC4393-0006-432A-88C6-AD3E35652C08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309" creationId="{7261862C-F449-4F92-9C2F-33144EBB89F1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310" creationId="{5AC9B418-A2D0-43F5-8D9A-FC3DFC65683A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311" creationId="{852CC8AB-5B3B-48D7-8DA3-3E1AD13171DA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313" creationId="{2BB3F095-E611-478E-A4CE-CD7D624B632F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314" creationId="{F399E301-0936-49BC-A617-126514CA4ACC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315" creationId="{D2A5C4EF-550A-4AD9-9A23-CDA15B855465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316" creationId="{1FBAE7BE-F046-44FE-9748-BE48CE0E2C95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317" creationId="{6B0BCD52-B12D-414E-BDC0-EBA6373CFC18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318" creationId="{A59EE928-94E4-4F1F-99F4-B960F3F673BF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319" creationId="{EA8BEBD0-ECAC-4BC0-A9D1-3648C036D751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320" creationId="{A29E7256-6C30-4DA5-BD46-427914A4DBC8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321" creationId="{F1300C5C-C893-423C-9C0F-65DB5732F33E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322" creationId="{4C00BC59-F5B1-4140-87B3-5271A2CD57F1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323" creationId="{FE1F872C-2AD3-41BA-8EA4-1C51569B8D56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324" creationId="{5F32197E-2996-4A4E-8E31-E49E35760E02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325" creationId="{32FC1EDF-C2E4-45EB-A906-F2DBAF46B60D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326" creationId="{F7B0BF4E-BE68-446D-9F04-ED5F68F9825E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327" creationId="{3A0C8D43-71E3-49EA-AF09-D5B681B04EFA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328" creationId="{849F58B9-C9FC-42F2-8196-1A790ECBB0B5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329" creationId="{3A55DB63-D001-4FD6-898A-3C736ED3ED3E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330" creationId="{87DEBB0A-DAB4-44A3-B5B9-210AF8E29C22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331" creationId="{27FDD3D8-5C35-4419-9826-DE0A475A033C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332" creationId="{DD09CAA9-427D-472D-8677-120C8694F69A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333" creationId="{BBA83EA1-B0EB-4BD9-AAC8-96B9EB5F90FD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334" creationId="{0640D6F5-B013-49E8-8406-FDD059C37C8E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343" creationId="{6FAF93DB-0DB2-43EE-88F6-4980F9508E61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344" creationId="{1AB52F41-9FF7-4200-BAAB-378EAA43B47C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345" creationId="{ECFC63FA-8E89-462E-AF5C-9A6476EE61D0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382" creationId="{31C637E6-9C96-4788-A3DB-B41CD35B5187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383" creationId="{BFE726CB-6B2C-4642-BF87-9EC866B14BAD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384" creationId="{57F47D5B-A3EF-4393-9514-FACF39867FC9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401" creationId="{DEA6B37C-0E75-4FE9-84F2-9710646C8A8D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402" creationId="{E8C9BD84-003B-442B-AE80-211190FBAF47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407" creationId="{728537DE-5838-4D2D-88F2-44A523C7B7DE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408" creationId="{72551102-D038-4C61-A2B8-B20A36E5D981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409" creationId="{A9B6E19A-E0BA-4631-9AEF-C1B18341FE5D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410" creationId="{CC5F259C-1DA1-4280-9C00-03AA33D35A81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411" creationId="{86141BE5-E8EB-470E-B825-5340DDF0A4C8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412" creationId="{32FC415C-AB34-4F4F-9EDF-524C428E5846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413" creationId="{D553ED1D-57FF-4E3A-A883-D55B5868599D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414" creationId="{55C4C928-B93B-42A0-A312-61820AA41D26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415" creationId="{E5652B44-4C56-44CC-8C79-5B04A0975132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416" creationId="{65CF032D-9C31-4C44-A668-9745DA2629C0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417" creationId="{C1E325F3-A155-4345-B8D2-31C02F0733FE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418" creationId="{5036C00B-FB9C-40A0-9A57-9522821FC11F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419" creationId="{F41C4C43-CE04-4DF8-9467-B55618F573F8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420" creationId="{1FDC8AD5-6E10-4963-97A5-FC0D477E2760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421" creationId="{D98EC513-165A-4724-A552-5942D4DD282E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422" creationId="{69D78F07-FE93-46C1-9C33-50E54AF7F751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423" creationId="{2C56910A-5044-4962-8825-20C3D5D18AFA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424" creationId="{20171C28-831D-43A1-826E-212A5E6A719D}"/>
          </ac:spMkLst>
        </pc:spChg>
        <pc:spChg chg="mod">
          <ac:chgData name="Amaury de Hemptinne" userId="09d4c125-315e-4fbf-9d12-d285a3ad4c3f" providerId="ADAL" clId="{6F976FE4-92F6-4B2C-9639-72087A101F2B}" dt="2022-01-26T13:39:57.358" v="552" actId="571"/>
          <ac:spMkLst>
            <pc:docMk/>
            <pc:sldMk cId="687998338" sldId="847"/>
            <ac:spMk id="425" creationId="{8F4B35A1-9CE1-4E45-989C-2FF51E07BA0E}"/>
          </ac:spMkLst>
        </pc:spChg>
        <pc:grpChg chg="del">
          <ac:chgData name="Amaury de Hemptinne" userId="09d4c125-315e-4fbf-9d12-d285a3ad4c3f" providerId="ADAL" clId="{6F976FE4-92F6-4B2C-9639-72087A101F2B}" dt="2022-01-26T13:39:40.743" v="547" actId="478"/>
          <ac:grpSpMkLst>
            <pc:docMk/>
            <pc:sldMk cId="687998338" sldId="847"/>
            <ac:grpSpMk id="5" creationId="{D986B594-02A6-48D1-BF3D-8672321C24BD}"/>
          </ac:grpSpMkLst>
        </pc:grpChg>
        <pc:grpChg chg="add mod">
          <ac:chgData name="Amaury de Hemptinne" userId="09d4c125-315e-4fbf-9d12-d285a3ad4c3f" providerId="ADAL" clId="{6F976FE4-92F6-4B2C-9639-72087A101F2B}" dt="2022-01-26T13:40:03.461" v="553"/>
          <ac:grpSpMkLst>
            <pc:docMk/>
            <pc:sldMk cId="687998338" sldId="847"/>
            <ac:grpSpMk id="146" creationId="{28A82B10-039C-461D-A58C-244B73FC0F30}"/>
          </ac:grpSpMkLst>
        </pc:grpChg>
        <pc:grpChg chg="mod">
          <ac:chgData name="Amaury de Hemptinne" userId="09d4c125-315e-4fbf-9d12-d285a3ad4c3f" providerId="ADAL" clId="{6F976FE4-92F6-4B2C-9639-72087A101F2B}" dt="2022-01-26T13:39:41.845" v="548"/>
          <ac:grpSpMkLst>
            <pc:docMk/>
            <pc:sldMk cId="687998338" sldId="847"/>
            <ac:grpSpMk id="245" creationId="{F4B905C9-1479-4676-AD57-BE8A12F75822}"/>
          </ac:grpSpMkLst>
        </pc:grpChg>
        <pc:grpChg chg="add mod">
          <ac:chgData name="Amaury de Hemptinne" userId="09d4c125-315e-4fbf-9d12-d285a3ad4c3f" providerId="ADAL" clId="{6F976FE4-92F6-4B2C-9639-72087A101F2B}" dt="2022-01-26T13:39:57.358" v="552" actId="571"/>
          <ac:grpSpMkLst>
            <pc:docMk/>
            <pc:sldMk cId="687998338" sldId="847"/>
            <ac:grpSpMk id="286" creationId="{CEC94AEF-F5ED-439F-A064-5ECA0F17CC41}"/>
          </ac:grpSpMkLst>
        </pc:grpChg>
        <pc:grpChg chg="mod">
          <ac:chgData name="Amaury de Hemptinne" userId="09d4c125-315e-4fbf-9d12-d285a3ad4c3f" providerId="ADAL" clId="{6F976FE4-92F6-4B2C-9639-72087A101F2B}" dt="2022-01-26T13:39:57.358" v="552" actId="571"/>
          <ac:grpSpMkLst>
            <pc:docMk/>
            <pc:sldMk cId="687998338" sldId="847"/>
            <ac:grpSpMk id="385" creationId="{A7E58C8B-F583-4D70-BC46-CC92096C74D8}"/>
          </ac:grpSpMkLst>
        </pc:grpChg>
        <pc:picChg chg="del">
          <ac:chgData name="Amaury de Hemptinne" userId="09d4c125-315e-4fbf-9d12-d285a3ad4c3f" providerId="ADAL" clId="{6F976FE4-92F6-4B2C-9639-72087A101F2B}" dt="2022-01-26T13:39:37.705" v="546" actId="478"/>
          <ac:picMkLst>
            <pc:docMk/>
            <pc:sldMk cId="687998338" sldId="847"/>
            <ac:picMk id="85" creationId="{94CA07D7-549F-4DDA-BCC9-C606AE381C4B}"/>
          </ac:picMkLst>
        </pc:picChg>
        <pc:picChg chg="del">
          <ac:chgData name="Amaury de Hemptinne" userId="09d4c125-315e-4fbf-9d12-d285a3ad4c3f" providerId="ADAL" clId="{6F976FE4-92F6-4B2C-9639-72087A101F2B}" dt="2022-01-26T13:39:40.743" v="547" actId="478"/>
          <ac:picMkLst>
            <pc:docMk/>
            <pc:sldMk cId="687998338" sldId="847"/>
            <ac:picMk id="125" creationId="{5E8A1E92-D310-412E-A214-574C27FB0703}"/>
          </ac:picMkLst>
        </pc:picChg>
        <pc:picChg chg="del">
          <ac:chgData name="Amaury de Hemptinne" userId="09d4c125-315e-4fbf-9d12-d285a3ad4c3f" providerId="ADAL" clId="{6F976FE4-92F6-4B2C-9639-72087A101F2B}" dt="2022-01-26T13:39:40.743" v="547" actId="478"/>
          <ac:picMkLst>
            <pc:docMk/>
            <pc:sldMk cId="687998338" sldId="847"/>
            <ac:picMk id="126" creationId="{DF2B88D9-6F5C-4E23-A07E-75B79AAB73F6}"/>
          </ac:picMkLst>
        </pc:picChg>
        <pc:picChg chg="del">
          <ac:chgData name="Amaury de Hemptinne" userId="09d4c125-315e-4fbf-9d12-d285a3ad4c3f" providerId="ADAL" clId="{6F976FE4-92F6-4B2C-9639-72087A101F2B}" dt="2022-01-26T13:39:40.743" v="547" actId="478"/>
          <ac:picMkLst>
            <pc:docMk/>
            <pc:sldMk cId="687998338" sldId="847"/>
            <ac:picMk id="142" creationId="{627AF5F2-B2C8-476D-895C-F6A3DA3F1430}"/>
          </ac:picMkLst>
        </pc:picChg>
        <pc:picChg chg="mod">
          <ac:chgData name="Amaury de Hemptinne" userId="09d4c125-315e-4fbf-9d12-d285a3ad4c3f" providerId="ADAL" clId="{6F976FE4-92F6-4B2C-9639-72087A101F2B}" dt="2022-01-26T13:39:41.845" v="548"/>
          <ac:picMkLst>
            <pc:docMk/>
            <pc:sldMk cId="687998338" sldId="847"/>
            <ac:picMk id="147" creationId="{9F38EFC5-6507-4480-B84C-173607F236A2}"/>
          </ac:picMkLst>
        </pc:picChg>
        <pc:picChg chg="mod">
          <ac:chgData name="Amaury de Hemptinne" userId="09d4c125-315e-4fbf-9d12-d285a3ad4c3f" providerId="ADAL" clId="{6F976FE4-92F6-4B2C-9639-72087A101F2B}" dt="2022-01-26T13:39:41.845" v="548"/>
          <ac:picMkLst>
            <pc:docMk/>
            <pc:sldMk cId="687998338" sldId="847"/>
            <ac:picMk id="148" creationId="{A208FBC2-48E0-49AA-A6BD-EAC85FDE3461}"/>
          </ac:picMkLst>
        </pc:picChg>
        <pc:picChg chg="mod">
          <ac:chgData name="Amaury de Hemptinne" userId="09d4c125-315e-4fbf-9d12-d285a3ad4c3f" providerId="ADAL" clId="{6F976FE4-92F6-4B2C-9639-72087A101F2B}" dt="2022-01-26T13:39:41.845" v="548"/>
          <ac:picMkLst>
            <pc:docMk/>
            <pc:sldMk cId="687998338" sldId="847"/>
            <ac:picMk id="149" creationId="{46227EE5-30DC-4DC5-873D-5207B572C447}"/>
          </ac:picMkLst>
        </pc:picChg>
        <pc:picChg chg="mod">
          <ac:chgData name="Amaury de Hemptinne" userId="09d4c125-315e-4fbf-9d12-d285a3ad4c3f" providerId="ADAL" clId="{6F976FE4-92F6-4B2C-9639-72087A101F2B}" dt="2022-01-26T13:39:41.845" v="548"/>
          <ac:picMkLst>
            <pc:docMk/>
            <pc:sldMk cId="687998338" sldId="847"/>
            <ac:picMk id="150" creationId="{4AFD6F29-7B9F-4BED-8769-9223E8A68461}"/>
          </ac:picMkLst>
        </pc:picChg>
        <pc:picChg chg="mod">
          <ac:chgData name="Amaury de Hemptinne" userId="09d4c125-315e-4fbf-9d12-d285a3ad4c3f" providerId="ADAL" clId="{6F976FE4-92F6-4B2C-9639-72087A101F2B}" dt="2022-01-26T13:39:41.845" v="548"/>
          <ac:picMkLst>
            <pc:docMk/>
            <pc:sldMk cId="687998338" sldId="847"/>
            <ac:picMk id="246" creationId="{85E59AEA-30EB-4956-B29A-CFFC3CC1EC28}"/>
          </ac:picMkLst>
        </pc:picChg>
        <pc:picChg chg="mod">
          <ac:chgData name="Amaury de Hemptinne" userId="09d4c125-315e-4fbf-9d12-d285a3ad4c3f" providerId="ADAL" clId="{6F976FE4-92F6-4B2C-9639-72087A101F2B}" dt="2022-01-26T13:39:57.358" v="552" actId="571"/>
          <ac:picMkLst>
            <pc:docMk/>
            <pc:sldMk cId="687998338" sldId="847"/>
            <ac:picMk id="287" creationId="{9AFD789A-8914-4E66-BAEE-FE3560E92A3C}"/>
          </ac:picMkLst>
        </pc:picChg>
        <pc:picChg chg="mod">
          <ac:chgData name="Amaury de Hemptinne" userId="09d4c125-315e-4fbf-9d12-d285a3ad4c3f" providerId="ADAL" clId="{6F976FE4-92F6-4B2C-9639-72087A101F2B}" dt="2022-01-26T13:39:57.358" v="552" actId="571"/>
          <ac:picMkLst>
            <pc:docMk/>
            <pc:sldMk cId="687998338" sldId="847"/>
            <ac:picMk id="288" creationId="{79088F74-E594-4CA6-8DF0-B218AAACBD91}"/>
          </ac:picMkLst>
        </pc:picChg>
        <pc:picChg chg="mod">
          <ac:chgData name="Amaury de Hemptinne" userId="09d4c125-315e-4fbf-9d12-d285a3ad4c3f" providerId="ADAL" clId="{6F976FE4-92F6-4B2C-9639-72087A101F2B}" dt="2022-01-26T13:39:57.358" v="552" actId="571"/>
          <ac:picMkLst>
            <pc:docMk/>
            <pc:sldMk cId="687998338" sldId="847"/>
            <ac:picMk id="289" creationId="{5596F410-6B50-43FE-AD10-98B4F258565B}"/>
          </ac:picMkLst>
        </pc:picChg>
        <pc:picChg chg="mod">
          <ac:chgData name="Amaury de Hemptinne" userId="09d4c125-315e-4fbf-9d12-d285a3ad4c3f" providerId="ADAL" clId="{6F976FE4-92F6-4B2C-9639-72087A101F2B}" dt="2022-01-26T13:39:57.358" v="552" actId="571"/>
          <ac:picMkLst>
            <pc:docMk/>
            <pc:sldMk cId="687998338" sldId="847"/>
            <ac:picMk id="290" creationId="{A3AEBA58-23D5-4680-B715-ECC92EA6098F}"/>
          </ac:picMkLst>
        </pc:picChg>
        <pc:picChg chg="mod">
          <ac:chgData name="Amaury de Hemptinne" userId="09d4c125-315e-4fbf-9d12-d285a3ad4c3f" providerId="ADAL" clId="{6F976FE4-92F6-4B2C-9639-72087A101F2B}" dt="2022-01-26T13:39:57.358" v="552" actId="571"/>
          <ac:picMkLst>
            <pc:docMk/>
            <pc:sldMk cId="687998338" sldId="847"/>
            <ac:picMk id="386" creationId="{9EAED178-6E98-4224-98ED-F02EA3F56DA1}"/>
          </ac:picMkLst>
        </pc:picChg>
        <pc:cxnChg chg="del">
          <ac:chgData name="Amaury de Hemptinne" userId="09d4c125-315e-4fbf-9d12-d285a3ad4c3f" providerId="ADAL" clId="{6F976FE4-92F6-4B2C-9639-72087A101F2B}" dt="2022-01-26T13:39:40.743" v="547" actId="478"/>
          <ac:cxnSpMkLst>
            <pc:docMk/>
            <pc:sldMk cId="687998338" sldId="847"/>
            <ac:cxnSpMk id="49" creationId="{9C23A379-F218-4A88-B5E3-FC85D7CDA38E}"/>
          </ac:cxnSpMkLst>
        </pc:cxnChg>
        <pc:cxnChg chg="del">
          <ac:chgData name="Amaury de Hemptinne" userId="09d4c125-315e-4fbf-9d12-d285a3ad4c3f" providerId="ADAL" clId="{6F976FE4-92F6-4B2C-9639-72087A101F2B}" dt="2022-01-26T13:39:40.743" v="547" actId="478"/>
          <ac:cxnSpMkLst>
            <pc:docMk/>
            <pc:sldMk cId="687998338" sldId="847"/>
            <ac:cxnSpMk id="50" creationId="{C4D5B4B3-23A9-48D9-9D35-5A4C3857BE34}"/>
          </ac:cxnSpMkLst>
        </pc:cxnChg>
        <pc:cxnChg chg="del">
          <ac:chgData name="Amaury de Hemptinne" userId="09d4c125-315e-4fbf-9d12-d285a3ad4c3f" providerId="ADAL" clId="{6F976FE4-92F6-4B2C-9639-72087A101F2B}" dt="2022-01-26T13:39:40.743" v="547" actId="478"/>
          <ac:cxnSpMkLst>
            <pc:docMk/>
            <pc:sldMk cId="687998338" sldId="847"/>
            <ac:cxnSpMk id="51" creationId="{F968A787-2DAD-415A-B358-32700ACE6186}"/>
          </ac:cxnSpMkLst>
        </pc:cxnChg>
        <pc:cxnChg chg="del">
          <ac:chgData name="Amaury de Hemptinne" userId="09d4c125-315e-4fbf-9d12-d285a3ad4c3f" providerId="ADAL" clId="{6F976FE4-92F6-4B2C-9639-72087A101F2B}" dt="2022-01-26T13:39:40.743" v="547" actId="478"/>
          <ac:cxnSpMkLst>
            <pc:docMk/>
            <pc:sldMk cId="687998338" sldId="847"/>
            <ac:cxnSpMk id="52" creationId="{96B604C7-FA5C-4D33-ABFB-B1A4C816A333}"/>
          </ac:cxnSpMkLst>
        </pc:cxnChg>
        <pc:cxnChg chg="del">
          <ac:chgData name="Amaury de Hemptinne" userId="09d4c125-315e-4fbf-9d12-d285a3ad4c3f" providerId="ADAL" clId="{6F976FE4-92F6-4B2C-9639-72087A101F2B}" dt="2022-01-26T13:39:40.743" v="547" actId="478"/>
          <ac:cxnSpMkLst>
            <pc:docMk/>
            <pc:sldMk cId="687998338" sldId="847"/>
            <ac:cxnSpMk id="53" creationId="{9C597471-96E2-4227-8E0C-C2615DB13493}"/>
          </ac:cxnSpMkLst>
        </pc:cxnChg>
        <pc:cxnChg chg="del">
          <ac:chgData name="Amaury de Hemptinne" userId="09d4c125-315e-4fbf-9d12-d285a3ad4c3f" providerId="ADAL" clId="{6F976FE4-92F6-4B2C-9639-72087A101F2B}" dt="2022-01-26T13:39:40.743" v="547" actId="478"/>
          <ac:cxnSpMkLst>
            <pc:docMk/>
            <pc:sldMk cId="687998338" sldId="847"/>
            <ac:cxnSpMk id="54" creationId="{7C62D938-6D96-4ADB-8569-1049029ED639}"/>
          </ac:cxnSpMkLst>
        </pc:cxnChg>
        <pc:cxnChg chg="del">
          <ac:chgData name="Amaury de Hemptinne" userId="09d4c125-315e-4fbf-9d12-d285a3ad4c3f" providerId="ADAL" clId="{6F976FE4-92F6-4B2C-9639-72087A101F2B}" dt="2022-01-26T13:39:40.743" v="547" actId="478"/>
          <ac:cxnSpMkLst>
            <pc:docMk/>
            <pc:sldMk cId="687998338" sldId="847"/>
            <ac:cxnSpMk id="55" creationId="{E0889390-0F7B-4941-A777-F30E63C7567B}"/>
          </ac:cxnSpMkLst>
        </pc:cxnChg>
        <pc:cxnChg chg="del">
          <ac:chgData name="Amaury de Hemptinne" userId="09d4c125-315e-4fbf-9d12-d285a3ad4c3f" providerId="ADAL" clId="{6F976FE4-92F6-4B2C-9639-72087A101F2B}" dt="2022-01-26T13:39:40.743" v="547" actId="478"/>
          <ac:cxnSpMkLst>
            <pc:docMk/>
            <pc:sldMk cId="687998338" sldId="847"/>
            <ac:cxnSpMk id="56" creationId="{2A518CC1-60ED-428E-9082-BAE5DFDFD6CA}"/>
          </ac:cxnSpMkLst>
        </pc:cxnChg>
        <pc:cxnChg chg="del">
          <ac:chgData name="Amaury de Hemptinne" userId="09d4c125-315e-4fbf-9d12-d285a3ad4c3f" providerId="ADAL" clId="{6F976FE4-92F6-4B2C-9639-72087A101F2B}" dt="2022-01-26T13:39:40.743" v="547" actId="478"/>
          <ac:cxnSpMkLst>
            <pc:docMk/>
            <pc:sldMk cId="687998338" sldId="847"/>
            <ac:cxnSpMk id="57" creationId="{9216AD1D-702B-4D85-B0FB-1E145E33D8D2}"/>
          </ac:cxnSpMkLst>
        </pc:cxnChg>
        <pc:cxnChg chg="del">
          <ac:chgData name="Amaury de Hemptinne" userId="09d4c125-315e-4fbf-9d12-d285a3ad4c3f" providerId="ADAL" clId="{6F976FE4-92F6-4B2C-9639-72087A101F2B}" dt="2022-01-26T13:39:40.743" v="547" actId="478"/>
          <ac:cxnSpMkLst>
            <pc:docMk/>
            <pc:sldMk cId="687998338" sldId="847"/>
            <ac:cxnSpMk id="58" creationId="{43F40493-C186-4028-934F-149A30EF2A50}"/>
          </ac:cxnSpMkLst>
        </pc:cxnChg>
        <pc:cxnChg chg="del">
          <ac:chgData name="Amaury de Hemptinne" userId="09d4c125-315e-4fbf-9d12-d285a3ad4c3f" providerId="ADAL" clId="{6F976FE4-92F6-4B2C-9639-72087A101F2B}" dt="2022-01-26T13:39:40.743" v="547" actId="478"/>
          <ac:cxnSpMkLst>
            <pc:docMk/>
            <pc:sldMk cId="687998338" sldId="847"/>
            <ac:cxnSpMk id="59" creationId="{A42D046F-DA55-4AFC-A81D-C313D54D2543}"/>
          </ac:cxnSpMkLst>
        </pc:cxnChg>
        <pc:cxnChg chg="del">
          <ac:chgData name="Amaury de Hemptinne" userId="09d4c125-315e-4fbf-9d12-d285a3ad4c3f" providerId="ADAL" clId="{6F976FE4-92F6-4B2C-9639-72087A101F2B}" dt="2022-01-26T13:39:40.743" v="547" actId="478"/>
          <ac:cxnSpMkLst>
            <pc:docMk/>
            <pc:sldMk cId="687998338" sldId="847"/>
            <ac:cxnSpMk id="60" creationId="{980E750C-E4C1-45D8-A422-3FB535722E93}"/>
          </ac:cxnSpMkLst>
        </pc:cxnChg>
        <pc:cxnChg chg="del">
          <ac:chgData name="Amaury de Hemptinne" userId="09d4c125-315e-4fbf-9d12-d285a3ad4c3f" providerId="ADAL" clId="{6F976FE4-92F6-4B2C-9639-72087A101F2B}" dt="2022-01-26T13:39:40.743" v="547" actId="478"/>
          <ac:cxnSpMkLst>
            <pc:docMk/>
            <pc:sldMk cId="687998338" sldId="847"/>
            <ac:cxnSpMk id="61" creationId="{70061139-7CE0-44EA-B85C-FAD535212787}"/>
          </ac:cxnSpMkLst>
        </pc:cxnChg>
        <pc:cxnChg chg="del">
          <ac:chgData name="Amaury de Hemptinne" userId="09d4c125-315e-4fbf-9d12-d285a3ad4c3f" providerId="ADAL" clId="{6F976FE4-92F6-4B2C-9639-72087A101F2B}" dt="2022-01-26T13:39:40.743" v="547" actId="478"/>
          <ac:cxnSpMkLst>
            <pc:docMk/>
            <pc:sldMk cId="687998338" sldId="847"/>
            <ac:cxnSpMk id="62" creationId="{1FF6D7F9-A2CB-4DC0-9A5A-F8075A9464D6}"/>
          </ac:cxnSpMkLst>
        </pc:cxnChg>
        <pc:cxnChg chg="del">
          <ac:chgData name="Amaury de Hemptinne" userId="09d4c125-315e-4fbf-9d12-d285a3ad4c3f" providerId="ADAL" clId="{6F976FE4-92F6-4B2C-9639-72087A101F2B}" dt="2022-01-26T13:39:40.743" v="547" actId="478"/>
          <ac:cxnSpMkLst>
            <pc:docMk/>
            <pc:sldMk cId="687998338" sldId="847"/>
            <ac:cxnSpMk id="63" creationId="{88081BED-4D62-4167-A934-63B5047723AD}"/>
          </ac:cxnSpMkLst>
        </pc:cxnChg>
        <pc:cxnChg chg="del">
          <ac:chgData name="Amaury de Hemptinne" userId="09d4c125-315e-4fbf-9d12-d285a3ad4c3f" providerId="ADAL" clId="{6F976FE4-92F6-4B2C-9639-72087A101F2B}" dt="2022-01-26T13:39:40.743" v="547" actId="478"/>
          <ac:cxnSpMkLst>
            <pc:docMk/>
            <pc:sldMk cId="687998338" sldId="847"/>
            <ac:cxnSpMk id="64" creationId="{0166AAB9-AB97-45AE-AD47-C5BE1C10DE60}"/>
          </ac:cxnSpMkLst>
        </pc:cxnChg>
        <pc:cxnChg chg="del">
          <ac:chgData name="Amaury de Hemptinne" userId="09d4c125-315e-4fbf-9d12-d285a3ad4c3f" providerId="ADAL" clId="{6F976FE4-92F6-4B2C-9639-72087A101F2B}" dt="2022-01-26T13:39:40.743" v="547" actId="478"/>
          <ac:cxnSpMkLst>
            <pc:docMk/>
            <pc:sldMk cId="687998338" sldId="847"/>
            <ac:cxnSpMk id="65" creationId="{401218AE-3E2C-491C-A2A9-E5A3BBF0A7C8}"/>
          </ac:cxnSpMkLst>
        </pc:cxnChg>
        <pc:cxnChg chg="del">
          <ac:chgData name="Amaury de Hemptinne" userId="09d4c125-315e-4fbf-9d12-d285a3ad4c3f" providerId="ADAL" clId="{6F976FE4-92F6-4B2C-9639-72087A101F2B}" dt="2022-01-26T13:39:40.743" v="547" actId="478"/>
          <ac:cxnSpMkLst>
            <pc:docMk/>
            <pc:sldMk cId="687998338" sldId="847"/>
            <ac:cxnSpMk id="66" creationId="{E50DFA9B-796B-4932-B4E0-0C45ADE24740}"/>
          </ac:cxnSpMkLst>
        </pc:cxnChg>
        <pc:cxnChg chg="del">
          <ac:chgData name="Amaury de Hemptinne" userId="09d4c125-315e-4fbf-9d12-d285a3ad4c3f" providerId="ADAL" clId="{6F976FE4-92F6-4B2C-9639-72087A101F2B}" dt="2022-01-26T13:39:40.743" v="547" actId="478"/>
          <ac:cxnSpMkLst>
            <pc:docMk/>
            <pc:sldMk cId="687998338" sldId="847"/>
            <ac:cxnSpMk id="79" creationId="{3D3884A1-5B90-4044-B477-E2E286D14B58}"/>
          </ac:cxnSpMkLst>
        </pc:cxnChg>
        <pc:cxnChg chg="del">
          <ac:chgData name="Amaury de Hemptinne" userId="09d4c125-315e-4fbf-9d12-d285a3ad4c3f" providerId="ADAL" clId="{6F976FE4-92F6-4B2C-9639-72087A101F2B}" dt="2022-01-26T13:39:40.743" v="547" actId="478"/>
          <ac:cxnSpMkLst>
            <pc:docMk/>
            <pc:sldMk cId="687998338" sldId="847"/>
            <ac:cxnSpMk id="80" creationId="{8AAF4001-D0BD-4F90-BCEE-251A40177A04}"/>
          </ac:cxnSpMkLst>
        </pc:cxnChg>
        <pc:cxnChg chg="del">
          <ac:chgData name="Amaury de Hemptinne" userId="09d4c125-315e-4fbf-9d12-d285a3ad4c3f" providerId="ADAL" clId="{6F976FE4-92F6-4B2C-9639-72087A101F2B}" dt="2022-01-26T13:39:40.743" v="547" actId="478"/>
          <ac:cxnSpMkLst>
            <pc:docMk/>
            <pc:sldMk cId="687998338" sldId="847"/>
            <ac:cxnSpMk id="81" creationId="{79328D0D-B8E0-4340-AC2E-547AD1634A6C}"/>
          </ac:cxnSpMkLst>
        </pc:cxnChg>
        <pc:cxnChg chg="del">
          <ac:chgData name="Amaury de Hemptinne" userId="09d4c125-315e-4fbf-9d12-d285a3ad4c3f" providerId="ADAL" clId="{6F976FE4-92F6-4B2C-9639-72087A101F2B}" dt="2022-01-26T13:39:40.743" v="547" actId="478"/>
          <ac:cxnSpMkLst>
            <pc:docMk/>
            <pc:sldMk cId="687998338" sldId="847"/>
            <ac:cxnSpMk id="82" creationId="{01DE858B-C409-46B8-8663-7AFA4A5F0C67}"/>
          </ac:cxnSpMkLst>
        </pc:cxnChg>
        <pc:cxnChg chg="del">
          <ac:chgData name="Amaury de Hemptinne" userId="09d4c125-315e-4fbf-9d12-d285a3ad4c3f" providerId="ADAL" clId="{6F976FE4-92F6-4B2C-9639-72087A101F2B}" dt="2022-01-26T13:39:40.743" v="547" actId="478"/>
          <ac:cxnSpMkLst>
            <pc:docMk/>
            <pc:sldMk cId="687998338" sldId="847"/>
            <ac:cxnSpMk id="83" creationId="{31B7CECC-2DFE-413D-A2F4-0A8D9045F8F2}"/>
          </ac:cxnSpMkLst>
        </pc:cxnChg>
        <pc:cxnChg chg="del">
          <ac:chgData name="Amaury de Hemptinne" userId="09d4c125-315e-4fbf-9d12-d285a3ad4c3f" providerId="ADAL" clId="{6F976FE4-92F6-4B2C-9639-72087A101F2B}" dt="2022-01-26T13:39:40.743" v="547" actId="478"/>
          <ac:cxnSpMkLst>
            <pc:docMk/>
            <pc:sldMk cId="687998338" sldId="847"/>
            <ac:cxnSpMk id="84" creationId="{8C079350-9F9F-4B3D-AE52-5F812D8A0F23}"/>
          </ac:cxnSpMkLst>
        </pc:cxnChg>
        <pc:cxnChg chg="del mod">
          <ac:chgData name="Amaury de Hemptinne" userId="09d4c125-315e-4fbf-9d12-d285a3ad4c3f" providerId="ADAL" clId="{6F976FE4-92F6-4B2C-9639-72087A101F2B}" dt="2022-01-26T13:39:40.743" v="547" actId="478"/>
          <ac:cxnSpMkLst>
            <pc:docMk/>
            <pc:sldMk cId="687998338" sldId="847"/>
            <ac:cxnSpMk id="107" creationId="{729FC9CF-A236-45EB-9CDE-DFACBEB8C50F}"/>
          </ac:cxnSpMkLst>
        </pc:cxnChg>
        <pc:cxnChg chg="del">
          <ac:chgData name="Amaury de Hemptinne" userId="09d4c125-315e-4fbf-9d12-d285a3ad4c3f" providerId="ADAL" clId="{6F976FE4-92F6-4B2C-9639-72087A101F2B}" dt="2022-01-26T13:39:40.743" v="547" actId="478"/>
          <ac:cxnSpMkLst>
            <pc:docMk/>
            <pc:sldMk cId="687998338" sldId="847"/>
            <ac:cxnSpMk id="133" creationId="{4A9B15C1-C0F4-42E5-9FF6-63782A5008C9}"/>
          </ac:cxnSpMkLst>
        </pc:cxnChg>
        <pc:cxnChg chg="del">
          <ac:chgData name="Amaury de Hemptinne" userId="09d4c125-315e-4fbf-9d12-d285a3ad4c3f" providerId="ADAL" clId="{6F976FE4-92F6-4B2C-9639-72087A101F2B}" dt="2022-01-26T13:39:40.743" v="547" actId="478"/>
          <ac:cxnSpMkLst>
            <pc:docMk/>
            <pc:sldMk cId="687998338" sldId="847"/>
            <ac:cxnSpMk id="134" creationId="{EF1A1213-0ED1-41CC-B531-DD384100327E}"/>
          </ac:cxnSpMkLst>
        </pc:cxnChg>
        <pc:cxnChg chg="del">
          <ac:chgData name="Amaury de Hemptinne" userId="09d4c125-315e-4fbf-9d12-d285a3ad4c3f" providerId="ADAL" clId="{6F976FE4-92F6-4B2C-9639-72087A101F2B}" dt="2022-01-26T13:39:40.743" v="547" actId="478"/>
          <ac:cxnSpMkLst>
            <pc:docMk/>
            <pc:sldMk cId="687998338" sldId="847"/>
            <ac:cxnSpMk id="135" creationId="{57810C11-D750-4EA3-B8F3-6C8F4D4462A8}"/>
          </ac:cxnSpMkLst>
        </pc:cxnChg>
        <pc:cxnChg chg="del">
          <ac:chgData name="Amaury de Hemptinne" userId="09d4c125-315e-4fbf-9d12-d285a3ad4c3f" providerId="ADAL" clId="{6F976FE4-92F6-4B2C-9639-72087A101F2B}" dt="2022-01-26T13:39:40.743" v="547" actId="478"/>
          <ac:cxnSpMkLst>
            <pc:docMk/>
            <pc:sldMk cId="687998338" sldId="847"/>
            <ac:cxnSpMk id="136" creationId="{E0BFABD6-36B4-4007-A378-460F4ADE723B}"/>
          </ac:cxnSpMkLst>
        </pc:cxnChg>
        <pc:cxnChg chg="del">
          <ac:chgData name="Amaury de Hemptinne" userId="09d4c125-315e-4fbf-9d12-d285a3ad4c3f" providerId="ADAL" clId="{6F976FE4-92F6-4B2C-9639-72087A101F2B}" dt="2022-01-26T13:39:40.743" v="547" actId="478"/>
          <ac:cxnSpMkLst>
            <pc:docMk/>
            <pc:sldMk cId="687998338" sldId="847"/>
            <ac:cxnSpMk id="137" creationId="{BD254AAF-244C-4B33-AF47-807B7910BED0}"/>
          </ac:cxnSpMkLst>
        </pc:cxnChg>
        <pc:cxnChg chg="del">
          <ac:chgData name="Amaury de Hemptinne" userId="09d4c125-315e-4fbf-9d12-d285a3ad4c3f" providerId="ADAL" clId="{6F976FE4-92F6-4B2C-9639-72087A101F2B}" dt="2022-01-26T13:39:40.743" v="547" actId="478"/>
          <ac:cxnSpMkLst>
            <pc:docMk/>
            <pc:sldMk cId="687998338" sldId="847"/>
            <ac:cxnSpMk id="138" creationId="{60BF732D-D04C-474C-9A8D-9CB9311A78A7}"/>
          </ac:cxnSpMkLst>
        </pc:cxnChg>
        <pc:cxnChg chg="del">
          <ac:chgData name="Amaury de Hemptinne" userId="09d4c125-315e-4fbf-9d12-d285a3ad4c3f" providerId="ADAL" clId="{6F976FE4-92F6-4B2C-9639-72087A101F2B}" dt="2022-01-26T13:39:40.743" v="547" actId="478"/>
          <ac:cxnSpMkLst>
            <pc:docMk/>
            <pc:sldMk cId="687998338" sldId="847"/>
            <ac:cxnSpMk id="139" creationId="{ED9A9188-A13F-403F-974A-1CFA7CD66B08}"/>
          </ac:cxnSpMkLst>
        </pc:cxnChg>
        <pc:cxnChg chg="del">
          <ac:chgData name="Amaury de Hemptinne" userId="09d4c125-315e-4fbf-9d12-d285a3ad4c3f" providerId="ADAL" clId="{6F976FE4-92F6-4B2C-9639-72087A101F2B}" dt="2022-01-26T13:39:40.743" v="547" actId="478"/>
          <ac:cxnSpMkLst>
            <pc:docMk/>
            <pc:sldMk cId="687998338" sldId="847"/>
            <ac:cxnSpMk id="140" creationId="{E7A5C3B3-A77B-4CBC-BD3B-14B8AA94B151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172" creationId="{6F1F4194-5DD1-4136-8E30-71E39F5A14B2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195" creationId="{C8CFD25A-2D0D-494B-A2D0-5A7212CEE455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196" creationId="{E7F0C3CD-632F-4606-A899-F7C51AE87420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197" creationId="{B46B153F-1154-4E78-864F-C57F54E027EB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198" creationId="{472AC365-A848-4CAD-8429-2F4BD8BD3762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199" creationId="{5C75A6B1-068F-4991-A9DC-F69DBB3ED0A4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00" creationId="{E40B3E07-9B41-48B1-8B24-088CCC591EAF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01" creationId="{F330B9EF-8ECB-4BD5-BB32-912C409657AD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02" creationId="{34D407A7-7D4C-489A-9C42-CE4FF864228A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06" creationId="{DD1ADA90-FE7E-460C-B8D6-BFFED50ADC49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07" creationId="{F773D043-EF9F-4C69-AA7B-10A2A9A550B6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08" creationId="{B930A5C3-5C15-4D7B-B075-7C19C5D50407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09" creationId="{50862FD6-B2D8-40C4-9566-72DFA15A2BCB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10" creationId="{D931175C-A63E-4E8C-A7BF-8529F04AF926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11" creationId="{5C5510E6-3F73-4196-AD25-DF2629D0DC6F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12" creationId="{2D6CD1FE-EB9C-43FE-B31C-407741DAEAA3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13" creationId="{4493854F-38F7-46E2-A152-FF665666D5FE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14" creationId="{D9215868-77F8-4F28-9DB6-88B4E4234258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15" creationId="{487CAE8C-1BFC-40EB-8A9E-8D9843976A8B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16" creationId="{65ECEF1E-716D-4B99-8442-C15CF5697DEF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17" creationId="{1759F242-0CAF-43A5-9910-A3F5B0D53829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18" creationId="{3D9CD48C-3AD8-442D-9677-B120BEF702FE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19" creationId="{44BA5814-25EA-4F78-9D64-966487BA5F35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20" creationId="{DCFE163F-AAC8-4A0E-8C87-7734FAA49E36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21" creationId="{D774F264-A93B-40E1-8990-75EFC7BF2BF1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22" creationId="{B1505878-7813-43EC-803A-EAEA77E3BEE4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23" creationId="{EB5F069D-1898-477B-A7BD-8FA3A5F4C83E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24" creationId="{856DE69A-7239-4BB8-AA53-4A421A0091BD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25" creationId="{4C815B6C-E8A5-4B4D-A9B9-1B0F868DCC21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26" creationId="{90EA97B3-9FDC-4254-A5E1-1DA3C3F82052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27" creationId="{CFAA95C8-5A95-42AA-B973-7B3A7953EBCC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28" creationId="{E376FED1-901B-434F-B70B-103C8A8114CD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29" creationId="{E16A57B0-BC22-4C19-9803-E51C4E6251AF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30" creationId="{9AE0DF0F-D510-44FB-9F08-D6CF52A5E2DC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31" creationId="{7A443A32-A510-43D7-B40F-A15B2E7C6D0E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32" creationId="{AB5A2275-726C-4812-AA90-584B97104009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33" creationId="{B924A452-90BB-4E01-867F-E88E880ABD8D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34" creationId="{EC4BDDD0-223E-4C31-91B7-B6D319AE51B3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35" creationId="{3F6DCD30-0DA5-4CD1-B553-149DFBBEBB73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36" creationId="{146EAC89-C1AD-4993-A7C0-156332F09543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37" creationId="{E3135B43-ACA3-4A72-AD97-9484EBB96D20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38" creationId="{E2A7D9B1-8CA1-4048-8325-CC49F1A2EE59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39" creationId="{579C56AB-A840-4CF0-9C9B-62CC4039FCEA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40" creationId="{C3C5271F-BEC7-4486-949D-95B7BD8D62A8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41" creationId="{976F7C20-EA5C-460D-BC83-063F9053C544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47" creationId="{F8580BC6-A542-4CF8-B114-257E3EB03B99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48" creationId="{259E545F-48B5-44F2-999D-D2CFD058F801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49" creationId="{20F4095E-EAF9-472E-A452-9C0F27421440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50" creationId="{0ACC846C-EFA8-44B4-8B1A-B1803CF85340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51" creationId="{278152A4-C5CD-44A7-AE97-9E74F2E2DBF1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52" creationId="{00201B66-4064-4FB6-8AF0-72B69715C8B3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53" creationId="{4D12A3CF-C465-486C-BC89-B23B3AC374A5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54" creationId="{97BA23A0-B0EF-4B7D-9677-CE164D677ED4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55" creationId="{C7DD03C9-2165-45A9-8313-FCE5DF4BFFA5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56" creationId="{D8931932-2F18-4B1C-8B2D-572E509D3C6C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57" creationId="{B200675A-5157-4D28-81DA-C90C1A286FF5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58" creationId="{07FBCD6D-0005-4ED4-94DC-7D30D8EABC7F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59" creationId="{8090DCCA-CF40-4A17-939F-C8D35AE617EB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60" creationId="{72774826-1415-4171-995B-1D67AC0124DD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63" creationId="{1DD3E05C-B2AF-41BD-8505-96F784EF582F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64" creationId="{B749E03D-2238-4A2C-AB63-57DE758909A1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65" creationId="{6EE95E1A-75CF-4B35-BB42-9062064E62C2}"/>
          </ac:cxnSpMkLst>
        </pc:cxnChg>
        <pc:cxnChg chg="mod">
          <ac:chgData name="Amaury de Hemptinne" userId="09d4c125-315e-4fbf-9d12-d285a3ad4c3f" providerId="ADAL" clId="{6F976FE4-92F6-4B2C-9639-72087A101F2B}" dt="2022-01-26T13:39:41.845" v="548"/>
          <ac:cxnSpMkLst>
            <pc:docMk/>
            <pc:sldMk cId="687998338" sldId="847"/>
            <ac:cxnSpMk id="266" creationId="{9AA94714-B604-4FEE-A27D-8AF92E12894E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12" creationId="{775C0D5A-D170-4C17-909F-CB9274949CE3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35" creationId="{440F32BC-221D-4A76-BA89-3AF84A2B1267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36" creationId="{27A4787D-C15B-4683-A558-7248F4C5A832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37" creationId="{7AEC25F2-B6D6-4096-A20B-952BE290DFC7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38" creationId="{C628AA2D-7E96-47F6-86F9-E205395078FA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39" creationId="{72F53362-EBDF-4C77-A8DA-7642ACB807A8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40" creationId="{E7427106-F558-4058-A4C5-B0A88102F489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41" creationId="{864F65C7-143B-4724-AB03-C39A1FC0ED98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42" creationId="{C06C4EBD-68A1-4565-BFF7-6C2A5DB417E9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46" creationId="{AF6B5540-F5A0-4A64-83C7-6B3A5A9607EE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47" creationId="{D7D4961E-D2BC-4F49-BF26-F5C4EC7BD2D6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48" creationId="{6456B07D-C578-457C-98D4-9D4133E665B8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49" creationId="{CDF428D5-7255-4DE2-9837-62C1DFEFDC9F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50" creationId="{68B36A8F-1BBF-44B1-8E9D-310010C25EFF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51" creationId="{B788A6AA-D28A-4445-924C-7D53BD97D1F4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52" creationId="{6BE85B4A-6515-4CE6-BD3F-8A2E3A9EBB5B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53" creationId="{AFFF6139-9441-41DF-8669-42FD2AD087C8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54" creationId="{F9FC3F62-ABC7-4AF5-AB2B-D15DB497396A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55" creationId="{FBBF3E78-25A4-448B-A8A5-06E88E713213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56" creationId="{0D431997-4E29-41CF-8CA4-CA8C96D92656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57" creationId="{51BE7942-8D68-4C0E-B35C-55E11F2EAD55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58" creationId="{728CD5C9-FC44-40EA-82BA-918DA57D6683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59" creationId="{FDFF3C94-66BB-48EF-B888-0480CDAEBFDD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60" creationId="{F5E8F79F-8150-40D0-8BCE-ED0972665D41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61" creationId="{47FF3E91-8935-40B1-AA5E-FD4E101193CE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62" creationId="{0DE0DE0F-91BF-4B29-A83D-089B280A04A4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63" creationId="{F46AEDBC-B924-4760-A35E-81723951AE89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64" creationId="{79EADCE3-3C80-48BF-B384-415CB1351743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65" creationId="{49816A93-E743-451A-8AE1-F981EC7D9B88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66" creationId="{799B8CC8-F196-4ED1-81F3-A3569FBF5FDE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67" creationId="{BB277FD2-33E3-489B-A11D-0E7A5A7CAC1B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68" creationId="{C10BC30B-3C93-4406-9446-20D558E56263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69" creationId="{936CC076-E9C3-4125-B05B-C513B557DEA6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70" creationId="{78CEEA67-A1DA-4085-A168-3F55C3804502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71" creationId="{709671C5-A4F9-4CF0-BBB3-FBAF8B93FFAE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72" creationId="{D86F3B24-A63B-41B2-8209-C8D85C3B93AF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73" creationId="{3EACB25A-403D-48BB-A9EC-90D504327842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74" creationId="{D6384BEF-C427-44B8-BC26-C4B2F015D073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75" creationId="{53BBA5E3-AE85-41E2-A0DC-093CF72584F9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76" creationId="{C1854BDF-6A25-4DBF-97A0-3FB3A52B6560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77" creationId="{1FBC91A5-C912-4430-8F38-BB89332C889B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78" creationId="{65459696-3279-4CDE-83DF-3CC30A6920A7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79" creationId="{B9EF8134-6C7F-4160-BB80-0AD9F7C4081C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80" creationId="{DDF8E94D-921D-4A88-BB89-54506A82B6BA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81" creationId="{9750F42B-4F30-4E83-BDA4-2C2C6D093306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87" creationId="{0F5001D0-9C66-4037-94FC-519E887B55C8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88" creationId="{D3B6AEF7-C21B-41D6-827F-6ADD269A48FB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89" creationId="{74E9D4A4-3D1B-49A7-B4D1-7203CC2B7D55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90" creationId="{A2F2A6CF-379E-47A5-A9C3-7D3B2D4229E5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91" creationId="{7678EBCB-374F-45DA-BB0B-4DFB938CFBFF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92" creationId="{14A5E0E8-BC2B-4FC2-B219-1AC1F482E740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93" creationId="{D0798BFE-E10B-4468-88EA-5F90AE446C25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94" creationId="{7A310380-4B59-4CB8-A99C-42EB00908D76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95" creationId="{6034CDE5-983D-41C6-929E-16477AEEE1E5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96" creationId="{177789A5-5D90-4C5B-8111-69AD45E97336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97" creationId="{BF7F5012-DEE2-4D21-B7AD-CF4166402C8B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98" creationId="{1B76DE64-287E-4D49-BB70-C3717F7DE196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399" creationId="{3D29F5FB-BAA9-4CA9-A044-8A020E144B48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400" creationId="{6F080E3E-180D-4BA8-AC21-8636E38781CD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403" creationId="{B54D043D-7A05-4BDF-8E39-B8881AC19605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404" creationId="{E201DE27-57D9-4E51-B574-C32F1DF1603D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405" creationId="{2848FAFA-97D3-4251-88E7-C24E0AE45179}"/>
          </ac:cxnSpMkLst>
        </pc:cxnChg>
        <pc:cxnChg chg="mod">
          <ac:chgData name="Amaury de Hemptinne" userId="09d4c125-315e-4fbf-9d12-d285a3ad4c3f" providerId="ADAL" clId="{6F976FE4-92F6-4B2C-9639-72087A101F2B}" dt="2022-01-26T13:39:57.358" v="552" actId="571"/>
          <ac:cxnSpMkLst>
            <pc:docMk/>
            <pc:sldMk cId="687998338" sldId="847"/>
            <ac:cxnSpMk id="406" creationId="{2956DDE3-418A-4335-8CE6-2123E43F19D8}"/>
          </ac:cxnSpMkLst>
        </pc:cxnChg>
      </pc:sldChg>
    </pc:docChg>
  </pc:docChgLst>
  <pc:docChgLst>
    <pc:chgData name="Amaury de Hemptinne" userId="09d4c125-315e-4fbf-9d12-d285a3ad4c3f" providerId="ADAL" clId="{E3C03BAD-7CC8-4B4B-9A68-0C576BA7F508}"/>
    <pc:docChg chg="undo custSel delSld modSld sldOrd">
      <pc:chgData name="Amaury de Hemptinne" userId="09d4c125-315e-4fbf-9d12-d285a3ad4c3f" providerId="ADAL" clId="{E3C03BAD-7CC8-4B4B-9A68-0C576BA7F508}" dt="2022-10-07T07:55:07.830" v="122" actId="1038"/>
      <pc:docMkLst>
        <pc:docMk/>
      </pc:docMkLst>
      <pc:sldChg chg="delSp mod">
        <pc:chgData name="Amaury de Hemptinne" userId="09d4c125-315e-4fbf-9d12-d285a3ad4c3f" providerId="ADAL" clId="{E3C03BAD-7CC8-4B4B-9A68-0C576BA7F508}" dt="2022-10-07T07:48:59.334" v="1" actId="478"/>
        <pc:sldMkLst>
          <pc:docMk/>
          <pc:sldMk cId="3086018468" sldId="256"/>
        </pc:sldMkLst>
        <pc:spChg chg="del">
          <ac:chgData name="Amaury de Hemptinne" userId="09d4c125-315e-4fbf-9d12-d285a3ad4c3f" providerId="ADAL" clId="{E3C03BAD-7CC8-4B4B-9A68-0C576BA7F508}" dt="2022-10-07T07:48:59.334" v="1" actId="478"/>
          <ac:spMkLst>
            <pc:docMk/>
            <pc:sldMk cId="3086018468" sldId="256"/>
            <ac:spMk id="3" creationId="{C308A1BB-3C6E-4CCD-8551-0BDB54F80CCA}"/>
          </ac:spMkLst>
        </pc:spChg>
        <pc:grpChg chg="del">
          <ac:chgData name="Amaury de Hemptinne" userId="09d4c125-315e-4fbf-9d12-d285a3ad4c3f" providerId="ADAL" clId="{E3C03BAD-7CC8-4B4B-9A68-0C576BA7F508}" dt="2022-10-07T07:48:52.360" v="0" actId="478"/>
          <ac:grpSpMkLst>
            <pc:docMk/>
            <pc:sldMk cId="3086018468" sldId="256"/>
            <ac:grpSpMk id="34" creationId="{69C491D6-A60F-445F-A654-9F92BB18910A}"/>
          </ac:grpSpMkLst>
        </pc:grpChg>
      </pc:sldChg>
      <pc:sldChg chg="del">
        <pc:chgData name="Amaury de Hemptinne" userId="09d4c125-315e-4fbf-9d12-d285a3ad4c3f" providerId="ADAL" clId="{E3C03BAD-7CC8-4B4B-9A68-0C576BA7F508}" dt="2022-10-07T07:49:21.016" v="3" actId="47"/>
        <pc:sldMkLst>
          <pc:docMk/>
          <pc:sldMk cId="1772138942" sldId="776"/>
        </pc:sldMkLst>
      </pc:sldChg>
      <pc:sldChg chg="del">
        <pc:chgData name="Amaury de Hemptinne" userId="09d4c125-315e-4fbf-9d12-d285a3ad4c3f" providerId="ADAL" clId="{E3C03BAD-7CC8-4B4B-9A68-0C576BA7F508}" dt="2022-10-07T07:49:08.992" v="2" actId="47"/>
        <pc:sldMkLst>
          <pc:docMk/>
          <pc:sldMk cId="1416387344" sldId="830"/>
        </pc:sldMkLst>
      </pc:sldChg>
      <pc:sldChg chg="ord">
        <pc:chgData name="Amaury de Hemptinne" userId="09d4c125-315e-4fbf-9d12-d285a3ad4c3f" providerId="ADAL" clId="{E3C03BAD-7CC8-4B4B-9A68-0C576BA7F508}" dt="2022-10-07T07:49:22.934" v="5"/>
        <pc:sldMkLst>
          <pc:docMk/>
          <pc:sldMk cId="3054681992" sldId="846"/>
        </pc:sldMkLst>
      </pc:sldChg>
      <pc:sldChg chg="del">
        <pc:chgData name="Amaury de Hemptinne" userId="09d4c125-315e-4fbf-9d12-d285a3ad4c3f" providerId="ADAL" clId="{E3C03BAD-7CC8-4B4B-9A68-0C576BA7F508}" dt="2022-10-07T07:49:56.895" v="6" actId="47"/>
        <pc:sldMkLst>
          <pc:docMk/>
          <pc:sldMk cId="937052339" sldId="849"/>
        </pc:sldMkLst>
      </pc:sldChg>
      <pc:sldChg chg="addSp delSp modSp mod">
        <pc:chgData name="Amaury de Hemptinne" userId="09d4c125-315e-4fbf-9d12-d285a3ad4c3f" providerId="ADAL" clId="{E3C03BAD-7CC8-4B4B-9A68-0C576BA7F508}" dt="2022-10-07T07:52:11.763" v="16" actId="1076"/>
        <pc:sldMkLst>
          <pc:docMk/>
          <pc:sldMk cId="3876842819" sldId="856"/>
        </pc:sldMkLst>
        <pc:spChg chg="del">
          <ac:chgData name="Amaury de Hemptinne" userId="09d4c125-315e-4fbf-9d12-d285a3ad4c3f" providerId="ADAL" clId="{E3C03BAD-7CC8-4B4B-9A68-0C576BA7F508}" dt="2022-10-07T07:51:42.618" v="8" actId="478"/>
          <ac:spMkLst>
            <pc:docMk/>
            <pc:sldMk cId="3876842819" sldId="856"/>
            <ac:spMk id="3" creationId="{ED24E3EF-4259-4778-80E4-D5CD889A7C39}"/>
          </ac:spMkLst>
        </pc:spChg>
        <pc:spChg chg="del">
          <ac:chgData name="Amaury de Hemptinne" userId="09d4c125-315e-4fbf-9d12-d285a3ad4c3f" providerId="ADAL" clId="{E3C03BAD-7CC8-4B4B-9A68-0C576BA7F508}" dt="2022-10-07T07:51:42.618" v="8" actId="478"/>
          <ac:spMkLst>
            <pc:docMk/>
            <pc:sldMk cId="3876842819" sldId="856"/>
            <ac:spMk id="7" creationId="{01FCBC8C-23AB-48CA-BF1C-91B75F618765}"/>
          </ac:spMkLst>
        </pc:spChg>
        <pc:spChg chg="del">
          <ac:chgData name="Amaury de Hemptinne" userId="09d4c125-315e-4fbf-9d12-d285a3ad4c3f" providerId="ADAL" clId="{E3C03BAD-7CC8-4B4B-9A68-0C576BA7F508}" dt="2022-10-07T07:51:42.618" v="8" actId="478"/>
          <ac:spMkLst>
            <pc:docMk/>
            <pc:sldMk cId="3876842819" sldId="856"/>
            <ac:spMk id="8" creationId="{1662E81C-952F-49D5-85A9-5C98FBFCB5B0}"/>
          </ac:spMkLst>
        </pc:spChg>
        <pc:spChg chg="del">
          <ac:chgData name="Amaury de Hemptinne" userId="09d4c125-315e-4fbf-9d12-d285a3ad4c3f" providerId="ADAL" clId="{E3C03BAD-7CC8-4B4B-9A68-0C576BA7F508}" dt="2022-10-07T07:51:42.618" v="8" actId="478"/>
          <ac:spMkLst>
            <pc:docMk/>
            <pc:sldMk cId="3876842819" sldId="856"/>
            <ac:spMk id="9" creationId="{BF212ED2-0AA5-4538-863F-EC3B9889A61D}"/>
          </ac:spMkLst>
        </pc:spChg>
        <pc:spChg chg="del">
          <ac:chgData name="Amaury de Hemptinne" userId="09d4c125-315e-4fbf-9d12-d285a3ad4c3f" providerId="ADAL" clId="{E3C03BAD-7CC8-4B4B-9A68-0C576BA7F508}" dt="2022-10-07T07:51:42.618" v="8" actId="478"/>
          <ac:spMkLst>
            <pc:docMk/>
            <pc:sldMk cId="3876842819" sldId="856"/>
            <ac:spMk id="10" creationId="{04343CF3-E8C3-424B-9F28-E34B95183E16}"/>
          </ac:spMkLst>
        </pc:spChg>
        <pc:spChg chg="del">
          <ac:chgData name="Amaury de Hemptinne" userId="09d4c125-315e-4fbf-9d12-d285a3ad4c3f" providerId="ADAL" clId="{E3C03BAD-7CC8-4B4B-9A68-0C576BA7F508}" dt="2022-10-07T07:51:42.618" v="8" actId="478"/>
          <ac:spMkLst>
            <pc:docMk/>
            <pc:sldMk cId="3876842819" sldId="856"/>
            <ac:spMk id="11" creationId="{ACCBB043-7260-4EB4-B903-77EEFB44D304}"/>
          </ac:spMkLst>
        </pc:spChg>
        <pc:spChg chg="mod">
          <ac:chgData name="Amaury de Hemptinne" userId="09d4c125-315e-4fbf-9d12-d285a3ad4c3f" providerId="ADAL" clId="{E3C03BAD-7CC8-4B4B-9A68-0C576BA7F508}" dt="2022-10-07T07:51:52.311" v="9"/>
          <ac:spMkLst>
            <pc:docMk/>
            <pc:sldMk cId="3876842819" sldId="856"/>
            <ac:spMk id="19" creationId="{4FA060DC-B73E-4C19-A5E5-52EB506BF0DD}"/>
          </ac:spMkLst>
        </pc:spChg>
        <pc:spChg chg="mod">
          <ac:chgData name="Amaury de Hemptinne" userId="09d4c125-315e-4fbf-9d12-d285a3ad4c3f" providerId="ADAL" clId="{E3C03BAD-7CC8-4B4B-9A68-0C576BA7F508}" dt="2022-10-07T07:51:52.311" v="9"/>
          <ac:spMkLst>
            <pc:docMk/>
            <pc:sldMk cId="3876842819" sldId="856"/>
            <ac:spMk id="20" creationId="{880529DA-3289-44DB-BBFD-72D49FB08539}"/>
          </ac:spMkLst>
        </pc:spChg>
        <pc:spChg chg="mod">
          <ac:chgData name="Amaury de Hemptinne" userId="09d4c125-315e-4fbf-9d12-d285a3ad4c3f" providerId="ADAL" clId="{E3C03BAD-7CC8-4B4B-9A68-0C576BA7F508}" dt="2022-10-07T07:51:52.311" v="9"/>
          <ac:spMkLst>
            <pc:docMk/>
            <pc:sldMk cId="3876842819" sldId="856"/>
            <ac:spMk id="21" creationId="{76A1DDE6-447E-4EEE-8310-C59C9DBBC844}"/>
          </ac:spMkLst>
        </pc:spChg>
        <pc:spChg chg="mod">
          <ac:chgData name="Amaury de Hemptinne" userId="09d4c125-315e-4fbf-9d12-d285a3ad4c3f" providerId="ADAL" clId="{E3C03BAD-7CC8-4B4B-9A68-0C576BA7F508}" dt="2022-10-07T07:51:52.311" v="9"/>
          <ac:spMkLst>
            <pc:docMk/>
            <pc:sldMk cId="3876842819" sldId="856"/>
            <ac:spMk id="22" creationId="{6E65F0CF-C1A0-4619-9A06-7AFB6408EE62}"/>
          </ac:spMkLst>
        </pc:spChg>
        <pc:spChg chg="mod">
          <ac:chgData name="Amaury de Hemptinne" userId="09d4c125-315e-4fbf-9d12-d285a3ad4c3f" providerId="ADAL" clId="{E3C03BAD-7CC8-4B4B-9A68-0C576BA7F508}" dt="2022-10-07T07:51:52.311" v="9"/>
          <ac:spMkLst>
            <pc:docMk/>
            <pc:sldMk cId="3876842819" sldId="856"/>
            <ac:spMk id="23" creationId="{FB35B821-B94C-48CA-AC45-0A2D054696F1}"/>
          </ac:spMkLst>
        </pc:spChg>
        <pc:spChg chg="mod">
          <ac:chgData name="Amaury de Hemptinne" userId="09d4c125-315e-4fbf-9d12-d285a3ad4c3f" providerId="ADAL" clId="{E3C03BAD-7CC8-4B4B-9A68-0C576BA7F508}" dt="2022-10-07T07:51:52.311" v="9"/>
          <ac:spMkLst>
            <pc:docMk/>
            <pc:sldMk cId="3876842819" sldId="856"/>
            <ac:spMk id="24" creationId="{BFD0B3A2-3845-4330-8403-692EDB965CC2}"/>
          </ac:spMkLst>
        </pc:spChg>
        <pc:spChg chg="mod">
          <ac:chgData name="Amaury de Hemptinne" userId="09d4c125-315e-4fbf-9d12-d285a3ad4c3f" providerId="ADAL" clId="{E3C03BAD-7CC8-4B4B-9A68-0C576BA7F508}" dt="2022-10-07T07:52:08.149" v="15" actId="20577"/>
          <ac:spMkLst>
            <pc:docMk/>
            <pc:sldMk cId="3876842819" sldId="856"/>
            <ac:spMk id="136" creationId="{31033A31-92A3-42C5-8853-756A1A25AC39}"/>
          </ac:spMkLst>
        </pc:spChg>
        <pc:grpChg chg="add mod">
          <ac:chgData name="Amaury de Hemptinne" userId="09d4c125-315e-4fbf-9d12-d285a3ad4c3f" providerId="ADAL" clId="{E3C03BAD-7CC8-4B4B-9A68-0C576BA7F508}" dt="2022-10-07T07:52:11.763" v="16" actId="1076"/>
          <ac:grpSpMkLst>
            <pc:docMk/>
            <pc:sldMk cId="3876842819" sldId="856"/>
            <ac:grpSpMk id="12" creationId="{53B7AD26-7204-4693-B9CF-33958DE18AC1}"/>
          </ac:grpSpMkLst>
        </pc:grpChg>
        <pc:graphicFrameChg chg="mod">
          <ac:chgData name="Amaury de Hemptinne" userId="09d4c125-315e-4fbf-9d12-d285a3ad4c3f" providerId="ADAL" clId="{E3C03BAD-7CC8-4B4B-9A68-0C576BA7F508}" dt="2022-10-07T07:51:52.311" v="9"/>
          <ac:graphicFrameMkLst>
            <pc:docMk/>
            <pc:sldMk cId="3876842819" sldId="856"/>
            <ac:graphicFrameMk id="13" creationId="{1A41D28A-EB4B-46C1-8A10-FBB7731CDA33}"/>
          </ac:graphicFrameMkLst>
        </pc:graphicFrameChg>
        <pc:graphicFrameChg chg="mod">
          <ac:chgData name="Amaury de Hemptinne" userId="09d4c125-315e-4fbf-9d12-d285a3ad4c3f" providerId="ADAL" clId="{E3C03BAD-7CC8-4B4B-9A68-0C576BA7F508}" dt="2022-10-07T07:51:52.311" v="9"/>
          <ac:graphicFrameMkLst>
            <pc:docMk/>
            <pc:sldMk cId="3876842819" sldId="856"/>
            <ac:graphicFrameMk id="14" creationId="{58AFB428-9B9A-4B48-BAE8-87A4ABDC4780}"/>
          </ac:graphicFrameMkLst>
        </pc:graphicFrameChg>
        <pc:graphicFrameChg chg="mod">
          <ac:chgData name="Amaury de Hemptinne" userId="09d4c125-315e-4fbf-9d12-d285a3ad4c3f" providerId="ADAL" clId="{E3C03BAD-7CC8-4B4B-9A68-0C576BA7F508}" dt="2022-10-07T07:51:52.311" v="9"/>
          <ac:graphicFrameMkLst>
            <pc:docMk/>
            <pc:sldMk cId="3876842819" sldId="856"/>
            <ac:graphicFrameMk id="15" creationId="{A681BE7C-B9DA-4096-8897-BF9FADAB37DA}"/>
          </ac:graphicFrameMkLst>
        </pc:graphicFrameChg>
        <pc:picChg chg="del">
          <ac:chgData name="Amaury de Hemptinne" userId="09d4c125-315e-4fbf-9d12-d285a3ad4c3f" providerId="ADAL" clId="{E3C03BAD-7CC8-4B4B-9A68-0C576BA7F508}" dt="2022-10-07T07:51:39.811" v="7" actId="478"/>
          <ac:picMkLst>
            <pc:docMk/>
            <pc:sldMk cId="3876842819" sldId="856"/>
            <ac:picMk id="5" creationId="{92A2051B-0CB7-4622-8EB0-9139F6F18CA4}"/>
          </ac:picMkLst>
        </pc:picChg>
        <pc:picChg chg="mod">
          <ac:chgData name="Amaury de Hemptinne" userId="09d4c125-315e-4fbf-9d12-d285a3ad4c3f" providerId="ADAL" clId="{E3C03BAD-7CC8-4B4B-9A68-0C576BA7F508}" dt="2022-10-07T07:51:52.311" v="9"/>
          <ac:picMkLst>
            <pc:docMk/>
            <pc:sldMk cId="3876842819" sldId="856"/>
            <ac:picMk id="16" creationId="{A67CB1CD-3DF7-4136-B5AB-C48BB6F85E83}"/>
          </ac:picMkLst>
        </pc:picChg>
        <pc:picChg chg="mod">
          <ac:chgData name="Amaury de Hemptinne" userId="09d4c125-315e-4fbf-9d12-d285a3ad4c3f" providerId="ADAL" clId="{E3C03BAD-7CC8-4B4B-9A68-0C576BA7F508}" dt="2022-10-07T07:51:52.311" v="9"/>
          <ac:picMkLst>
            <pc:docMk/>
            <pc:sldMk cId="3876842819" sldId="856"/>
            <ac:picMk id="17" creationId="{7BB0D0CB-BE38-4B90-96B0-D0CAAE3BF045}"/>
          </ac:picMkLst>
        </pc:picChg>
        <pc:picChg chg="mod">
          <ac:chgData name="Amaury de Hemptinne" userId="09d4c125-315e-4fbf-9d12-d285a3ad4c3f" providerId="ADAL" clId="{E3C03BAD-7CC8-4B4B-9A68-0C576BA7F508}" dt="2022-10-07T07:51:52.311" v="9"/>
          <ac:picMkLst>
            <pc:docMk/>
            <pc:sldMk cId="3876842819" sldId="856"/>
            <ac:picMk id="18" creationId="{83366CDB-8CD2-4C78-980F-9E55F945E70A}"/>
          </ac:picMkLst>
        </pc:picChg>
      </pc:sldChg>
      <pc:sldChg chg="modSp mod">
        <pc:chgData name="Amaury de Hemptinne" userId="09d4c125-315e-4fbf-9d12-d285a3ad4c3f" providerId="ADAL" clId="{E3C03BAD-7CC8-4B4B-9A68-0C576BA7F508}" dt="2022-10-07T07:55:07.830" v="122" actId="1038"/>
        <pc:sldMkLst>
          <pc:docMk/>
          <pc:sldMk cId="2832921327" sldId="858"/>
        </pc:sldMkLst>
        <pc:spChg chg="mod">
          <ac:chgData name="Amaury de Hemptinne" userId="09d4c125-315e-4fbf-9d12-d285a3ad4c3f" providerId="ADAL" clId="{E3C03BAD-7CC8-4B4B-9A68-0C576BA7F508}" dt="2022-10-07T07:54:21.523" v="62" actId="1036"/>
          <ac:spMkLst>
            <pc:docMk/>
            <pc:sldMk cId="2832921327" sldId="858"/>
            <ac:spMk id="187" creationId="{748D460B-B51D-4D97-9AC2-5EA3CF0CA6A0}"/>
          </ac:spMkLst>
        </pc:spChg>
        <pc:spChg chg="mod">
          <ac:chgData name="Amaury de Hemptinne" userId="09d4c125-315e-4fbf-9d12-d285a3ad4c3f" providerId="ADAL" clId="{E3C03BAD-7CC8-4B4B-9A68-0C576BA7F508}" dt="2022-10-07T07:54:41.529" v="87" actId="1035"/>
          <ac:spMkLst>
            <pc:docMk/>
            <pc:sldMk cId="2832921327" sldId="858"/>
            <ac:spMk id="192" creationId="{F12DA888-5C10-4A6B-8631-A295A3DCE337}"/>
          </ac:spMkLst>
        </pc:spChg>
        <pc:spChg chg="mod">
          <ac:chgData name="Amaury de Hemptinne" userId="09d4c125-315e-4fbf-9d12-d285a3ad4c3f" providerId="ADAL" clId="{E3C03BAD-7CC8-4B4B-9A68-0C576BA7F508}" dt="2022-10-07T07:54:49.527" v="102" actId="1035"/>
          <ac:spMkLst>
            <pc:docMk/>
            <pc:sldMk cId="2832921327" sldId="858"/>
            <ac:spMk id="193" creationId="{3C2AEAA0-F28E-4EA2-A8F8-F5B394B5C013}"/>
          </ac:spMkLst>
        </pc:spChg>
        <pc:spChg chg="mod">
          <ac:chgData name="Amaury de Hemptinne" userId="09d4c125-315e-4fbf-9d12-d285a3ad4c3f" providerId="ADAL" clId="{E3C03BAD-7CC8-4B4B-9A68-0C576BA7F508}" dt="2022-10-07T07:54:26.892" v="67" actId="1036"/>
          <ac:spMkLst>
            <pc:docMk/>
            <pc:sldMk cId="2832921327" sldId="858"/>
            <ac:spMk id="194" creationId="{29829E45-2AFF-4620-A1A2-22E59CE83BBD}"/>
          </ac:spMkLst>
        </pc:spChg>
        <pc:spChg chg="mod">
          <ac:chgData name="Amaury de Hemptinne" userId="09d4c125-315e-4fbf-9d12-d285a3ad4c3f" providerId="ADAL" clId="{E3C03BAD-7CC8-4B4B-9A68-0C576BA7F508}" dt="2022-10-07T07:54:59.736" v="107" actId="1036"/>
          <ac:spMkLst>
            <pc:docMk/>
            <pc:sldMk cId="2832921327" sldId="858"/>
            <ac:spMk id="195" creationId="{A203107B-5CE3-40C5-8B71-641154F6AB4A}"/>
          </ac:spMkLst>
        </pc:spChg>
        <pc:spChg chg="mod">
          <ac:chgData name="Amaury de Hemptinne" userId="09d4c125-315e-4fbf-9d12-d285a3ad4c3f" providerId="ADAL" clId="{E3C03BAD-7CC8-4B4B-9A68-0C576BA7F508}" dt="2022-10-07T07:55:07.830" v="122" actId="1038"/>
          <ac:spMkLst>
            <pc:docMk/>
            <pc:sldMk cId="2832921327" sldId="858"/>
            <ac:spMk id="224" creationId="{46C679D2-4B06-44F0-9D6F-E8694A57B702}"/>
          </ac:spMkLst>
        </pc:spChg>
        <pc:spChg chg="mod">
          <ac:chgData name="Amaury de Hemptinne" userId="09d4c125-315e-4fbf-9d12-d285a3ad4c3f" providerId="ADAL" clId="{E3C03BAD-7CC8-4B4B-9A68-0C576BA7F508}" dt="2022-10-07T07:54:45.360" v="97" actId="1036"/>
          <ac:spMkLst>
            <pc:docMk/>
            <pc:sldMk cId="2832921327" sldId="858"/>
            <ac:spMk id="225" creationId="{D2B1162B-FA37-4F46-B960-A9562CD3D344}"/>
          </ac:spMkLst>
        </pc:spChg>
        <pc:spChg chg="mod">
          <ac:chgData name="Amaury de Hemptinne" userId="09d4c125-315e-4fbf-9d12-d285a3ad4c3f" providerId="ADAL" clId="{E3C03BAD-7CC8-4B4B-9A68-0C576BA7F508}" dt="2022-10-07T07:54:34.398" v="82" actId="1035"/>
          <ac:spMkLst>
            <pc:docMk/>
            <pc:sldMk cId="2832921327" sldId="858"/>
            <ac:spMk id="226" creationId="{B94B259F-A1F1-4D9C-B511-16C2B91C7E4A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vub-my.sharepoint.com/personal/amaury_de_hemptinne_vub_be/Documents/VUB/Daily%20Documents/PAPERS/02%20Project%20paper%20-%20LbL/pictures%20and%20tables/diffusion/SE%20coeflogistic%20fitting60ml-h%20-%20Copy%20-%20Copy%20-%20Copy%20-%20Cop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vub-my.sharepoint.com/personal/amaury_de_hemptinne_vub_be/Documents/VUB/Daily%20Documents/PAPERS/02%20Project%20paper%20-%20LbL/pictures%20and%20tables/diffusion/SE%20coeflogistic%20fitting60ml-h%20-%20Copy%20-%20Copy%20-%20Copy%20-%20Cop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https://vub-my.sharepoint.com/personal/amaury_de_hemptinne_vub_be/Documents/VUB/Daily%20Documents/PAPERS/02%20Project%20paper%20-%20LbL/pictures%20and%20tables/diffusion/SE%20coeflogistic%20fitting60ml-h%20-%20Copy%20-%20Copy%20-%20Copy%20-%20Copy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vub-my.sharepoint.com/personal/amaury_de_hemptinne_vub_be/Documents/VUB/Conferences/202111%20NanoBioTech-Montreux%20Conference/Poster/20210923%20Fluorescence%20full%20circle%20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26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0,69s</a:t>
            </a:r>
          </a:p>
        </c:rich>
      </c:tx>
      <c:layout>
        <c:manualLayout>
          <c:xMode val="edge"/>
          <c:yMode val="edge"/>
          <c:x val="0.80126600753295685"/>
          <c:y val="8.81944444444444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26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BE"/>
        </a:p>
      </c:txPr>
    </c:title>
    <c:autoTitleDeleted val="0"/>
    <c:plotArea>
      <c:layout>
        <c:manualLayout>
          <c:layoutTarget val="inner"/>
          <c:xMode val="edge"/>
          <c:yMode val="edge"/>
          <c:x val="0.25285793650793653"/>
          <c:y val="0.10676453655728269"/>
          <c:w val="0.67234047619047621"/>
          <c:h val="0.61241925846811529"/>
        </c:manualLayout>
      </c:layout>
      <c:scatterChart>
        <c:scatterStyle val="smoothMarker"/>
        <c:varyColors val="0"/>
        <c:ser>
          <c:idx val="1"/>
          <c:order val="0"/>
          <c:tx>
            <c:strRef>
              <c:f>Sheet1!$BN$3</c:f>
              <c:strCache>
                <c:ptCount val="1"/>
                <c:pt idx="0">
                  <c:v>Theoretical diffusion</c:v>
                </c:pt>
              </c:strCache>
            </c:strRef>
          </c:tx>
          <c:spPr>
            <a:ln w="952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Sheet1!$AO$1:$AO$1000</c:f>
              <c:numCache>
                <c:formatCode>General</c:formatCode>
                <c:ptCount val="1000"/>
                <c:pt idx="0">
                  <c:v>0</c:v>
                </c:pt>
                <c:pt idx="1">
                  <c:v>3.003003003003003E-3</c:v>
                </c:pt>
                <c:pt idx="2">
                  <c:v>6.006006006006006E-3</c:v>
                </c:pt>
                <c:pt idx="3">
                  <c:v>9.0090090090090089E-3</c:v>
                </c:pt>
                <c:pt idx="4">
                  <c:v>1.2012012012012012E-2</c:v>
                </c:pt>
                <c:pt idx="5">
                  <c:v>1.5015015015015015E-2</c:v>
                </c:pt>
                <c:pt idx="6">
                  <c:v>1.8018018018018018E-2</c:v>
                </c:pt>
                <c:pt idx="7">
                  <c:v>2.1021021021021023E-2</c:v>
                </c:pt>
                <c:pt idx="8">
                  <c:v>2.4024024024024024E-2</c:v>
                </c:pt>
                <c:pt idx="9">
                  <c:v>2.7027027027027025E-2</c:v>
                </c:pt>
                <c:pt idx="10">
                  <c:v>3.003003003003003E-2</c:v>
                </c:pt>
                <c:pt idx="11">
                  <c:v>3.3033033033033038E-2</c:v>
                </c:pt>
                <c:pt idx="12">
                  <c:v>3.6036036036036036E-2</c:v>
                </c:pt>
                <c:pt idx="13">
                  <c:v>3.903903903903904E-2</c:v>
                </c:pt>
                <c:pt idx="14">
                  <c:v>4.2042042042042045E-2</c:v>
                </c:pt>
                <c:pt idx="15">
                  <c:v>4.5045045045045043E-2</c:v>
                </c:pt>
                <c:pt idx="16">
                  <c:v>4.8048048048048048E-2</c:v>
                </c:pt>
                <c:pt idx="17">
                  <c:v>5.1051051051051059E-2</c:v>
                </c:pt>
                <c:pt idx="18">
                  <c:v>5.405405405405405E-2</c:v>
                </c:pt>
                <c:pt idx="19">
                  <c:v>5.7057057057057055E-2</c:v>
                </c:pt>
                <c:pt idx="20">
                  <c:v>6.006006006006006E-2</c:v>
                </c:pt>
                <c:pt idx="21">
                  <c:v>6.3063063063063057E-2</c:v>
                </c:pt>
                <c:pt idx="22">
                  <c:v>6.6066066066066076E-2</c:v>
                </c:pt>
                <c:pt idx="23">
                  <c:v>6.9069069069069081E-2</c:v>
                </c:pt>
                <c:pt idx="24">
                  <c:v>7.2072072072072071E-2</c:v>
                </c:pt>
                <c:pt idx="25">
                  <c:v>7.5075075075075076E-2</c:v>
                </c:pt>
                <c:pt idx="26">
                  <c:v>7.8078078078078081E-2</c:v>
                </c:pt>
                <c:pt idx="27">
                  <c:v>8.1081081081081072E-2</c:v>
                </c:pt>
                <c:pt idx="28">
                  <c:v>8.408408408408409E-2</c:v>
                </c:pt>
                <c:pt idx="29">
                  <c:v>8.7087087087087095E-2</c:v>
                </c:pt>
                <c:pt idx="30">
                  <c:v>9.0090090090090086E-2</c:v>
                </c:pt>
                <c:pt idx="31">
                  <c:v>9.3093093093093091E-2</c:v>
                </c:pt>
                <c:pt idx="32">
                  <c:v>9.6096096096096095E-2</c:v>
                </c:pt>
                <c:pt idx="33">
                  <c:v>9.90990990990991E-2</c:v>
                </c:pt>
                <c:pt idx="34">
                  <c:v>0.10210210210210212</c:v>
                </c:pt>
                <c:pt idx="35">
                  <c:v>0.1051051051051051</c:v>
                </c:pt>
                <c:pt idx="36">
                  <c:v>0.1081081081081081</c:v>
                </c:pt>
                <c:pt idx="37">
                  <c:v>0.11111111111111112</c:v>
                </c:pt>
                <c:pt idx="38">
                  <c:v>0.11411411411411411</c:v>
                </c:pt>
                <c:pt idx="39">
                  <c:v>0.11711711711711713</c:v>
                </c:pt>
                <c:pt idx="40">
                  <c:v>0.12012012012012012</c:v>
                </c:pt>
                <c:pt idx="41">
                  <c:v>0.12312312312312312</c:v>
                </c:pt>
                <c:pt idx="42">
                  <c:v>0.12612612612612611</c:v>
                </c:pt>
                <c:pt idx="43">
                  <c:v>0.12912912912912913</c:v>
                </c:pt>
                <c:pt idx="44">
                  <c:v>0.13213213213213215</c:v>
                </c:pt>
                <c:pt idx="45">
                  <c:v>0.13513513513513514</c:v>
                </c:pt>
                <c:pt idx="46">
                  <c:v>0.13813813813813816</c:v>
                </c:pt>
                <c:pt idx="47">
                  <c:v>0.14114114114114115</c:v>
                </c:pt>
                <c:pt idx="48">
                  <c:v>0.14414414414414414</c:v>
                </c:pt>
                <c:pt idx="49">
                  <c:v>0.14714714714714716</c:v>
                </c:pt>
                <c:pt idx="50">
                  <c:v>0.15015015015015015</c:v>
                </c:pt>
                <c:pt idx="51">
                  <c:v>0.15315315315315314</c:v>
                </c:pt>
                <c:pt idx="52">
                  <c:v>0.15615615615615616</c:v>
                </c:pt>
                <c:pt idx="53">
                  <c:v>0.15915915915915915</c:v>
                </c:pt>
                <c:pt idx="54">
                  <c:v>0.16216216216216214</c:v>
                </c:pt>
                <c:pt idx="55">
                  <c:v>0.16516516516516519</c:v>
                </c:pt>
                <c:pt idx="56">
                  <c:v>0.16816816816816818</c:v>
                </c:pt>
                <c:pt idx="57">
                  <c:v>0.1711711711711712</c:v>
                </c:pt>
                <c:pt idx="58">
                  <c:v>0.17417417417417419</c:v>
                </c:pt>
                <c:pt idx="59">
                  <c:v>0.17717717717717715</c:v>
                </c:pt>
                <c:pt idx="60">
                  <c:v>0.18018018018018017</c:v>
                </c:pt>
                <c:pt idx="61">
                  <c:v>0.18318318318318319</c:v>
                </c:pt>
                <c:pt idx="62">
                  <c:v>0.18618618618618618</c:v>
                </c:pt>
                <c:pt idx="63">
                  <c:v>0.1891891891891892</c:v>
                </c:pt>
                <c:pt idx="64">
                  <c:v>0.19219219219219219</c:v>
                </c:pt>
                <c:pt idx="65">
                  <c:v>0.19519519519519518</c:v>
                </c:pt>
                <c:pt idx="66">
                  <c:v>0.1981981981981982</c:v>
                </c:pt>
                <c:pt idx="67">
                  <c:v>0.20120120120120122</c:v>
                </c:pt>
                <c:pt idx="68">
                  <c:v>0.20420420420420424</c:v>
                </c:pt>
                <c:pt idx="69">
                  <c:v>0.20720720720720723</c:v>
                </c:pt>
                <c:pt idx="70">
                  <c:v>0.21021021021021019</c:v>
                </c:pt>
                <c:pt idx="71">
                  <c:v>0.21321321321321321</c:v>
                </c:pt>
                <c:pt idx="72">
                  <c:v>0.2162162162162162</c:v>
                </c:pt>
                <c:pt idx="73">
                  <c:v>0.21921921921921922</c:v>
                </c:pt>
                <c:pt idx="74">
                  <c:v>0.22222222222222224</c:v>
                </c:pt>
                <c:pt idx="75">
                  <c:v>0.22522522522522523</c:v>
                </c:pt>
                <c:pt idx="76">
                  <c:v>0.22822822822822822</c:v>
                </c:pt>
                <c:pt idx="77">
                  <c:v>0.23123123123123124</c:v>
                </c:pt>
                <c:pt idx="78">
                  <c:v>0.23423423423423426</c:v>
                </c:pt>
                <c:pt idx="79">
                  <c:v>0.23723723723723728</c:v>
                </c:pt>
                <c:pt idx="80">
                  <c:v>0.24024024024024024</c:v>
                </c:pt>
                <c:pt idx="81">
                  <c:v>0.24324324324324323</c:v>
                </c:pt>
                <c:pt idx="82">
                  <c:v>0.24624624624624625</c:v>
                </c:pt>
                <c:pt idx="83">
                  <c:v>0.24924924924924921</c:v>
                </c:pt>
                <c:pt idx="84">
                  <c:v>0.25225225225225223</c:v>
                </c:pt>
                <c:pt idx="85">
                  <c:v>0.25525525525525528</c:v>
                </c:pt>
                <c:pt idx="86">
                  <c:v>0.25825825825825827</c:v>
                </c:pt>
                <c:pt idx="87">
                  <c:v>0.26126126126126126</c:v>
                </c:pt>
                <c:pt idx="88">
                  <c:v>0.2642642642642643</c:v>
                </c:pt>
                <c:pt idx="89">
                  <c:v>0.26726726726726729</c:v>
                </c:pt>
                <c:pt idx="90">
                  <c:v>0.27027027027027029</c:v>
                </c:pt>
                <c:pt idx="91">
                  <c:v>0.27327327327327328</c:v>
                </c:pt>
                <c:pt idx="92">
                  <c:v>0.27627627627627632</c:v>
                </c:pt>
                <c:pt idx="93">
                  <c:v>0.27927927927927931</c:v>
                </c:pt>
                <c:pt idx="94">
                  <c:v>0.2822822822822823</c:v>
                </c:pt>
                <c:pt idx="95">
                  <c:v>0.28528528528528535</c:v>
                </c:pt>
                <c:pt idx="96">
                  <c:v>0.28828828828828829</c:v>
                </c:pt>
                <c:pt idx="97">
                  <c:v>0.29129129129129128</c:v>
                </c:pt>
                <c:pt idx="98">
                  <c:v>0.29429429429429432</c:v>
                </c:pt>
                <c:pt idx="99">
                  <c:v>0.29729729729729726</c:v>
                </c:pt>
                <c:pt idx="100">
                  <c:v>0.3003003003003003</c:v>
                </c:pt>
                <c:pt idx="101">
                  <c:v>0.3033033033033033</c:v>
                </c:pt>
                <c:pt idx="102">
                  <c:v>0.30630630630630629</c:v>
                </c:pt>
                <c:pt idx="103">
                  <c:v>0.30930930930930928</c:v>
                </c:pt>
                <c:pt idx="104">
                  <c:v>0.31231231231231232</c:v>
                </c:pt>
                <c:pt idx="105">
                  <c:v>0.31531531531531531</c:v>
                </c:pt>
                <c:pt idx="106">
                  <c:v>0.31831831831831831</c:v>
                </c:pt>
                <c:pt idx="107">
                  <c:v>0.32132132132132135</c:v>
                </c:pt>
                <c:pt idx="108">
                  <c:v>0.32432432432432429</c:v>
                </c:pt>
                <c:pt idx="109">
                  <c:v>0.32732732732732733</c:v>
                </c:pt>
                <c:pt idx="110">
                  <c:v>0.33033033033033038</c:v>
                </c:pt>
                <c:pt idx="111">
                  <c:v>0.33333333333333337</c:v>
                </c:pt>
                <c:pt idx="112">
                  <c:v>0.33633633633633636</c:v>
                </c:pt>
                <c:pt idx="113">
                  <c:v>0.33933933933933935</c:v>
                </c:pt>
                <c:pt idx="114">
                  <c:v>0.3423423423423424</c:v>
                </c:pt>
                <c:pt idx="115">
                  <c:v>0.34534534534534533</c:v>
                </c:pt>
                <c:pt idx="116">
                  <c:v>0.34834834834834838</c:v>
                </c:pt>
                <c:pt idx="117">
                  <c:v>0.35135135135135143</c:v>
                </c:pt>
                <c:pt idx="118">
                  <c:v>0.35435435435435431</c:v>
                </c:pt>
                <c:pt idx="119">
                  <c:v>0.35735735735735735</c:v>
                </c:pt>
                <c:pt idx="120">
                  <c:v>0.36036036036036034</c:v>
                </c:pt>
                <c:pt idx="121">
                  <c:v>0.36336336336336333</c:v>
                </c:pt>
                <c:pt idx="122">
                  <c:v>0.36636636636636638</c:v>
                </c:pt>
                <c:pt idx="123">
                  <c:v>0.36936936936936937</c:v>
                </c:pt>
                <c:pt idx="124">
                  <c:v>0.37237237237237236</c:v>
                </c:pt>
                <c:pt idx="125">
                  <c:v>0.37537537537537535</c:v>
                </c:pt>
                <c:pt idx="126">
                  <c:v>0.3783783783783784</c:v>
                </c:pt>
                <c:pt idx="127">
                  <c:v>0.38138138138138139</c:v>
                </c:pt>
                <c:pt idx="128">
                  <c:v>0.38438438438438438</c:v>
                </c:pt>
                <c:pt idx="129">
                  <c:v>0.38738738738738743</c:v>
                </c:pt>
                <c:pt idx="130">
                  <c:v>0.39039039039039036</c:v>
                </c:pt>
                <c:pt idx="131">
                  <c:v>0.39339339339339341</c:v>
                </c:pt>
                <c:pt idx="132">
                  <c:v>0.3963963963963964</c:v>
                </c:pt>
                <c:pt idx="133">
                  <c:v>0.39939939939939945</c:v>
                </c:pt>
                <c:pt idx="134">
                  <c:v>0.40240240240240244</c:v>
                </c:pt>
                <c:pt idx="135">
                  <c:v>0.40540540540540543</c:v>
                </c:pt>
                <c:pt idx="136">
                  <c:v>0.40840840840840847</c:v>
                </c:pt>
                <c:pt idx="137">
                  <c:v>0.41141141141141141</c:v>
                </c:pt>
                <c:pt idx="138">
                  <c:v>0.41441441441441446</c:v>
                </c:pt>
                <c:pt idx="139">
                  <c:v>0.41741741741741745</c:v>
                </c:pt>
                <c:pt idx="140">
                  <c:v>0.42042042042042038</c:v>
                </c:pt>
                <c:pt idx="141">
                  <c:v>0.42342342342342343</c:v>
                </c:pt>
                <c:pt idx="142">
                  <c:v>0.42642642642642642</c:v>
                </c:pt>
                <c:pt idx="143">
                  <c:v>0.42942942942942941</c:v>
                </c:pt>
                <c:pt idx="144">
                  <c:v>0.4324324324324324</c:v>
                </c:pt>
                <c:pt idx="145">
                  <c:v>0.43543543543543545</c:v>
                </c:pt>
                <c:pt idx="146">
                  <c:v>0.43843843843843844</c:v>
                </c:pt>
                <c:pt idx="147">
                  <c:v>0.44144144144144143</c:v>
                </c:pt>
                <c:pt idx="148">
                  <c:v>0.44444444444444448</c:v>
                </c:pt>
                <c:pt idx="149">
                  <c:v>0.44744744744744741</c:v>
                </c:pt>
                <c:pt idx="150">
                  <c:v>0.45045045045045046</c:v>
                </c:pt>
                <c:pt idx="151">
                  <c:v>0.4534534534534535</c:v>
                </c:pt>
                <c:pt idx="152">
                  <c:v>0.45645645645645644</c:v>
                </c:pt>
                <c:pt idx="153">
                  <c:v>0.45945945945945948</c:v>
                </c:pt>
                <c:pt idx="154">
                  <c:v>0.46246246246246248</c:v>
                </c:pt>
                <c:pt idx="155">
                  <c:v>0.46546546546546547</c:v>
                </c:pt>
                <c:pt idx="156">
                  <c:v>0.46846846846846851</c:v>
                </c:pt>
                <c:pt idx="157">
                  <c:v>0.4714714714714715</c:v>
                </c:pt>
                <c:pt idx="158">
                  <c:v>0.47447447447447455</c:v>
                </c:pt>
                <c:pt idx="159">
                  <c:v>0.47747747747747749</c:v>
                </c:pt>
                <c:pt idx="160">
                  <c:v>0.48048048048048048</c:v>
                </c:pt>
                <c:pt idx="161">
                  <c:v>0.48348348348348347</c:v>
                </c:pt>
                <c:pt idx="162">
                  <c:v>0.48648648648648646</c:v>
                </c:pt>
                <c:pt idx="163">
                  <c:v>0.4894894894894895</c:v>
                </c:pt>
                <c:pt idx="164">
                  <c:v>0.4924924924924925</c:v>
                </c:pt>
                <c:pt idx="165">
                  <c:v>0.49549549549549554</c:v>
                </c:pt>
                <c:pt idx="166">
                  <c:v>0.49849849849849842</c:v>
                </c:pt>
                <c:pt idx="167">
                  <c:v>0.50150150150150141</c:v>
                </c:pt>
                <c:pt idx="168">
                  <c:v>0.50450450450450446</c:v>
                </c:pt>
                <c:pt idx="169">
                  <c:v>0.5075075075075075</c:v>
                </c:pt>
                <c:pt idx="170">
                  <c:v>0.51051051051051055</c:v>
                </c:pt>
                <c:pt idx="171">
                  <c:v>0.5135135135135136</c:v>
                </c:pt>
                <c:pt idx="172">
                  <c:v>0.51651651651651653</c:v>
                </c:pt>
                <c:pt idx="173">
                  <c:v>0.51951951951951947</c:v>
                </c:pt>
                <c:pt idx="174">
                  <c:v>0.52252252252252251</c:v>
                </c:pt>
                <c:pt idx="175">
                  <c:v>0.52552552552552556</c:v>
                </c:pt>
                <c:pt idx="176">
                  <c:v>0.52852852852852861</c:v>
                </c:pt>
                <c:pt idx="177">
                  <c:v>0.53153153153153154</c:v>
                </c:pt>
                <c:pt idx="178">
                  <c:v>0.53453453453453459</c:v>
                </c:pt>
                <c:pt idx="179">
                  <c:v>0.53753753753753752</c:v>
                </c:pt>
                <c:pt idx="180">
                  <c:v>0.54054054054054057</c:v>
                </c:pt>
                <c:pt idx="181">
                  <c:v>0.54354354354354362</c:v>
                </c:pt>
                <c:pt idx="182">
                  <c:v>0.54654654654654655</c:v>
                </c:pt>
                <c:pt idx="183">
                  <c:v>0.5495495495495496</c:v>
                </c:pt>
                <c:pt idx="184">
                  <c:v>0.55255255255255264</c:v>
                </c:pt>
                <c:pt idx="185">
                  <c:v>0.55555555555555558</c:v>
                </c:pt>
                <c:pt idx="186">
                  <c:v>0.55855855855855863</c:v>
                </c:pt>
                <c:pt idx="187">
                  <c:v>0.56156156156156156</c:v>
                </c:pt>
                <c:pt idx="188">
                  <c:v>0.56456456456456461</c:v>
                </c:pt>
                <c:pt idx="189">
                  <c:v>0.56756756756756765</c:v>
                </c:pt>
                <c:pt idx="190">
                  <c:v>0.5705705705705707</c:v>
                </c:pt>
                <c:pt idx="191">
                  <c:v>0.57357357357357375</c:v>
                </c:pt>
                <c:pt idx="192">
                  <c:v>0.57657657657657657</c:v>
                </c:pt>
                <c:pt idx="193">
                  <c:v>0.57957957957957951</c:v>
                </c:pt>
                <c:pt idx="194">
                  <c:v>0.58258258258258255</c:v>
                </c:pt>
                <c:pt idx="195">
                  <c:v>0.5855855855855856</c:v>
                </c:pt>
                <c:pt idx="196">
                  <c:v>0.58858858858858865</c:v>
                </c:pt>
                <c:pt idx="197">
                  <c:v>0.59159159159159158</c:v>
                </c:pt>
                <c:pt idx="198">
                  <c:v>0.59459459459459452</c:v>
                </c:pt>
                <c:pt idx="199">
                  <c:v>0.59759759759759756</c:v>
                </c:pt>
                <c:pt idx="200">
                  <c:v>0.60060060060060061</c:v>
                </c:pt>
                <c:pt idx="201">
                  <c:v>0.60360360360360354</c:v>
                </c:pt>
                <c:pt idx="202">
                  <c:v>0.60660660660660659</c:v>
                </c:pt>
                <c:pt idx="203">
                  <c:v>0.60960960960960964</c:v>
                </c:pt>
                <c:pt idx="204">
                  <c:v>0.61261261261261257</c:v>
                </c:pt>
                <c:pt idx="205">
                  <c:v>0.61561561561561562</c:v>
                </c:pt>
                <c:pt idx="206">
                  <c:v>0.61861861861861855</c:v>
                </c:pt>
                <c:pt idx="207">
                  <c:v>0.6216216216216216</c:v>
                </c:pt>
                <c:pt idx="208">
                  <c:v>0.62462462462462465</c:v>
                </c:pt>
                <c:pt idx="209">
                  <c:v>0.62762762762762769</c:v>
                </c:pt>
                <c:pt idx="210">
                  <c:v>0.63063063063063063</c:v>
                </c:pt>
                <c:pt idx="211">
                  <c:v>0.63363363363363356</c:v>
                </c:pt>
                <c:pt idx="212">
                  <c:v>0.63663663663663661</c:v>
                </c:pt>
                <c:pt idx="213">
                  <c:v>0.63963963963963966</c:v>
                </c:pt>
                <c:pt idx="214">
                  <c:v>0.6426426426426427</c:v>
                </c:pt>
                <c:pt idx="215">
                  <c:v>0.64564564564564575</c:v>
                </c:pt>
                <c:pt idx="216">
                  <c:v>0.64864864864864857</c:v>
                </c:pt>
                <c:pt idx="217">
                  <c:v>0.65165165165165162</c:v>
                </c:pt>
                <c:pt idx="218">
                  <c:v>0.65465465465465467</c:v>
                </c:pt>
                <c:pt idx="219">
                  <c:v>0.65765765765765771</c:v>
                </c:pt>
                <c:pt idx="220">
                  <c:v>0.66066066066066076</c:v>
                </c:pt>
                <c:pt idx="221">
                  <c:v>0.66366366366366369</c:v>
                </c:pt>
                <c:pt idx="222">
                  <c:v>0.66666666666666674</c:v>
                </c:pt>
                <c:pt idx="223">
                  <c:v>0.66966966966966968</c:v>
                </c:pt>
                <c:pt idx="224">
                  <c:v>0.67267267267267272</c:v>
                </c:pt>
                <c:pt idx="225">
                  <c:v>0.67567567567567566</c:v>
                </c:pt>
                <c:pt idx="226">
                  <c:v>0.6786786786786787</c:v>
                </c:pt>
                <c:pt idx="227">
                  <c:v>0.68168168168168175</c:v>
                </c:pt>
                <c:pt idx="228">
                  <c:v>0.6846846846846848</c:v>
                </c:pt>
                <c:pt idx="229">
                  <c:v>0.68768768768768773</c:v>
                </c:pt>
                <c:pt idx="230">
                  <c:v>0.69069069069069067</c:v>
                </c:pt>
                <c:pt idx="231">
                  <c:v>0.69369369369369371</c:v>
                </c:pt>
                <c:pt idx="232">
                  <c:v>0.69669669669669676</c:v>
                </c:pt>
                <c:pt idx="233">
                  <c:v>0.69969969969969981</c:v>
                </c:pt>
                <c:pt idx="234">
                  <c:v>0.70270270270270285</c:v>
                </c:pt>
                <c:pt idx="235">
                  <c:v>0.70570570570570557</c:v>
                </c:pt>
                <c:pt idx="236">
                  <c:v>0.70870870870870861</c:v>
                </c:pt>
                <c:pt idx="237">
                  <c:v>0.71171171171171166</c:v>
                </c:pt>
                <c:pt idx="238">
                  <c:v>0.71471471471471471</c:v>
                </c:pt>
                <c:pt idx="239">
                  <c:v>0.71771771771771775</c:v>
                </c:pt>
                <c:pt idx="240">
                  <c:v>0.72072072072072069</c:v>
                </c:pt>
                <c:pt idx="241">
                  <c:v>0.72372372372372362</c:v>
                </c:pt>
                <c:pt idx="242">
                  <c:v>0.72672672672672667</c:v>
                </c:pt>
                <c:pt idx="243">
                  <c:v>0.72972972972972971</c:v>
                </c:pt>
                <c:pt idx="244">
                  <c:v>0.73273273273273276</c:v>
                </c:pt>
                <c:pt idx="245">
                  <c:v>0.7357357357357357</c:v>
                </c:pt>
                <c:pt idx="246">
                  <c:v>0.73873873873873874</c:v>
                </c:pt>
                <c:pt idx="247">
                  <c:v>0.74174174174174179</c:v>
                </c:pt>
                <c:pt idx="248">
                  <c:v>0.74474474474474472</c:v>
                </c:pt>
                <c:pt idx="249">
                  <c:v>0.74774774774774777</c:v>
                </c:pt>
                <c:pt idx="250">
                  <c:v>0.75075075075075071</c:v>
                </c:pt>
                <c:pt idx="251">
                  <c:v>0.75375375375375375</c:v>
                </c:pt>
                <c:pt idx="252">
                  <c:v>0.7567567567567568</c:v>
                </c:pt>
                <c:pt idx="253">
                  <c:v>0.75975975975975985</c:v>
                </c:pt>
                <c:pt idx="254">
                  <c:v>0.76276276276276278</c:v>
                </c:pt>
                <c:pt idx="255">
                  <c:v>0.76576576576576572</c:v>
                </c:pt>
                <c:pt idx="256">
                  <c:v>0.76876876876876876</c:v>
                </c:pt>
                <c:pt idx="257">
                  <c:v>0.77177177177177181</c:v>
                </c:pt>
                <c:pt idx="258">
                  <c:v>0.77477477477477485</c:v>
                </c:pt>
                <c:pt idx="259">
                  <c:v>0.77777777777777779</c:v>
                </c:pt>
                <c:pt idx="260">
                  <c:v>0.78078078078078073</c:v>
                </c:pt>
                <c:pt idx="261">
                  <c:v>0.78378378378378377</c:v>
                </c:pt>
                <c:pt idx="262">
                  <c:v>0.78678678678678682</c:v>
                </c:pt>
                <c:pt idx="263">
                  <c:v>0.78978978978978986</c:v>
                </c:pt>
                <c:pt idx="264">
                  <c:v>0.7927927927927928</c:v>
                </c:pt>
                <c:pt idx="265">
                  <c:v>0.79579579579579585</c:v>
                </c:pt>
                <c:pt idx="266">
                  <c:v>0.79879879879879889</c:v>
                </c:pt>
                <c:pt idx="267">
                  <c:v>0.80180180180180183</c:v>
                </c:pt>
                <c:pt idx="268">
                  <c:v>0.80480480480480487</c:v>
                </c:pt>
                <c:pt idx="269">
                  <c:v>0.80780780780780781</c:v>
                </c:pt>
                <c:pt idx="270">
                  <c:v>0.81081081081081086</c:v>
                </c:pt>
                <c:pt idx="271">
                  <c:v>0.8138138138138139</c:v>
                </c:pt>
                <c:pt idx="272">
                  <c:v>0.81681681681681695</c:v>
                </c:pt>
                <c:pt idx="273">
                  <c:v>0.81981981981981988</c:v>
                </c:pt>
                <c:pt idx="274">
                  <c:v>0.82282282282282282</c:v>
                </c:pt>
                <c:pt idx="275">
                  <c:v>0.82582582582582587</c:v>
                </c:pt>
                <c:pt idx="276">
                  <c:v>0.82882882882882891</c:v>
                </c:pt>
                <c:pt idx="277">
                  <c:v>0.83183183183183196</c:v>
                </c:pt>
                <c:pt idx="278">
                  <c:v>0.83483483483483489</c:v>
                </c:pt>
                <c:pt idx="279">
                  <c:v>0.83783783783783772</c:v>
                </c:pt>
                <c:pt idx="280">
                  <c:v>0.84084084084084076</c:v>
                </c:pt>
                <c:pt idx="281">
                  <c:v>0.84384384384384381</c:v>
                </c:pt>
                <c:pt idx="282">
                  <c:v>0.84684684684684686</c:v>
                </c:pt>
                <c:pt idx="283">
                  <c:v>0.8498498498498499</c:v>
                </c:pt>
                <c:pt idx="284">
                  <c:v>0.85285285285285284</c:v>
                </c:pt>
                <c:pt idx="285">
                  <c:v>0.85585585585585577</c:v>
                </c:pt>
                <c:pt idx="286">
                  <c:v>0.85885885885885882</c:v>
                </c:pt>
                <c:pt idx="287">
                  <c:v>0.86186186186186187</c:v>
                </c:pt>
                <c:pt idx="288">
                  <c:v>0.8648648648648648</c:v>
                </c:pt>
                <c:pt idx="289">
                  <c:v>0.86786786786786785</c:v>
                </c:pt>
                <c:pt idx="290">
                  <c:v>0.87087087087087089</c:v>
                </c:pt>
                <c:pt idx="291">
                  <c:v>0.87387387387387394</c:v>
                </c:pt>
                <c:pt idx="292">
                  <c:v>0.87687687687687688</c:v>
                </c:pt>
                <c:pt idx="293">
                  <c:v>0.87987987987987981</c:v>
                </c:pt>
                <c:pt idx="294">
                  <c:v>0.88288288288288286</c:v>
                </c:pt>
                <c:pt idx="295">
                  <c:v>0.8858858858858859</c:v>
                </c:pt>
                <c:pt idx="296">
                  <c:v>0.88888888888888895</c:v>
                </c:pt>
                <c:pt idx="297">
                  <c:v>0.891891891891892</c:v>
                </c:pt>
                <c:pt idx="298">
                  <c:v>0.89489489489489482</c:v>
                </c:pt>
                <c:pt idx="299">
                  <c:v>0.89789789789789787</c:v>
                </c:pt>
                <c:pt idx="300">
                  <c:v>0.90090090090090091</c:v>
                </c:pt>
                <c:pt idx="301">
                  <c:v>0.90390390390390396</c:v>
                </c:pt>
                <c:pt idx="302">
                  <c:v>0.90690690690690701</c:v>
                </c:pt>
                <c:pt idx="303">
                  <c:v>0.90990990990990994</c:v>
                </c:pt>
                <c:pt idx="304">
                  <c:v>0.91291291291291288</c:v>
                </c:pt>
                <c:pt idx="305">
                  <c:v>0.91591591591591592</c:v>
                </c:pt>
                <c:pt idx="306">
                  <c:v>0.91891891891891897</c:v>
                </c:pt>
                <c:pt idx="307">
                  <c:v>0.92192192192192202</c:v>
                </c:pt>
                <c:pt idx="308">
                  <c:v>0.92492492492492495</c:v>
                </c:pt>
                <c:pt idx="309">
                  <c:v>0.927927927927928</c:v>
                </c:pt>
                <c:pt idx="310">
                  <c:v>0.93093093093093093</c:v>
                </c:pt>
                <c:pt idx="311">
                  <c:v>0.93393393393393398</c:v>
                </c:pt>
                <c:pt idx="312">
                  <c:v>0.93693693693693703</c:v>
                </c:pt>
                <c:pt idx="313">
                  <c:v>0.93993993993993996</c:v>
                </c:pt>
                <c:pt idx="314">
                  <c:v>0.94294294294294301</c:v>
                </c:pt>
                <c:pt idx="315">
                  <c:v>0.94594594594594605</c:v>
                </c:pt>
                <c:pt idx="316">
                  <c:v>0.9489489489489491</c:v>
                </c:pt>
                <c:pt idx="317">
                  <c:v>0.95195195195195192</c:v>
                </c:pt>
                <c:pt idx="318">
                  <c:v>0.95495495495495497</c:v>
                </c:pt>
                <c:pt idx="319">
                  <c:v>0.95795795795795802</c:v>
                </c:pt>
                <c:pt idx="320">
                  <c:v>0.96096096096096095</c:v>
                </c:pt>
                <c:pt idx="321">
                  <c:v>0.963963963963964</c:v>
                </c:pt>
                <c:pt idx="322">
                  <c:v>0.96696696696696693</c:v>
                </c:pt>
                <c:pt idx="323">
                  <c:v>0.96996996996996987</c:v>
                </c:pt>
                <c:pt idx="324">
                  <c:v>0.97297297297297292</c:v>
                </c:pt>
                <c:pt idx="325">
                  <c:v>0.97597597597597596</c:v>
                </c:pt>
                <c:pt idx="326">
                  <c:v>0.97897897897897901</c:v>
                </c:pt>
                <c:pt idx="327">
                  <c:v>0.98198198198198183</c:v>
                </c:pt>
                <c:pt idx="328">
                  <c:v>0.98498498498498499</c:v>
                </c:pt>
                <c:pt idx="329">
                  <c:v>0.98798798798798793</c:v>
                </c:pt>
                <c:pt idx="330">
                  <c:v>0.99099099099099108</c:v>
                </c:pt>
                <c:pt idx="331">
                  <c:v>0.99399399399399402</c:v>
                </c:pt>
                <c:pt idx="332">
                  <c:v>0.99699699699699684</c:v>
                </c:pt>
                <c:pt idx="333">
                  <c:v>1</c:v>
                </c:pt>
                <c:pt idx="334">
                  <c:v>1.0030030030030028</c:v>
                </c:pt>
                <c:pt idx="335">
                  <c:v>1.0060060060060061</c:v>
                </c:pt>
                <c:pt idx="336">
                  <c:v>1.0090090090090089</c:v>
                </c:pt>
                <c:pt idx="337">
                  <c:v>1.0120120120120122</c:v>
                </c:pt>
                <c:pt idx="338">
                  <c:v>1.015015015015015</c:v>
                </c:pt>
                <c:pt idx="339">
                  <c:v>1.0180180180180181</c:v>
                </c:pt>
                <c:pt idx="340">
                  <c:v>1.0210210210210211</c:v>
                </c:pt>
                <c:pt idx="341">
                  <c:v>1.0240240240240241</c:v>
                </c:pt>
                <c:pt idx="342">
                  <c:v>1.0270270270270272</c:v>
                </c:pt>
                <c:pt idx="343">
                  <c:v>1.03003003003003</c:v>
                </c:pt>
                <c:pt idx="344">
                  <c:v>1.0330330330330331</c:v>
                </c:pt>
                <c:pt idx="345">
                  <c:v>1.0360360360360359</c:v>
                </c:pt>
                <c:pt idx="346">
                  <c:v>1.0390390390390389</c:v>
                </c:pt>
                <c:pt idx="347">
                  <c:v>1.042042042042042</c:v>
                </c:pt>
                <c:pt idx="348">
                  <c:v>1.045045045045045</c:v>
                </c:pt>
                <c:pt idx="349">
                  <c:v>1.0480480480480479</c:v>
                </c:pt>
                <c:pt idx="350">
                  <c:v>1.0510510510510511</c:v>
                </c:pt>
                <c:pt idx="351">
                  <c:v>1.0540540540540539</c:v>
                </c:pt>
                <c:pt idx="352">
                  <c:v>1.0570570570570572</c:v>
                </c:pt>
                <c:pt idx="353">
                  <c:v>1.06006006006006</c:v>
                </c:pt>
                <c:pt idx="354">
                  <c:v>1.0630630630630631</c:v>
                </c:pt>
                <c:pt idx="355">
                  <c:v>1.0660660660660661</c:v>
                </c:pt>
                <c:pt idx="356">
                  <c:v>1.0690690690690692</c:v>
                </c:pt>
                <c:pt idx="357">
                  <c:v>1.072072072072072</c:v>
                </c:pt>
                <c:pt idx="358">
                  <c:v>1.075075075075075</c:v>
                </c:pt>
                <c:pt idx="359">
                  <c:v>1.0780780780780779</c:v>
                </c:pt>
                <c:pt idx="360">
                  <c:v>1.0810810810810811</c:v>
                </c:pt>
                <c:pt idx="361">
                  <c:v>1.084084084084084</c:v>
                </c:pt>
                <c:pt idx="362">
                  <c:v>1.0870870870870872</c:v>
                </c:pt>
                <c:pt idx="363">
                  <c:v>1.0900900900900901</c:v>
                </c:pt>
                <c:pt idx="364">
                  <c:v>1.0930930930930931</c:v>
                </c:pt>
                <c:pt idx="365">
                  <c:v>1.0960960960960962</c:v>
                </c:pt>
                <c:pt idx="366">
                  <c:v>1.0990990990990992</c:v>
                </c:pt>
                <c:pt idx="367">
                  <c:v>1.1021021021021022</c:v>
                </c:pt>
                <c:pt idx="368">
                  <c:v>1.1051051051051053</c:v>
                </c:pt>
                <c:pt idx="369">
                  <c:v>1.1081081081081081</c:v>
                </c:pt>
                <c:pt idx="370">
                  <c:v>1.1111111111111112</c:v>
                </c:pt>
                <c:pt idx="371">
                  <c:v>1.114114114114114</c:v>
                </c:pt>
                <c:pt idx="372">
                  <c:v>1.1171171171171173</c:v>
                </c:pt>
                <c:pt idx="373">
                  <c:v>1.1201201201201201</c:v>
                </c:pt>
                <c:pt idx="374">
                  <c:v>1.1231231231231231</c:v>
                </c:pt>
                <c:pt idx="375">
                  <c:v>1.1261261261261262</c:v>
                </c:pt>
                <c:pt idx="376">
                  <c:v>1.1291291291291292</c:v>
                </c:pt>
                <c:pt idx="377">
                  <c:v>1.1321321321321323</c:v>
                </c:pt>
                <c:pt idx="378">
                  <c:v>1.1351351351351353</c:v>
                </c:pt>
                <c:pt idx="379">
                  <c:v>1.1381381381381381</c:v>
                </c:pt>
                <c:pt idx="380">
                  <c:v>1.1411411411411414</c:v>
                </c:pt>
                <c:pt idx="381">
                  <c:v>1.1441441441441442</c:v>
                </c:pt>
                <c:pt idx="382">
                  <c:v>1.1471471471471475</c:v>
                </c:pt>
                <c:pt idx="383">
                  <c:v>1.1501501501501501</c:v>
                </c:pt>
                <c:pt idx="384">
                  <c:v>1.1531531531531531</c:v>
                </c:pt>
                <c:pt idx="385">
                  <c:v>1.1561561561561562</c:v>
                </c:pt>
                <c:pt idx="386">
                  <c:v>1.159159159159159</c:v>
                </c:pt>
                <c:pt idx="387">
                  <c:v>1.1621621621621623</c:v>
                </c:pt>
                <c:pt idx="388">
                  <c:v>1.1651651651651651</c:v>
                </c:pt>
                <c:pt idx="389">
                  <c:v>1.1681681681681682</c:v>
                </c:pt>
                <c:pt idx="390">
                  <c:v>1.1711711711711712</c:v>
                </c:pt>
                <c:pt idx="391">
                  <c:v>1.1741741741741742</c:v>
                </c:pt>
                <c:pt idx="392">
                  <c:v>1.1771771771771773</c:v>
                </c:pt>
                <c:pt idx="393">
                  <c:v>1.1801801801801803</c:v>
                </c:pt>
                <c:pt idx="394">
                  <c:v>1.1831831831831832</c:v>
                </c:pt>
                <c:pt idx="395">
                  <c:v>1.1861861861861862</c:v>
                </c:pt>
                <c:pt idx="396">
                  <c:v>1.189189189189189</c:v>
                </c:pt>
                <c:pt idx="397">
                  <c:v>1.1921921921921921</c:v>
                </c:pt>
                <c:pt idx="398">
                  <c:v>1.1951951951951951</c:v>
                </c:pt>
                <c:pt idx="399">
                  <c:v>1.1981981981981982</c:v>
                </c:pt>
                <c:pt idx="400">
                  <c:v>1.2012012012012012</c:v>
                </c:pt>
                <c:pt idx="401">
                  <c:v>1.2042042042042043</c:v>
                </c:pt>
                <c:pt idx="402">
                  <c:v>1.2072072072072071</c:v>
                </c:pt>
                <c:pt idx="403">
                  <c:v>1.2102102102102104</c:v>
                </c:pt>
                <c:pt idx="404">
                  <c:v>1.2132132132132132</c:v>
                </c:pt>
                <c:pt idx="405">
                  <c:v>1.2162162162162165</c:v>
                </c:pt>
                <c:pt idx="406">
                  <c:v>1.2192192192192193</c:v>
                </c:pt>
                <c:pt idx="407">
                  <c:v>1.2222222222222221</c:v>
                </c:pt>
                <c:pt idx="408">
                  <c:v>1.2252252252252251</c:v>
                </c:pt>
                <c:pt idx="409">
                  <c:v>1.2282282282282282</c:v>
                </c:pt>
                <c:pt idx="410">
                  <c:v>1.2312312312312312</c:v>
                </c:pt>
                <c:pt idx="411">
                  <c:v>1.2342342342342343</c:v>
                </c:pt>
                <c:pt idx="412">
                  <c:v>1.2372372372372371</c:v>
                </c:pt>
                <c:pt idx="413">
                  <c:v>1.2402402402402404</c:v>
                </c:pt>
                <c:pt idx="414">
                  <c:v>1.2432432432432432</c:v>
                </c:pt>
                <c:pt idx="415">
                  <c:v>1.2462462462462465</c:v>
                </c:pt>
                <c:pt idx="416">
                  <c:v>1.2492492492492493</c:v>
                </c:pt>
                <c:pt idx="417">
                  <c:v>1.2522522522522523</c:v>
                </c:pt>
                <c:pt idx="418">
                  <c:v>1.2552552552552554</c:v>
                </c:pt>
                <c:pt idx="419">
                  <c:v>1.2582582582582584</c:v>
                </c:pt>
                <c:pt idx="420">
                  <c:v>1.2612612612612613</c:v>
                </c:pt>
                <c:pt idx="421">
                  <c:v>1.2642642642642643</c:v>
                </c:pt>
                <c:pt idx="422">
                  <c:v>1.2672672672672671</c:v>
                </c:pt>
                <c:pt idx="423">
                  <c:v>1.2702702702702704</c:v>
                </c:pt>
                <c:pt idx="424">
                  <c:v>1.2732732732732732</c:v>
                </c:pt>
                <c:pt idx="425">
                  <c:v>1.2762762762762765</c:v>
                </c:pt>
                <c:pt idx="426">
                  <c:v>1.2792792792792793</c:v>
                </c:pt>
                <c:pt idx="427">
                  <c:v>1.2822822822822821</c:v>
                </c:pt>
                <c:pt idx="428">
                  <c:v>1.2852852852852854</c:v>
                </c:pt>
                <c:pt idx="429">
                  <c:v>1.2882882882882882</c:v>
                </c:pt>
                <c:pt idx="430">
                  <c:v>1.2912912912912915</c:v>
                </c:pt>
                <c:pt idx="431">
                  <c:v>1.2942942942942943</c:v>
                </c:pt>
                <c:pt idx="432">
                  <c:v>1.2972972972972971</c:v>
                </c:pt>
                <c:pt idx="433">
                  <c:v>1.3003003003003002</c:v>
                </c:pt>
                <c:pt idx="434">
                  <c:v>1.3033033033033032</c:v>
                </c:pt>
                <c:pt idx="435">
                  <c:v>1.3063063063063063</c:v>
                </c:pt>
                <c:pt idx="436">
                  <c:v>1.3093093093093093</c:v>
                </c:pt>
                <c:pt idx="437">
                  <c:v>1.3123123123123122</c:v>
                </c:pt>
                <c:pt idx="438">
                  <c:v>1.3153153153153154</c:v>
                </c:pt>
                <c:pt idx="439">
                  <c:v>1.3183183183183182</c:v>
                </c:pt>
                <c:pt idx="440">
                  <c:v>1.3213213213213215</c:v>
                </c:pt>
                <c:pt idx="441">
                  <c:v>1.3243243243243243</c:v>
                </c:pt>
                <c:pt idx="442">
                  <c:v>1.3273273273273274</c:v>
                </c:pt>
                <c:pt idx="443">
                  <c:v>1.3303303303303304</c:v>
                </c:pt>
                <c:pt idx="444">
                  <c:v>1.3333333333333335</c:v>
                </c:pt>
                <c:pt idx="445">
                  <c:v>1.3363363363363363</c:v>
                </c:pt>
                <c:pt idx="446">
                  <c:v>1.3393393393393394</c:v>
                </c:pt>
                <c:pt idx="447">
                  <c:v>1.3423423423423422</c:v>
                </c:pt>
                <c:pt idx="448">
                  <c:v>1.3453453453453454</c:v>
                </c:pt>
                <c:pt idx="449">
                  <c:v>1.3483483483483483</c:v>
                </c:pt>
                <c:pt idx="450">
                  <c:v>1.3513513513513513</c:v>
                </c:pt>
                <c:pt idx="451">
                  <c:v>1.3543543543543544</c:v>
                </c:pt>
                <c:pt idx="452">
                  <c:v>1.3573573573573574</c:v>
                </c:pt>
                <c:pt idx="453">
                  <c:v>1.3603603603603605</c:v>
                </c:pt>
                <c:pt idx="454">
                  <c:v>1.3633633633633635</c:v>
                </c:pt>
                <c:pt idx="455">
                  <c:v>1.3663663663663663</c:v>
                </c:pt>
                <c:pt idx="456">
                  <c:v>1.3693693693693696</c:v>
                </c:pt>
                <c:pt idx="457">
                  <c:v>1.3723723723723722</c:v>
                </c:pt>
                <c:pt idx="458">
                  <c:v>1.3753753753753755</c:v>
                </c:pt>
                <c:pt idx="459">
                  <c:v>1.3783783783783783</c:v>
                </c:pt>
                <c:pt idx="460">
                  <c:v>1.3813813813813813</c:v>
                </c:pt>
                <c:pt idx="461">
                  <c:v>1.3843843843843844</c:v>
                </c:pt>
                <c:pt idx="462">
                  <c:v>1.3873873873873874</c:v>
                </c:pt>
                <c:pt idx="463">
                  <c:v>1.3903903903903905</c:v>
                </c:pt>
                <c:pt idx="464">
                  <c:v>1.3933933933933935</c:v>
                </c:pt>
                <c:pt idx="465">
                  <c:v>1.3963963963963963</c:v>
                </c:pt>
                <c:pt idx="466">
                  <c:v>1.3993993993993996</c:v>
                </c:pt>
                <c:pt idx="467">
                  <c:v>1.4024024024024024</c:v>
                </c:pt>
                <c:pt idx="468">
                  <c:v>1.4054054054054057</c:v>
                </c:pt>
                <c:pt idx="469">
                  <c:v>1.4084084084084085</c:v>
                </c:pt>
                <c:pt idx="470">
                  <c:v>1.4114114114114111</c:v>
                </c:pt>
                <c:pt idx="471">
                  <c:v>1.4144144144144144</c:v>
                </c:pt>
                <c:pt idx="472">
                  <c:v>1.4174174174174172</c:v>
                </c:pt>
                <c:pt idx="473">
                  <c:v>1.4204204204204205</c:v>
                </c:pt>
                <c:pt idx="474">
                  <c:v>1.4234234234234233</c:v>
                </c:pt>
                <c:pt idx="475">
                  <c:v>1.4264264264264264</c:v>
                </c:pt>
                <c:pt idx="476">
                  <c:v>1.4294294294294294</c:v>
                </c:pt>
                <c:pt idx="477">
                  <c:v>1.4324324324324325</c:v>
                </c:pt>
                <c:pt idx="478">
                  <c:v>1.4354354354354355</c:v>
                </c:pt>
                <c:pt idx="479">
                  <c:v>1.4384384384384385</c:v>
                </c:pt>
                <c:pt idx="480">
                  <c:v>1.4414414414414414</c:v>
                </c:pt>
                <c:pt idx="481">
                  <c:v>1.4444444444444446</c:v>
                </c:pt>
                <c:pt idx="482">
                  <c:v>1.4474474474474472</c:v>
                </c:pt>
                <c:pt idx="483">
                  <c:v>1.4504504504504505</c:v>
                </c:pt>
                <c:pt idx="484">
                  <c:v>1.4534534534534533</c:v>
                </c:pt>
                <c:pt idx="485">
                  <c:v>1.4564564564564564</c:v>
                </c:pt>
                <c:pt idx="486">
                  <c:v>1.4594594594594594</c:v>
                </c:pt>
                <c:pt idx="487">
                  <c:v>1.4624624624624625</c:v>
                </c:pt>
                <c:pt idx="488">
                  <c:v>1.4654654654654655</c:v>
                </c:pt>
                <c:pt idx="489">
                  <c:v>1.4684684684684686</c:v>
                </c:pt>
                <c:pt idx="490">
                  <c:v>1.4714714714714714</c:v>
                </c:pt>
                <c:pt idx="491">
                  <c:v>1.4744744744744747</c:v>
                </c:pt>
                <c:pt idx="492">
                  <c:v>1.4774774774774775</c:v>
                </c:pt>
                <c:pt idx="493">
                  <c:v>1.4804804804804808</c:v>
                </c:pt>
                <c:pt idx="494">
                  <c:v>1.4834834834834836</c:v>
                </c:pt>
                <c:pt idx="495">
                  <c:v>1.4864864864864864</c:v>
                </c:pt>
                <c:pt idx="496">
                  <c:v>1.4894894894894894</c:v>
                </c:pt>
                <c:pt idx="497">
                  <c:v>1.4924924924924925</c:v>
                </c:pt>
                <c:pt idx="498">
                  <c:v>1.4954954954954955</c:v>
                </c:pt>
                <c:pt idx="499">
                  <c:v>1.4984984984984986</c:v>
                </c:pt>
                <c:pt idx="500">
                  <c:v>1.5015015015015014</c:v>
                </c:pt>
                <c:pt idx="501">
                  <c:v>1.5045045045045047</c:v>
                </c:pt>
                <c:pt idx="502">
                  <c:v>1.5075075075075075</c:v>
                </c:pt>
                <c:pt idx="503">
                  <c:v>1.5105105105105108</c:v>
                </c:pt>
                <c:pt idx="504">
                  <c:v>1.5135135135135136</c:v>
                </c:pt>
                <c:pt idx="505">
                  <c:v>1.5165165165165166</c:v>
                </c:pt>
                <c:pt idx="506">
                  <c:v>1.5195195195195197</c:v>
                </c:pt>
                <c:pt idx="507">
                  <c:v>1.5225225225225227</c:v>
                </c:pt>
                <c:pt idx="508">
                  <c:v>1.5255255255255256</c:v>
                </c:pt>
                <c:pt idx="509">
                  <c:v>1.5285285285285286</c:v>
                </c:pt>
                <c:pt idx="510">
                  <c:v>1.5315315315315314</c:v>
                </c:pt>
                <c:pt idx="511">
                  <c:v>1.5345345345345347</c:v>
                </c:pt>
                <c:pt idx="512">
                  <c:v>1.5375375375375375</c:v>
                </c:pt>
                <c:pt idx="513">
                  <c:v>1.5405405405405406</c:v>
                </c:pt>
                <c:pt idx="514">
                  <c:v>1.5435435435435436</c:v>
                </c:pt>
                <c:pt idx="515">
                  <c:v>1.5465465465465464</c:v>
                </c:pt>
                <c:pt idx="516">
                  <c:v>1.5495495495495497</c:v>
                </c:pt>
                <c:pt idx="517">
                  <c:v>1.5525525525525525</c:v>
                </c:pt>
                <c:pt idx="518">
                  <c:v>1.5555555555555556</c:v>
                </c:pt>
                <c:pt idx="519">
                  <c:v>1.5585585585585586</c:v>
                </c:pt>
                <c:pt idx="520">
                  <c:v>1.5615615615615615</c:v>
                </c:pt>
                <c:pt idx="521">
                  <c:v>1.5645645645645645</c:v>
                </c:pt>
                <c:pt idx="522">
                  <c:v>1.5675675675675675</c:v>
                </c:pt>
                <c:pt idx="523">
                  <c:v>1.5705705705705704</c:v>
                </c:pt>
                <c:pt idx="524">
                  <c:v>1.5735735735735736</c:v>
                </c:pt>
                <c:pt idx="525">
                  <c:v>1.5765765765765765</c:v>
                </c:pt>
                <c:pt idx="526">
                  <c:v>1.5795795795795797</c:v>
                </c:pt>
                <c:pt idx="527">
                  <c:v>1.5825825825825826</c:v>
                </c:pt>
                <c:pt idx="528">
                  <c:v>1.5855855855855856</c:v>
                </c:pt>
                <c:pt idx="529">
                  <c:v>1.5885885885885886</c:v>
                </c:pt>
                <c:pt idx="530">
                  <c:v>1.5915915915915917</c:v>
                </c:pt>
                <c:pt idx="531">
                  <c:v>1.5945945945945947</c:v>
                </c:pt>
                <c:pt idx="532">
                  <c:v>1.5975975975975978</c:v>
                </c:pt>
                <c:pt idx="533">
                  <c:v>1.6006006006006004</c:v>
                </c:pt>
                <c:pt idx="534">
                  <c:v>1.6036036036036037</c:v>
                </c:pt>
                <c:pt idx="535">
                  <c:v>1.6066066066066065</c:v>
                </c:pt>
                <c:pt idx="536">
                  <c:v>1.6096096096096097</c:v>
                </c:pt>
                <c:pt idx="537">
                  <c:v>1.6126126126126126</c:v>
                </c:pt>
                <c:pt idx="538">
                  <c:v>1.6156156156156156</c:v>
                </c:pt>
                <c:pt idx="539">
                  <c:v>1.6186186186186187</c:v>
                </c:pt>
                <c:pt idx="540">
                  <c:v>1.6216216216216217</c:v>
                </c:pt>
                <c:pt idx="541">
                  <c:v>1.6246246246246248</c:v>
                </c:pt>
                <c:pt idx="542">
                  <c:v>1.6276276276276278</c:v>
                </c:pt>
                <c:pt idx="543">
                  <c:v>1.6306306306306306</c:v>
                </c:pt>
                <c:pt idx="544">
                  <c:v>1.6336336336336339</c:v>
                </c:pt>
                <c:pt idx="545">
                  <c:v>1.6366366366366365</c:v>
                </c:pt>
                <c:pt idx="546">
                  <c:v>1.6396396396396398</c:v>
                </c:pt>
                <c:pt idx="547">
                  <c:v>1.6426426426426426</c:v>
                </c:pt>
                <c:pt idx="548">
                  <c:v>1.6456456456456456</c:v>
                </c:pt>
                <c:pt idx="549">
                  <c:v>1.6486486486486487</c:v>
                </c:pt>
                <c:pt idx="550">
                  <c:v>1.6516516516516517</c:v>
                </c:pt>
                <c:pt idx="551">
                  <c:v>1.6546546546546548</c:v>
                </c:pt>
                <c:pt idx="552">
                  <c:v>1.6576576576576578</c:v>
                </c:pt>
                <c:pt idx="553">
                  <c:v>1.6606606606606606</c:v>
                </c:pt>
                <c:pt idx="554">
                  <c:v>1.6636636636636639</c:v>
                </c:pt>
                <c:pt idx="555">
                  <c:v>1.6666666666666667</c:v>
                </c:pt>
                <c:pt idx="556">
                  <c:v>1.6696696696696698</c:v>
                </c:pt>
                <c:pt idx="557">
                  <c:v>1.6726726726726728</c:v>
                </c:pt>
                <c:pt idx="558">
                  <c:v>1.6756756756756754</c:v>
                </c:pt>
                <c:pt idx="559">
                  <c:v>1.6786786786786787</c:v>
                </c:pt>
                <c:pt idx="560">
                  <c:v>1.6816816816816815</c:v>
                </c:pt>
                <c:pt idx="561">
                  <c:v>1.6846846846846848</c:v>
                </c:pt>
                <c:pt idx="562">
                  <c:v>1.6876876876876876</c:v>
                </c:pt>
                <c:pt idx="563">
                  <c:v>1.6906906906906907</c:v>
                </c:pt>
                <c:pt idx="564">
                  <c:v>1.6936936936936937</c:v>
                </c:pt>
                <c:pt idx="565">
                  <c:v>1.6966966966966968</c:v>
                </c:pt>
                <c:pt idx="566">
                  <c:v>1.6996996996996998</c:v>
                </c:pt>
                <c:pt idx="567">
                  <c:v>1.7027027027027029</c:v>
                </c:pt>
                <c:pt idx="568">
                  <c:v>1.7057057057057057</c:v>
                </c:pt>
                <c:pt idx="569">
                  <c:v>1.7087087087087089</c:v>
                </c:pt>
                <c:pt idx="570">
                  <c:v>1.7117117117117115</c:v>
                </c:pt>
                <c:pt idx="571">
                  <c:v>1.7147147147147148</c:v>
                </c:pt>
                <c:pt idx="572">
                  <c:v>1.7177177177177176</c:v>
                </c:pt>
                <c:pt idx="573">
                  <c:v>1.7207207207207207</c:v>
                </c:pt>
                <c:pt idx="574">
                  <c:v>1.7237237237237237</c:v>
                </c:pt>
                <c:pt idx="575">
                  <c:v>1.7267267267267268</c:v>
                </c:pt>
                <c:pt idx="576">
                  <c:v>1.7297297297297296</c:v>
                </c:pt>
                <c:pt idx="577">
                  <c:v>1.7327327327327329</c:v>
                </c:pt>
                <c:pt idx="578">
                  <c:v>1.7357357357357357</c:v>
                </c:pt>
                <c:pt idx="579">
                  <c:v>1.738738738738739</c:v>
                </c:pt>
                <c:pt idx="580">
                  <c:v>1.7417417417417418</c:v>
                </c:pt>
                <c:pt idx="581">
                  <c:v>1.7447447447447448</c:v>
                </c:pt>
                <c:pt idx="582">
                  <c:v>1.7477477477477479</c:v>
                </c:pt>
                <c:pt idx="583">
                  <c:v>1.7507507507507507</c:v>
                </c:pt>
                <c:pt idx="584">
                  <c:v>1.7537537537537538</c:v>
                </c:pt>
                <c:pt idx="585">
                  <c:v>1.7567567567567568</c:v>
                </c:pt>
                <c:pt idx="586">
                  <c:v>1.7597597597597596</c:v>
                </c:pt>
                <c:pt idx="587">
                  <c:v>1.7627627627627629</c:v>
                </c:pt>
                <c:pt idx="588">
                  <c:v>1.7657657657657657</c:v>
                </c:pt>
                <c:pt idx="589">
                  <c:v>1.768768768768769</c:v>
                </c:pt>
                <c:pt idx="590">
                  <c:v>1.7717717717717718</c:v>
                </c:pt>
                <c:pt idx="591">
                  <c:v>1.7747747747747749</c:v>
                </c:pt>
                <c:pt idx="592">
                  <c:v>1.7777777777777779</c:v>
                </c:pt>
                <c:pt idx="593">
                  <c:v>1.7807807807807809</c:v>
                </c:pt>
                <c:pt idx="594">
                  <c:v>1.783783783783784</c:v>
                </c:pt>
                <c:pt idx="595">
                  <c:v>1.7867867867867868</c:v>
                </c:pt>
                <c:pt idx="596">
                  <c:v>1.7897897897897896</c:v>
                </c:pt>
                <c:pt idx="597">
                  <c:v>1.7927927927927929</c:v>
                </c:pt>
                <c:pt idx="598">
                  <c:v>1.7957957957957957</c:v>
                </c:pt>
                <c:pt idx="599">
                  <c:v>1.7987987987987988</c:v>
                </c:pt>
                <c:pt idx="600">
                  <c:v>1.8018018018018018</c:v>
                </c:pt>
                <c:pt idx="601">
                  <c:v>1.8048048048048047</c:v>
                </c:pt>
                <c:pt idx="602">
                  <c:v>1.8078078078078079</c:v>
                </c:pt>
                <c:pt idx="603">
                  <c:v>1.8108108108108107</c:v>
                </c:pt>
                <c:pt idx="604">
                  <c:v>1.813813813813814</c:v>
                </c:pt>
                <c:pt idx="605">
                  <c:v>1.8168168168168168</c:v>
                </c:pt>
                <c:pt idx="606">
                  <c:v>1.8198198198198199</c:v>
                </c:pt>
                <c:pt idx="607">
                  <c:v>1.8228228228228229</c:v>
                </c:pt>
                <c:pt idx="608">
                  <c:v>1.8258258258258258</c:v>
                </c:pt>
                <c:pt idx="609">
                  <c:v>1.8288288288288288</c:v>
                </c:pt>
                <c:pt idx="610">
                  <c:v>1.8318318318318318</c:v>
                </c:pt>
                <c:pt idx="611">
                  <c:v>1.8348348348348347</c:v>
                </c:pt>
                <c:pt idx="612">
                  <c:v>1.8378378378378379</c:v>
                </c:pt>
                <c:pt idx="613">
                  <c:v>1.8408408408408408</c:v>
                </c:pt>
                <c:pt idx="614">
                  <c:v>1.843843843843844</c:v>
                </c:pt>
                <c:pt idx="615">
                  <c:v>1.8468468468468469</c:v>
                </c:pt>
                <c:pt idx="616">
                  <c:v>1.8498498498498499</c:v>
                </c:pt>
                <c:pt idx="617">
                  <c:v>1.8528528528528529</c:v>
                </c:pt>
                <c:pt idx="618">
                  <c:v>1.855855855855856</c:v>
                </c:pt>
                <c:pt idx="619">
                  <c:v>1.858858858858859</c:v>
                </c:pt>
                <c:pt idx="620">
                  <c:v>1.8618618618618619</c:v>
                </c:pt>
                <c:pt idx="621">
                  <c:v>1.8648648648648647</c:v>
                </c:pt>
                <c:pt idx="622">
                  <c:v>1.867867867867868</c:v>
                </c:pt>
                <c:pt idx="623">
                  <c:v>1.8708708708708708</c:v>
                </c:pt>
                <c:pt idx="624">
                  <c:v>1.8738738738738741</c:v>
                </c:pt>
                <c:pt idx="625">
                  <c:v>1.8768768768768769</c:v>
                </c:pt>
                <c:pt idx="626">
                  <c:v>1.8798798798798799</c:v>
                </c:pt>
                <c:pt idx="627">
                  <c:v>1.882882882882883</c:v>
                </c:pt>
                <c:pt idx="628">
                  <c:v>1.885885885885886</c:v>
                </c:pt>
                <c:pt idx="629">
                  <c:v>1.8888888888888891</c:v>
                </c:pt>
                <c:pt idx="630">
                  <c:v>1.8918918918918921</c:v>
                </c:pt>
                <c:pt idx="631">
                  <c:v>1.8948948948948949</c:v>
                </c:pt>
                <c:pt idx="632">
                  <c:v>1.8978978978978982</c:v>
                </c:pt>
                <c:pt idx="633">
                  <c:v>1.9009009009009008</c:v>
                </c:pt>
                <c:pt idx="634">
                  <c:v>1.9039039039039038</c:v>
                </c:pt>
                <c:pt idx="635">
                  <c:v>1.9069069069069069</c:v>
                </c:pt>
                <c:pt idx="636">
                  <c:v>1.9099099099099099</c:v>
                </c:pt>
                <c:pt idx="637">
                  <c:v>1.912912912912913</c:v>
                </c:pt>
                <c:pt idx="638">
                  <c:v>1.915915915915916</c:v>
                </c:pt>
                <c:pt idx="639">
                  <c:v>1.9189189189189189</c:v>
                </c:pt>
                <c:pt idx="640">
                  <c:v>1.9219219219219219</c:v>
                </c:pt>
                <c:pt idx="641">
                  <c:v>1.924924924924925</c:v>
                </c:pt>
                <c:pt idx="642">
                  <c:v>1.927927927927928</c:v>
                </c:pt>
                <c:pt idx="643">
                  <c:v>1.930930930930931</c:v>
                </c:pt>
                <c:pt idx="644">
                  <c:v>1.9339339339339339</c:v>
                </c:pt>
                <c:pt idx="645">
                  <c:v>1.9369369369369369</c:v>
                </c:pt>
                <c:pt idx="646">
                  <c:v>1.9399399399399397</c:v>
                </c:pt>
                <c:pt idx="647">
                  <c:v>1.942942942942943</c:v>
                </c:pt>
                <c:pt idx="648">
                  <c:v>1.9459459459459458</c:v>
                </c:pt>
                <c:pt idx="649">
                  <c:v>1.9489489489489489</c:v>
                </c:pt>
                <c:pt idx="650">
                  <c:v>1.9519519519519519</c:v>
                </c:pt>
                <c:pt idx="651">
                  <c:v>1.954954954954955</c:v>
                </c:pt>
                <c:pt idx="652">
                  <c:v>1.957957957957958</c:v>
                </c:pt>
                <c:pt idx="653">
                  <c:v>1.9609609609609608</c:v>
                </c:pt>
                <c:pt idx="654">
                  <c:v>1.9639639639639637</c:v>
                </c:pt>
                <c:pt idx="655">
                  <c:v>1.9669669669669672</c:v>
                </c:pt>
                <c:pt idx="656">
                  <c:v>1.96996996996997</c:v>
                </c:pt>
                <c:pt idx="657">
                  <c:v>1.972972972972973</c:v>
                </c:pt>
                <c:pt idx="658">
                  <c:v>1.9759759759759759</c:v>
                </c:pt>
                <c:pt idx="659">
                  <c:v>1.9789789789789791</c:v>
                </c:pt>
                <c:pt idx="660">
                  <c:v>1.9819819819819822</c:v>
                </c:pt>
                <c:pt idx="661">
                  <c:v>1.984984984984985</c:v>
                </c:pt>
                <c:pt idx="662">
                  <c:v>1.987987987987988</c:v>
                </c:pt>
                <c:pt idx="663">
                  <c:v>1.9909909909909913</c:v>
                </c:pt>
                <c:pt idx="664">
                  <c:v>1.9939939939939937</c:v>
                </c:pt>
                <c:pt idx="665">
                  <c:v>1.9969969969969972</c:v>
                </c:pt>
                <c:pt idx="666">
                  <c:v>2</c:v>
                </c:pt>
                <c:pt idx="667">
                  <c:v>2.0030030030030028</c:v>
                </c:pt>
                <c:pt idx="668">
                  <c:v>2.0060060060060056</c:v>
                </c:pt>
                <c:pt idx="669">
                  <c:v>2.0090090090090094</c:v>
                </c:pt>
                <c:pt idx="670">
                  <c:v>2.0120120120120122</c:v>
                </c:pt>
                <c:pt idx="671">
                  <c:v>2.015015015015015</c:v>
                </c:pt>
                <c:pt idx="672">
                  <c:v>2.0180180180180178</c:v>
                </c:pt>
                <c:pt idx="673">
                  <c:v>2.0210210210210211</c:v>
                </c:pt>
                <c:pt idx="674">
                  <c:v>2.0240240240240244</c:v>
                </c:pt>
                <c:pt idx="675">
                  <c:v>2.0270270270270272</c:v>
                </c:pt>
                <c:pt idx="676">
                  <c:v>2.03003003003003</c:v>
                </c:pt>
                <c:pt idx="677">
                  <c:v>2.0330330330330328</c:v>
                </c:pt>
                <c:pt idx="678">
                  <c:v>2.0360360360360361</c:v>
                </c:pt>
                <c:pt idx="679">
                  <c:v>2.0390390390390389</c:v>
                </c:pt>
                <c:pt idx="680">
                  <c:v>2.0420420420420422</c:v>
                </c:pt>
                <c:pt idx="681">
                  <c:v>2.045045045045045</c:v>
                </c:pt>
                <c:pt idx="682">
                  <c:v>2.0480480480480483</c:v>
                </c:pt>
                <c:pt idx="683">
                  <c:v>2.0510510510510507</c:v>
                </c:pt>
                <c:pt idx="684">
                  <c:v>2.0540540540540544</c:v>
                </c:pt>
                <c:pt idx="685">
                  <c:v>2.0570570570570572</c:v>
                </c:pt>
                <c:pt idx="686">
                  <c:v>2.06006006006006</c:v>
                </c:pt>
                <c:pt idx="687">
                  <c:v>2.0630630630630629</c:v>
                </c:pt>
                <c:pt idx="688">
                  <c:v>2.0660660660660661</c:v>
                </c:pt>
                <c:pt idx="689">
                  <c:v>2.0690690690690694</c:v>
                </c:pt>
                <c:pt idx="690">
                  <c:v>2.0720720720720718</c:v>
                </c:pt>
                <c:pt idx="691">
                  <c:v>2.075075075075075</c:v>
                </c:pt>
                <c:pt idx="692">
                  <c:v>2.0780780780780779</c:v>
                </c:pt>
                <c:pt idx="693">
                  <c:v>2.0810810810810811</c:v>
                </c:pt>
                <c:pt idx="694">
                  <c:v>2.084084084084084</c:v>
                </c:pt>
                <c:pt idx="695">
                  <c:v>2.0870870870870872</c:v>
                </c:pt>
                <c:pt idx="696">
                  <c:v>2.0900900900900901</c:v>
                </c:pt>
                <c:pt idx="697">
                  <c:v>2.0930930930930933</c:v>
                </c:pt>
                <c:pt idx="698">
                  <c:v>2.0960960960960957</c:v>
                </c:pt>
                <c:pt idx="699">
                  <c:v>2.0990990990990994</c:v>
                </c:pt>
                <c:pt idx="700">
                  <c:v>2.1021021021021022</c:v>
                </c:pt>
                <c:pt idx="701">
                  <c:v>2.1051051051051055</c:v>
                </c:pt>
                <c:pt idx="702">
                  <c:v>2.1081081081081079</c:v>
                </c:pt>
                <c:pt idx="703">
                  <c:v>2.1111111111111107</c:v>
                </c:pt>
                <c:pt idx="704">
                  <c:v>2.1141141141141144</c:v>
                </c:pt>
                <c:pt idx="705">
                  <c:v>2.1171171171171173</c:v>
                </c:pt>
                <c:pt idx="706">
                  <c:v>2.1201201201201201</c:v>
                </c:pt>
                <c:pt idx="707">
                  <c:v>2.1231231231231229</c:v>
                </c:pt>
                <c:pt idx="708">
                  <c:v>2.1261261261261262</c:v>
                </c:pt>
                <c:pt idx="709">
                  <c:v>2.1291291291291294</c:v>
                </c:pt>
                <c:pt idx="710">
                  <c:v>2.1321321321321323</c:v>
                </c:pt>
                <c:pt idx="711">
                  <c:v>2.1351351351351351</c:v>
                </c:pt>
                <c:pt idx="712">
                  <c:v>2.1381381381381384</c:v>
                </c:pt>
                <c:pt idx="713">
                  <c:v>2.1411411411411412</c:v>
                </c:pt>
                <c:pt idx="714">
                  <c:v>2.144144144144144</c:v>
                </c:pt>
                <c:pt idx="715">
                  <c:v>2.1471471471471473</c:v>
                </c:pt>
                <c:pt idx="716">
                  <c:v>2.1501501501501501</c:v>
                </c:pt>
                <c:pt idx="717">
                  <c:v>2.1531531531531534</c:v>
                </c:pt>
                <c:pt idx="718">
                  <c:v>2.1561561561561557</c:v>
                </c:pt>
                <c:pt idx="719">
                  <c:v>2.1591591591591595</c:v>
                </c:pt>
                <c:pt idx="720">
                  <c:v>2.1621621621621623</c:v>
                </c:pt>
                <c:pt idx="721">
                  <c:v>2.1651651651651656</c:v>
                </c:pt>
                <c:pt idx="722">
                  <c:v>2.1681681681681679</c:v>
                </c:pt>
                <c:pt idx="723">
                  <c:v>2.1711711711711712</c:v>
                </c:pt>
                <c:pt idx="724">
                  <c:v>2.1741741741741745</c:v>
                </c:pt>
                <c:pt idx="725">
                  <c:v>2.1771771771771777</c:v>
                </c:pt>
                <c:pt idx="726">
                  <c:v>2.1801801801801801</c:v>
                </c:pt>
                <c:pt idx="727">
                  <c:v>2.1831831831831829</c:v>
                </c:pt>
                <c:pt idx="728">
                  <c:v>2.1861861861861862</c:v>
                </c:pt>
                <c:pt idx="729">
                  <c:v>2.189189189189189</c:v>
                </c:pt>
                <c:pt idx="730">
                  <c:v>2.1921921921921923</c:v>
                </c:pt>
                <c:pt idx="731">
                  <c:v>2.1951951951951951</c:v>
                </c:pt>
                <c:pt idx="732">
                  <c:v>2.1981981981981984</c:v>
                </c:pt>
                <c:pt idx="733">
                  <c:v>2.2012012012012008</c:v>
                </c:pt>
                <c:pt idx="734">
                  <c:v>2.2042042042042045</c:v>
                </c:pt>
                <c:pt idx="735">
                  <c:v>2.2072072072072073</c:v>
                </c:pt>
                <c:pt idx="736">
                  <c:v>2.2102102102102106</c:v>
                </c:pt>
                <c:pt idx="737">
                  <c:v>2.213213213213213</c:v>
                </c:pt>
                <c:pt idx="738">
                  <c:v>2.2162162162162162</c:v>
                </c:pt>
                <c:pt idx="739">
                  <c:v>2.2192192192192195</c:v>
                </c:pt>
                <c:pt idx="740">
                  <c:v>2.2222222222222223</c:v>
                </c:pt>
                <c:pt idx="741">
                  <c:v>2.2252252252252251</c:v>
                </c:pt>
                <c:pt idx="742">
                  <c:v>2.228228228228228</c:v>
                </c:pt>
                <c:pt idx="743">
                  <c:v>2.2312312312312312</c:v>
                </c:pt>
                <c:pt idx="744">
                  <c:v>2.2342342342342345</c:v>
                </c:pt>
                <c:pt idx="745">
                  <c:v>2.2372372372372373</c:v>
                </c:pt>
                <c:pt idx="746">
                  <c:v>2.2402402402402402</c:v>
                </c:pt>
                <c:pt idx="747">
                  <c:v>2.2432432432432434</c:v>
                </c:pt>
                <c:pt idx="748">
                  <c:v>2.2462462462462462</c:v>
                </c:pt>
                <c:pt idx="749">
                  <c:v>2.2492492492492495</c:v>
                </c:pt>
                <c:pt idx="750">
                  <c:v>2.2522522522522523</c:v>
                </c:pt>
                <c:pt idx="751">
                  <c:v>2.2552552552552556</c:v>
                </c:pt>
                <c:pt idx="752">
                  <c:v>2.2582582582582584</c:v>
                </c:pt>
                <c:pt idx="753">
                  <c:v>2.2612612612612608</c:v>
                </c:pt>
                <c:pt idx="754">
                  <c:v>2.2642642642642645</c:v>
                </c:pt>
                <c:pt idx="755">
                  <c:v>2.2672672672672673</c:v>
                </c:pt>
                <c:pt idx="756">
                  <c:v>2.2702702702702706</c:v>
                </c:pt>
                <c:pt idx="757">
                  <c:v>2.273273273273273</c:v>
                </c:pt>
                <c:pt idx="758">
                  <c:v>2.2762762762762763</c:v>
                </c:pt>
                <c:pt idx="759">
                  <c:v>2.2792792792792795</c:v>
                </c:pt>
                <c:pt idx="760">
                  <c:v>2.2822822822822828</c:v>
                </c:pt>
                <c:pt idx="761">
                  <c:v>2.2852852852852852</c:v>
                </c:pt>
                <c:pt idx="762">
                  <c:v>2.2882882882882885</c:v>
                </c:pt>
                <c:pt idx="763">
                  <c:v>2.2912912912912913</c:v>
                </c:pt>
                <c:pt idx="764">
                  <c:v>2.294294294294295</c:v>
                </c:pt>
                <c:pt idx="765">
                  <c:v>2.2972972972972974</c:v>
                </c:pt>
                <c:pt idx="766">
                  <c:v>2.3003003003003002</c:v>
                </c:pt>
                <c:pt idx="767">
                  <c:v>2.3033033033033035</c:v>
                </c:pt>
                <c:pt idx="768">
                  <c:v>2.3063063063063063</c:v>
                </c:pt>
                <c:pt idx="769">
                  <c:v>2.3093093093093096</c:v>
                </c:pt>
                <c:pt idx="770">
                  <c:v>2.3123123123123124</c:v>
                </c:pt>
                <c:pt idx="771">
                  <c:v>2.3153153153153156</c:v>
                </c:pt>
                <c:pt idx="772">
                  <c:v>2.318318318318318</c:v>
                </c:pt>
                <c:pt idx="773">
                  <c:v>2.3213213213213213</c:v>
                </c:pt>
                <c:pt idx="774">
                  <c:v>2.3243243243243246</c:v>
                </c:pt>
                <c:pt idx="775">
                  <c:v>2.3273273273273278</c:v>
                </c:pt>
                <c:pt idx="776">
                  <c:v>2.3303303303303302</c:v>
                </c:pt>
                <c:pt idx="777">
                  <c:v>2.333333333333333</c:v>
                </c:pt>
                <c:pt idx="778">
                  <c:v>2.3363363363363363</c:v>
                </c:pt>
                <c:pt idx="779">
                  <c:v>2.3393393393393396</c:v>
                </c:pt>
                <c:pt idx="780">
                  <c:v>2.3423423423423424</c:v>
                </c:pt>
                <c:pt idx="781">
                  <c:v>2.3453453453453452</c:v>
                </c:pt>
                <c:pt idx="782">
                  <c:v>2.3483483483483485</c:v>
                </c:pt>
                <c:pt idx="783">
                  <c:v>2.3513513513513513</c:v>
                </c:pt>
                <c:pt idx="784">
                  <c:v>2.3543543543543546</c:v>
                </c:pt>
                <c:pt idx="785">
                  <c:v>2.3573573573573574</c:v>
                </c:pt>
                <c:pt idx="786">
                  <c:v>2.3603603603603607</c:v>
                </c:pt>
                <c:pt idx="787">
                  <c:v>2.3633633633633635</c:v>
                </c:pt>
                <c:pt idx="788">
                  <c:v>2.3663663663663663</c:v>
                </c:pt>
                <c:pt idx="789">
                  <c:v>2.3693693693693691</c:v>
                </c:pt>
                <c:pt idx="790">
                  <c:v>2.3723723723723724</c:v>
                </c:pt>
                <c:pt idx="791">
                  <c:v>2.3753753753753757</c:v>
                </c:pt>
                <c:pt idx="792">
                  <c:v>2.3783783783783781</c:v>
                </c:pt>
                <c:pt idx="793">
                  <c:v>2.3813813813813813</c:v>
                </c:pt>
                <c:pt idx="794">
                  <c:v>2.3843843843843842</c:v>
                </c:pt>
                <c:pt idx="795">
                  <c:v>2.3873873873873879</c:v>
                </c:pt>
                <c:pt idx="796">
                  <c:v>2.3903903903903903</c:v>
                </c:pt>
                <c:pt idx="797">
                  <c:v>2.3933933933933935</c:v>
                </c:pt>
                <c:pt idx="798">
                  <c:v>2.3963963963963963</c:v>
                </c:pt>
                <c:pt idx="799">
                  <c:v>2.3993993993993996</c:v>
                </c:pt>
                <c:pt idx="800">
                  <c:v>2.4024024024024024</c:v>
                </c:pt>
                <c:pt idx="801">
                  <c:v>2.4054054054054057</c:v>
                </c:pt>
                <c:pt idx="802">
                  <c:v>2.4084084084084085</c:v>
                </c:pt>
                <c:pt idx="803">
                  <c:v>2.4114114114114114</c:v>
                </c:pt>
                <c:pt idx="804">
                  <c:v>2.4144144144144142</c:v>
                </c:pt>
                <c:pt idx="805">
                  <c:v>2.4174174174174174</c:v>
                </c:pt>
                <c:pt idx="806">
                  <c:v>2.4204204204204207</c:v>
                </c:pt>
                <c:pt idx="807">
                  <c:v>2.4234234234234235</c:v>
                </c:pt>
                <c:pt idx="808">
                  <c:v>2.4264264264264264</c:v>
                </c:pt>
                <c:pt idx="809">
                  <c:v>2.4294294294294292</c:v>
                </c:pt>
                <c:pt idx="810">
                  <c:v>2.4324324324324329</c:v>
                </c:pt>
                <c:pt idx="811">
                  <c:v>2.4354354354354353</c:v>
                </c:pt>
                <c:pt idx="812">
                  <c:v>2.4384384384384385</c:v>
                </c:pt>
                <c:pt idx="813">
                  <c:v>2.4414414414414414</c:v>
                </c:pt>
                <c:pt idx="814">
                  <c:v>2.4444444444444442</c:v>
                </c:pt>
                <c:pt idx="815">
                  <c:v>2.4474474474474475</c:v>
                </c:pt>
                <c:pt idx="816">
                  <c:v>2.4504504504504503</c:v>
                </c:pt>
                <c:pt idx="817">
                  <c:v>2.4534534534534536</c:v>
                </c:pt>
                <c:pt idx="818">
                  <c:v>2.4564564564564564</c:v>
                </c:pt>
                <c:pt idx="819">
                  <c:v>2.4594594594594592</c:v>
                </c:pt>
                <c:pt idx="820">
                  <c:v>2.4624624624624625</c:v>
                </c:pt>
                <c:pt idx="821">
                  <c:v>2.4654654654654657</c:v>
                </c:pt>
                <c:pt idx="822">
                  <c:v>2.4684684684684686</c:v>
                </c:pt>
                <c:pt idx="823">
                  <c:v>2.4714714714714714</c:v>
                </c:pt>
                <c:pt idx="824">
                  <c:v>2.4744744744744742</c:v>
                </c:pt>
                <c:pt idx="825">
                  <c:v>2.4774774774774779</c:v>
                </c:pt>
                <c:pt idx="826">
                  <c:v>2.4804804804804808</c:v>
                </c:pt>
                <c:pt idx="827">
                  <c:v>2.4834834834834831</c:v>
                </c:pt>
                <c:pt idx="828">
                  <c:v>2.4864864864864864</c:v>
                </c:pt>
                <c:pt idx="829">
                  <c:v>2.4894894894894892</c:v>
                </c:pt>
                <c:pt idx="830">
                  <c:v>2.4924924924924929</c:v>
                </c:pt>
                <c:pt idx="831">
                  <c:v>2.4954954954954953</c:v>
                </c:pt>
                <c:pt idx="832">
                  <c:v>2.4984984984984986</c:v>
                </c:pt>
                <c:pt idx="833">
                  <c:v>2.5015015015015014</c:v>
                </c:pt>
                <c:pt idx="834">
                  <c:v>2.5045045045045047</c:v>
                </c:pt>
                <c:pt idx="835">
                  <c:v>2.5075075075075075</c:v>
                </c:pt>
                <c:pt idx="836">
                  <c:v>2.5105105105105108</c:v>
                </c:pt>
                <c:pt idx="837">
                  <c:v>2.5135135135135136</c:v>
                </c:pt>
                <c:pt idx="838">
                  <c:v>2.5165165165165169</c:v>
                </c:pt>
                <c:pt idx="839">
                  <c:v>2.5195195195195192</c:v>
                </c:pt>
                <c:pt idx="840">
                  <c:v>2.5225225225225225</c:v>
                </c:pt>
                <c:pt idx="841">
                  <c:v>2.5255255255255258</c:v>
                </c:pt>
                <c:pt idx="842">
                  <c:v>2.5285285285285286</c:v>
                </c:pt>
                <c:pt idx="843">
                  <c:v>2.5315315315315314</c:v>
                </c:pt>
                <c:pt idx="844">
                  <c:v>2.5345345345345343</c:v>
                </c:pt>
                <c:pt idx="845">
                  <c:v>2.537537537537538</c:v>
                </c:pt>
                <c:pt idx="846">
                  <c:v>2.5405405405405408</c:v>
                </c:pt>
                <c:pt idx="847">
                  <c:v>2.5435435435435436</c:v>
                </c:pt>
                <c:pt idx="848">
                  <c:v>2.5465465465465464</c:v>
                </c:pt>
                <c:pt idx="849">
                  <c:v>2.5495495495495497</c:v>
                </c:pt>
                <c:pt idx="850">
                  <c:v>2.552552552552553</c:v>
                </c:pt>
                <c:pt idx="851">
                  <c:v>2.5555555555555558</c:v>
                </c:pt>
                <c:pt idx="852">
                  <c:v>2.5585585585585586</c:v>
                </c:pt>
                <c:pt idx="853">
                  <c:v>2.5615615615615615</c:v>
                </c:pt>
                <c:pt idx="854">
                  <c:v>2.5645645645645643</c:v>
                </c:pt>
                <c:pt idx="855">
                  <c:v>2.5675675675675675</c:v>
                </c:pt>
                <c:pt idx="856">
                  <c:v>2.5705705705705708</c:v>
                </c:pt>
                <c:pt idx="857">
                  <c:v>2.5735735735735736</c:v>
                </c:pt>
                <c:pt idx="858">
                  <c:v>2.5765765765765765</c:v>
                </c:pt>
                <c:pt idx="859">
                  <c:v>2.5795795795795793</c:v>
                </c:pt>
                <c:pt idx="860">
                  <c:v>2.582582582582583</c:v>
                </c:pt>
                <c:pt idx="861">
                  <c:v>2.5855855855855858</c:v>
                </c:pt>
                <c:pt idx="862">
                  <c:v>2.5885885885885886</c:v>
                </c:pt>
                <c:pt idx="863">
                  <c:v>2.5915915915915915</c:v>
                </c:pt>
                <c:pt idx="864">
                  <c:v>2.5945945945945943</c:v>
                </c:pt>
                <c:pt idx="865">
                  <c:v>2.597597597597598</c:v>
                </c:pt>
                <c:pt idx="866">
                  <c:v>2.6006006006006004</c:v>
                </c:pt>
                <c:pt idx="867">
                  <c:v>2.6036036036036037</c:v>
                </c:pt>
                <c:pt idx="868">
                  <c:v>2.6066066066066065</c:v>
                </c:pt>
                <c:pt idx="869">
                  <c:v>2.6096096096096097</c:v>
                </c:pt>
                <c:pt idx="870">
                  <c:v>2.6126126126126126</c:v>
                </c:pt>
                <c:pt idx="871">
                  <c:v>2.6156156156156158</c:v>
                </c:pt>
                <c:pt idx="872">
                  <c:v>2.6186186186186187</c:v>
                </c:pt>
                <c:pt idx="873">
                  <c:v>2.6216216216216219</c:v>
                </c:pt>
                <c:pt idx="874">
                  <c:v>2.6246246246246243</c:v>
                </c:pt>
                <c:pt idx="875">
                  <c:v>2.627627627627628</c:v>
                </c:pt>
                <c:pt idx="876">
                  <c:v>2.6306306306306309</c:v>
                </c:pt>
                <c:pt idx="877">
                  <c:v>2.6336336336336337</c:v>
                </c:pt>
                <c:pt idx="878">
                  <c:v>2.6366366366366365</c:v>
                </c:pt>
                <c:pt idx="879">
                  <c:v>2.6396396396396393</c:v>
                </c:pt>
                <c:pt idx="880">
                  <c:v>2.642642642642643</c:v>
                </c:pt>
                <c:pt idx="881">
                  <c:v>2.6456456456456459</c:v>
                </c:pt>
                <c:pt idx="882">
                  <c:v>2.6486486486486487</c:v>
                </c:pt>
                <c:pt idx="883">
                  <c:v>2.6516516516516515</c:v>
                </c:pt>
                <c:pt idx="884">
                  <c:v>2.6546546546546548</c:v>
                </c:pt>
                <c:pt idx="885">
                  <c:v>2.657657657657658</c:v>
                </c:pt>
                <c:pt idx="886">
                  <c:v>2.6606606606606609</c:v>
                </c:pt>
                <c:pt idx="887">
                  <c:v>2.6636636636636637</c:v>
                </c:pt>
                <c:pt idx="888">
                  <c:v>2.666666666666667</c:v>
                </c:pt>
                <c:pt idx="889">
                  <c:v>2.6696696696696698</c:v>
                </c:pt>
                <c:pt idx="890">
                  <c:v>2.6726726726726726</c:v>
                </c:pt>
                <c:pt idx="891">
                  <c:v>2.6756756756756759</c:v>
                </c:pt>
                <c:pt idx="892">
                  <c:v>2.6786786786786787</c:v>
                </c:pt>
                <c:pt idx="893">
                  <c:v>2.681681681681682</c:v>
                </c:pt>
                <c:pt idx="894">
                  <c:v>2.6846846846846844</c:v>
                </c:pt>
                <c:pt idx="895">
                  <c:v>2.6876876876876881</c:v>
                </c:pt>
                <c:pt idx="896">
                  <c:v>2.6906906906906909</c:v>
                </c:pt>
                <c:pt idx="897">
                  <c:v>2.6936936936936937</c:v>
                </c:pt>
                <c:pt idx="898">
                  <c:v>2.6966966966966965</c:v>
                </c:pt>
                <c:pt idx="899">
                  <c:v>2.6996996996996998</c:v>
                </c:pt>
                <c:pt idx="900">
                  <c:v>2.7027027027027026</c:v>
                </c:pt>
                <c:pt idx="901">
                  <c:v>2.7057057057057059</c:v>
                </c:pt>
                <c:pt idx="902">
                  <c:v>2.7087087087087087</c:v>
                </c:pt>
                <c:pt idx="903">
                  <c:v>2.7117117117117115</c:v>
                </c:pt>
                <c:pt idx="904">
                  <c:v>2.7147147147147148</c:v>
                </c:pt>
                <c:pt idx="905">
                  <c:v>2.7177177177177176</c:v>
                </c:pt>
                <c:pt idx="906">
                  <c:v>2.7207207207207209</c:v>
                </c:pt>
                <c:pt idx="907">
                  <c:v>2.7237237237237237</c:v>
                </c:pt>
                <c:pt idx="908">
                  <c:v>2.726726726726727</c:v>
                </c:pt>
                <c:pt idx="909">
                  <c:v>2.7297297297297294</c:v>
                </c:pt>
                <c:pt idx="910">
                  <c:v>2.7327327327327327</c:v>
                </c:pt>
                <c:pt idx="911">
                  <c:v>2.7357357357357359</c:v>
                </c:pt>
                <c:pt idx="912">
                  <c:v>2.7387387387387392</c:v>
                </c:pt>
                <c:pt idx="913">
                  <c:v>2.7417417417417416</c:v>
                </c:pt>
                <c:pt idx="914">
                  <c:v>2.7447447447447444</c:v>
                </c:pt>
                <c:pt idx="915">
                  <c:v>2.7477477477477477</c:v>
                </c:pt>
                <c:pt idx="916">
                  <c:v>2.7507507507507509</c:v>
                </c:pt>
                <c:pt idx="917">
                  <c:v>2.7537537537537538</c:v>
                </c:pt>
                <c:pt idx="918">
                  <c:v>2.7567567567567566</c:v>
                </c:pt>
                <c:pt idx="919">
                  <c:v>2.7597597597597598</c:v>
                </c:pt>
                <c:pt idx="920">
                  <c:v>2.7627627627627627</c:v>
                </c:pt>
                <c:pt idx="921">
                  <c:v>2.7657657657657659</c:v>
                </c:pt>
                <c:pt idx="922">
                  <c:v>2.7687687687687688</c:v>
                </c:pt>
                <c:pt idx="923">
                  <c:v>2.771771771771772</c:v>
                </c:pt>
                <c:pt idx="924">
                  <c:v>2.7747747747747749</c:v>
                </c:pt>
                <c:pt idx="925">
                  <c:v>2.7777777777777777</c:v>
                </c:pt>
                <c:pt idx="926">
                  <c:v>2.7807807807807809</c:v>
                </c:pt>
                <c:pt idx="927">
                  <c:v>2.7837837837837838</c:v>
                </c:pt>
                <c:pt idx="928">
                  <c:v>2.786786786786787</c:v>
                </c:pt>
                <c:pt idx="929">
                  <c:v>2.7897897897897894</c:v>
                </c:pt>
                <c:pt idx="930">
                  <c:v>2.7927927927927927</c:v>
                </c:pt>
                <c:pt idx="931">
                  <c:v>2.795795795795796</c:v>
                </c:pt>
                <c:pt idx="932">
                  <c:v>2.7987987987987992</c:v>
                </c:pt>
                <c:pt idx="933">
                  <c:v>2.8018018018018016</c:v>
                </c:pt>
                <c:pt idx="934">
                  <c:v>2.8048048048048049</c:v>
                </c:pt>
                <c:pt idx="935">
                  <c:v>2.8078078078078077</c:v>
                </c:pt>
                <c:pt idx="936">
                  <c:v>2.8108108108108114</c:v>
                </c:pt>
                <c:pt idx="937">
                  <c:v>2.8138138138138138</c:v>
                </c:pt>
                <c:pt idx="938">
                  <c:v>2.8168168168168171</c:v>
                </c:pt>
                <c:pt idx="939">
                  <c:v>2.8198198198198199</c:v>
                </c:pt>
                <c:pt idx="940">
                  <c:v>2.8228228228228223</c:v>
                </c:pt>
                <c:pt idx="941">
                  <c:v>2.825825825825826</c:v>
                </c:pt>
                <c:pt idx="942">
                  <c:v>2.8288288288288288</c:v>
                </c:pt>
                <c:pt idx="943">
                  <c:v>2.8318318318318321</c:v>
                </c:pt>
                <c:pt idx="944">
                  <c:v>2.8348348348348344</c:v>
                </c:pt>
                <c:pt idx="945">
                  <c:v>2.8378378378378377</c:v>
                </c:pt>
                <c:pt idx="946">
                  <c:v>2.840840840840841</c:v>
                </c:pt>
                <c:pt idx="947">
                  <c:v>2.8438438438438443</c:v>
                </c:pt>
                <c:pt idx="948">
                  <c:v>2.8468468468468466</c:v>
                </c:pt>
                <c:pt idx="949">
                  <c:v>2.8498498498498499</c:v>
                </c:pt>
                <c:pt idx="950">
                  <c:v>2.8528528528528527</c:v>
                </c:pt>
                <c:pt idx="951">
                  <c:v>2.8558558558558564</c:v>
                </c:pt>
                <c:pt idx="952">
                  <c:v>2.8588588588588588</c:v>
                </c:pt>
                <c:pt idx="953">
                  <c:v>2.8618618618618616</c:v>
                </c:pt>
                <c:pt idx="954">
                  <c:v>2.8648648648648649</c:v>
                </c:pt>
                <c:pt idx="955">
                  <c:v>2.8678678678678677</c:v>
                </c:pt>
                <c:pt idx="956">
                  <c:v>2.870870870870871</c:v>
                </c:pt>
                <c:pt idx="957">
                  <c:v>2.8738738738738738</c:v>
                </c:pt>
                <c:pt idx="958">
                  <c:v>2.8768768768768771</c:v>
                </c:pt>
                <c:pt idx="959">
                  <c:v>2.8798798798798799</c:v>
                </c:pt>
                <c:pt idx="960">
                  <c:v>2.8828828828828827</c:v>
                </c:pt>
                <c:pt idx="961">
                  <c:v>2.885885885885886</c:v>
                </c:pt>
                <c:pt idx="962">
                  <c:v>2.8888888888888893</c:v>
                </c:pt>
                <c:pt idx="963">
                  <c:v>2.8918918918918921</c:v>
                </c:pt>
                <c:pt idx="964">
                  <c:v>2.8948948948948945</c:v>
                </c:pt>
                <c:pt idx="965">
                  <c:v>2.8978978978978978</c:v>
                </c:pt>
                <c:pt idx="966">
                  <c:v>2.900900900900901</c:v>
                </c:pt>
                <c:pt idx="967">
                  <c:v>2.9039039039039043</c:v>
                </c:pt>
                <c:pt idx="968">
                  <c:v>2.9069069069069067</c:v>
                </c:pt>
                <c:pt idx="969">
                  <c:v>2.9099099099099099</c:v>
                </c:pt>
                <c:pt idx="970">
                  <c:v>2.9129129129129128</c:v>
                </c:pt>
                <c:pt idx="971">
                  <c:v>2.9159159159159165</c:v>
                </c:pt>
                <c:pt idx="972">
                  <c:v>2.9189189189189189</c:v>
                </c:pt>
                <c:pt idx="973">
                  <c:v>2.9219219219219221</c:v>
                </c:pt>
                <c:pt idx="974">
                  <c:v>2.924924924924925</c:v>
                </c:pt>
                <c:pt idx="975">
                  <c:v>2.9279279279279282</c:v>
                </c:pt>
                <c:pt idx="976">
                  <c:v>2.930930930930931</c:v>
                </c:pt>
                <c:pt idx="977">
                  <c:v>2.9339339339339339</c:v>
                </c:pt>
                <c:pt idx="978">
                  <c:v>2.9369369369369371</c:v>
                </c:pt>
                <c:pt idx="979">
                  <c:v>2.93993993993994</c:v>
                </c:pt>
                <c:pt idx="980">
                  <c:v>2.9429429429429428</c:v>
                </c:pt>
                <c:pt idx="981">
                  <c:v>2.9459459459459461</c:v>
                </c:pt>
                <c:pt idx="982">
                  <c:v>2.9489489489489493</c:v>
                </c:pt>
                <c:pt idx="983">
                  <c:v>2.9519519519519517</c:v>
                </c:pt>
                <c:pt idx="984">
                  <c:v>2.954954954954955</c:v>
                </c:pt>
                <c:pt idx="985">
                  <c:v>2.9579579579579578</c:v>
                </c:pt>
                <c:pt idx="986">
                  <c:v>2.9609609609609615</c:v>
                </c:pt>
                <c:pt idx="987">
                  <c:v>2.9639639639639639</c:v>
                </c:pt>
                <c:pt idx="988">
                  <c:v>2.9669669669669672</c:v>
                </c:pt>
                <c:pt idx="989">
                  <c:v>2.96996996996997</c:v>
                </c:pt>
                <c:pt idx="990">
                  <c:v>2.9729729729729728</c:v>
                </c:pt>
                <c:pt idx="991">
                  <c:v>2.9759759759759761</c:v>
                </c:pt>
                <c:pt idx="992">
                  <c:v>2.9789789789789789</c:v>
                </c:pt>
                <c:pt idx="993">
                  <c:v>2.9819819819819822</c:v>
                </c:pt>
                <c:pt idx="994">
                  <c:v>2.984984984984985</c:v>
                </c:pt>
                <c:pt idx="995">
                  <c:v>2.9879879879879878</c:v>
                </c:pt>
                <c:pt idx="996">
                  <c:v>2.9909909909909911</c:v>
                </c:pt>
                <c:pt idx="997">
                  <c:v>2.9939939939939944</c:v>
                </c:pt>
                <c:pt idx="998">
                  <c:v>2.9969969969969972</c:v>
                </c:pt>
                <c:pt idx="999">
                  <c:v>3</c:v>
                </c:pt>
              </c:numCache>
            </c:numRef>
          </c:xVal>
          <c:yVal>
            <c:numRef>
              <c:f>Sheet1!$AP$1:$AP$1000</c:f>
              <c:numCache>
                <c:formatCode>General</c:formatCode>
                <c:ptCount val="1000"/>
                <c:pt idx="0">
                  <c:v>1.0000000000000009</c:v>
                </c:pt>
                <c:pt idx="1">
                  <c:v>1.0000000000000007</c:v>
                </c:pt>
                <c:pt idx="2">
                  <c:v>0.99999999999999889</c:v>
                </c:pt>
                <c:pt idx="3">
                  <c:v>1</c:v>
                </c:pt>
                <c:pt idx="4">
                  <c:v>1.0000000000000004</c:v>
                </c:pt>
                <c:pt idx="5">
                  <c:v>0.999999999999999</c:v>
                </c:pt>
                <c:pt idx="6">
                  <c:v>0.99999999999999933</c:v>
                </c:pt>
                <c:pt idx="7">
                  <c:v>1.0000000000000004</c:v>
                </c:pt>
                <c:pt idx="8">
                  <c:v>1.0000000000000004</c:v>
                </c:pt>
                <c:pt idx="9">
                  <c:v>1.0000000000000009</c:v>
                </c:pt>
                <c:pt idx="10">
                  <c:v>0.99999999999999978</c:v>
                </c:pt>
                <c:pt idx="11">
                  <c:v>1.0000000000000007</c:v>
                </c:pt>
                <c:pt idx="12">
                  <c:v>1</c:v>
                </c:pt>
                <c:pt idx="13">
                  <c:v>1.0000000000000004</c:v>
                </c:pt>
                <c:pt idx="14">
                  <c:v>1</c:v>
                </c:pt>
                <c:pt idx="15">
                  <c:v>1.0000000000000007</c:v>
                </c:pt>
                <c:pt idx="16">
                  <c:v>0.99999999999999956</c:v>
                </c:pt>
                <c:pt idx="17">
                  <c:v>0.99999999999999989</c:v>
                </c:pt>
                <c:pt idx="18">
                  <c:v>0.99999999999999967</c:v>
                </c:pt>
                <c:pt idx="19">
                  <c:v>1</c:v>
                </c:pt>
                <c:pt idx="20">
                  <c:v>0.99999999999999989</c:v>
                </c:pt>
                <c:pt idx="21">
                  <c:v>0.99999999999999956</c:v>
                </c:pt>
                <c:pt idx="22">
                  <c:v>1.0000000000000009</c:v>
                </c:pt>
                <c:pt idx="23">
                  <c:v>1.0000000000000004</c:v>
                </c:pt>
                <c:pt idx="24">
                  <c:v>0.99999999999999978</c:v>
                </c:pt>
                <c:pt idx="25">
                  <c:v>0.99999999999999989</c:v>
                </c:pt>
                <c:pt idx="26">
                  <c:v>1.0000000000000002</c:v>
                </c:pt>
                <c:pt idx="27">
                  <c:v>1</c:v>
                </c:pt>
                <c:pt idx="28">
                  <c:v>0.99999999999999933</c:v>
                </c:pt>
                <c:pt idx="29">
                  <c:v>0.99999999999999956</c:v>
                </c:pt>
                <c:pt idx="30">
                  <c:v>0.99999999999999978</c:v>
                </c:pt>
                <c:pt idx="31">
                  <c:v>1</c:v>
                </c:pt>
                <c:pt idx="32">
                  <c:v>0.99999999999999956</c:v>
                </c:pt>
                <c:pt idx="33">
                  <c:v>1.0000000000000004</c:v>
                </c:pt>
                <c:pt idx="34">
                  <c:v>1.0000000000000004</c:v>
                </c:pt>
                <c:pt idx="35">
                  <c:v>1.0000000000000004</c:v>
                </c:pt>
                <c:pt idx="36">
                  <c:v>1</c:v>
                </c:pt>
                <c:pt idx="37">
                  <c:v>0.99999999999999944</c:v>
                </c:pt>
                <c:pt idx="38">
                  <c:v>1.0000000000000007</c:v>
                </c:pt>
                <c:pt idx="39">
                  <c:v>0.99999999999999956</c:v>
                </c:pt>
                <c:pt idx="40">
                  <c:v>1.0000000000000007</c:v>
                </c:pt>
                <c:pt idx="41">
                  <c:v>1.0000000000000004</c:v>
                </c:pt>
                <c:pt idx="42">
                  <c:v>0.99999999999999944</c:v>
                </c:pt>
                <c:pt idx="43">
                  <c:v>1.0000000000000004</c:v>
                </c:pt>
                <c:pt idx="44">
                  <c:v>0.99999999999999944</c:v>
                </c:pt>
                <c:pt idx="45">
                  <c:v>1.0000000000000002</c:v>
                </c:pt>
                <c:pt idx="46">
                  <c:v>0.99999999999999967</c:v>
                </c:pt>
                <c:pt idx="47">
                  <c:v>0.99999999999999967</c:v>
                </c:pt>
                <c:pt idx="48">
                  <c:v>0.99999999999999989</c:v>
                </c:pt>
                <c:pt idx="49">
                  <c:v>1</c:v>
                </c:pt>
                <c:pt idx="50">
                  <c:v>1.0000000000000002</c:v>
                </c:pt>
                <c:pt idx="51">
                  <c:v>0.99999999999999967</c:v>
                </c:pt>
                <c:pt idx="52">
                  <c:v>0.99999999999999944</c:v>
                </c:pt>
                <c:pt idx="53">
                  <c:v>1</c:v>
                </c:pt>
                <c:pt idx="54">
                  <c:v>0.99999999999999944</c:v>
                </c:pt>
                <c:pt idx="55">
                  <c:v>0.99999999999999989</c:v>
                </c:pt>
                <c:pt idx="56">
                  <c:v>0.99999999999999989</c:v>
                </c:pt>
                <c:pt idx="57">
                  <c:v>1</c:v>
                </c:pt>
                <c:pt idx="58">
                  <c:v>1.0000000000000002</c:v>
                </c:pt>
                <c:pt idx="59">
                  <c:v>1.0000000000000011</c:v>
                </c:pt>
                <c:pt idx="60">
                  <c:v>0.99999999999999967</c:v>
                </c:pt>
                <c:pt idx="61">
                  <c:v>1</c:v>
                </c:pt>
                <c:pt idx="62">
                  <c:v>0.99999999999999967</c:v>
                </c:pt>
                <c:pt idx="63">
                  <c:v>1.0000000000000002</c:v>
                </c:pt>
                <c:pt idx="64">
                  <c:v>1</c:v>
                </c:pt>
                <c:pt idx="65">
                  <c:v>1.0000000000000004</c:v>
                </c:pt>
                <c:pt idx="66">
                  <c:v>0.99999999999999978</c:v>
                </c:pt>
                <c:pt idx="67">
                  <c:v>1.0000000000000011</c:v>
                </c:pt>
                <c:pt idx="68">
                  <c:v>1.0000000000000004</c:v>
                </c:pt>
                <c:pt idx="69">
                  <c:v>1</c:v>
                </c:pt>
                <c:pt idx="70">
                  <c:v>1.0000000000000007</c:v>
                </c:pt>
                <c:pt idx="71">
                  <c:v>1</c:v>
                </c:pt>
                <c:pt idx="72">
                  <c:v>0.99999999999999933</c:v>
                </c:pt>
                <c:pt idx="73">
                  <c:v>0.99999999999999944</c:v>
                </c:pt>
                <c:pt idx="74">
                  <c:v>0.99999999999999978</c:v>
                </c:pt>
                <c:pt idx="75">
                  <c:v>0.99999999999999967</c:v>
                </c:pt>
                <c:pt idx="76">
                  <c:v>1</c:v>
                </c:pt>
                <c:pt idx="77">
                  <c:v>1</c:v>
                </c:pt>
                <c:pt idx="78">
                  <c:v>1.0000000000000002</c:v>
                </c:pt>
                <c:pt idx="79">
                  <c:v>1.0000000000000004</c:v>
                </c:pt>
                <c:pt idx="80">
                  <c:v>0.99999999999999989</c:v>
                </c:pt>
                <c:pt idx="81">
                  <c:v>1.0000000000000007</c:v>
                </c:pt>
                <c:pt idx="82">
                  <c:v>0.99999999999999933</c:v>
                </c:pt>
                <c:pt idx="83">
                  <c:v>0.99999999999999956</c:v>
                </c:pt>
                <c:pt idx="84">
                  <c:v>1</c:v>
                </c:pt>
                <c:pt idx="85">
                  <c:v>1</c:v>
                </c:pt>
                <c:pt idx="86">
                  <c:v>1</c:v>
                </c:pt>
                <c:pt idx="87">
                  <c:v>1</c:v>
                </c:pt>
                <c:pt idx="88">
                  <c:v>0.99999999999999967</c:v>
                </c:pt>
                <c:pt idx="89">
                  <c:v>0.99999999999999978</c:v>
                </c:pt>
                <c:pt idx="90">
                  <c:v>0.99999999999999989</c:v>
                </c:pt>
                <c:pt idx="91">
                  <c:v>0.99999999999999989</c:v>
                </c:pt>
                <c:pt idx="92">
                  <c:v>1.0000000000000007</c:v>
                </c:pt>
                <c:pt idx="93">
                  <c:v>1.0000000000000004</c:v>
                </c:pt>
                <c:pt idx="94">
                  <c:v>0.99999999999999944</c:v>
                </c:pt>
                <c:pt idx="95">
                  <c:v>0.999999999999999</c:v>
                </c:pt>
                <c:pt idx="96">
                  <c:v>1.0000000000000004</c:v>
                </c:pt>
                <c:pt idx="97">
                  <c:v>0.99999999999999978</c:v>
                </c:pt>
                <c:pt idx="98">
                  <c:v>0.99999999999999978</c:v>
                </c:pt>
                <c:pt idx="99">
                  <c:v>1.0000000000000013</c:v>
                </c:pt>
                <c:pt idx="100">
                  <c:v>0.99999999999999944</c:v>
                </c:pt>
                <c:pt idx="101">
                  <c:v>1</c:v>
                </c:pt>
                <c:pt idx="102">
                  <c:v>1.0000000000000004</c:v>
                </c:pt>
                <c:pt idx="103">
                  <c:v>1.0000000000000007</c:v>
                </c:pt>
                <c:pt idx="104">
                  <c:v>1.0000000000000007</c:v>
                </c:pt>
                <c:pt idx="105">
                  <c:v>1.0000000000000004</c:v>
                </c:pt>
                <c:pt idx="106">
                  <c:v>1.0000000000000009</c:v>
                </c:pt>
                <c:pt idx="107">
                  <c:v>0.99999999999999967</c:v>
                </c:pt>
                <c:pt idx="108">
                  <c:v>1.0000000000000004</c:v>
                </c:pt>
                <c:pt idx="109">
                  <c:v>0.99999999999999967</c:v>
                </c:pt>
                <c:pt idx="110">
                  <c:v>0.99999999999999911</c:v>
                </c:pt>
                <c:pt idx="111">
                  <c:v>0.99999999999999933</c:v>
                </c:pt>
                <c:pt idx="112">
                  <c:v>1.0000000000000009</c:v>
                </c:pt>
                <c:pt idx="113">
                  <c:v>1.0000000000000002</c:v>
                </c:pt>
                <c:pt idx="114">
                  <c:v>1.0000000000000002</c:v>
                </c:pt>
                <c:pt idx="115">
                  <c:v>0.99999999999999989</c:v>
                </c:pt>
                <c:pt idx="116">
                  <c:v>0.99999999999999989</c:v>
                </c:pt>
                <c:pt idx="117">
                  <c:v>0.99999999999999989</c:v>
                </c:pt>
                <c:pt idx="118">
                  <c:v>1.0000000000000013</c:v>
                </c:pt>
                <c:pt idx="119">
                  <c:v>1.0000000000000004</c:v>
                </c:pt>
                <c:pt idx="120">
                  <c:v>0.99999999999999989</c:v>
                </c:pt>
                <c:pt idx="121">
                  <c:v>0.99999999999999978</c:v>
                </c:pt>
                <c:pt idx="122">
                  <c:v>1.0000000000000002</c:v>
                </c:pt>
                <c:pt idx="123">
                  <c:v>0.99999999999999989</c:v>
                </c:pt>
                <c:pt idx="124">
                  <c:v>1.0000000000000004</c:v>
                </c:pt>
                <c:pt idx="125">
                  <c:v>0.99999999999999944</c:v>
                </c:pt>
                <c:pt idx="126">
                  <c:v>1.0000000000000009</c:v>
                </c:pt>
                <c:pt idx="127">
                  <c:v>1.0000000000000002</c:v>
                </c:pt>
                <c:pt idx="128">
                  <c:v>0.99999999999999956</c:v>
                </c:pt>
                <c:pt idx="129">
                  <c:v>0.99999999999999989</c:v>
                </c:pt>
                <c:pt idx="130">
                  <c:v>1.0000000000000004</c:v>
                </c:pt>
                <c:pt idx="131">
                  <c:v>0.99999999999999933</c:v>
                </c:pt>
                <c:pt idx="132">
                  <c:v>0.99999999999999922</c:v>
                </c:pt>
                <c:pt idx="133">
                  <c:v>0.99999999999999978</c:v>
                </c:pt>
                <c:pt idx="134">
                  <c:v>0.99999999999999989</c:v>
                </c:pt>
                <c:pt idx="135">
                  <c:v>1</c:v>
                </c:pt>
                <c:pt idx="136">
                  <c:v>1.0000000000000007</c:v>
                </c:pt>
                <c:pt idx="137">
                  <c:v>1</c:v>
                </c:pt>
                <c:pt idx="138">
                  <c:v>0.99999999999999944</c:v>
                </c:pt>
                <c:pt idx="139">
                  <c:v>0.99999999999999989</c:v>
                </c:pt>
                <c:pt idx="140">
                  <c:v>1.0000000000000007</c:v>
                </c:pt>
                <c:pt idx="141">
                  <c:v>0.99999999999999989</c:v>
                </c:pt>
                <c:pt idx="142">
                  <c:v>0.99999999999999978</c:v>
                </c:pt>
                <c:pt idx="143">
                  <c:v>1.0000000000000004</c:v>
                </c:pt>
                <c:pt idx="144">
                  <c:v>1.0000000000000002</c:v>
                </c:pt>
                <c:pt idx="145">
                  <c:v>1</c:v>
                </c:pt>
                <c:pt idx="146">
                  <c:v>0.99999999999999967</c:v>
                </c:pt>
                <c:pt idx="147">
                  <c:v>1.0000000000000004</c:v>
                </c:pt>
                <c:pt idx="148">
                  <c:v>1.0000000000000007</c:v>
                </c:pt>
                <c:pt idx="149">
                  <c:v>0.99999999999999967</c:v>
                </c:pt>
                <c:pt idx="150">
                  <c:v>1.0000000000000002</c:v>
                </c:pt>
                <c:pt idx="151">
                  <c:v>1</c:v>
                </c:pt>
                <c:pt idx="152">
                  <c:v>0.99999999999999967</c:v>
                </c:pt>
                <c:pt idx="153">
                  <c:v>0.99999999999999967</c:v>
                </c:pt>
                <c:pt idx="154">
                  <c:v>0.99999999999999967</c:v>
                </c:pt>
                <c:pt idx="155">
                  <c:v>1</c:v>
                </c:pt>
                <c:pt idx="156">
                  <c:v>0.99999999999999933</c:v>
                </c:pt>
                <c:pt idx="157">
                  <c:v>1.0000000000000002</c:v>
                </c:pt>
                <c:pt idx="158">
                  <c:v>1.0000000000000004</c:v>
                </c:pt>
                <c:pt idx="159">
                  <c:v>1</c:v>
                </c:pt>
                <c:pt idx="160">
                  <c:v>1.0000000000000009</c:v>
                </c:pt>
                <c:pt idx="161">
                  <c:v>1.0000000000000002</c:v>
                </c:pt>
                <c:pt idx="162">
                  <c:v>0.99999999999999989</c:v>
                </c:pt>
                <c:pt idx="163">
                  <c:v>1.0000000000000002</c:v>
                </c:pt>
                <c:pt idx="164">
                  <c:v>1.0000000000000002</c:v>
                </c:pt>
                <c:pt idx="165">
                  <c:v>0.99999999999999989</c:v>
                </c:pt>
                <c:pt idx="166">
                  <c:v>0.99999999999999989</c:v>
                </c:pt>
                <c:pt idx="167">
                  <c:v>1.0000000000000002</c:v>
                </c:pt>
                <c:pt idx="168">
                  <c:v>0.99999999999999956</c:v>
                </c:pt>
                <c:pt idx="169">
                  <c:v>1.0000000000000007</c:v>
                </c:pt>
                <c:pt idx="170">
                  <c:v>1.0000000000000004</c:v>
                </c:pt>
                <c:pt idx="171">
                  <c:v>1.0000000000000016</c:v>
                </c:pt>
                <c:pt idx="172">
                  <c:v>1.0000000000000004</c:v>
                </c:pt>
                <c:pt idx="173">
                  <c:v>1</c:v>
                </c:pt>
                <c:pt idx="174">
                  <c:v>1.0000000000000002</c:v>
                </c:pt>
                <c:pt idx="175">
                  <c:v>0.99999999999999956</c:v>
                </c:pt>
                <c:pt idx="176">
                  <c:v>1.0000000000000002</c:v>
                </c:pt>
                <c:pt idx="177">
                  <c:v>1.0000000000000002</c:v>
                </c:pt>
                <c:pt idx="178">
                  <c:v>0.99999999999999978</c:v>
                </c:pt>
                <c:pt idx="179">
                  <c:v>1.0000000000000004</c:v>
                </c:pt>
                <c:pt idx="180">
                  <c:v>1.0000000000000002</c:v>
                </c:pt>
                <c:pt idx="181">
                  <c:v>1</c:v>
                </c:pt>
                <c:pt idx="182">
                  <c:v>1</c:v>
                </c:pt>
                <c:pt idx="183">
                  <c:v>0.99999999999999922</c:v>
                </c:pt>
                <c:pt idx="184">
                  <c:v>0.99999999999999989</c:v>
                </c:pt>
                <c:pt idx="185">
                  <c:v>1.0000000000000002</c:v>
                </c:pt>
                <c:pt idx="186">
                  <c:v>0.99999999999999956</c:v>
                </c:pt>
                <c:pt idx="187">
                  <c:v>1.0000000000000002</c:v>
                </c:pt>
                <c:pt idx="188">
                  <c:v>1.0000000000000004</c:v>
                </c:pt>
                <c:pt idx="189">
                  <c:v>1.0000000000000002</c:v>
                </c:pt>
                <c:pt idx="190">
                  <c:v>1</c:v>
                </c:pt>
                <c:pt idx="191">
                  <c:v>0.99999999999999989</c:v>
                </c:pt>
                <c:pt idx="192">
                  <c:v>1.0000000000000004</c:v>
                </c:pt>
                <c:pt idx="193">
                  <c:v>0.99999999999999922</c:v>
                </c:pt>
                <c:pt idx="194">
                  <c:v>1.0000000000000011</c:v>
                </c:pt>
                <c:pt idx="195">
                  <c:v>1.0000000000000009</c:v>
                </c:pt>
                <c:pt idx="196">
                  <c:v>1.0000000000000004</c:v>
                </c:pt>
                <c:pt idx="197">
                  <c:v>1.0000000000000004</c:v>
                </c:pt>
                <c:pt idx="198">
                  <c:v>0.99999999999999944</c:v>
                </c:pt>
                <c:pt idx="199">
                  <c:v>0.99999999999999989</c:v>
                </c:pt>
                <c:pt idx="200">
                  <c:v>1</c:v>
                </c:pt>
                <c:pt idx="201">
                  <c:v>1.0000000000000002</c:v>
                </c:pt>
                <c:pt idx="202">
                  <c:v>1</c:v>
                </c:pt>
                <c:pt idx="203">
                  <c:v>1.0000000000000004</c:v>
                </c:pt>
                <c:pt idx="204">
                  <c:v>0.99999999999999956</c:v>
                </c:pt>
                <c:pt idx="205">
                  <c:v>0.99999999999999967</c:v>
                </c:pt>
                <c:pt idx="206">
                  <c:v>1.0000000000000002</c:v>
                </c:pt>
                <c:pt idx="207">
                  <c:v>0.99999999999999978</c:v>
                </c:pt>
                <c:pt idx="208">
                  <c:v>1.0000000000000013</c:v>
                </c:pt>
                <c:pt idx="209">
                  <c:v>0.99999999999999989</c:v>
                </c:pt>
                <c:pt idx="210">
                  <c:v>1.0000000000000004</c:v>
                </c:pt>
                <c:pt idx="211">
                  <c:v>1.0000000000000002</c:v>
                </c:pt>
                <c:pt idx="212">
                  <c:v>0.99999999999999944</c:v>
                </c:pt>
                <c:pt idx="213">
                  <c:v>0.99999999999999989</c:v>
                </c:pt>
                <c:pt idx="214">
                  <c:v>0.99999999999999944</c:v>
                </c:pt>
                <c:pt idx="215">
                  <c:v>1.0000000000000009</c:v>
                </c:pt>
                <c:pt idx="216">
                  <c:v>1.0000000000000002</c:v>
                </c:pt>
                <c:pt idx="217">
                  <c:v>1</c:v>
                </c:pt>
                <c:pt idx="218">
                  <c:v>1.0000000000000007</c:v>
                </c:pt>
                <c:pt idx="219">
                  <c:v>1</c:v>
                </c:pt>
                <c:pt idx="220">
                  <c:v>0.99999999999999911</c:v>
                </c:pt>
                <c:pt idx="221">
                  <c:v>0.99999999999999978</c:v>
                </c:pt>
                <c:pt idx="222">
                  <c:v>1</c:v>
                </c:pt>
                <c:pt idx="223">
                  <c:v>1.0000000000000011</c:v>
                </c:pt>
                <c:pt idx="224">
                  <c:v>0.99999999999999978</c:v>
                </c:pt>
                <c:pt idx="225">
                  <c:v>1.0000000000000004</c:v>
                </c:pt>
                <c:pt idx="226">
                  <c:v>0.99999999999999989</c:v>
                </c:pt>
                <c:pt idx="227">
                  <c:v>1.0000000000000004</c:v>
                </c:pt>
                <c:pt idx="228">
                  <c:v>1</c:v>
                </c:pt>
                <c:pt idx="229">
                  <c:v>1.0000000000000009</c:v>
                </c:pt>
                <c:pt idx="230">
                  <c:v>0.99999999999999956</c:v>
                </c:pt>
                <c:pt idx="231">
                  <c:v>0.99999999999999989</c:v>
                </c:pt>
                <c:pt idx="232">
                  <c:v>0.99999999999999978</c:v>
                </c:pt>
                <c:pt idx="233">
                  <c:v>1</c:v>
                </c:pt>
                <c:pt idx="234">
                  <c:v>0.99999999999999978</c:v>
                </c:pt>
                <c:pt idx="235">
                  <c:v>1.0000000000000004</c:v>
                </c:pt>
                <c:pt idx="236">
                  <c:v>1.0000000000000013</c:v>
                </c:pt>
                <c:pt idx="237">
                  <c:v>1.0000000000000009</c:v>
                </c:pt>
                <c:pt idx="238">
                  <c:v>1.0000000000000007</c:v>
                </c:pt>
                <c:pt idx="239">
                  <c:v>0.99999999999999989</c:v>
                </c:pt>
                <c:pt idx="240">
                  <c:v>1</c:v>
                </c:pt>
                <c:pt idx="241">
                  <c:v>0.99999999999999956</c:v>
                </c:pt>
                <c:pt idx="242">
                  <c:v>0.99999999999999956</c:v>
                </c:pt>
                <c:pt idx="243">
                  <c:v>0.99999999999999967</c:v>
                </c:pt>
                <c:pt idx="244">
                  <c:v>0.99999999999999989</c:v>
                </c:pt>
                <c:pt idx="245">
                  <c:v>0.99999999999999989</c:v>
                </c:pt>
                <c:pt idx="246">
                  <c:v>1.0000000000000004</c:v>
                </c:pt>
                <c:pt idx="247">
                  <c:v>1.0000000000000004</c:v>
                </c:pt>
                <c:pt idx="248">
                  <c:v>0.99999999999999967</c:v>
                </c:pt>
                <c:pt idx="249">
                  <c:v>1</c:v>
                </c:pt>
                <c:pt idx="250">
                  <c:v>1</c:v>
                </c:pt>
                <c:pt idx="251">
                  <c:v>1.0000000000000004</c:v>
                </c:pt>
                <c:pt idx="252">
                  <c:v>0.99999999999999956</c:v>
                </c:pt>
                <c:pt idx="253">
                  <c:v>0.99999999999999933</c:v>
                </c:pt>
                <c:pt idx="254">
                  <c:v>0.99999999999999989</c:v>
                </c:pt>
                <c:pt idx="255">
                  <c:v>0.99999999999999967</c:v>
                </c:pt>
                <c:pt idx="256">
                  <c:v>0.99999999999999989</c:v>
                </c:pt>
                <c:pt idx="257">
                  <c:v>0.99999999999999956</c:v>
                </c:pt>
                <c:pt idx="258">
                  <c:v>0.99999999999999889</c:v>
                </c:pt>
                <c:pt idx="259">
                  <c:v>0.99999999999999811</c:v>
                </c:pt>
                <c:pt idx="260">
                  <c:v>0.99999999999999623</c:v>
                </c:pt>
                <c:pt idx="261">
                  <c:v>0.99999999999999012</c:v>
                </c:pt>
                <c:pt idx="262">
                  <c:v>0.99999999999997746</c:v>
                </c:pt>
                <c:pt idx="263">
                  <c:v>0.99999999999994871</c:v>
                </c:pt>
                <c:pt idx="264">
                  <c:v>0.99999999999988665</c:v>
                </c:pt>
                <c:pt idx="265">
                  <c:v>0.99999999999975153</c:v>
                </c:pt>
                <c:pt idx="266">
                  <c:v>0.99999999999945821</c:v>
                </c:pt>
                <c:pt idx="267">
                  <c:v>0.99999999999883615</c:v>
                </c:pt>
                <c:pt idx="268">
                  <c:v>0.99999999999752587</c:v>
                </c:pt>
                <c:pt idx="269">
                  <c:v>0.99999999999479716</c:v>
                </c:pt>
                <c:pt idx="270">
                  <c:v>0.99999999998918065</c:v>
                </c:pt>
                <c:pt idx="271">
                  <c:v>0.99999999997774802</c:v>
                </c:pt>
                <c:pt idx="272">
                  <c:v>0.99999999995473943</c:v>
                </c:pt>
                <c:pt idx="273">
                  <c:v>0.99999999990894961</c:v>
                </c:pt>
                <c:pt idx="274">
                  <c:v>0.99999999981885013</c:v>
                </c:pt>
                <c:pt idx="275">
                  <c:v>0.99999999964355202</c:v>
                </c:pt>
                <c:pt idx="276">
                  <c:v>0.99999999930631178</c:v>
                </c:pt>
                <c:pt idx="277">
                  <c:v>0.99999999866480804</c:v>
                </c:pt>
                <c:pt idx="278">
                  <c:v>0.99999999745821588</c:v>
                </c:pt>
                <c:pt idx="279">
                  <c:v>0.99999999521421679</c:v>
                </c:pt>
                <c:pt idx="280">
                  <c:v>0.99999999108768578</c:v>
                </c:pt>
                <c:pt idx="281">
                  <c:v>0.9999999835844563</c:v>
                </c:pt>
                <c:pt idx="282">
                  <c:v>0.99999997009445174</c:v>
                </c:pt>
                <c:pt idx="283">
                  <c:v>0.99999994611294085</c:v>
                </c:pt>
                <c:pt idx="284">
                  <c:v>0.99999990395866289</c:v>
                </c:pt>
                <c:pt idx="285">
                  <c:v>0.99999983069183229</c:v>
                </c:pt>
                <c:pt idx="286">
                  <c:v>0.99999970477789168</c:v>
                </c:pt>
                <c:pt idx="287">
                  <c:v>0.99999949081380535</c:v>
                </c:pt>
                <c:pt idx="288">
                  <c:v>0.99999913130576179</c:v>
                </c:pt>
                <c:pt idx="289">
                  <c:v>0.99999853402710071</c:v>
                </c:pt>
                <c:pt idx="290">
                  <c:v>0.99999755285305514</c:v>
                </c:pt>
                <c:pt idx="291">
                  <c:v>0.99999595911929484</c:v>
                </c:pt>
                <c:pt idx="292">
                  <c:v>0.99999339943642462</c:v>
                </c:pt>
                <c:pt idx="293">
                  <c:v>0.99998933446755611</c:v>
                </c:pt>
                <c:pt idx="294">
                  <c:v>0.99998295140706739</c:v>
                </c:pt>
                <c:pt idx="295">
                  <c:v>0.99997304077455063</c:v>
                </c:pt>
                <c:pt idx="296">
                  <c:v>0.99995782568668201</c:v>
                </c:pt>
                <c:pt idx="297">
                  <c:v>0.99993472907685743</c:v>
                </c:pt>
                <c:pt idx="298">
                  <c:v>0.99990006156329536</c:v>
                </c:pt>
                <c:pt idx="299">
                  <c:v>0.99984861008755088</c:v>
                </c:pt>
                <c:pt idx="300">
                  <c:v>0.99977310544342768</c:v>
                </c:pt>
                <c:pt idx="301">
                  <c:v>0.99966354590763329</c:v>
                </c:pt>
                <c:pt idx="302">
                  <c:v>0.99950635501024399</c:v>
                </c:pt>
                <c:pt idx="303">
                  <c:v>0.99928335478776553</c:v>
                </c:pt>
                <c:pt idx="304">
                  <c:v>0.99897054243530237</c:v>
                </c:pt>
                <c:pt idx="305">
                  <c:v>0.99853666887153758</c:v>
                </c:pt>
                <c:pt idx="306">
                  <c:v>0.99794163295288807</c:v>
                </c:pt>
                <c:pt idx="307">
                  <c:v>0.99713472522388269</c:v>
                </c:pt>
                <c:pt idx="308">
                  <c:v>0.99605278000968511</c:v>
                </c:pt>
                <c:pt idx="309">
                  <c:v>0.99461832355784019</c:v>
                </c:pt>
                <c:pt idx="310">
                  <c:v>0.99273783727091813</c:v>
                </c:pt>
                <c:pt idx="311">
                  <c:v>0.99030028644890489</c:v>
                </c:pt>
                <c:pt idx="312">
                  <c:v>0.98717609315913513</c:v>
                </c:pt>
                <c:pt idx="313">
                  <c:v>0.98321675295530164</c:v>
                </c:pt>
                <c:pt idx="314">
                  <c:v>0.97825530483747358</c:v>
                </c:pt>
                <c:pt idx="315">
                  <c:v>0.97210785774449215</c:v>
                </c:pt>
                <c:pt idx="316">
                  <c:v>0.96457635120778906</c:v>
                </c:pt>
                <c:pt idx="317">
                  <c:v>0.95545267995619054</c:v>
                </c:pt>
                <c:pt idx="318">
                  <c:v>0.94452424144115943</c:v>
                </c:pt>
                <c:pt idx="319">
                  <c:v>0.9315808730133236</c:v>
                </c:pt>
                <c:pt idx="320">
                  <c:v>0.91642303611856901</c:v>
                </c:pt>
                <c:pt idx="321">
                  <c:v>0.89887098550540678</c:v>
                </c:pt>
                <c:pt idx="322">
                  <c:v>0.8787745416926559</c:v>
                </c:pt>
                <c:pt idx="323">
                  <c:v>0.85602297635207136</c:v>
                </c:pt>
                <c:pt idx="324">
                  <c:v>0.8305544351492371</c:v>
                </c:pt>
                <c:pt idx="325">
                  <c:v>0.80236427277492361</c:v>
                </c:pt>
                <c:pt idx="326">
                  <c:v>0.77151167019973965</c:v>
                </c:pt>
                <c:pt idx="327">
                  <c:v>0.73812395095431249</c:v>
                </c:pt>
                <c:pt idx="328">
                  <c:v>0.70239811317717538</c:v>
                </c:pt>
                <c:pt idx="329">
                  <c:v>0.66459924358065292</c:v>
                </c:pt>
                <c:pt idx="330">
                  <c:v>0.62505566911311661</c:v>
                </c:pt>
                <c:pt idx="331">
                  <c:v>0.58415091770239336</c:v>
                </c:pt>
                <c:pt idx="332">
                  <c:v>0.54231278304564468</c:v>
                </c:pt>
                <c:pt idx="333">
                  <c:v>0.50000000000000022</c:v>
                </c:pt>
                <c:pt idx="334">
                  <c:v>0.45768721695435849</c:v>
                </c:pt>
                <c:pt idx="335">
                  <c:v>0.41584908229760775</c:v>
                </c:pt>
                <c:pt idx="336">
                  <c:v>0.37494433088688378</c:v>
                </c:pt>
                <c:pt idx="337">
                  <c:v>0.33540075641934791</c:v>
                </c:pt>
                <c:pt idx="338">
                  <c:v>0.29760188682282518</c:v>
                </c:pt>
                <c:pt idx="339">
                  <c:v>0.26187604904568845</c:v>
                </c:pt>
                <c:pt idx="340">
                  <c:v>0.22848832980026124</c:v>
                </c:pt>
                <c:pt idx="341">
                  <c:v>0.19763572722507611</c:v>
                </c:pt>
                <c:pt idx="342">
                  <c:v>0.16944556485076351</c:v>
                </c:pt>
                <c:pt idx="343">
                  <c:v>0.14397702364793014</c:v>
                </c:pt>
                <c:pt idx="344">
                  <c:v>0.12122545830734337</c:v>
                </c:pt>
                <c:pt idx="345">
                  <c:v>0.10112901449459509</c:v>
                </c:pt>
                <c:pt idx="346">
                  <c:v>8.3576963881432695E-2</c:v>
                </c:pt>
                <c:pt idx="347">
                  <c:v>6.8419126986677417E-2</c:v>
                </c:pt>
                <c:pt idx="348">
                  <c:v>5.5475758558841036E-2</c:v>
                </c:pt>
                <c:pt idx="349">
                  <c:v>4.4547320043810144E-2</c:v>
                </c:pt>
                <c:pt idx="350">
                  <c:v>3.5423648792210792E-2</c:v>
                </c:pt>
                <c:pt idx="351">
                  <c:v>2.7892142255508359E-2</c:v>
                </c:pt>
                <c:pt idx="352">
                  <c:v>2.1744695162525876E-2</c:v>
                </c:pt>
                <c:pt idx="353">
                  <c:v>1.678324704469835E-2</c:v>
                </c:pt>
                <c:pt idx="354">
                  <c:v>1.2823906840864919E-2</c:v>
                </c:pt>
                <c:pt idx="355">
                  <c:v>9.6997135510953764E-3</c:v>
                </c:pt>
                <c:pt idx="356">
                  <c:v>7.2621627290813144E-3</c:v>
                </c:pt>
                <c:pt idx="357">
                  <c:v>5.3816764421606902E-3</c:v>
                </c:pt>
                <c:pt idx="358">
                  <c:v>3.9472199903153567E-3</c:v>
                </c:pt>
                <c:pt idx="359">
                  <c:v>2.8652747761173719E-3</c:v>
                </c:pt>
                <c:pt idx="360">
                  <c:v>2.0583670471119786E-3</c:v>
                </c:pt>
                <c:pt idx="361">
                  <c:v>1.463331128462186E-3</c:v>
                </c:pt>
                <c:pt idx="362">
                  <c:v>1.0294575646973643E-3</c:v>
                </c:pt>
                <c:pt idx="363">
                  <c:v>7.1664521223468861E-4</c:v>
                </c:pt>
                <c:pt idx="364">
                  <c:v>4.9364498975630806E-4</c:v>
                </c:pt>
                <c:pt idx="365">
                  <c:v>3.3645409236590271E-4</c:v>
                </c:pt>
                <c:pt idx="366">
                  <c:v>2.2689455657247935E-4</c:v>
                </c:pt>
                <c:pt idx="367">
                  <c:v>1.5138991244827913E-4</c:v>
                </c:pt>
                <c:pt idx="368">
                  <c:v>9.9938436704588552E-5</c:v>
                </c:pt>
                <c:pt idx="369">
                  <c:v>6.5270923143182234E-5</c:v>
                </c:pt>
                <c:pt idx="370">
                  <c:v>4.2174313318065313E-5</c:v>
                </c:pt>
                <c:pt idx="371">
                  <c:v>2.6959225449453062E-5</c:v>
                </c:pt>
                <c:pt idx="372">
                  <c:v>1.704859293229796E-5</c:v>
                </c:pt>
                <c:pt idx="373">
                  <c:v>1.0665532443343103E-5</c:v>
                </c:pt>
                <c:pt idx="374">
                  <c:v>6.6005635753313183E-6</c:v>
                </c:pt>
                <c:pt idx="375">
                  <c:v>4.040880705389771E-6</c:v>
                </c:pt>
                <c:pt idx="376">
                  <c:v>2.4471469456993949E-6</c:v>
                </c:pt>
                <c:pt idx="377">
                  <c:v>1.4659728990774265E-6</c:v>
                </c:pt>
                <c:pt idx="378">
                  <c:v>8.686942381719659E-7</c:v>
                </c:pt>
                <c:pt idx="379">
                  <c:v>5.0918619539761816E-7</c:v>
                </c:pt>
                <c:pt idx="380">
                  <c:v>2.9522210903255099E-7</c:v>
                </c:pt>
                <c:pt idx="381">
                  <c:v>1.6930816806680715E-7</c:v>
                </c:pt>
                <c:pt idx="382">
                  <c:v>9.6041337520745067E-8</c:v>
                </c:pt>
                <c:pt idx="383">
                  <c:v>5.3887059912400373E-8</c:v>
                </c:pt>
                <c:pt idx="384">
                  <c:v>2.9905548970329543E-8</c:v>
                </c:pt>
                <c:pt idx="385">
                  <c:v>1.6415544411599898E-8</c:v>
                </c:pt>
                <c:pt idx="386">
                  <c:v>8.9123143091162896E-9</c:v>
                </c:pt>
                <c:pt idx="387">
                  <c:v>4.7857832746357847E-9</c:v>
                </c:pt>
                <c:pt idx="388">
                  <c:v>2.5417845805956594E-9</c:v>
                </c:pt>
                <c:pt idx="389">
                  <c:v>1.3351922062275106E-9</c:v>
                </c:pt>
                <c:pt idx="390">
                  <c:v>6.9368813285215221E-10</c:v>
                </c:pt>
                <c:pt idx="391">
                  <c:v>3.5644852631998348E-10</c:v>
                </c:pt>
                <c:pt idx="392">
                  <c:v>1.811496244731986E-10</c:v>
                </c:pt>
                <c:pt idx="393">
                  <c:v>9.105078097097925E-11</c:v>
                </c:pt>
                <c:pt idx="394">
                  <c:v>4.526174842933361E-11</c:v>
                </c:pt>
                <c:pt idx="395">
                  <c:v>2.2252435419318381E-11</c:v>
                </c:pt>
                <c:pt idx="396">
                  <c:v>1.0819859817471699E-11</c:v>
                </c:pt>
                <c:pt idx="397">
                  <c:v>5.2030843313819542E-12</c:v>
                </c:pt>
                <c:pt idx="398">
                  <c:v>2.4745172847147442E-12</c:v>
                </c:pt>
                <c:pt idx="399">
                  <c:v>1.1638326477792572E-12</c:v>
                </c:pt>
                <c:pt idx="400">
                  <c:v>5.4122534162052776E-13</c:v>
                </c:pt>
                <c:pt idx="401">
                  <c:v>2.4900899387254142E-13</c:v>
                </c:pt>
                <c:pt idx="402">
                  <c:v>1.1330602945287612E-13</c:v>
                </c:pt>
                <c:pt idx="403">
                  <c:v>5.0945637170028337E-14</c:v>
                </c:pt>
                <c:pt idx="404">
                  <c:v>2.2724163539764192E-14</c:v>
                </c:pt>
                <c:pt idx="405">
                  <c:v>9.9644247323490631E-15</c:v>
                </c:pt>
                <c:pt idx="406">
                  <c:v>4.5529078978378305E-15</c:v>
                </c:pt>
                <c:pt idx="407">
                  <c:v>2.0009310450245314E-15</c:v>
                </c:pt>
                <c:pt idx="408">
                  <c:v>8.3513306086735904E-16</c:v>
                </c:pt>
                <c:pt idx="409">
                  <c:v>4.3538774707283347E-16</c:v>
                </c:pt>
                <c:pt idx="410">
                  <c:v>2.1872547363126276E-16</c:v>
                </c:pt>
                <c:pt idx="411">
                  <c:v>3.1473571685226655E-16</c:v>
                </c:pt>
                <c:pt idx="412">
                  <c:v>2.6973901650313556E-17</c:v>
                </c:pt>
                <c:pt idx="413">
                  <c:v>-8.3170927244803124E-17</c:v>
                </c:pt>
                <c:pt idx="414">
                  <c:v>-5.0971400834555932E-17</c:v>
                </c:pt>
                <c:pt idx="415">
                  <c:v>3.5527983383333563E-17</c:v>
                </c:pt>
                <c:pt idx="416">
                  <c:v>-1.5124894991561898E-16</c:v>
                </c:pt>
                <c:pt idx="417">
                  <c:v>-7.3256515367609113E-17</c:v>
                </c:pt>
                <c:pt idx="418">
                  <c:v>-2.252192116481543E-16</c:v>
                </c:pt>
                <c:pt idx="419">
                  <c:v>-1.1423546145522082E-16</c:v>
                </c:pt>
                <c:pt idx="420">
                  <c:v>-2.4570887979311941E-16</c:v>
                </c:pt>
                <c:pt idx="421">
                  <c:v>1.6784059883906545E-16</c:v>
                </c:pt>
                <c:pt idx="422">
                  <c:v>5.4560636869402553E-17</c:v>
                </c:pt>
                <c:pt idx="423">
                  <c:v>4.3945208804374442E-17</c:v>
                </c:pt>
                <c:pt idx="424">
                  <c:v>-9.1892889616770322E-17</c:v>
                </c:pt>
                <c:pt idx="425">
                  <c:v>-2.2696996860732026E-17</c:v>
                </c:pt>
                <c:pt idx="426">
                  <c:v>-2.1423158613641065E-16</c:v>
                </c:pt>
                <c:pt idx="427">
                  <c:v>-4.7153486077096832E-17</c:v>
                </c:pt>
                <c:pt idx="428">
                  <c:v>2.4907209305455683E-16</c:v>
                </c:pt>
                <c:pt idx="429">
                  <c:v>7.0636882517787735E-17</c:v>
                </c:pt>
                <c:pt idx="430">
                  <c:v>-1.4599823298253291E-16</c:v>
                </c:pt>
                <c:pt idx="431">
                  <c:v>-2.7701831409864449E-17</c:v>
                </c:pt>
                <c:pt idx="432">
                  <c:v>4.5388516826811321E-17</c:v>
                </c:pt>
                <c:pt idx="433">
                  <c:v>8.6197099265452974E-17</c:v>
                </c:pt>
                <c:pt idx="434">
                  <c:v>-6.5693537773279049E-17</c:v>
                </c:pt>
                <c:pt idx="435">
                  <c:v>4.1601726716977908E-17</c:v>
                </c:pt>
                <c:pt idx="436">
                  <c:v>6.3067651295478311E-17</c:v>
                </c:pt>
                <c:pt idx="437">
                  <c:v>-4.0518697721761574E-16</c:v>
                </c:pt>
                <c:pt idx="438">
                  <c:v>4.0687619665139798E-17</c:v>
                </c:pt>
                <c:pt idx="439">
                  <c:v>6.2996284327516568E-17</c:v>
                </c:pt>
                <c:pt idx="440">
                  <c:v>-1.0601014951519566E-16</c:v>
                </c:pt>
                <c:pt idx="441">
                  <c:v>2.0165667575627724E-16</c:v>
                </c:pt>
                <c:pt idx="442">
                  <c:v>-1.3704064137378513E-16</c:v>
                </c:pt>
                <c:pt idx="443">
                  <c:v>-1.5105730251820935E-17</c:v>
                </c:pt>
                <c:pt idx="444">
                  <c:v>-5.1132226564375823E-17</c:v>
                </c:pt>
                <c:pt idx="445">
                  <c:v>-5.0940758605730302E-17</c:v>
                </c:pt>
                <c:pt idx="446">
                  <c:v>6.6739723945106726E-17</c:v>
                </c:pt>
                <c:pt idx="447">
                  <c:v>-1.8545186315156358E-16</c:v>
                </c:pt>
                <c:pt idx="448">
                  <c:v>2.8014059219933281E-16</c:v>
                </c:pt>
                <c:pt idx="449">
                  <c:v>2.5683586944170485E-16</c:v>
                </c:pt>
                <c:pt idx="450">
                  <c:v>9.0526720599129479E-17</c:v>
                </c:pt>
                <c:pt idx="451">
                  <c:v>2.3791612045510706E-16</c:v>
                </c:pt>
                <c:pt idx="452">
                  <c:v>-1.4706014090564877E-16</c:v>
                </c:pt>
                <c:pt idx="453">
                  <c:v>2.875031092043199E-16</c:v>
                </c:pt>
                <c:pt idx="454">
                  <c:v>6.8586505874700469E-17</c:v>
                </c:pt>
                <c:pt idx="455">
                  <c:v>-6.7332393166433799E-17</c:v>
                </c:pt>
                <c:pt idx="456">
                  <c:v>5.0457276251551142E-17</c:v>
                </c:pt>
                <c:pt idx="457">
                  <c:v>1.0996358389451324E-16</c:v>
                </c:pt>
                <c:pt idx="458">
                  <c:v>2.7224193860158416E-16</c:v>
                </c:pt>
                <c:pt idx="459">
                  <c:v>2.7930566045813693E-16</c:v>
                </c:pt>
                <c:pt idx="460">
                  <c:v>2.3234717784498266E-16</c:v>
                </c:pt>
                <c:pt idx="461">
                  <c:v>1.338704641764718E-16</c:v>
                </c:pt>
                <c:pt idx="462">
                  <c:v>1.3262574947660881E-16</c:v>
                </c:pt>
                <c:pt idx="463">
                  <c:v>2.2064869298301851E-16</c:v>
                </c:pt>
                <c:pt idx="464">
                  <c:v>-4.0035719566856211E-17</c:v>
                </c:pt>
                <c:pt idx="465">
                  <c:v>-4.8755615269718455E-17</c:v>
                </c:pt>
                <c:pt idx="466">
                  <c:v>4.89211795084989E-16</c:v>
                </c:pt>
                <c:pt idx="467">
                  <c:v>2.9119893208512101E-16</c:v>
                </c:pt>
                <c:pt idx="468">
                  <c:v>1.6499210673198781E-16</c:v>
                </c:pt>
                <c:pt idx="469">
                  <c:v>1.0045711631143323E-16</c:v>
                </c:pt>
                <c:pt idx="470">
                  <c:v>-2.8937072764127319E-17</c:v>
                </c:pt>
                <c:pt idx="471">
                  <c:v>4.0132659861927019E-16</c:v>
                </c:pt>
                <c:pt idx="472">
                  <c:v>7.385327653279486E-17</c:v>
                </c:pt>
                <c:pt idx="473">
                  <c:v>2.7768896960121051E-17</c:v>
                </c:pt>
                <c:pt idx="474">
                  <c:v>-6.6721916570895438E-18</c:v>
                </c:pt>
                <c:pt idx="475">
                  <c:v>1.5916883326045907E-16</c:v>
                </c:pt>
                <c:pt idx="476">
                  <c:v>5.6836650670490048E-17</c:v>
                </c:pt>
                <c:pt idx="477">
                  <c:v>2.864327662283292E-16</c:v>
                </c:pt>
                <c:pt idx="478">
                  <c:v>2.8053348474062826E-16</c:v>
                </c:pt>
                <c:pt idx="479">
                  <c:v>3.0464061130208744E-16</c:v>
                </c:pt>
                <c:pt idx="480">
                  <c:v>2.8784126062080881E-16</c:v>
                </c:pt>
                <c:pt idx="481">
                  <c:v>2.9521588792786479E-16</c:v>
                </c:pt>
                <c:pt idx="482">
                  <c:v>-8.6821018789155629E-17</c:v>
                </c:pt>
                <c:pt idx="483">
                  <c:v>1.698240536181473E-16</c:v>
                </c:pt>
                <c:pt idx="484">
                  <c:v>1.1335280520181273E-16</c:v>
                </c:pt>
                <c:pt idx="485">
                  <c:v>8.8066716003431867E-17</c:v>
                </c:pt>
                <c:pt idx="486">
                  <c:v>1.6711552559926268E-16</c:v>
                </c:pt>
                <c:pt idx="487">
                  <c:v>2.0115503728770329E-16</c:v>
                </c:pt>
                <c:pt idx="488">
                  <c:v>3.1461581160400359E-16</c:v>
                </c:pt>
                <c:pt idx="489">
                  <c:v>1.6181654606847858E-16</c:v>
                </c:pt>
                <c:pt idx="490">
                  <c:v>6.6035706723033865E-17</c:v>
                </c:pt>
                <c:pt idx="491">
                  <c:v>1.4942990947872307E-16</c:v>
                </c:pt>
                <c:pt idx="492">
                  <c:v>-2.6525383664221529E-17</c:v>
                </c:pt>
                <c:pt idx="493">
                  <c:v>2.2633829391618726E-16</c:v>
                </c:pt>
                <c:pt idx="494">
                  <c:v>-1.0689265643858275E-16</c:v>
                </c:pt>
                <c:pt idx="495">
                  <c:v>2.9015708607315089E-17</c:v>
                </c:pt>
                <c:pt idx="496">
                  <c:v>-8.4570984611854865E-17</c:v>
                </c:pt>
                <c:pt idx="497">
                  <c:v>-2.5314427991228589E-16</c:v>
                </c:pt>
                <c:pt idx="498">
                  <c:v>-6.7468163376884298E-17</c:v>
                </c:pt>
                <c:pt idx="499">
                  <c:v>8.6264946273625501E-17</c:v>
                </c:pt>
                <c:pt idx="500">
                  <c:v>-2.7594404476304947E-16</c:v>
                </c:pt>
                <c:pt idx="501">
                  <c:v>-7.1942549391627993E-17</c:v>
                </c:pt>
                <c:pt idx="502">
                  <c:v>-8.0104310636017488E-17</c:v>
                </c:pt>
                <c:pt idx="503">
                  <c:v>-3.0830846516677161E-16</c:v>
                </c:pt>
                <c:pt idx="504">
                  <c:v>-5.7435277304911631E-17</c:v>
                </c:pt>
                <c:pt idx="505">
                  <c:v>-2.4235565719346916E-16</c:v>
                </c:pt>
                <c:pt idx="506">
                  <c:v>-3.880086786358049E-16</c:v>
                </c:pt>
                <c:pt idx="507">
                  <c:v>-1.3016936125265821E-17</c:v>
                </c:pt>
                <c:pt idx="508">
                  <c:v>-5.3183991687668668E-16</c:v>
                </c:pt>
                <c:pt idx="509">
                  <c:v>-1.6866336857159822E-16</c:v>
                </c:pt>
                <c:pt idx="510">
                  <c:v>-1.7664301092404928E-16</c:v>
                </c:pt>
                <c:pt idx="511">
                  <c:v>-1.0272052776528586E-16</c:v>
                </c:pt>
                <c:pt idx="512">
                  <c:v>-2.5963563981020619E-16</c:v>
                </c:pt>
                <c:pt idx="513">
                  <c:v>-2.2679839939250783E-16</c:v>
                </c:pt>
                <c:pt idx="514">
                  <c:v>-1.9407303178528634E-16</c:v>
                </c:pt>
                <c:pt idx="515">
                  <c:v>-5.0111759438690863E-16</c:v>
                </c:pt>
                <c:pt idx="516">
                  <c:v>-3.0769147911477496E-16</c:v>
                </c:pt>
                <c:pt idx="517">
                  <c:v>-3.2937959270177303E-16</c:v>
                </c:pt>
                <c:pt idx="518">
                  <c:v>-3.522679975801172E-17</c:v>
                </c:pt>
                <c:pt idx="519">
                  <c:v>-2.8681872061901198E-16</c:v>
                </c:pt>
                <c:pt idx="520">
                  <c:v>6.5872275879862884E-17</c:v>
                </c:pt>
                <c:pt idx="521">
                  <c:v>6.399377724672736E-17</c:v>
                </c:pt>
                <c:pt idx="522">
                  <c:v>-3.6033245182817675E-16</c:v>
                </c:pt>
                <c:pt idx="523">
                  <c:v>1.6622435620342557E-17</c:v>
                </c:pt>
                <c:pt idx="524">
                  <c:v>1.5410087514064573E-16</c:v>
                </c:pt>
                <c:pt idx="525">
                  <c:v>1.6919557026282351E-16</c:v>
                </c:pt>
                <c:pt idx="526">
                  <c:v>-1.9039575925154894E-16</c:v>
                </c:pt>
                <c:pt idx="527">
                  <c:v>2.3033917519863011E-16</c:v>
                </c:pt>
                <c:pt idx="528">
                  <c:v>-1.1857349753824066E-16</c:v>
                </c:pt>
                <c:pt idx="529">
                  <c:v>-1.7536156930437219E-16</c:v>
                </c:pt>
                <c:pt idx="530">
                  <c:v>1.1667802235926065E-16</c:v>
                </c:pt>
                <c:pt idx="531">
                  <c:v>-2.0450606379577635E-16</c:v>
                </c:pt>
                <c:pt idx="532">
                  <c:v>4.5021124128091396E-17</c:v>
                </c:pt>
                <c:pt idx="533">
                  <c:v>-1.642613893867954E-17</c:v>
                </c:pt>
                <c:pt idx="534">
                  <c:v>3.130043271400594E-16</c:v>
                </c:pt>
                <c:pt idx="535">
                  <c:v>-3.6734229332897779E-16</c:v>
                </c:pt>
                <c:pt idx="536">
                  <c:v>1.9227775741512919E-17</c:v>
                </c:pt>
                <c:pt idx="537">
                  <c:v>-1.9702280703115857E-16</c:v>
                </c:pt>
                <c:pt idx="538">
                  <c:v>1.3588852639975205E-16</c:v>
                </c:pt>
                <c:pt idx="539">
                  <c:v>-2.994590622061383E-17</c:v>
                </c:pt>
                <c:pt idx="540">
                  <c:v>-5.8273881191796597E-17</c:v>
                </c:pt>
                <c:pt idx="541">
                  <c:v>-5.7982080080945932E-17</c:v>
                </c:pt>
                <c:pt idx="542">
                  <c:v>2.716207535823905E-16</c:v>
                </c:pt>
                <c:pt idx="543">
                  <c:v>-2.9451443842303714E-16</c:v>
                </c:pt>
                <c:pt idx="544">
                  <c:v>-2.2395263765317267E-16</c:v>
                </c:pt>
                <c:pt idx="545">
                  <c:v>2.5397970103109489E-16</c:v>
                </c:pt>
                <c:pt idx="546">
                  <c:v>1.956331830152275E-16</c:v>
                </c:pt>
                <c:pt idx="547">
                  <c:v>3.8988318817428409E-16</c:v>
                </c:pt>
                <c:pt idx="548">
                  <c:v>7.0634058547793665E-16</c:v>
                </c:pt>
                <c:pt idx="549">
                  <c:v>1.1855219300024184E-16</c:v>
                </c:pt>
                <c:pt idx="550">
                  <c:v>3.7256583131558572E-16</c:v>
                </c:pt>
                <c:pt idx="551">
                  <c:v>2.9971798194061305E-16</c:v>
                </c:pt>
                <c:pt idx="552">
                  <c:v>1.4095359545463084E-16</c:v>
                </c:pt>
                <c:pt idx="553">
                  <c:v>1.0662306613174065E-16</c:v>
                </c:pt>
                <c:pt idx="554">
                  <c:v>2.5603904084434493E-16</c:v>
                </c:pt>
                <c:pt idx="555">
                  <c:v>-3.0308921243583435E-16</c:v>
                </c:pt>
                <c:pt idx="556">
                  <c:v>3.5395151568112268E-17</c:v>
                </c:pt>
                <c:pt idx="557">
                  <c:v>1.6742810772602476E-16</c:v>
                </c:pt>
                <c:pt idx="558">
                  <c:v>1.4507209554903526E-16</c:v>
                </c:pt>
                <c:pt idx="559">
                  <c:v>4.794098521556885E-16</c:v>
                </c:pt>
                <c:pt idx="560">
                  <c:v>-9.0300935552663473E-18</c:v>
                </c:pt>
                <c:pt idx="561">
                  <c:v>9.0265271871472743E-17</c:v>
                </c:pt>
                <c:pt idx="562">
                  <c:v>-6.2715687811367749E-17</c:v>
                </c:pt>
                <c:pt idx="563">
                  <c:v>1.1587106851921209E-17</c:v>
                </c:pt>
                <c:pt idx="564">
                  <c:v>1.3290729482452195E-16</c:v>
                </c:pt>
                <c:pt idx="565">
                  <c:v>1.7675834924491522E-18</c:v>
                </c:pt>
                <c:pt idx="566">
                  <c:v>9.9699083329583683E-17</c:v>
                </c:pt>
                <c:pt idx="567">
                  <c:v>-3.6627398504709633E-16</c:v>
                </c:pt>
                <c:pt idx="568">
                  <c:v>1.1657358287134354E-16</c:v>
                </c:pt>
                <c:pt idx="569">
                  <c:v>9.6252887848196162E-17</c:v>
                </c:pt>
                <c:pt idx="570">
                  <c:v>-9.3650135166122413E-17</c:v>
                </c:pt>
                <c:pt idx="571">
                  <c:v>-4.6582471025881932E-17</c:v>
                </c:pt>
                <c:pt idx="572">
                  <c:v>1.4162034803396758E-16</c:v>
                </c:pt>
                <c:pt idx="573">
                  <c:v>-1.3167460194845358E-17</c:v>
                </c:pt>
                <c:pt idx="574">
                  <c:v>2.1115527519244109E-16</c:v>
                </c:pt>
                <c:pt idx="575">
                  <c:v>1.432327619990489E-16</c:v>
                </c:pt>
                <c:pt idx="576">
                  <c:v>4.3380258923160781E-16</c:v>
                </c:pt>
                <c:pt idx="577">
                  <c:v>4.7949319488218298E-16</c:v>
                </c:pt>
                <c:pt idx="578">
                  <c:v>3.9509308133368144E-16</c:v>
                </c:pt>
                <c:pt idx="579">
                  <c:v>3.7161256475217927E-16</c:v>
                </c:pt>
                <c:pt idx="580">
                  <c:v>5.3736697423601708E-17</c:v>
                </c:pt>
                <c:pt idx="581">
                  <c:v>7.8586429412651198E-17</c:v>
                </c:pt>
                <c:pt idx="582">
                  <c:v>5.2214007955974622E-16</c:v>
                </c:pt>
                <c:pt idx="583">
                  <c:v>3.639545311583771E-17</c:v>
                </c:pt>
                <c:pt idx="584">
                  <c:v>1.9179084861414741E-16</c:v>
                </c:pt>
                <c:pt idx="585">
                  <c:v>1.3823219366657713E-16</c:v>
                </c:pt>
                <c:pt idx="586">
                  <c:v>3.9680471500590763E-17</c:v>
                </c:pt>
                <c:pt idx="587">
                  <c:v>6.9156722078723932E-16</c:v>
                </c:pt>
                <c:pt idx="588">
                  <c:v>-4.3279351119543013E-17</c:v>
                </c:pt>
                <c:pt idx="589">
                  <c:v>4.5101695010203653E-16</c:v>
                </c:pt>
                <c:pt idx="590">
                  <c:v>-1.73863580965241E-17</c:v>
                </c:pt>
                <c:pt idx="591">
                  <c:v>1.427021744682748E-16</c:v>
                </c:pt>
                <c:pt idx="592">
                  <c:v>2.9260714292142306E-16</c:v>
                </c:pt>
                <c:pt idx="593">
                  <c:v>1.4964225250113883E-16</c:v>
                </c:pt>
                <c:pt idx="594">
                  <c:v>4.6118849289772659E-16</c:v>
                </c:pt>
                <c:pt idx="595">
                  <c:v>1.7114465269568773E-16</c:v>
                </c:pt>
                <c:pt idx="596">
                  <c:v>-7.5676444693492043E-17</c:v>
                </c:pt>
                <c:pt idx="597">
                  <c:v>-2.6105389225026647E-16</c:v>
                </c:pt>
                <c:pt idx="598">
                  <c:v>-2.5432450157703426E-16</c:v>
                </c:pt>
                <c:pt idx="599">
                  <c:v>1.1049891219534466E-16</c:v>
                </c:pt>
                <c:pt idx="600">
                  <c:v>7.4084713862443705E-17</c:v>
                </c:pt>
                <c:pt idx="601">
                  <c:v>-1.1476640524460528E-16</c:v>
                </c:pt>
                <c:pt idx="602">
                  <c:v>9.6632635055044863E-17</c:v>
                </c:pt>
                <c:pt idx="603">
                  <c:v>-1.7844292911168251E-16</c:v>
                </c:pt>
                <c:pt idx="604">
                  <c:v>3.1681967006847008E-17</c:v>
                </c:pt>
                <c:pt idx="605">
                  <c:v>4.5297332987950231E-17</c:v>
                </c:pt>
                <c:pt idx="606">
                  <c:v>-4.1558454946107366E-16</c:v>
                </c:pt>
                <c:pt idx="607">
                  <c:v>-2.969143972409699E-16</c:v>
                </c:pt>
                <c:pt idx="608">
                  <c:v>3.3264087428597802E-18</c:v>
                </c:pt>
                <c:pt idx="609">
                  <c:v>-3.6219356444039008E-16</c:v>
                </c:pt>
                <c:pt idx="610">
                  <c:v>-1.9685356462393436E-16</c:v>
                </c:pt>
                <c:pt idx="611">
                  <c:v>3.3957821690416888E-17</c:v>
                </c:pt>
                <c:pt idx="612">
                  <c:v>-4.7632540965109533E-16</c:v>
                </c:pt>
                <c:pt idx="613">
                  <c:v>-2.2378794576127228E-16</c:v>
                </c:pt>
                <c:pt idx="614">
                  <c:v>-7.3152798995118277E-16</c:v>
                </c:pt>
                <c:pt idx="615">
                  <c:v>-6.6930977605800473E-16</c:v>
                </c:pt>
                <c:pt idx="616">
                  <c:v>-5.2318757084586466E-16</c:v>
                </c:pt>
                <c:pt idx="617">
                  <c:v>-9.3903097851706884E-17</c:v>
                </c:pt>
                <c:pt idx="618">
                  <c:v>-6.6860123917197652E-16</c:v>
                </c:pt>
                <c:pt idx="619">
                  <c:v>-9.2873568388535903E-16</c:v>
                </c:pt>
                <c:pt idx="620">
                  <c:v>-6.6812001156042347E-16</c:v>
                </c:pt>
                <c:pt idx="621">
                  <c:v>-6.6039118821239332E-16</c:v>
                </c:pt>
                <c:pt idx="622">
                  <c:v>-5.4510490780705881E-16</c:v>
                </c:pt>
                <c:pt idx="623">
                  <c:v>-5.4873796964082817E-16</c:v>
                </c:pt>
                <c:pt idx="624">
                  <c:v>-9.3493896438603365E-16</c:v>
                </c:pt>
                <c:pt idx="625">
                  <c:v>-3.8047126038368623E-16</c:v>
                </c:pt>
                <c:pt idx="626">
                  <c:v>-7.1746697523643419E-16</c:v>
                </c:pt>
                <c:pt idx="627">
                  <c:v>-8.233886691495469E-16</c:v>
                </c:pt>
                <c:pt idx="628">
                  <c:v>-6.2965333150331603E-16</c:v>
                </c:pt>
                <c:pt idx="629">
                  <c:v>-3.7920165782824209E-16</c:v>
                </c:pt>
                <c:pt idx="630">
                  <c:v>-5.0294255267795191E-16</c:v>
                </c:pt>
                <c:pt idx="631">
                  <c:v>-4.5717140010641793E-17</c:v>
                </c:pt>
                <c:pt idx="632">
                  <c:v>-3.9314038360903134E-16</c:v>
                </c:pt>
                <c:pt idx="633">
                  <c:v>-3.2140894379829483E-16</c:v>
                </c:pt>
                <c:pt idx="634">
                  <c:v>-3.095364224767817E-16</c:v>
                </c:pt>
                <c:pt idx="635">
                  <c:v>-4.0355955778228759E-16</c:v>
                </c:pt>
                <c:pt idx="636">
                  <c:v>-6.2539081860582565E-16</c:v>
                </c:pt>
                <c:pt idx="637">
                  <c:v>-4.2431779001839275E-16</c:v>
                </c:pt>
                <c:pt idx="638">
                  <c:v>-3.1499930075659784E-16</c:v>
                </c:pt>
                <c:pt idx="639">
                  <c:v>-7.2399506768427942E-16</c:v>
                </c:pt>
                <c:pt idx="640">
                  <c:v>7.4324861039070321E-17</c:v>
                </c:pt>
                <c:pt idx="641">
                  <c:v>-5.2420106296407358E-16</c:v>
                </c:pt>
                <c:pt idx="642">
                  <c:v>-5.8478569822662882E-16</c:v>
                </c:pt>
                <c:pt idx="643">
                  <c:v>-1.8138084077993684E-16</c:v>
                </c:pt>
                <c:pt idx="644">
                  <c:v>-4.2415531414547937E-16</c:v>
                </c:pt>
                <c:pt idx="645">
                  <c:v>-5.3170099091774368E-16</c:v>
                </c:pt>
                <c:pt idx="646">
                  <c:v>-1.2003581669472688E-16</c:v>
                </c:pt>
                <c:pt idx="647">
                  <c:v>-1.215568188419676E-16</c:v>
                </c:pt>
                <c:pt idx="648">
                  <c:v>2.4355403076830994E-16</c:v>
                </c:pt>
                <c:pt idx="649">
                  <c:v>-3.6607125279113851E-16</c:v>
                </c:pt>
                <c:pt idx="650">
                  <c:v>-7.3305782401798968E-16</c:v>
                </c:pt>
                <c:pt idx="651">
                  <c:v>-3.4390378920906423E-16</c:v>
                </c:pt>
                <c:pt idx="652">
                  <c:v>-4.7565038627509562E-16</c:v>
                </c:pt>
                <c:pt idx="653">
                  <c:v>1.3391376406171262E-16</c:v>
                </c:pt>
                <c:pt idx="654">
                  <c:v>-4.8227530361903408E-16</c:v>
                </c:pt>
                <c:pt idx="655">
                  <c:v>9.0944799409923356E-17</c:v>
                </c:pt>
                <c:pt idx="656">
                  <c:v>-2.4603175427108139E-16</c:v>
                </c:pt>
                <c:pt idx="657">
                  <c:v>-1.6708294744477247E-16</c:v>
                </c:pt>
                <c:pt idx="658">
                  <c:v>-1.0811155019646067E-16</c:v>
                </c:pt>
                <c:pt idx="659">
                  <c:v>-3.3207155965247724E-16</c:v>
                </c:pt>
                <c:pt idx="660">
                  <c:v>8.7139069567789635E-18</c:v>
                </c:pt>
                <c:pt idx="661">
                  <c:v>-2.2166971635395398E-16</c:v>
                </c:pt>
                <c:pt idx="662">
                  <c:v>-7.4418539274107711E-17</c:v>
                </c:pt>
                <c:pt idx="663">
                  <c:v>2.6132224913330668E-17</c:v>
                </c:pt>
                <c:pt idx="664">
                  <c:v>-1.2876753018163268E-16</c:v>
                </c:pt>
                <c:pt idx="665">
                  <c:v>1.8807113228161245E-17</c:v>
                </c:pt>
                <c:pt idx="666">
                  <c:v>-1.5747913369062292E-17</c:v>
                </c:pt>
                <c:pt idx="667">
                  <c:v>4.4712926831781984E-17</c:v>
                </c:pt>
                <c:pt idx="668">
                  <c:v>-3.710959273202592E-17</c:v>
                </c:pt>
                <c:pt idx="669">
                  <c:v>3.786946193269249E-17</c:v>
                </c:pt>
                <c:pt idx="670">
                  <c:v>-2.458703370037193E-16</c:v>
                </c:pt>
                <c:pt idx="671">
                  <c:v>1.4062746278135944E-16</c:v>
                </c:pt>
                <c:pt idx="672">
                  <c:v>2.1451719441994081E-16</c:v>
                </c:pt>
                <c:pt idx="673">
                  <c:v>4.6287642060320611E-17</c:v>
                </c:pt>
                <c:pt idx="674">
                  <c:v>-1.138211179720191E-16</c:v>
                </c:pt>
                <c:pt idx="675">
                  <c:v>5.4801879797291176E-17</c:v>
                </c:pt>
                <c:pt idx="676">
                  <c:v>3.9626505293304212E-16</c:v>
                </c:pt>
                <c:pt idx="677">
                  <c:v>1.6800818255739244E-16</c:v>
                </c:pt>
                <c:pt idx="678">
                  <c:v>4.3860353438858169E-16</c:v>
                </c:pt>
                <c:pt idx="679">
                  <c:v>1.9470589686784154E-16</c:v>
                </c:pt>
                <c:pt idx="680">
                  <c:v>4.8645477027165291E-17</c:v>
                </c:pt>
                <c:pt idx="681">
                  <c:v>1.1356962825662039E-16</c:v>
                </c:pt>
                <c:pt idx="682">
                  <c:v>3.296899576116745E-16</c:v>
                </c:pt>
                <c:pt idx="683">
                  <c:v>5.9207387451518824E-16</c:v>
                </c:pt>
                <c:pt idx="684">
                  <c:v>4.9652395862016504E-16</c:v>
                </c:pt>
                <c:pt idx="685">
                  <c:v>1.654099631704353E-16</c:v>
                </c:pt>
                <c:pt idx="686">
                  <c:v>2.9680319360690603E-16</c:v>
                </c:pt>
                <c:pt idx="687">
                  <c:v>9.0468669006525043E-17</c:v>
                </c:pt>
                <c:pt idx="688">
                  <c:v>3.2906142899478039E-16</c:v>
                </c:pt>
                <c:pt idx="689">
                  <c:v>7.8975400461306437E-17</c:v>
                </c:pt>
                <c:pt idx="690">
                  <c:v>5.1530621679887864E-18</c:v>
                </c:pt>
                <c:pt idx="691">
                  <c:v>4.9382766569663834E-16</c:v>
                </c:pt>
                <c:pt idx="692">
                  <c:v>2.3926455084555292E-16</c:v>
                </c:pt>
                <c:pt idx="693">
                  <c:v>5.5665582232495593E-16</c:v>
                </c:pt>
                <c:pt idx="694">
                  <c:v>-9.9086629337801106E-17</c:v>
                </c:pt>
                <c:pt idx="695">
                  <c:v>3.3144227482150892E-17</c:v>
                </c:pt>
                <c:pt idx="696">
                  <c:v>6.9231012352576518E-16</c:v>
                </c:pt>
                <c:pt idx="697">
                  <c:v>2.5340163555002936E-16</c:v>
                </c:pt>
                <c:pt idx="698">
                  <c:v>2.3299484811218247E-16</c:v>
                </c:pt>
                <c:pt idx="699">
                  <c:v>4.2924477946203805E-17</c:v>
                </c:pt>
                <c:pt idx="700">
                  <c:v>2.2434633003608093E-16</c:v>
                </c:pt>
                <c:pt idx="701">
                  <c:v>8.2228589419908091E-16</c:v>
                </c:pt>
                <c:pt idx="702">
                  <c:v>2.2926015272491955E-16</c:v>
                </c:pt>
                <c:pt idx="703">
                  <c:v>3.5601828465704758E-16</c:v>
                </c:pt>
                <c:pt idx="704">
                  <c:v>4.5083793520969158E-16</c:v>
                </c:pt>
                <c:pt idx="705">
                  <c:v>2.3990616434540198E-16</c:v>
                </c:pt>
                <c:pt idx="706">
                  <c:v>4.7833599615696197E-16</c:v>
                </c:pt>
                <c:pt idx="707">
                  <c:v>4.6343200447111161E-16</c:v>
                </c:pt>
                <c:pt idx="708">
                  <c:v>4.3948606359287142E-16</c:v>
                </c:pt>
                <c:pt idx="709">
                  <c:v>6.0717725041198275E-16</c:v>
                </c:pt>
                <c:pt idx="710">
                  <c:v>6.2510671716084603E-16</c:v>
                </c:pt>
                <c:pt idx="711">
                  <c:v>8.4869069027007961E-16</c:v>
                </c:pt>
                <c:pt idx="712">
                  <c:v>4.7638988159168194E-16</c:v>
                </c:pt>
                <c:pt idx="713">
                  <c:v>6.7292156504545023E-16</c:v>
                </c:pt>
                <c:pt idx="714">
                  <c:v>8.1620593056382497E-16</c:v>
                </c:pt>
                <c:pt idx="715">
                  <c:v>7.4352359423725773E-16</c:v>
                </c:pt>
                <c:pt idx="716">
                  <c:v>2.1611497523315276E-16</c:v>
                </c:pt>
                <c:pt idx="717">
                  <c:v>5.7554397730957554E-16</c:v>
                </c:pt>
                <c:pt idx="718">
                  <c:v>1.8876016094331041E-16</c:v>
                </c:pt>
                <c:pt idx="719">
                  <c:v>6.5887428846520456E-16</c:v>
                </c:pt>
                <c:pt idx="720">
                  <c:v>-1.5046604882864562E-16</c:v>
                </c:pt>
                <c:pt idx="721">
                  <c:v>1.5113545788349197E-16</c:v>
                </c:pt>
                <c:pt idx="722">
                  <c:v>1.3210931580617107E-16</c:v>
                </c:pt>
                <c:pt idx="723">
                  <c:v>8.3339167156534908E-17</c:v>
                </c:pt>
                <c:pt idx="724">
                  <c:v>4.2004575088902153E-17</c:v>
                </c:pt>
                <c:pt idx="725">
                  <c:v>-1.2563431132370014E-16</c:v>
                </c:pt>
                <c:pt idx="726">
                  <c:v>1.0920457109869983E-16</c:v>
                </c:pt>
                <c:pt idx="727">
                  <c:v>4.3717867629253033E-16</c:v>
                </c:pt>
                <c:pt idx="728">
                  <c:v>1.8311059274735101E-16</c:v>
                </c:pt>
                <c:pt idx="729">
                  <c:v>-1.6107325191422826E-16</c:v>
                </c:pt>
                <c:pt idx="730">
                  <c:v>-2.085561756884796E-17</c:v>
                </c:pt>
                <c:pt idx="731">
                  <c:v>-2.5545917087767512E-16</c:v>
                </c:pt>
                <c:pt idx="732">
                  <c:v>1.0816551455303782E-16</c:v>
                </c:pt>
                <c:pt idx="733">
                  <c:v>-4.9943959730896428E-16</c:v>
                </c:pt>
                <c:pt idx="734">
                  <c:v>-3.3581853852629755E-16</c:v>
                </c:pt>
                <c:pt idx="735">
                  <c:v>-1.5571210077980381E-16</c:v>
                </c:pt>
                <c:pt idx="736">
                  <c:v>-3.0206656842517432E-16</c:v>
                </c:pt>
                <c:pt idx="737">
                  <c:v>-2.2288590359876157E-16</c:v>
                </c:pt>
                <c:pt idx="738">
                  <c:v>-5.5742433308465549E-16</c:v>
                </c:pt>
                <c:pt idx="739">
                  <c:v>-6.5942488691498626E-16</c:v>
                </c:pt>
                <c:pt idx="740">
                  <c:v>-1.6595763518561014E-16</c:v>
                </c:pt>
                <c:pt idx="741">
                  <c:v>-3.4204337525590344E-16</c:v>
                </c:pt>
                <c:pt idx="742">
                  <c:v>-5.5455856667152304E-16</c:v>
                </c:pt>
                <c:pt idx="743">
                  <c:v>-7.4477017934155312E-16</c:v>
                </c:pt>
                <c:pt idx="744">
                  <c:v>-6.6518255600134377E-16</c:v>
                </c:pt>
                <c:pt idx="745">
                  <c:v>1.0638675365162649E-16</c:v>
                </c:pt>
                <c:pt idx="746">
                  <c:v>-7.1298113711195665E-16</c:v>
                </c:pt>
                <c:pt idx="747">
                  <c:v>-5.0382179651403366E-16</c:v>
                </c:pt>
                <c:pt idx="748">
                  <c:v>-5.8875496842172928E-16</c:v>
                </c:pt>
                <c:pt idx="749">
                  <c:v>-1.1286498434788507E-15</c:v>
                </c:pt>
                <c:pt idx="750">
                  <c:v>2.4597260675014176E-16</c:v>
                </c:pt>
                <c:pt idx="751">
                  <c:v>-4.8479300083737485E-16</c:v>
                </c:pt>
                <c:pt idx="752">
                  <c:v>-2.5165170943489697E-16</c:v>
                </c:pt>
                <c:pt idx="753">
                  <c:v>-2.3768666513953868E-16</c:v>
                </c:pt>
                <c:pt idx="754">
                  <c:v>-6.1716425780615305E-16</c:v>
                </c:pt>
                <c:pt idx="755">
                  <c:v>-3.0150880157973051E-16</c:v>
                </c:pt>
                <c:pt idx="756">
                  <c:v>-3.2828381616312495E-16</c:v>
                </c:pt>
                <c:pt idx="757">
                  <c:v>-4.1864377459633849E-16</c:v>
                </c:pt>
                <c:pt idx="758">
                  <c:v>-3.4735730396171629E-16</c:v>
                </c:pt>
                <c:pt idx="759">
                  <c:v>-1.7342070036405984E-16</c:v>
                </c:pt>
                <c:pt idx="760">
                  <c:v>1.3507154498453703E-16</c:v>
                </c:pt>
                <c:pt idx="761">
                  <c:v>3.1281737726442523E-16</c:v>
                </c:pt>
                <c:pt idx="762">
                  <c:v>-2.7651205052363843E-16</c:v>
                </c:pt>
                <c:pt idx="763">
                  <c:v>-4.9170665994307626E-16</c:v>
                </c:pt>
                <c:pt idx="764">
                  <c:v>-3.6795358031683542E-16</c:v>
                </c:pt>
                <c:pt idx="765">
                  <c:v>-3.9532395256923809E-16</c:v>
                </c:pt>
                <c:pt idx="766">
                  <c:v>1.9847219114464319E-16</c:v>
                </c:pt>
                <c:pt idx="767">
                  <c:v>-4.1921667480867416E-16</c:v>
                </c:pt>
                <c:pt idx="768">
                  <c:v>5.3560072156492609E-17</c:v>
                </c:pt>
                <c:pt idx="769">
                  <c:v>-5.6966316990431205E-16</c:v>
                </c:pt>
                <c:pt idx="770">
                  <c:v>-3.183521907271129E-16</c:v>
                </c:pt>
                <c:pt idx="771">
                  <c:v>2.1624952903070962E-16</c:v>
                </c:pt>
                <c:pt idx="772">
                  <c:v>-2.267392758924374E-16</c:v>
                </c:pt>
                <c:pt idx="773">
                  <c:v>-8.5303130282201213E-17</c:v>
                </c:pt>
                <c:pt idx="774">
                  <c:v>1.1529055549720638E-16</c:v>
                </c:pt>
                <c:pt idx="775">
                  <c:v>-2.0897415127631355E-16</c:v>
                </c:pt>
                <c:pt idx="776">
                  <c:v>-2.2446854775946497E-16</c:v>
                </c:pt>
                <c:pt idx="777">
                  <c:v>-7.6524170316920754E-16</c:v>
                </c:pt>
                <c:pt idx="778">
                  <c:v>-5.5841249721638082E-16</c:v>
                </c:pt>
                <c:pt idx="779">
                  <c:v>6.1270103768097888E-17</c:v>
                </c:pt>
                <c:pt idx="780">
                  <c:v>-8.5836270881161133E-16</c:v>
                </c:pt>
                <c:pt idx="781">
                  <c:v>-5.217504662320167E-16</c:v>
                </c:pt>
                <c:pt idx="782">
                  <c:v>-6.7116837574042309E-16</c:v>
                </c:pt>
                <c:pt idx="783">
                  <c:v>-2.7679909524275942E-16</c:v>
                </c:pt>
                <c:pt idx="784">
                  <c:v>-6.6073998869915364E-16</c:v>
                </c:pt>
                <c:pt idx="785">
                  <c:v>-7.7069332867375945E-16</c:v>
                </c:pt>
                <c:pt idx="786">
                  <c:v>-2.8225759997802343E-16</c:v>
                </c:pt>
                <c:pt idx="787">
                  <c:v>-2.4287141703177001E-16</c:v>
                </c:pt>
                <c:pt idx="788">
                  <c:v>-2.8903413985220516E-16</c:v>
                </c:pt>
                <c:pt idx="789">
                  <c:v>-4.8774673907381535E-16</c:v>
                </c:pt>
                <c:pt idx="790">
                  <c:v>-3.4077933593447276E-16</c:v>
                </c:pt>
                <c:pt idx="791">
                  <c:v>-4.8627045781259235E-17</c:v>
                </c:pt>
                <c:pt idx="792">
                  <c:v>-3.7006291900717788E-16</c:v>
                </c:pt>
                <c:pt idx="793">
                  <c:v>-1.8361865818636111E-16</c:v>
                </c:pt>
                <c:pt idx="794">
                  <c:v>-3.5207231481355987E-16</c:v>
                </c:pt>
                <c:pt idx="795">
                  <c:v>2.0334488170464226E-16</c:v>
                </c:pt>
                <c:pt idx="796">
                  <c:v>-1.6984415672665326E-16</c:v>
                </c:pt>
                <c:pt idx="797">
                  <c:v>-3.7631069982211607E-16</c:v>
                </c:pt>
                <c:pt idx="798">
                  <c:v>2.0762932122075269E-16</c:v>
                </c:pt>
                <c:pt idx="799">
                  <c:v>-8.4912535167374216E-17</c:v>
                </c:pt>
                <c:pt idx="800">
                  <c:v>5.1301582814190723E-16</c:v>
                </c:pt>
                <c:pt idx="801">
                  <c:v>2.5216307615016889E-16</c:v>
                </c:pt>
                <c:pt idx="802">
                  <c:v>-2.2945433966936795E-16</c:v>
                </c:pt>
                <c:pt idx="803">
                  <c:v>-2.395068657872285E-16</c:v>
                </c:pt>
                <c:pt idx="804">
                  <c:v>4.3148441044877755E-16</c:v>
                </c:pt>
                <c:pt idx="805">
                  <c:v>3.4629269344616441E-16</c:v>
                </c:pt>
                <c:pt idx="806">
                  <c:v>1.4645014517615463E-16</c:v>
                </c:pt>
                <c:pt idx="807">
                  <c:v>-4.0908835445430627E-17</c:v>
                </c:pt>
                <c:pt idx="808">
                  <c:v>3.2992968539157194E-16</c:v>
                </c:pt>
                <c:pt idx="809">
                  <c:v>2.8989742019301642E-16</c:v>
                </c:pt>
                <c:pt idx="810">
                  <c:v>3.8720447469700089E-16</c:v>
                </c:pt>
                <c:pt idx="811">
                  <c:v>-2.5019680784863213E-16</c:v>
                </c:pt>
                <c:pt idx="812">
                  <c:v>-1.5323279589057576E-16</c:v>
                </c:pt>
                <c:pt idx="813">
                  <c:v>1.1377811972268366E-16</c:v>
                </c:pt>
                <c:pt idx="814">
                  <c:v>-4.5560685639420142E-18</c:v>
                </c:pt>
                <c:pt idx="815">
                  <c:v>1.682974761271627E-16</c:v>
                </c:pt>
                <c:pt idx="816">
                  <c:v>1.7860811424347271E-16</c:v>
                </c:pt>
                <c:pt idx="817">
                  <c:v>-5.2439513855591512E-17</c:v>
                </c:pt>
                <c:pt idx="818">
                  <c:v>2.7535481274409279E-16</c:v>
                </c:pt>
                <c:pt idx="819">
                  <c:v>7.3421908720575231E-16</c:v>
                </c:pt>
                <c:pt idx="820">
                  <c:v>4.514718513541664E-16</c:v>
                </c:pt>
                <c:pt idx="821">
                  <c:v>3.9886124541592051E-16</c:v>
                </c:pt>
                <c:pt idx="822">
                  <c:v>5.3447903126052433E-16</c:v>
                </c:pt>
                <c:pt idx="823">
                  <c:v>5.0432475624256253E-16</c:v>
                </c:pt>
                <c:pt idx="824">
                  <c:v>3.1306080042227799E-16</c:v>
                </c:pt>
                <c:pt idx="825">
                  <c:v>1.6893420477510066E-16</c:v>
                </c:pt>
                <c:pt idx="826">
                  <c:v>5.0895596789801122E-16</c:v>
                </c:pt>
                <c:pt idx="827">
                  <c:v>-2.0213634433819101E-17</c:v>
                </c:pt>
                <c:pt idx="828">
                  <c:v>1.150183288753818E-16</c:v>
                </c:pt>
                <c:pt idx="829">
                  <c:v>-3.9516358728872088E-17</c:v>
                </c:pt>
                <c:pt idx="830">
                  <c:v>7.6739229964698098E-17</c:v>
                </c:pt>
                <c:pt idx="831">
                  <c:v>3.3306033424401524E-16</c:v>
                </c:pt>
                <c:pt idx="832">
                  <c:v>-3.4264055178823914E-16</c:v>
                </c:pt>
                <c:pt idx="833">
                  <c:v>-6.9461991735523224E-16</c:v>
                </c:pt>
                <c:pt idx="834">
                  <c:v>-1.7174652606122614E-16</c:v>
                </c:pt>
                <c:pt idx="835">
                  <c:v>-7.5085814426628881E-17</c:v>
                </c:pt>
                <c:pt idx="836">
                  <c:v>-3.6541423324955526E-17</c:v>
                </c:pt>
                <c:pt idx="837">
                  <c:v>-4.4726243495469656E-16</c:v>
                </c:pt>
                <c:pt idx="838">
                  <c:v>-6.6855042085960813E-16</c:v>
                </c:pt>
                <c:pt idx="839">
                  <c:v>-4.0606974597690376E-16</c:v>
                </c:pt>
                <c:pt idx="840">
                  <c:v>-1.8052599263086831E-16</c:v>
                </c:pt>
                <c:pt idx="841">
                  <c:v>-5.405192925439209E-16</c:v>
                </c:pt>
                <c:pt idx="842">
                  <c:v>1.902654270831848E-16</c:v>
                </c:pt>
                <c:pt idx="843">
                  <c:v>-1.7607534073804401E-16</c:v>
                </c:pt>
                <c:pt idx="844">
                  <c:v>-4.1231144994788417E-16</c:v>
                </c:pt>
                <c:pt idx="845">
                  <c:v>-2.0826864125276629E-16</c:v>
                </c:pt>
                <c:pt idx="846">
                  <c:v>-2.7897691102345918E-16</c:v>
                </c:pt>
                <c:pt idx="847">
                  <c:v>2.546751171699344E-16</c:v>
                </c:pt>
                <c:pt idx="848">
                  <c:v>7.3177276043605105E-17</c:v>
                </c:pt>
                <c:pt idx="849">
                  <c:v>-2.6713193394003877E-16</c:v>
                </c:pt>
                <c:pt idx="850">
                  <c:v>3.4282064600967658E-16</c:v>
                </c:pt>
                <c:pt idx="851">
                  <c:v>-8.2614407145041189E-16</c:v>
                </c:pt>
                <c:pt idx="852">
                  <c:v>-3.7758232367139005E-17</c:v>
                </c:pt>
                <c:pt idx="853">
                  <c:v>3.8057065058366127E-18</c:v>
                </c:pt>
                <c:pt idx="854">
                  <c:v>-1.9473394171651633E-16</c:v>
                </c:pt>
                <c:pt idx="855">
                  <c:v>-1.2561528160558546E-16</c:v>
                </c:pt>
                <c:pt idx="856">
                  <c:v>-2.6339267601985561E-17</c:v>
                </c:pt>
                <c:pt idx="857">
                  <c:v>-1.0473572028101588E-15</c:v>
                </c:pt>
                <c:pt idx="858">
                  <c:v>-4.3664011728649806E-16</c:v>
                </c:pt>
                <c:pt idx="859">
                  <c:v>-2.6232383770460167E-16</c:v>
                </c:pt>
                <c:pt idx="860">
                  <c:v>-3.1333546309672156E-16</c:v>
                </c:pt>
                <c:pt idx="861">
                  <c:v>2.1799317032460449E-17</c:v>
                </c:pt>
                <c:pt idx="862">
                  <c:v>-4.219578013476638E-16</c:v>
                </c:pt>
                <c:pt idx="863">
                  <c:v>-3.3386050533537175E-17</c:v>
                </c:pt>
                <c:pt idx="864">
                  <c:v>-5.0133990209163441E-16</c:v>
                </c:pt>
                <c:pt idx="865">
                  <c:v>-4.5424823665884073E-16</c:v>
                </c:pt>
                <c:pt idx="866">
                  <c:v>-3.3373192215228481E-16</c:v>
                </c:pt>
                <c:pt idx="867">
                  <c:v>-8.2339475533427782E-16</c:v>
                </c:pt>
                <c:pt idx="868">
                  <c:v>-9.6186639873848844E-17</c:v>
                </c:pt>
                <c:pt idx="869">
                  <c:v>-4.9436366312271303E-16</c:v>
                </c:pt>
                <c:pt idx="870">
                  <c:v>-2.6190183571650455E-16</c:v>
                </c:pt>
                <c:pt idx="871">
                  <c:v>-2.6087175091136865E-16</c:v>
                </c:pt>
                <c:pt idx="872">
                  <c:v>-4.3310735586001067E-16</c:v>
                </c:pt>
                <c:pt idx="873">
                  <c:v>-4.8833051191487997E-16</c:v>
                </c:pt>
                <c:pt idx="874">
                  <c:v>-9.7075913581969435E-17</c:v>
                </c:pt>
                <c:pt idx="875">
                  <c:v>-2.8893031058549309E-16</c:v>
                </c:pt>
                <c:pt idx="876">
                  <c:v>-2.4559433986793889E-16</c:v>
                </c:pt>
                <c:pt idx="877">
                  <c:v>-3.308756655748465E-16</c:v>
                </c:pt>
                <c:pt idx="878">
                  <c:v>-6.1047554656754523E-16</c:v>
                </c:pt>
                <c:pt idx="879">
                  <c:v>1.0806675374435802E-16</c:v>
                </c:pt>
                <c:pt idx="880">
                  <c:v>-2.2632013462902497E-16</c:v>
                </c:pt>
                <c:pt idx="881">
                  <c:v>-2.0553539310937441E-16</c:v>
                </c:pt>
                <c:pt idx="882">
                  <c:v>-5.5628069303546953E-16</c:v>
                </c:pt>
                <c:pt idx="883">
                  <c:v>-2.1384228611320614E-16</c:v>
                </c:pt>
                <c:pt idx="884">
                  <c:v>1.8195934771707181E-16</c:v>
                </c:pt>
                <c:pt idx="885">
                  <c:v>-5.9917085477418785E-16</c:v>
                </c:pt>
                <c:pt idx="886">
                  <c:v>-1.315863287676078E-16</c:v>
                </c:pt>
                <c:pt idx="887">
                  <c:v>-2.7893780827920136E-16</c:v>
                </c:pt>
                <c:pt idx="888">
                  <c:v>-8.6866694714209288E-17</c:v>
                </c:pt>
                <c:pt idx="889">
                  <c:v>-5.1922608095030284E-16</c:v>
                </c:pt>
                <c:pt idx="890">
                  <c:v>2.7093771229453007E-17</c:v>
                </c:pt>
                <c:pt idx="891">
                  <c:v>1.8824718847809748E-16</c:v>
                </c:pt>
                <c:pt idx="892">
                  <c:v>1.9100128214036706E-17</c:v>
                </c:pt>
                <c:pt idx="893">
                  <c:v>-2.4917092610721178E-16</c:v>
                </c:pt>
                <c:pt idx="894">
                  <c:v>5.8250674351798395E-16</c:v>
                </c:pt>
                <c:pt idx="895">
                  <c:v>1.8805312115169233E-16</c:v>
                </c:pt>
                <c:pt idx="896">
                  <c:v>-4.999628148801546E-16</c:v>
                </c:pt>
                <c:pt idx="897">
                  <c:v>5.0859954750008214E-17</c:v>
                </c:pt>
                <c:pt idx="898">
                  <c:v>-5.2164126550459251E-16</c:v>
                </c:pt>
                <c:pt idx="899">
                  <c:v>4.835327613915379E-16</c:v>
                </c:pt>
                <c:pt idx="900">
                  <c:v>1.6999843834147086E-17</c:v>
                </c:pt>
                <c:pt idx="901">
                  <c:v>1.7763122634310552E-16</c:v>
                </c:pt>
                <c:pt idx="902">
                  <c:v>-1.6071870684992545E-16</c:v>
                </c:pt>
                <c:pt idx="903">
                  <c:v>-3.556388338820215E-16</c:v>
                </c:pt>
                <c:pt idx="904">
                  <c:v>-7.9298531174917619E-17</c:v>
                </c:pt>
                <c:pt idx="905">
                  <c:v>-5.6252169326538579E-17</c:v>
                </c:pt>
                <c:pt idx="906">
                  <c:v>-3.4366312324615575E-16</c:v>
                </c:pt>
                <c:pt idx="907">
                  <c:v>-6.4290932619205664E-16</c:v>
                </c:pt>
                <c:pt idx="908">
                  <c:v>-3.2601773280839968E-17</c:v>
                </c:pt>
                <c:pt idx="909">
                  <c:v>-3.5669179179824704E-20</c:v>
                </c:pt>
                <c:pt idx="910">
                  <c:v>5.1683246543782719E-18</c:v>
                </c:pt>
                <c:pt idx="911">
                  <c:v>1.2410209463354591E-16</c:v>
                </c:pt>
                <c:pt idx="912">
                  <c:v>-5.4641925907433824E-16</c:v>
                </c:pt>
                <c:pt idx="913">
                  <c:v>-1.0852267535962373E-16</c:v>
                </c:pt>
                <c:pt idx="914">
                  <c:v>1.6881703781296448E-16</c:v>
                </c:pt>
                <c:pt idx="915">
                  <c:v>6.6375993188773929E-16</c:v>
                </c:pt>
                <c:pt idx="916">
                  <c:v>-6.3424629963122328E-16</c:v>
                </c:pt>
                <c:pt idx="917">
                  <c:v>1.2620377724304418E-16</c:v>
                </c:pt>
                <c:pt idx="918">
                  <c:v>2.8055127267768664E-16</c:v>
                </c:pt>
                <c:pt idx="919">
                  <c:v>8.616499881925266E-17</c:v>
                </c:pt>
                <c:pt idx="920">
                  <c:v>8.4317113715872722E-18</c:v>
                </c:pt>
                <c:pt idx="921">
                  <c:v>2.3227589414987197E-16</c:v>
                </c:pt>
                <c:pt idx="922">
                  <c:v>2.7520015589810288E-17</c:v>
                </c:pt>
                <c:pt idx="923">
                  <c:v>2.6621327176866396E-16</c:v>
                </c:pt>
                <c:pt idx="924">
                  <c:v>8.8720489556243604E-16</c:v>
                </c:pt>
                <c:pt idx="925">
                  <c:v>1.2995155303340389E-15</c:v>
                </c:pt>
                <c:pt idx="926">
                  <c:v>4.26426537865366E-15</c:v>
                </c:pt>
                <c:pt idx="927">
                  <c:v>9.718446306241282E-15</c:v>
                </c:pt>
                <c:pt idx="928">
                  <c:v>2.2849895990901987E-14</c:v>
                </c:pt>
                <c:pt idx="929">
                  <c:v>5.0511398739055432E-14</c:v>
                </c:pt>
                <c:pt idx="930">
                  <c:v>1.1372734055908972E-13</c:v>
                </c:pt>
                <c:pt idx="931">
                  <c:v>2.4875696009729478E-13</c:v>
                </c:pt>
                <c:pt idx="932">
                  <c:v>5.4093279884281138E-13</c:v>
                </c:pt>
                <c:pt idx="933">
                  <c:v>1.1633423911813048E-12</c:v>
                </c:pt>
                <c:pt idx="934">
                  <c:v>2.4739044996222826E-12</c:v>
                </c:pt>
                <c:pt idx="935">
                  <c:v>5.20245757625927E-12</c:v>
                </c:pt>
                <c:pt idx="936">
                  <c:v>1.0819664896234918E-11</c:v>
                </c:pt>
                <c:pt idx="937">
                  <c:v>2.2251913190970141E-11</c:v>
                </c:pt>
                <c:pt idx="938">
                  <c:v>4.5261278859025601E-11</c:v>
                </c:pt>
                <c:pt idx="939">
                  <c:v>9.1050701275930827E-11</c:v>
                </c:pt>
                <c:pt idx="940">
                  <c:v>1.8114907927573767E-10</c:v>
                </c:pt>
                <c:pt idx="941">
                  <c:v>3.5644796799128246E-10</c:v>
                </c:pt>
                <c:pt idx="942">
                  <c:v>6.9368742517012822E-10</c:v>
                </c:pt>
                <c:pt idx="943">
                  <c:v>1.3351915169860634E-9</c:v>
                </c:pt>
                <c:pt idx="944">
                  <c:v>2.5417844303059534E-9</c:v>
                </c:pt>
                <c:pt idx="945">
                  <c:v>4.7857828896550237E-9</c:v>
                </c:pt>
                <c:pt idx="946">
                  <c:v>8.9123141878151117E-9</c:v>
                </c:pt>
                <c:pt idx="947">
                  <c:v>1.6415543928621235E-8</c:v>
                </c:pt>
                <c:pt idx="948">
                  <c:v>2.9905548556469628E-8</c:v>
                </c:pt>
                <c:pt idx="949">
                  <c:v>5.3887059415918423E-8</c:v>
                </c:pt>
                <c:pt idx="950">
                  <c:v>9.6041337102937503E-8</c:v>
                </c:pt>
                <c:pt idx="951">
                  <c:v>1.6930816813258257E-7</c:v>
                </c:pt>
                <c:pt idx="952">
                  <c:v>2.9522210865553605E-7</c:v>
                </c:pt>
                <c:pt idx="953">
                  <c:v>5.0918619527708865E-7</c:v>
                </c:pt>
                <c:pt idx="954">
                  <c:v>8.6869423767761937E-7</c:v>
                </c:pt>
                <c:pt idx="955">
                  <c:v>1.4659728987657974E-6</c:v>
                </c:pt>
                <c:pt idx="956">
                  <c:v>2.4471469454145318E-6</c:v>
                </c:pt>
                <c:pt idx="957">
                  <c:v>4.0408807048006096E-6</c:v>
                </c:pt>
                <c:pt idx="958">
                  <c:v>6.6005635751053206E-6</c:v>
                </c:pt>
                <c:pt idx="959">
                  <c:v>1.0665532442993462E-5</c:v>
                </c:pt>
                <c:pt idx="960">
                  <c:v>1.7048592932289171E-5</c:v>
                </c:pt>
                <c:pt idx="961">
                  <c:v>2.6959225449180585E-5</c:v>
                </c:pt>
                <c:pt idx="962">
                  <c:v>4.2174313317619184E-5</c:v>
                </c:pt>
                <c:pt idx="963">
                  <c:v>6.5270923143131236E-5</c:v>
                </c:pt>
                <c:pt idx="964">
                  <c:v>9.9938436704239452E-5</c:v>
                </c:pt>
                <c:pt idx="965">
                  <c:v>1.513899124481216E-4</c:v>
                </c:pt>
                <c:pt idx="966">
                  <c:v>2.2689455657239643E-4</c:v>
                </c:pt>
                <c:pt idx="967">
                  <c:v>3.3645409236512773E-4</c:v>
                </c:pt>
                <c:pt idx="968">
                  <c:v>4.936449897557729E-4</c:v>
                </c:pt>
                <c:pt idx="969">
                  <c:v>7.1664521223413144E-4</c:v>
                </c:pt>
                <c:pt idx="970">
                  <c:v>1.0294575646971722E-3</c:v>
                </c:pt>
                <c:pt idx="971">
                  <c:v>1.4633311284623781E-3</c:v>
                </c:pt>
                <c:pt idx="972">
                  <c:v>2.0583670471114213E-3</c:v>
                </c:pt>
                <c:pt idx="973">
                  <c:v>2.8652747761169781E-3</c:v>
                </c:pt>
                <c:pt idx="974">
                  <c:v>3.9472199903145761E-3</c:v>
                </c:pt>
                <c:pt idx="975">
                  <c:v>5.3816764421611134E-3</c:v>
                </c:pt>
                <c:pt idx="976">
                  <c:v>7.2621627290808677E-3</c:v>
                </c:pt>
                <c:pt idx="977">
                  <c:v>9.699713551094901E-3</c:v>
                </c:pt>
                <c:pt idx="978">
                  <c:v>1.2823906840864267E-2</c:v>
                </c:pt>
                <c:pt idx="979">
                  <c:v>1.6783247044698427E-2</c:v>
                </c:pt>
                <c:pt idx="980">
                  <c:v>2.1744695162525404E-2</c:v>
                </c:pt>
                <c:pt idx="981">
                  <c:v>2.7892142255507232E-2</c:v>
                </c:pt>
                <c:pt idx="982">
                  <c:v>3.5423648792210806E-2</c:v>
                </c:pt>
                <c:pt idx="983">
                  <c:v>4.4547320043807931E-2</c:v>
                </c:pt>
                <c:pt idx="984">
                  <c:v>5.5475758558840522E-2</c:v>
                </c:pt>
                <c:pt idx="985">
                  <c:v>6.8419126986675988E-2</c:v>
                </c:pt>
                <c:pt idx="986">
                  <c:v>8.3576963881432778E-2</c:v>
                </c:pt>
                <c:pt idx="987">
                  <c:v>0.10112901449459059</c:v>
                </c:pt>
                <c:pt idx="988">
                  <c:v>0.12122545830734439</c:v>
                </c:pt>
                <c:pt idx="989">
                  <c:v>0.14397702364792841</c:v>
                </c:pt>
                <c:pt idx="990">
                  <c:v>0.16944556485076234</c:v>
                </c:pt>
                <c:pt idx="991">
                  <c:v>0.1976357272250748</c:v>
                </c:pt>
                <c:pt idx="992">
                  <c:v>0.22848832980025899</c:v>
                </c:pt>
                <c:pt idx="993">
                  <c:v>0.26187604904568845</c:v>
                </c:pt>
                <c:pt idx="994">
                  <c:v>0.29760188682282429</c:v>
                </c:pt>
                <c:pt idx="995">
                  <c:v>0.3354007564193468</c:v>
                </c:pt>
                <c:pt idx="996">
                  <c:v>0.37494433088688001</c:v>
                </c:pt>
                <c:pt idx="997">
                  <c:v>0.4158490822976102</c:v>
                </c:pt>
                <c:pt idx="998">
                  <c:v>0.45768721695435777</c:v>
                </c:pt>
                <c:pt idx="999">
                  <c:v>0.49999999999999906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FDD-447F-88B4-FD83231A89DD}"/>
            </c:ext>
          </c:extLst>
        </c:ser>
        <c:ser>
          <c:idx val="2"/>
          <c:order val="1"/>
          <c:tx>
            <c:strRef>
              <c:f>Sheet1!$BN$1</c:f>
              <c:strCache>
                <c:ptCount val="1"/>
                <c:pt idx="0">
                  <c:v>Experimental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dot"/>
            <c:size val="2"/>
            <c:spPr>
              <a:noFill/>
              <a:ln w="9525">
                <a:noFill/>
              </a:ln>
              <a:effectLst/>
            </c:spPr>
          </c:marker>
          <c:xVal>
            <c:numRef>
              <c:f>Sheet1!$M$22:$M$1026</c:f>
              <c:numCache>
                <c:formatCode>0.000</c:formatCode>
                <c:ptCount val="1005"/>
                <c:pt idx="0">
                  <c:v>1.6181229773462784E-3</c:v>
                </c:pt>
                <c:pt idx="1">
                  <c:v>3.2362459546925568E-3</c:v>
                </c:pt>
                <c:pt idx="2">
                  <c:v>4.8543689320388345E-3</c:v>
                </c:pt>
                <c:pt idx="3">
                  <c:v>6.4724919093851136E-3</c:v>
                </c:pt>
                <c:pt idx="4">
                  <c:v>8.0906148867313909E-3</c:v>
                </c:pt>
                <c:pt idx="5">
                  <c:v>9.7087378640776691E-3</c:v>
                </c:pt>
                <c:pt idx="6">
                  <c:v>1.1326860841423949E-2</c:v>
                </c:pt>
                <c:pt idx="7">
                  <c:v>1.2944983818770227E-2</c:v>
                </c:pt>
                <c:pt idx="8">
                  <c:v>1.4563106796116505E-2</c:v>
                </c:pt>
                <c:pt idx="9">
                  <c:v>1.6181229773462782E-2</c:v>
                </c:pt>
                <c:pt idx="10">
                  <c:v>1.7799352750809062E-2</c:v>
                </c:pt>
                <c:pt idx="11">
                  <c:v>1.9417475728155338E-2</c:v>
                </c:pt>
                <c:pt idx="12">
                  <c:v>2.1035598705501618E-2</c:v>
                </c:pt>
                <c:pt idx="13">
                  <c:v>2.2653721682847898E-2</c:v>
                </c:pt>
                <c:pt idx="14">
                  <c:v>2.4271844660194174E-2</c:v>
                </c:pt>
                <c:pt idx="15">
                  <c:v>2.5889967637540454E-2</c:v>
                </c:pt>
                <c:pt idx="16">
                  <c:v>2.7508090614886731E-2</c:v>
                </c:pt>
                <c:pt idx="17">
                  <c:v>2.9126213592233011E-2</c:v>
                </c:pt>
                <c:pt idx="18">
                  <c:v>3.0744336569579287E-2</c:v>
                </c:pt>
                <c:pt idx="19">
                  <c:v>3.2362459546925564E-2</c:v>
                </c:pt>
                <c:pt idx="20">
                  <c:v>3.3980582524271843E-2</c:v>
                </c:pt>
                <c:pt idx="21">
                  <c:v>3.5598705501618123E-2</c:v>
                </c:pt>
                <c:pt idx="22">
                  <c:v>3.7216828478964403E-2</c:v>
                </c:pt>
                <c:pt idx="23">
                  <c:v>3.8834951456310676E-2</c:v>
                </c:pt>
                <c:pt idx="24">
                  <c:v>4.0453074433656956E-2</c:v>
                </c:pt>
                <c:pt idx="25">
                  <c:v>4.2071197411003236E-2</c:v>
                </c:pt>
                <c:pt idx="26">
                  <c:v>4.3689320388349516E-2</c:v>
                </c:pt>
                <c:pt idx="27">
                  <c:v>4.5307443365695796E-2</c:v>
                </c:pt>
                <c:pt idx="28">
                  <c:v>4.6925566343042069E-2</c:v>
                </c:pt>
                <c:pt idx="29">
                  <c:v>4.8543689320388349E-2</c:v>
                </c:pt>
                <c:pt idx="30">
                  <c:v>5.0161812297734629E-2</c:v>
                </c:pt>
                <c:pt idx="31">
                  <c:v>5.1779935275080909E-2</c:v>
                </c:pt>
                <c:pt idx="32">
                  <c:v>5.3398058252427182E-2</c:v>
                </c:pt>
                <c:pt idx="33">
                  <c:v>5.5016181229773461E-2</c:v>
                </c:pt>
                <c:pt idx="34">
                  <c:v>5.6634304207119741E-2</c:v>
                </c:pt>
                <c:pt idx="35">
                  <c:v>5.8252427184466021E-2</c:v>
                </c:pt>
                <c:pt idx="36">
                  <c:v>5.9870550161812294E-2</c:v>
                </c:pt>
                <c:pt idx="37">
                  <c:v>6.1488673139158574E-2</c:v>
                </c:pt>
                <c:pt idx="38">
                  <c:v>6.3106796116504854E-2</c:v>
                </c:pt>
                <c:pt idx="39">
                  <c:v>6.4724919093851127E-2</c:v>
                </c:pt>
                <c:pt idx="40">
                  <c:v>6.6343042071197414E-2</c:v>
                </c:pt>
                <c:pt idx="41">
                  <c:v>6.7961165048543687E-2</c:v>
                </c:pt>
                <c:pt idx="42">
                  <c:v>6.9579288025889974E-2</c:v>
                </c:pt>
                <c:pt idx="43">
                  <c:v>7.1197411003236247E-2</c:v>
                </c:pt>
                <c:pt idx="44">
                  <c:v>7.281553398058252E-2</c:v>
                </c:pt>
                <c:pt idx="45">
                  <c:v>7.4433656957928807E-2</c:v>
                </c:pt>
                <c:pt idx="46">
                  <c:v>7.605177993527508E-2</c:v>
                </c:pt>
                <c:pt idx="47">
                  <c:v>7.7669902912621352E-2</c:v>
                </c:pt>
                <c:pt idx="48">
                  <c:v>7.9288025889967639E-2</c:v>
                </c:pt>
                <c:pt idx="49">
                  <c:v>8.0906148867313912E-2</c:v>
                </c:pt>
                <c:pt idx="50">
                  <c:v>8.2524271844660199E-2</c:v>
                </c:pt>
                <c:pt idx="51">
                  <c:v>8.4142394822006472E-2</c:v>
                </c:pt>
                <c:pt idx="52">
                  <c:v>8.5760517799352745E-2</c:v>
                </c:pt>
                <c:pt idx="53">
                  <c:v>8.7378640776699032E-2</c:v>
                </c:pt>
                <c:pt idx="54">
                  <c:v>8.8996763754045305E-2</c:v>
                </c:pt>
                <c:pt idx="55">
                  <c:v>9.0614886731391592E-2</c:v>
                </c:pt>
                <c:pt idx="56">
                  <c:v>9.2233009708737865E-2</c:v>
                </c:pt>
                <c:pt idx="57">
                  <c:v>9.3851132686084138E-2</c:v>
                </c:pt>
                <c:pt idx="58">
                  <c:v>9.5469255663430425E-2</c:v>
                </c:pt>
                <c:pt idx="59">
                  <c:v>9.7087378640776698E-2</c:v>
                </c:pt>
                <c:pt idx="60">
                  <c:v>9.8705501618122971E-2</c:v>
                </c:pt>
                <c:pt idx="61">
                  <c:v>0.10032362459546926</c:v>
                </c:pt>
                <c:pt idx="62">
                  <c:v>0.10194174757281553</c:v>
                </c:pt>
                <c:pt idx="63">
                  <c:v>0.10355987055016182</c:v>
                </c:pt>
                <c:pt idx="64">
                  <c:v>0.10517799352750809</c:v>
                </c:pt>
                <c:pt idx="65">
                  <c:v>0.10679611650485436</c:v>
                </c:pt>
                <c:pt idx="66">
                  <c:v>0.10841423948220065</c:v>
                </c:pt>
                <c:pt idx="67">
                  <c:v>0.11003236245954692</c:v>
                </c:pt>
                <c:pt idx="68">
                  <c:v>0.11165048543689321</c:v>
                </c:pt>
                <c:pt idx="69">
                  <c:v>0.11326860841423948</c:v>
                </c:pt>
                <c:pt idx="70">
                  <c:v>0.11488673139158576</c:v>
                </c:pt>
                <c:pt idx="71">
                  <c:v>0.11650485436893204</c:v>
                </c:pt>
                <c:pt idx="72">
                  <c:v>0.11812297734627832</c:v>
                </c:pt>
                <c:pt idx="73">
                  <c:v>0.11974110032362459</c:v>
                </c:pt>
                <c:pt idx="74">
                  <c:v>0.12135922330097088</c:v>
                </c:pt>
                <c:pt idx="75">
                  <c:v>0.12297734627831715</c:v>
                </c:pt>
                <c:pt idx="76">
                  <c:v>0.12459546925566344</c:v>
                </c:pt>
                <c:pt idx="77">
                  <c:v>0.12621359223300971</c:v>
                </c:pt>
                <c:pt idx="78">
                  <c:v>0.127831715210356</c:v>
                </c:pt>
                <c:pt idx="79">
                  <c:v>0.12944983818770225</c:v>
                </c:pt>
                <c:pt idx="80">
                  <c:v>0.13106796116504854</c:v>
                </c:pt>
                <c:pt idx="81">
                  <c:v>0.13268608414239483</c:v>
                </c:pt>
                <c:pt idx="82">
                  <c:v>0.13430420711974109</c:v>
                </c:pt>
                <c:pt idx="83">
                  <c:v>0.13592233009708737</c:v>
                </c:pt>
                <c:pt idx="84">
                  <c:v>0.13754045307443366</c:v>
                </c:pt>
                <c:pt idx="85">
                  <c:v>0.13915857605177995</c:v>
                </c:pt>
                <c:pt idx="86">
                  <c:v>0.14077669902912621</c:v>
                </c:pt>
                <c:pt idx="87">
                  <c:v>0.14239482200647249</c:v>
                </c:pt>
                <c:pt idx="88">
                  <c:v>0.14401294498381878</c:v>
                </c:pt>
                <c:pt idx="89">
                  <c:v>0.14563106796116504</c:v>
                </c:pt>
                <c:pt idx="90">
                  <c:v>0.14724919093851133</c:v>
                </c:pt>
                <c:pt idx="91">
                  <c:v>0.14886731391585761</c:v>
                </c:pt>
                <c:pt idx="92">
                  <c:v>0.15048543689320387</c:v>
                </c:pt>
                <c:pt idx="93">
                  <c:v>0.15210355987055016</c:v>
                </c:pt>
                <c:pt idx="94">
                  <c:v>0.15372168284789645</c:v>
                </c:pt>
                <c:pt idx="95">
                  <c:v>0.1553398058252427</c:v>
                </c:pt>
                <c:pt idx="96">
                  <c:v>0.15695792880258899</c:v>
                </c:pt>
                <c:pt idx="97">
                  <c:v>0.15857605177993528</c:v>
                </c:pt>
                <c:pt idx="98">
                  <c:v>0.16019417475728157</c:v>
                </c:pt>
                <c:pt idx="99">
                  <c:v>0.16181229773462782</c:v>
                </c:pt>
                <c:pt idx="100">
                  <c:v>0.16343042071197411</c:v>
                </c:pt>
                <c:pt idx="101">
                  <c:v>0.1650485436893204</c:v>
                </c:pt>
                <c:pt idx="102">
                  <c:v>0.16666666666666666</c:v>
                </c:pt>
                <c:pt idx="103">
                  <c:v>0.16828478964401294</c:v>
                </c:pt>
                <c:pt idx="104">
                  <c:v>0.16990291262135923</c:v>
                </c:pt>
                <c:pt idx="105">
                  <c:v>0.17152103559870549</c:v>
                </c:pt>
                <c:pt idx="106">
                  <c:v>0.17313915857605178</c:v>
                </c:pt>
                <c:pt idx="107">
                  <c:v>0.17475728155339806</c:v>
                </c:pt>
                <c:pt idx="108">
                  <c:v>0.17637540453074432</c:v>
                </c:pt>
                <c:pt idx="109">
                  <c:v>0.17799352750809061</c:v>
                </c:pt>
                <c:pt idx="110">
                  <c:v>0.1796116504854369</c:v>
                </c:pt>
                <c:pt idx="111">
                  <c:v>0.18122977346278318</c:v>
                </c:pt>
                <c:pt idx="112">
                  <c:v>0.18284789644012944</c:v>
                </c:pt>
                <c:pt idx="113">
                  <c:v>0.18446601941747573</c:v>
                </c:pt>
                <c:pt idx="114">
                  <c:v>0.18608414239482202</c:v>
                </c:pt>
                <c:pt idx="115">
                  <c:v>0.18770226537216828</c:v>
                </c:pt>
                <c:pt idx="116">
                  <c:v>0.18932038834951456</c:v>
                </c:pt>
                <c:pt idx="117">
                  <c:v>0.19093851132686085</c:v>
                </c:pt>
                <c:pt idx="118">
                  <c:v>0.19255663430420711</c:v>
                </c:pt>
                <c:pt idx="119">
                  <c:v>0.1941747572815534</c:v>
                </c:pt>
                <c:pt idx="120">
                  <c:v>0.19579288025889968</c:v>
                </c:pt>
                <c:pt idx="121">
                  <c:v>0.19741100323624594</c:v>
                </c:pt>
                <c:pt idx="122">
                  <c:v>0.19902912621359223</c:v>
                </c:pt>
                <c:pt idx="123">
                  <c:v>0.20064724919093851</c:v>
                </c:pt>
                <c:pt idx="124">
                  <c:v>0.2022653721682848</c:v>
                </c:pt>
                <c:pt idx="125">
                  <c:v>0.20388349514563106</c:v>
                </c:pt>
                <c:pt idx="126">
                  <c:v>0.20550161812297735</c:v>
                </c:pt>
                <c:pt idx="127">
                  <c:v>0.20711974110032363</c:v>
                </c:pt>
                <c:pt idx="128">
                  <c:v>0.20873786407766989</c:v>
                </c:pt>
                <c:pt idx="129">
                  <c:v>0.21035598705501618</c:v>
                </c:pt>
                <c:pt idx="130">
                  <c:v>0.21197411003236247</c:v>
                </c:pt>
                <c:pt idx="131">
                  <c:v>0.21359223300970873</c:v>
                </c:pt>
                <c:pt idx="132">
                  <c:v>0.21521035598705501</c:v>
                </c:pt>
                <c:pt idx="133">
                  <c:v>0.2168284789644013</c:v>
                </c:pt>
                <c:pt idx="134">
                  <c:v>0.21844660194174756</c:v>
                </c:pt>
                <c:pt idx="135">
                  <c:v>0.22006472491909385</c:v>
                </c:pt>
                <c:pt idx="136">
                  <c:v>0.22168284789644013</c:v>
                </c:pt>
                <c:pt idx="137">
                  <c:v>0.22330097087378642</c:v>
                </c:pt>
                <c:pt idx="138">
                  <c:v>0.22491909385113268</c:v>
                </c:pt>
                <c:pt idx="139">
                  <c:v>0.22653721682847897</c:v>
                </c:pt>
                <c:pt idx="140">
                  <c:v>0.22815533980582525</c:v>
                </c:pt>
                <c:pt idx="141">
                  <c:v>0.22977346278317151</c:v>
                </c:pt>
                <c:pt idx="142">
                  <c:v>0.2313915857605178</c:v>
                </c:pt>
                <c:pt idx="143">
                  <c:v>0.23300970873786409</c:v>
                </c:pt>
                <c:pt idx="144">
                  <c:v>0.23462783171521034</c:v>
                </c:pt>
                <c:pt idx="145">
                  <c:v>0.23624595469255663</c:v>
                </c:pt>
                <c:pt idx="146">
                  <c:v>0.23786407766990292</c:v>
                </c:pt>
                <c:pt idx="147">
                  <c:v>0.23948220064724918</c:v>
                </c:pt>
                <c:pt idx="148">
                  <c:v>0.24110032362459546</c:v>
                </c:pt>
                <c:pt idx="149">
                  <c:v>0.24271844660194175</c:v>
                </c:pt>
                <c:pt idx="150">
                  <c:v>0.24433656957928804</c:v>
                </c:pt>
                <c:pt idx="151">
                  <c:v>0.2459546925566343</c:v>
                </c:pt>
                <c:pt idx="152">
                  <c:v>0.24757281553398058</c:v>
                </c:pt>
                <c:pt idx="153">
                  <c:v>0.24919093851132687</c:v>
                </c:pt>
                <c:pt idx="154">
                  <c:v>0.25080906148867316</c:v>
                </c:pt>
                <c:pt idx="155">
                  <c:v>0.25242718446601942</c:v>
                </c:pt>
                <c:pt idx="156">
                  <c:v>0.25404530744336568</c:v>
                </c:pt>
                <c:pt idx="157">
                  <c:v>0.25566343042071199</c:v>
                </c:pt>
                <c:pt idx="158">
                  <c:v>0.25728155339805825</c:v>
                </c:pt>
                <c:pt idx="159">
                  <c:v>0.25889967637540451</c:v>
                </c:pt>
                <c:pt idx="160">
                  <c:v>0.26051779935275082</c:v>
                </c:pt>
                <c:pt idx="161">
                  <c:v>0.26213592233009708</c:v>
                </c:pt>
                <c:pt idx="162">
                  <c:v>0.26375404530744334</c:v>
                </c:pt>
                <c:pt idx="163">
                  <c:v>0.26537216828478966</c:v>
                </c:pt>
                <c:pt idx="164">
                  <c:v>0.26699029126213591</c:v>
                </c:pt>
                <c:pt idx="165">
                  <c:v>0.26860841423948217</c:v>
                </c:pt>
                <c:pt idx="166">
                  <c:v>0.27022653721682849</c:v>
                </c:pt>
                <c:pt idx="167">
                  <c:v>0.27184466019417475</c:v>
                </c:pt>
                <c:pt idx="168">
                  <c:v>0.27346278317152106</c:v>
                </c:pt>
                <c:pt idx="169">
                  <c:v>0.27508090614886732</c:v>
                </c:pt>
                <c:pt idx="170">
                  <c:v>0.27669902912621358</c:v>
                </c:pt>
                <c:pt idx="171">
                  <c:v>0.27831715210355989</c:v>
                </c:pt>
                <c:pt idx="172">
                  <c:v>0.27993527508090615</c:v>
                </c:pt>
                <c:pt idx="173">
                  <c:v>0.28155339805825241</c:v>
                </c:pt>
                <c:pt idx="174">
                  <c:v>0.28317152103559873</c:v>
                </c:pt>
                <c:pt idx="175">
                  <c:v>0.28478964401294499</c:v>
                </c:pt>
                <c:pt idx="176">
                  <c:v>0.28640776699029125</c:v>
                </c:pt>
                <c:pt idx="177">
                  <c:v>0.28802588996763756</c:v>
                </c:pt>
                <c:pt idx="178">
                  <c:v>0.28964401294498382</c:v>
                </c:pt>
                <c:pt idx="179">
                  <c:v>0.29126213592233008</c:v>
                </c:pt>
                <c:pt idx="180">
                  <c:v>0.29288025889967639</c:v>
                </c:pt>
                <c:pt idx="181">
                  <c:v>0.29449838187702265</c:v>
                </c:pt>
                <c:pt idx="182">
                  <c:v>0.29611650485436891</c:v>
                </c:pt>
                <c:pt idx="183">
                  <c:v>0.29773462783171523</c:v>
                </c:pt>
                <c:pt idx="184">
                  <c:v>0.29935275080906149</c:v>
                </c:pt>
                <c:pt idx="185">
                  <c:v>0.30097087378640774</c:v>
                </c:pt>
                <c:pt idx="186">
                  <c:v>0.30258899676375406</c:v>
                </c:pt>
                <c:pt idx="187">
                  <c:v>0.30420711974110032</c:v>
                </c:pt>
                <c:pt idx="188">
                  <c:v>0.30582524271844658</c:v>
                </c:pt>
                <c:pt idx="189">
                  <c:v>0.30744336569579289</c:v>
                </c:pt>
                <c:pt idx="190">
                  <c:v>0.30906148867313915</c:v>
                </c:pt>
                <c:pt idx="191">
                  <c:v>0.31067961165048541</c:v>
                </c:pt>
                <c:pt idx="192">
                  <c:v>0.31229773462783172</c:v>
                </c:pt>
                <c:pt idx="193">
                  <c:v>0.31391585760517798</c:v>
                </c:pt>
                <c:pt idx="194">
                  <c:v>0.3155339805825243</c:v>
                </c:pt>
                <c:pt idx="195">
                  <c:v>0.31715210355987056</c:v>
                </c:pt>
                <c:pt idx="196">
                  <c:v>0.31877022653721682</c:v>
                </c:pt>
                <c:pt idx="197">
                  <c:v>0.32038834951456313</c:v>
                </c:pt>
                <c:pt idx="198">
                  <c:v>0.32200647249190939</c:v>
                </c:pt>
                <c:pt idx="199">
                  <c:v>0.32362459546925565</c:v>
                </c:pt>
                <c:pt idx="200">
                  <c:v>0.32524271844660196</c:v>
                </c:pt>
                <c:pt idx="201">
                  <c:v>0.32686084142394822</c:v>
                </c:pt>
                <c:pt idx="202">
                  <c:v>0.32847896440129448</c:v>
                </c:pt>
                <c:pt idx="203">
                  <c:v>0.3300970873786408</c:v>
                </c:pt>
                <c:pt idx="204">
                  <c:v>0.33171521035598706</c:v>
                </c:pt>
                <c:pt idx="205">
                  <c:v>0.33333333333333331</c:v>
                </c:pt>
                <c:pt idx="206">
                  <c:v>0.33495145631067963</c:v>
                </c:pt>
                <c:pt idx="207">
                  <c:v>0.33656957928802589</c:v>
                </c:pt>
                <c:pt idx="208">
                  <c:v>0.33818770226537215</c:v>
                </c:pt>
                <c:pt idx="209">
                  <c:v>0.33980582524271846</c:v>
                </c:pt>
                <c:pt idx="210">
                  <c:v>0.34142394822006472</c:v>
                </c:pt>
                <c:pt idx="211">
                  <c:v>0.34304207119741098</c:v>
                </c:pt>
                <c:pt idx="212">
                  <c:v>0.3446601941747573</c:v>
                </c:pt>
                <c:pt idx="213">
                  <c:v>0.34627831715210355</c:v>
                </c:pt>
                <c:pt idx="214">
                  <c:v>0.34789644012944981</c:v>
                </c:pt>
                <c:pt idx="215">
                  <c:v>0.34951456310679613</c:v>
                </c:pt>
                <c:pt idx="216">
                  <c:v>0.35113268608414239</c:v>
                </c:pt>
                <c:pt idx="217">
                  <c:v>0.35275080906148865</c:v>
                </c:pt>
                <c:pt idx="218">
                  <c:v>0.35436893203883496</c:v>
                </c:pt>
                <c:pt idx="219">
                  <c:v>0.35598705501618122</c:v>
                </c:pt>
                <c:pt idx="220">
                  <c:v>0.35760517799352753</c:v>
                </c:pt>
                <c:pt idx="221">
                  <c:v>0.35922330097087379</c:v>
                </c:pt>
                <c:pt idx="222">
                  <c:v>0.36084142394822005</c:v>
                </c:pt>
                <c:pt idx="223">
                  <c:v>0.36245954692556637</c:v>
                </c:pt>
                <c:pt idx="224">
                  <c:v>0.36407766990291263</c:v>
                </c:pt>
                <c:pt idx="225">
                  <c:v>0.36569579288025889</c:v>
                </c:pt>
                <c:pt idx="226">
                  <c:v>0.3673139158576052</c:v>
                </c:pt>
                <c:pt idx="227">
                  <c:v>0.36893203883495146</c:v>
                </c:pt>
                <c:pt idx="228">
                  <c:v>0.37055016181229772</c:v>
                </c:pt>
                <c:pt idx="229">
                  <c:v>0.37216828478964403</c:v>
                </c:pt>
                <c:pt idx="230">
                  <c:v>0.37378640776699029</c:v>
                </c:pt>
                <c:pt idx="231">
                  <c:v>0.37540453074433655</c:v>
                </c:pt>
                <c:pt idx="232">
                  <c:v>0.37702265372168287</c:v>
                </c:pt>
                <c:pt idx="233">
                  <c:v>0.37864077669902912</c:v>
                </c:pt>
                <c:pt idx="234">
                  <c:v>0.38025889967637538</c:v>
                </c:pt>
                <c:pt idx="235">
                  <c:v>0.3818770226537217</c:v>
                </c:pt>
                <c:pt idx="236">
                  <c:v>0.38349514563106796</c:v>
                </c:pt>
                <c:pt idx="237">
                  <c:v>0.38511326860841422</c:v>
                </c:pt>
                <c:pt idx="238">
                  <c:v>0.38673139158576053</c:v>
                </c:pt>
                <c:pt idx="239">
                  <c:v>0.38834951456310679</c:v>
                </c:pt>
                <c:pt idx="240">
                  <c:v>0.38996763754045305</c:v>
                </c:pt>
                <c:pt idx="241">
                  <c:v>0.39158576051779936</c:v>
                </c:pt>
                <c:pt idx="242">
                  <c:v>0.39320388349514562</c:v>
                </c:pt>
                <c:pt idx="243">
                  <c:v>0.39482200647249188</c:v>
                </c:pt>
                <c:pt idx="244">
                  <c:v>0.3964401294498382</c:v>
                </c:pt>
                <c:pt idx="245">
                  <c:v>0.39805825242718446</c:v>
                </c:pt>
                <c:pt idx="246">
                  <c:v>0.39967637540453077</c:v>
                </c:pt>
                <c:pt idx="247">
                  <c:v>0.40129449838187703</c:v>
                </c:pt>
                <c:pt idx="248">
                  <c:v>0.40291262135922329</c:v>
                </c:pt>
                <c:pt idx="249">
                  <c:v>0.4045307443365696</c:v>
                </c:pt>
                <c:pt idx="250">
                  <c:v>0.40614886731391586</c:v>
                </c:pt>
                <c:pt idx="251">
                  <c:v>0.40776699029126212</c:v>
                </c:pt>
                <c:pt idx="252">
                  <c:v>0.40938511326860844</c:v>
                </c:pt>
                <c:pt idx="253">
                  <c:v>0.4110032362459547</c:v>
                </c:pt>
                <c:pt idx="254">
                  <c:v>0.41262135922330095</c:v>
                </c:pt>
                <c:pt idx="255">
                  <c:v>0.41423948220064727</c:v>
                </c:pt>
                <c:pt idx="256">
                  <c:v>0.41585760517799353</c:v>
                </c:pt>
                <c:pt idx="257">
                  <c:v>0.41747572815533979</c:v>
                </c:pt>
                <c:pt idx="258">
                  <c:v>0.4190938511326861</c:v>
                </c:pt>
                <c:pt idx="259">
                  <c:v>0.42071197411003236</c:v>
                </c:pt>
                <c:pt idx="260">
                  <c:v>0.42233009708737862</c:v>
                </c:pt>
                <c:pt idx="261">
                  <c:v>0.42394822006472493</c:v>
                </c:pt>
                <c:pt idx="262">
                  <c:v>0.42556634304207119</c:v>
                </c:pt>
                <c:pt idx="263">
                  <c:v>0.42718446601941745</c:v>
                </c:pt>
                <c:pt idx="264">
                  <c:v>0.42880258899676377</c:v>
                </c:pt>
                <c:pt idx="265">
                  <c:v>0.43042071197411003</c:v>
                </c:pt>
                <c:pt idx="266">
                  <c:v>0.43203883495145629</c:v>
                </c:pt>
                <c:pt idx="267">
                  <c:v>0.4336569579288026</c:v>
                </c:pt>
                <c:pt idx="268">
                  <c:v>0.43527508090614886</c:v>
                </c:pt>
                <c:pt idx="269">
                  <c:v>0.43689320388349512</c:v>
                </c:pt>
                <c:pt idx="270">
                  <c:v>0.43851132686084143</c:v>
                </c:pt>
                <c:pt idx="271">
                  <c:v>0.44012944983818769</c:v>
                </c:pt>
                <c:pt idx="272">
                  <c:v>0.44174757281553401</c:v>
                </c:pt>
                <c:pt idx="273">
                  <c:v>0.44336569579288027</c:v>
                </c:pt>
                <c:pt idx="274">
                  <c:v>0.44498381877022652</c:v>
                </c:pt>
                <c:pt idx="275">
                  <c:v>0.44660194174757284</c:v>
                </c:pt>
                <c:pt idx="276">
                  <c:v>0.4482200647249191</c:v>
                </c:pt>
                <c:pt idx="277">
                  <c:v>0.44983818770226536</c:v>
                </c:pt>
                <c:pt idx="278">
                  <c:v>0.45145631067961167</c:v>
                </c:pt>
                <c:pt idx="279">
                  <c:v>0.45307443365695793</c:v>
                </c:pt>
                <c:pt idx="280">
                  <c:v>0.45469255663430419</c:v>
                </c:pt>
                <c:pt idx="281">
                  <c:v>0.4563106796116505</c:v>
                </c:pt>
                <c:pt idx="282">
                  <c:v>0.45792880258899676</c:v>
                </c:pt>
                <c:pt idx="283">
                  <c:v>0.45954692556634302</c:v>
                </c:pt>
                <c:pt idx="284">
                  <c:v>0.46116504854368934</c:v>
                </c:pt>
                <c:pt idx="285">
                  <c:v>0.4627831715210356</c:v>
                </c:pt>
                <c:pt idx="286">
                  <c:v>0.46440129449838186</c:v>
                </c:pt>
                <c:pt idx="287">
                  <c:v>0.46601941747572817</c:v>
                </c:pt>
                <c:pt idx="288">
                  <c:v>0.46763754045307443</c:v>
                </c:pt>
                <c:pt idx="289">
                  <c:v>0.46925566343042069</c:v>
                </c:pt>
                <c:pt idx="290">
                  <c:v>0.470873786407767</c:v>
                </c:pt>
                <c:pt idx="291">
                  <c:v>0.47249190938511326</c:v>
                </c:pt>
                <c:pt idx="292">
                  <c:v>0.47411003236245952</c:v>
                </c:pt>
                <c:pt idx="293">
                  <c:v>0.47572815533980584</c:v>
                </c:pt>
                <c:pt idx="294">
                  <c:v>0.4773462783171521</c:v>
                </c:pt>
                <c:pt idx="295">
                  <c:v>0.47896440129449835</c:v>
                </c:pt>
                <c:pt idx="296">
                  <c:v>0.48058252427184467</c:v>
                </c:pt>
                <c:pt idx="297">
                  <c:v>0.48220064724919093</c:v>
                </c:pt>
                <c:pt idx="298">
                  <c:v>0.48381877022653724</c:v>
                </c:pt>
                <c:pt idx="299">
                  <c:v>0.4854368932038835</c:v>
                </c:pt>
                <c:pt idx="300">
                  <c:v>0.48705501618122976</c:v>
                </c:pt>
                <c:pt idx="301">
                  <c:v>0.48867313915857608</c:v>
                </c:pt>
                <c:pt idx="302">
                  <c:v>0.49029126213592233</c:v>
                </c:pt>
                <c:pt idx="303">
                  <c:v>0.49190938511326859</c:v>
                </c:pt>
                <c:pt idx="304">
                  <c:v>0.49352750809061491</c:v>
                </c:pt>
                <c:pt idx="305">
                  <c:v>0.49514563106796117</c:v>
                </c:pt>
                <c:pt idx="306">
                  <c:v>0.49676375404530743</c:v>
                </c:pt>
                <c:pt idx="307">
                  <c:v>0.49838187702265374</c:v>
                </c:pt>
                <c:pt idx="308">
                  <c:v>0.5</c:v>
                </c:pt>
                <c:pt idx="309">
                  <c:v>0.50161812297734631</c:v>
                </c:pt>
                <c:pt idx="310">
                  <c:v>0.50323624595469252</c:v>
                </c:pt>
                <c:pt idx="311">
                  <c:v>0.50485436893203883</c:v>
                </c:pt>
                <c:pt idx="312">
                  <c:v>0.50647249190938515</c:v>
                </c:pt>
                <c:pt idx="313">
                  <c:v>0.50809061488673135</c:v>
                </c:pt>
                <c:pt idx="314">
                  <c:v>0.50970873786407767</c:v>
                </c:pt>
                <c:pt idx="315">
                  <c:v>0.51132686084142398</c:v>
                </c:pt>
                <c:pt idx="316">
                  <c:v>0.51294498381877018</c:v>
                </c:pt>
                <c:pt idx="317">
                  <c:v>0.5145631067961165</c:v>
                </c:pt>
                <c:pt idx="318">
                  <c:v>0.51618122977346281</c:v>
                </c:pt>
                <c:pt idx="319">
                  <c:v>0.51779935275080902</c:v>
                </c:pt>
                <c:pt idx="320">
                  <c:v>0.51941747572815533</c:v>
                </c:pt>
                <c:pt idx="321">
                  <c:v>0.52103559870550165</c:v>
                </c:pt>
                <c:pt idx="322">
                  <c:v>0.52265372168284785</c:v>
                </c:pt>
                <c:pt idx="323">
                  <c:v>0.52427184466019416</c:v>
                </c:pt>
                <c:pt idx="324">
                  <c:v>0.52588996763754048</c:v>
                </c:pt>
                <c:pt idx="325">
                  <c:v>0.52750809061488668</c:v>
                </c:pt>
                <c:pt idx="326">
                  <c:v>0.529126213592233</c:v>
                </c:pt>
                <c:pt idx="327">
                  <c:v>0.53074433656957931</c:v>
                </c:pt>
                <c:pt idx="328">
                  <c:v>0.53236245954692551</c:v>
                </c:pt>
                <c:pt idx="329">
                  <c:v>0.53398058252427183</c:v>
                </c:pt>
                <c:pt idx="330">
                  <c:v>0.53559870550161814</c:v>
                </c:pt>
                <c:pt idx="331">
                  <c:v>0.53721682847896435</c:v>
                </c:pt>
                <c:pt idx="332">
                  <c:v>0.53883495145631066</c:v>
                </c:pt>
                <c:pt idx="333">
                  <c:v>0.54045307443365698</c:v>
                </c:pt>
                <c:pt idx="334">
                  <c:v>0.54207119741100329</c:v>
                </c:pt>
                <c:pt idx="335">
                  <c:v>0.5436893203883495</c:v>
                </c:pt>
                <c:pt idx="336">
                  <c:v>0.54530744336569581</c:v>
                </c:pt>
                <c:pt idx="337">
                  <c:v>0.54692556634304212</c:v>
                </c:pt>
                <c:pt idx="338">
                  <c:v>0.54854368932038833</c:v>
                </c:pt>
                <c:pt idx="339">
                  <c:v>0.55016181229773464</c:v>
                </c:pt>
                <c:pt idx="340">
                  <c:v>0.55177993527508096</c:v>
                </c:pt>
                <c:pt idx="341">
                  <c:v>0.55339805825242716</c:v>
                </c:pt>
                <c:pt idx="342">
                  <c:v>0.55501618122977348</c:v>
                </c:pt>
                <c:pt idx="343">
                  <c:v>0.55663430420711979</c:v>
                </c:pt>
                <c:pt idx="344">
                  <c:v>0.55825242718446599</c:v>
                </c:pt>
                <c:pt idx="345">
                  <c:v>0.55987055016181231</c:v>
                </c:pt>
                <c:pt idx="346">
                  <c:v>0.56148867313915862</c:v>
                </c:pt>
                <c:pt idx="347">
                  <c:v>0.56310679611650483</c:v>
                </c:pt>
                <c:pt idx="348">
                  <c:v>0.56472491909385114</c:v>
                </c:pt>
                <c:pt idx="349">
                  <c:v>0.56634304207119746</c:v>
                </c:pt>
                <c:pt idx="350">
                  <c:v>0.56796116504854366</c:v>
                </c:pt>
                <c:pt idx="351">
                  <c:v>0.56957928802588997</c:v>
                </c:pt>
                <c:pt idx="352">
                  <c:v>0.57119741100323629</c:v>
                </c:pt>
                <c:pt idx="353">
                  <c:v>0.57281553398058249</c:v>
                </c:pt>
                <c:pt idx="354">
                  <c:v>0.57443365695792881</c:v>
                </c:pt>
                <c:pt idx="355">
                  <c:v>0.57605177993527512</c:v>
                </c:pt>
                <c:pt idx="356">
                  <c:v>0.57766990291262132</c:v>
                </c:pt>
                <c:pt idx="357">
                  <c:v>0.57928802588996764</c:v>
                </c:pt>
                <c:pt idx="358">
                  <c:v>0.58090614886731395</c:v>
                </c:pt>
                <c:pt idx="359">
                  <c:v>0.58252427184466016</c:v>
                </c:pt>
                <c:pt idx="360">
                  <c:v>0.58414239482200647</c:v>
                </c:pt>
                <c:pt idx="361">
                  <c:v>0.58576051779935279</c:v>
                </c:pt>
                <c:pt idx="362">
                  <c:v>0.58737864077669899</c:v>
                </c:pt>
                <c:pt idx="363">
                  <c:v>0.5889967637540453</c:v>
                </c:pt>
                <c:pt idx="364">
                  <c:v>0.59061488673139162</c:v>
                </c:pt>
                <c:pt idx="365">
                  <c:v>0.59223300970873782</c:v>
                </c:pt>
                <c:pt idx="366">
                  <c:v>0.59385113268608414</c:v>
                </c:pt>
                <c:pt idx="367">
                  <c:v>0.59546925566343045</c:v>
                </c:pt>
                <c:pt idx="368">
                  <c:v>0.59708737864077666</c:v>
                </c:pt>
                <c:pt idx="369">
                  <c:v>0.59870550161812297</c:v>
                </c:pt>
                <c:pt idx="370">
                  <c:v>0.60032362459546929</c:v>
                </c:pt>
                <c:pt idx="371">
                  <c:v>0.60194174757281549</c:v>
                </c:pt>
                <c:pt idx="372">
                  <c:v>0.6035598705501618</c:v>
                </c:pt>
                <c:pt idx="373">
                  <c:v>0.60517799352750812</c:v>
                </c:pt>
                <c:pt idx="374">
                  <c:v>0.60679611650485432</c:v>
                </c:pt>
                <c:pt idx="375">
                  <c:v>0.60841423948220064</c:v>
                </c:pt>
                <c:pt idx="376">
                  <c:v>0.61003236245954695</c:v>
                </c:pt>
                <c:pt idx="377">
                  <c:v>0.61165048543689315</c:v>
                </c:pt>
                <c:pt idx="378">
                  <c:v>0.61326860841423947</c:v>
                </c:pt>
                <c:pt idx="379">
                  <c:v>0.61488673139158578</c:v>
                </c:pt>
                <c:pt idx="380">
                  <c:v>0.61650485436893199</c:v>
                </c:pt>
                <c:pt idx="381">
                  <c:v>0.6181229773462783</c:v>
                </c:pt>
                <c:pt idx="382">
                  <c:v>0.61974110032362462</c:v>
                </c:pt>
                <c:pt idx="383">
                  <c:v>0.62135922330097082</c:v>
                </c:pt>
                <c:pt idx="384">
                  <c:v>0.62297734627831713</c:v>
                </c:pt>
                <c:pt idx="385">
                  <c:v>0.62459546925566345</c:v>
                </c:pt>
                <c:pt idx="386">
                  <c:v>0.62621359223300976</c:v>
                </c:pt>
                <c:pt idx="387">
                  <c:v>0.62783171521035597</c:v>
                </c:pt>
                <c:pt idx="388">
                  <c:v>0.62944983818770228</c:v>
                </c:pt>
                <c:pt idx="389">
                  <c:v>0.6310679611650486</c:v>
                </c:pt>
                <c:pt idx="390">
                  <c:v>0.6326860841423948</c:v>
                </c:pt>
                <c:pt idx="391">
                  <c:v>0.63430420711974111</c:v>
                </c:pt>
                <c:pt idx="392">
                  <c:v>0.63592233009708743</c:v>
                </c:pt>
                <c:pt idx="393">
                  <c:v>0.63754045307443363</c:v>
                </c:pt>
                <c:pt idx="394">
                  <c:v>0.63915857605177995</c:v>
                </c:pt>
                <c:pt idx="395">
                  <c:v>0.64077669902912626</c:v>
                </c:pt>
                <c:pt idx="396">
                  <c:v>0.64239482200647247</c:v>
                </c:pt>
                <c:pt idx="397">
                  <c:v>0.64401294498381878</c:v>
                </c:pt>
                <c:pt idx="398">
                  <c:v>0.64563106796116509</c:v>
                </c:pt>
                <c:pt idx="399">
                  <c:v>0.6472491909385113</c:v>
                </c:pt>
                <c:pt idx="400">
                  <c:v>0.64886731391585761</c:v>
                </c:pt>
                <c:pt idx="401">
                  <c:v>0.65048543689320393</c:v>
                </c:pt>
                <c:pt idx="402">
                  <c:v>0.65210355987055013</c:v>
                </c:pt>
                <c:pt idx="403">
                  <c:v>0.65372168284789645</c:v>
                </c:pt>
                <c:pt idx="404">
                  <c:v>0.65533980582524276</c:v>
                </c:pt>
                <c:pt idx="405">
                  <c:v>0.65695792880258896</c:v>
                </c:pt>
                <c:pt idx="406">
                  <c:v>0.65857605177993528</c:v>
                </c:pt>
                <c:pt idx="407">
                  <c:v>0.66019417475728159</c:v>
                </c:pt>
                <c:pt idx="408">
                  <c:v>0.6618122977346278</c:v>
                </c:pt>
                <c:pt idx="409">
                  <c:v>0.66343042071197411</c:v>
                </c:pt>
                <c:pt idx="410">
                  <c:v>0.66504854368932043</c:v>
                </c:pt>
                <c:pt idx="411">
                  <c:v>0.66666666666666663</c:v>
                </c:pt>
                <c:pt idx="412">
                  <c:v>0.66828478964401294</c:v>
                </c:pt>
                <c:pt idx="413">
                  <c:v>0.66990291262135926</c:v>
                </c:pt>
                <c:pt idx="414">
                  <c:v>0.67152103559870546</c:v>
                </c:pt>
                <c:pt idx="415">
                  <c:v>0.67313915857605178</c:v>
                </c:pt>
                <c:pt idx="416">
                  <c:v>0.67475728155339809</c:v>
                </c:pt>
                <c:pt idx="417">
                  <c:v>0.6763754045307443</c:v>
                </c:pt>
                <c:pt idx="418">
                  <c:v>0.67799352750809061</c:v>
                </c:pt>
                <c:pt idx="419">
                  <c:v>0.67961165048543692</c:v>
                </c:pt>
                <c:pt idx="420">
                  <c:v>0.68122977346278313</c:v>
                </c:pt>
                <c:pt idx="421">
                  <c:v>0.68284789644012944</c:v>
                </c:pt>
                <c:pt idx="422">
                  <c:v>0.68446601941747576</c:v>
                </c:pt>
                <c:pt idx="423">
                  <c:v>0.68608414239482196</c:v>
                </c:pt>
                <c:pt idx="424">
                  <c:v>0.68770226537216828</c:v>
                </c:pt>
                <c:pt idx="425">
                  <c:v>0.68932038834951459</c:v>
                </c:pt>
                <c:pt idx="426">
                  <c:v>0.69093851132686079</c:v>
                </c:pt>
                <c:pt idx="427">
                  <c:v>0.69255663430420711</c:v>
                </c:pt>
                <c:pt idx="428">
                  <c:v>0.69417475728155342</c:v>
                </c:pt>
                <c:pt idx="429">
                  <c:v>0.69579288025889963</c:v>
                </c:pt>
                <c:pt idx="430">
                  <c:v>0.69741100323624594</c:v>
                </c:pt>
                <c:pt idx="431">
                  <c:v>0.69902912621359226</c:v>
                </c:pt>
                <c:pt idx="432">
                  <c:v>0.70064724919093846</c:v>
                </c:pt>
                <c:pt idx="433">
                  <c:v>0.70226537216828477</c:v>
                </c:pt>
                <c:pt idx="434">
                  <c:v>0.70388349514563109</c:v>
                </c:pt>
                <c:pt idx="435">
                  <c:v>0.70550161812297729</c:v>
                </c:pt>
                <c:pt idx="436">
                  <c:v>0.70711974110032361</c:v>
                </c:pt>
                <c:pt idx="437">
                  <c:v>0.70873786407766992</c:v>
                </c:pt>
                <c:pt idx="438">
                  <c:v>0.71035598705501624</c:v>
                </c:pt>
                <c:pt idx="439">
                  <c:v>0.71197411003236244</c:v>
                </c:pt>
                <c:pt idx="440">
                  <c:v>0.71359223300970875</c:v>
                </c:pt>
                <c:pt idx="441">
                  <c:v>0.71521035598705507</c:v>
                </c:pt>
                <c:pt idx="442">
                  <c:v>0.71682847896440127</c:v>
                </c:pt>
                <c:pt idx="443">
                  <c:v>0.71844660194174759</c:v>
                </c:pt>
                <c:pt idx="444">
                  <c:v>0.7200647249190939</c:v>
                </c:pt>
                <c:pt idx="445">
                  <c:v>0.72168284789644011</c:v>
                </c:pt>
                <c:pt idx="446">
                  <c:v>0.72330097087378642</c:v>
                </c:pt>
                <c:pt idx="447">
                  <c:v>0.72491909385113273</c:v>
                </c:pt>
                <c:pt idx="448">
                  <c:v>0.72653721682847894</c:v>
                </c:pt>
                <c:pt idx="449">
                  <c:v>0.72815533980582525</c:v>
                </c:pt>
                <c:pt idx="450">
                  <c:v>0.72977346278317157</c:v>
                </c:pt>
                <c:pt idx="451">
                  <c:v>0.73139158576051777</c:v>
                </c:pt>
                <c:pt idx="452">
                  <c:v>0.73300970873786409</c:v>
                </c:pt>
                <c:pt idx="453">
                  <c:v>0.7346278317152104</c:v>
                </c:pt>
                <c:pt idx="454">
                  <c:v>0.7362459546925566</c:v>
                </c:pt>
                <c:pt idx="455">
                  <c:v>0.73786407766990292</c:v>
                </c:pt>
                <c:pt idx="456">
                  <c:v>0.73948220064724923</c:v>
                </c:pt>
                <c:pt idx="457">
                  <c:v>0.74110032362459544</c:v>
                </c:pt>
                <c:pt idx="458">
                  <c:v>0.74271844660194175</c:v>
                </c:pt>
                <c:pt idx="459">
                  <c:v>0.74433656957928807</c:v>
                </c:pt>
                <c:pt idx="460">
                  <c:v>0.74595469255663427</c:v>
                </c:pt>
                <c:pt idx="461">
                  <c:v>0.74757281553398058</c:v>
                </c:pt>
                <c:pt idx="462">
                  <c:v>0.7491909385113269</c:v>
                </c:pt>
                <c:pt idx="463">
                  <c:v>0.7508090614886731</c:v>
                </c:pt>
                <c:pt idx="464">
                  <c:v>0.75242718446601942</c:v>
                </c:pt>
                <c:pt idx="465">
                  <c:v>0.75404530744336573</c:v>
                </c:pt>
                <c:pt idx="466">
                  <c:v>0.75566343042071193</c:v>
                </c:pt>
                <c:pt idx="467">
                  <c:v>0.75728155339805825</c:v>
                </c:pt>
                <c:pt idx="468">
                  <c:v>0.75889967637540456</c:v>
                </c:pt>
                <c:pt idx="469">
                  <c:v>0.76051779935275077</c:v>
                </c:pt>
                <c:pt idx="470">
                  <c:v>0.76213592233009708</c:v>
                </c:pt>
                <c:pt idx="471">
                  <c:v>0.7637540453074434</c:v>
                </c:pt>
                <c:pt idx="472">
                  <c:v>0.7653721682847896</c:v>
                </c:pt>
                <c:pt idx="473">
                  <c:v>0.76699029126213591</c:v>
                </c:pt>
                <c:pt idx="474">
                  <c:v>0.76860841423948223</c:v>
                </c:pt>
                <c:pt idx="475">
                  <c:v>0.77022653721682843</c:v>
                </c:pt>
                <c:pt idx="476">
                  <c:v>0.77184466019417475</c:v>
                </c:pt>
                <c:pt idx="477">
                  <c:v>0.77346278317152106</c:v>
                </c:pt>
                <c:pt idx="478">
                  <c:v>0.77508090614886727</c:v>
                </c:pt>
                <c:pt idx="479">
                  <c:v>0.77669902912621358</c:v>
                </c:pt>
                <c:pt idx="480">
                  <c:v>0.77831715210355989</c:v>
                </c:pt>
                <c:pt idx="481">
                  <c:v>0.7799352750809061</c:v>
                </c:pt>
                <c:pt idx="482">
                  <c:v>0.78155339805825241</c:v>
                </c:pt>
                <c:pt idx="483">
                  <c:v>0.78317152103559873</c:v>
                </c:pt>
                <c:pt idx="484">
                  <c:v>0.78478964401294493</c:v>
                </c:pt>
                <c:pt idx="485">
                  <c:v>0.78640776699029125</c:v>
                </c:pt>
                <c:pt idx="486">
                  <c:v>0.78802588996763756</c:v>
                </c:pt>
                <c:pt idx="487">
                  <c:v>0.78964401294498376</c:v>
                </c:pt>
                <c:pt idx="488">
                  <c:v>0.79126213592233008</c:v>
                </c:pt>
                <c:pt idx="489">
                  <c:v>0.79288025889967639</c:v>
                </c:pt>
                <c:pt idx="490">
                  <c:v>0.79449838187702271</c:v>
                </c:pt>
                <c:pt idx="491">
                  <c:v>0.79611650485436891</c:v>
                </c:pt>
                <c:pt idx="492">
                  <c:v>0.79773462783171523</c:v>
                </c:pt>
                <c:pt idx="493">
                  <c:v>0.79935275080906154</c:v>
                </c:pt>
                <c:pt idx="494">
                  <c:v>0.80097087378640774</c:v>
                </c:pt>
                <c:pt idx="495">
                  <c:v>0.80258899676375406</c:v>
                </c:pt>
                <c:pt idx="496">
                  <c:v>0.80420711974110037</c:v>
                </c:pt>
                <c:pt idx="497">
                  <c:v>0.80582524271844658</c:v>
                </c:pt>
                <c:pt idx="498">
                  <c:v>0.80744336569579289</c:v>
                </c:pt>
                <c:pt idx="499">
                  <c:v>0.80906148867313921</c:v>
                </c:pt>
                <c:pt idx="500">
                  <c:v>0.81067961165048541</c:v>
                </c:pt>
                <c:pt idx="501">
                  <c:v>0.81229773462783172</c:v>
                </c:pt>
                <c:pt idx="502">
                  <c:v>0.81391585760517804</c:v>
                </c:pt>
                <c:pt idx="503">
                  <c:v>0.81553398058252424</c:v>
                </c:pt>
                <c:pt idx="504">
                  <c:v>0.81715210355987056</c:v>
                </c:pt>
                <c:pt idx="505">
                  <c:v>0.81877022653721687</c:v>
                </c:pt>
                <c:pt idx="506">
                  <c:v>0.82038834951456308</c:v>
                </c:pt>
                <c:pt idx="507">
                  <c:v>0.82200647249190939</c:v>
                </c:pt>
                <c:pt idx="508">
                  <c:v>0.8236245954692557</c:v>
                </c:pt>
                <c:pt idx="509">
                  <c:v>0.82524271844660191</c:v>
                </c:pt>
                <c:pt idx="510">
                  <c:v>0.82686084142394822</c:v>
                </c:pt>
                <c:pt idx="511">
                  <c:v>0.82847896440129454</c:v>
                </c:pt>
                <c:pt idx="512">
                  <c:v>0.83009708737864074</c:v>
                </c:pt>
                <c:pt idx="513">
                  <c:v>0.83171521035598706</c:v>
                </c:pt>
                <c:pt idx="514">
                  <c:v>0.83333333333333337</c:v>
                </c:pt>
                <c:pt idx="515">
                  <c:v>0.83495145631067957</c:v>
                </c:pt>
                <c:pt idx="516">
                  <c:v>0.83656957928802589</c:v>
                </c:pt>
                <c:pt idx="517">
                  <c:v>0.8381877022653722</c:v>
                </c:pt>
                <c:pt idx="518">
                  <c:v>0.83980582524271841</c:v>
                </c:pt>
                <c:pt idx="519">
                  <c:v>0.84142394822006472</c:v>
                </c:pt>
                <c:pt idx="520">
                  <c:v>0.84304207119741104</c:v>
                </c:pt>
                <c:pt idx="521">
                  <c:v>0.84466019417475724</c:v>
                </c:pt>
                <c:pt idx="522">
                  <c:v>0.84627831715210355</c:v>
                </c:pt>
                <c:pt idx="523">
                  <c:v>0.84789644012944987</c:v>
                </c:pt>
                <c:pt idx="524">
                  <c:v>0.84951456310679607</c:v>
                </c:pt>
                <c:pt idx="525">
                  <c:v>0.85113268608414239</c:v>
                </c:pt>
                <c:pt idx="526">
                  <c:v>0.8527508090614887</c:v>
                </c:pt>
                <c:pt idx="527">
                  <c:v>0.85436893203883491</c:v>
                </c:pt>
                <c:pt idx="528">
                  <c:v>0.85598705501618122</c:v>
                </c:pt>
                <c:pt idx="529">
                  <c:v>0.85760517799352753</c:v>
                </c:pt>
                <c:pt idx="530">
                  <c:v>0.85922330097087374</c:v>
                </c:pt>
                <c:pt idx="531">
                  <c:v>0.86084142394822005</c:v>
                </c:pt>
                <c:pt idx="532">
                  <c:v>0.86245954692556637</c:v>
                </c:pt>
                <c:pt idx="533">
                  <c:v>0.86407766990291257</c:v>
                </c:pt>
                <c:pt idx="534">
                  <c:v>0.86569579288025889</c:v>
                </c:pt>
                <c:pt idx="535">
                  <c:v>0.8673139158576052</c:v>
                </c:pt>
                <c:pt idx="536">
                  <c:v>0.8689320388349514</c:v>
                </c:pt>
                <c:pt idx="537">
                  <c:v>0.87055016181229772</c:v>
                </c:pt>
                <c:pt idx="538">
                  <c:v>0.87216828478964403</c:v>
                </c:pt>
                <c:pt idx="539">
                  <c:v>0.87378640776699024</c:v>
                </c:pt>
                <c:pt idx="540">
                  <c:v>0.87540453074433655</c:v>
                </c:pt>
                <c:pt idx="541">
                  <c:v>0.87702265372168287</c:v>
                </c:pt>
                <c:pt idx="542">
                  <c:v>0.87864077669902918</c:v>
                </c:pt>
                <c:pt idx="543">
                  <c:v>0.88025889967637538</c:v>
                </c:pt>
                <c:pt idx="544">
                  <c:v>0.8818770226537217</c:v>
                </c:pt>
                <c:pt idx="545">
                  <c:v>0.88349514563106801</c:v>
                </c:pt>
                <c:pt idx="546">
                  <c:v>0.88511326860841422</c:v>
                </c:pt>
                <c:pt idx="547">
                  <c:v>0.88673139158576053</c:v>
                </c:pt>
                <c:pt idx="548">
                  <c:v>0.88834951456310685</c:v>
                </c:pt>
                <c:pt idx="549">
                  <c:v>0.88996763754045305</c:v>
                </c:pt>
                <c:pt idx="550">
                  <c:v>0.89158576051779936</c:v>
                </c:pt>
                <c:pt idx="551">
                  <c:v>0.89320388349514568</c:v>
                </c:pt>
                <c:pt idx="552">
                  <c:v>0.89482200647249188</c:v>
                </c:pt>
                <c:pt idx="553">
                  <c:v>0.8964401294498382</c:v>
                </c:pt>
                <c:pt idx="554">
                  <c:v>0.89805825242718451</c:v>
                </c:pt>
                <c:pt idx="555">
                  <c:v>0.89967637540453071</c:v>
                </c:pt>
                <c:pt idx="556">
                  <c:v>0.90129449838187703</c:v>
                </c:pt>
                <c:pt idx="557">
                  <c:v>0.90291262135922334</c:v>
                </c:pt>
                <c:pt idx="558">
                  <c:v>0.90453074433656955</c:v>
                </c:pt>
                <c:pt idx="559">
                  <c:v>0.90614886731391586</c:v>
                </c:pt>
                <c:pt idx="560">
                  <c:v>0.90776699029126218</c:v>
                </c:pt>
                <c:pt idx="561">
                  <c:v>0.90938511326860838</c:v>
                </c:pt>
                <c:pt idx="562">
                  <c:v>0.9110032362459547</c:v>
                </c:pt>
                <c:pt idx="563">
                  <c:v>0.91262135922330101</c:v>
                </c:pt>
                <c:pt idx="564">
                  <c:v>0.91423948220064721</c:v>
                </c:pt>
                <c:pt idx="565">
                  <c:v>0.91585760517799353</c:v>
                </c:pt>
                <c:pt idx="566">
                  <c:v>0.91747572815533984</c:v>
                </c:pt>
                <c:pt idx="567">
                  <c:v>0.91909385113268605</c:v>
                </c:pt>
                <c:pt idx="568">
                  <c:v>0.92071197411003236</c:v>
                </c:pt>
                <c:pt idx="569">
                  <c:v>0.92233009708737868</c:v>
                </c:pt>
                <c:pt idx="570">
                  <c:v>0.92394822006472488</c:v>
                </c:pt>
                <c:pt idx="571">
                  <c:v>0.92556634304207119</c:v>
                </c:pt>
                <c:pt idx="572">
                  <c:v>0.92718446601941751</c:v>
                </c:pt>
                <c:pt idx="573">
                  <c:v>0.92880258899676371</c:v>
                </c:pt>
                <c:pt idx="574">
                  <c:v>0.93042071197411003</c:v>
                </c:pt>
                <c:pt idx="575">
                  <c:v>0.93203883495145634</c:v>
                </c:pt>
                <c:pt idx="576">
                  <c:v>0.93365695792880254</c:v>
                </c:pt>
                <c:pt idx="577">
                  <c:v>0.93527508090614886</c:v>
                </c:pt>
                <c:pt idx="578">
                  <c:v>0.93689320388349517</c:v>
                </c:pt>
                <c:pt idx="579">
                  <c:v>0.93851132686084138</c:v>
                </c:pt>
                <c:pt idx="580">
                  <c:v>0.94012944983818769</c:v>
                </c:pt>
                <c:pt idx="581">
                  <c:v>0.94174757281553401</c:v>
                </c:pt>
                <c:pt idx="582">
                  <c:v>0.94336569579288021</c:v>
                </c:pt>
                <c:pt idx="583">
                  <c:v>0.94498381877022652</c:v>
                </c:pt>
                <c:pt idx="584">
                  <c:v>0.94660194174757284</c:v>
                </c:pt>
                <c:pt idx="585">
                  <c:v>0.94822006472491904</c:v>
                </c:pt>
                <c:pt idx="586">
                  <c:v>0.94983818770226536</c:v>
                </c:pt>
                <c:pt idx="587">
                  <c:v>0.95145631067961167</c:v>
                </c:pt>
                <c:pt idx="588">
                  <c:v>0.95307443365695788</c:v>
                </c:pt>
                <c:pt idx="589">
                  <c:v>0.95469255663430419</c:v>
                </c:pt>
                <c:pt idx="590">
                  <c:v>0.9563106796116505</c:v>
                </c:pt>
                <c:pt idx="591">
                  <c:v>0.95792880258899671</c:v>
                </c:pt>
                <c:pt idx="592">
                  <c:v>0.95954692556634302</c:v>
                </c:pt>
                <c:pt idx="593">
                  <c:v>0.96116504854368934</c:v>
                </c:pt>
                <c:pt idx="594">
                  <c:v>0.96278317152103565</c:v>
                </c:pt>
                <c:pt idx="595">
                  <c:v>0.96440129449838186</c:v>
                </c:pt>
                <c:pt idx="596">
                  <c:v>0.96601941747572817</c:v>
                </c:pt>
                <c:pt idx="597">
                  <c:v>0.96763754045307449</c:v>
                </c:pt>
                <c:pt idx="598">
                  <c:v>0.96925566343042069</c:v>
                </c:pt>
                <c:pt idx="599">
                  <c:v>0.970873786407767</c:v>
                </c:pt>
                <c:pt idx="600">
                  <c:v>0.97249190938511332</c:v>
                </c:pt>
                <c:pt idx="601">
                  <c:v>0.97411003236245952</c:v>
                </c:pt>
                <c:pt idx="602">
                  <c:v>0.97572815533980584</c:v>
                </c:pt>
                <c:pt idx="603">
                  <c:v>0.97734627831715215</c:v>
                </c:pt>
                <c:pt idx="604">
                  <c:v>0.97896440129449835</c:v>
                </c:pt>
                <c:pt idx="605">
                  <c:v>0.98058252427184467</c:v>
                </c:pt>
                <c:pt idx="606">
                  <c:v>0.98220064724919098</c:v>
                </c:pt>
                <c:pt idx="607">
                  <c:v>0.98381877022653719</c:v>
                </c:pt>
                <c:pt idx="608">
                  <c:v>0.9854368932038835</c:v>
                </c:pt>
                <c:pt idx="609">
                  <c:v>0.98705501618122982</c:v>
                </c:pt>
                <c:pt idx="610">
                  <c:v>0.98867313915857602</c:v>
                </c:pt>
                <c:pt idx="611">
                  <c:v>0.99029126213592233</c:v>
                </c:pt>
                <c:pt idx="612">
                  <c:v>0.99190938511326865</c:v>
                </c:pt>
                <c:pt idx="613">
                  <c:v>0.99352750809061485</c:v>
                </c:pt>
                <c:pt idx="614">
                  <c:v>0.99514563106796117</c:v>
                </c:pt>
                <c:pt idx="615">
                  <c:v>0.99676375404530748</c:v>
                </c:pt>
                <c:pt idx="616">
                  <c:v>0.99838187702265369</c:v>
                </c:pt>
                <c:pt idx="617">
                  <c:v>1</c:v>
                </c:pt>
                <c:pt idx="618">
                  <c:v>1.0016181229773462</c:v>
                </c:pt>
                <c:pt idx="619">
                  <c:v>1.0032362459546926</c:v>
                </c:pt>
                <c:pt idx="620">
                  <c:v>1.0048543689320388</c:v>
                </c:pt>
                <c:pt idx="621">
                  <c:v>1.006472491909385</c:v>
                </c:pt>
                <c:pt idx="622">
                  <c:v>1.0080906148867315</c:v>
                </c:pt>
                <c:pt idx="623">
                  <c:v>1.0097087378640777</c:v>
                </c:pt>
                <c:pt idx="624">
                  <c:v>1.0113268608414239</c:v>
                </c:pt>
                <c:pt idx="625">
                  <c:v>1.0129449838187703</c:v>
                </c:pt>
                <c:pt idx="626">
                  <c:v>1.0145631067961165</c:v>
                </c:pt>
                <c:pt idx="627">
                  <c:v>1.0161812297734627</c:v>
                </c:pt>
                <c:pt idx="628">
                  <c:v>1.0177993527508091</c:v>
                </c:pt>
                <c:pt idx="629">
                  <c:v>1.0194174757281553</c:v>
                </c:pt>
                <c:pt idx="630">
                  <c:v>1.0210355987055015</c:v>
                </c:pt>
                <c:pt idx="631">
                  <c:v>1.022653721682848</c:v>
                </c:pt>
                <c:pt idx="632">
                  <c:v>1.0242718446601942</c:v>
                </c:pt>
                <c:pt idx="633">
                  <c:v>1.0258899676375404</c:v>
                </c:pt>
                <c:pt idx="634">
                  <c:v>1.0275080906148868</c:v>
                </c:pt>
                <c:pt idx="635">
                  <c:v>1.029126213592233</c:v>
                </c:pt>
                <c:pt idx="636">
                  <c:v>1.0307443365695792</c:v>
                </c:pt>
                <c:pt idx="637">
                  <c:v>1.0323624595469256</c:v>
                </c:pt>
                <c:pt idx="638">
                  <c:v>1.0339805825242718</c:v>
                </c:pt>
                <c:pt idx="639">
                  <c:v>1.035598705501618</c:v>
                </c:pt>
                <c:pt idx="640">
                  <c:v>1.0372168284789645</c:v>
                </c:pt>
                <c:pt idx="641">
                  <c:v>1.0388349514563107</c:v>
                </c:pt>
                <c:pt idx="642">
                  <c:v>1.0404530744336569</c:v>
                </c:pt>
                <c:pt idx="643">
                  <c:v>1.0420711974110033</c:v>
                </c:pt>
                <c:pt idx="644">
                  <c:v>1.0436893203883495</c:v>
                </c:pt>
                <c:pt idx="645">
                  <c:v>1.0453074433656957</c:v>
                </c:pt>
                <c:pt idx="646">
                  <c:v>1.0469255663430421</c:v>
                </c:pt>
                <c:pt idx="647">
                  <c:v>1.0485436893203883</c:v>
                </c:pt>
                <c:pt idx="648">
                  <c:v>1.0501618122977345</c:v>
                </c:pt>
                <c:pt idx="649">
                  <c:v>1.051779935275081</c:v>
                </c:pt>
                <c:pt idx="650">
                  <c:v>1.0533980582524272</c:v>
                </c:pt>
                <c:pt idx="651">
                  <c:v>1.0550161812297734</c:v>
                </c:pt>
                <c:pt idx="652">
                  <c:v>1.0566343042071198</c:v>
                </c:pt>
                <c:pt idx="653">
                  <c:v>1.058252427184466</c:v>
                </c:pt>
                <c:pt idx="654">
                  <c:v>1.0598705501618122</c:v>
                </c:pt>
                <c:pt idx="655">
                  <c:v>1.0614886731391586</c:v>
                </c:pt>
                <c:pt idx="656">
                  <c:v>1.0631067961165048</c:v>
                </c:pt>
                <c:pt idx="657">
                  <c:v>1.064724919093851</c:v>
                </c:pt>
                <c:pt idx="658">
                  <c:v>1.0663430420711975</c:v>
                </c:pt>
                <c:pt idx="659">
                  <c:v>1.0679611650485437</c:v>
                </c:pt>
                <c:pt idx="660">
                  <c:v>1.0695792880258899</c:v>
                </c:pt>
                <c:pt idx="661">
                  <c:v>1.0711974110032363</c:v>
                </c:pt>
                <c:pt idx="662">
                  <c:v>1.0728155339805825</c:v>
                </c:pt>
                <c:pt idx="663">
                  <c:v>1.0744336569579287</c:v>
                </c:pt>
                <c:pt idx="664">
                  <c:v>1.0760517799352751</c:v>
                </c:pt>
                <c:pt idx="665">
                  <c:v>1.0776699029126213</c:v>
                </c:pt>
                <c:pt idx="666">
                  <c:v>1.0792880258899675</c:v>
                </c:pt>
                <c:pt idx="667">
                  <c:v>1.080906148867314</c:v>
                </c:pt>
                <c:pt idx="668">
                  <c:v>1.0825242718446602</c:v>
                </c:pt>
                <c:pt idx="669">
                  <c:v>1.0841423948220066</c:v>
                </c:pt>
                <c:pt idx="670">
                  <c:v>1.0857605177993528</c:v>
                </c:pt>
                <c:pt idx="671">
                  <c:v>1.087378640776699</c:v>
                </c:pt>
                <c:pt idx="672">
                  <c:v>1.0889967637540454</c:v>
                </c:pt>
                <c:pt idx="673">
                  <c:v>1.0906148867313916</c:v>
                </c:pt>
                <c:pt idx="674">
                  <c:v>1.0922330097087378</c:v>
                </c:pt>
                <c:pt idx="675">
                  <c:v>1.0938511326860842</c:v>
                </c:pt>
                <c:pt idx="676">
                  <c:v>1.0954692556634305</c:v>
                </c:pt>
                <c:pt idx="677">
                  <c:v>1.0970873786407767</c:v>
                </c:pt>
                <c:pt idx="678">
                  <c:v>1.0987055016181231</c:v>
                </c:pt>
                <c:pt idx="679">
                  <c:v>1.1003236245954693</c:v>
                </c:pt>
                <c:pt idx="680">
                  <c:v>1.1019417475728155</c:v>
                </c:pt>
                <c:pt idx="681">
                  <c:v>1.1035598705501619</c:v>
                </c:pt>
                <c:pt idx="682">
                  <c:v>1.1051779935275081</c:v>
                </c:pt>
                <c:pt idx="683">
                  <c:v>1.1067961165048543</c:v>
                </c:pt>
                <c:pt idx="684">
                  <c:v>1.1084142394822007</c:v>
                </c:pt>
                <c:pt idx="685">
                  <c:v>1.110032362459547</c:v>
                </c:pt>
                <c:pt idx="686">
                  <c:v>1.1116504854368932</c:v>
                </c:pt>
                <c:pt idx="687">
                  <c:v>1.1132686084142396</c:v>
                </c:pt>
                <c:pt idx="688">
                  <c:v>1.1148867313915858</c:v>
                </c:pt>
                <c:pt idx="689">
                  <c:v>1.116504854368932</c:v>
                </c:pt>
                <c:pt idx="690">
                  <c:v>1.1181229773462784</c:v>
                </c:pt>
                <c:pt idx="691">
                  <c:v>1.1197411003236246</c:v>
                </c:pt>
                <c:pt idx="692">
                  <c:v>1.1213592233009708</c:v>
                </c:pt>
                <c:pt idx="693">
                  <c:v>1.1229773462783172</c:v>
                </c:pt>
                <c:pt idx="694">
                  <c:v>1.1245954692556634</c:v>
                </c:pt>
                <c:pt idx="695">
                  <c:v>1.1262135922330097</c:v>
                </c:pt>
                <c:pt idx="696">
                  <c:v>1.1278317152103561</c:v>
                </c:pt>
                <c:pt idx="697">
                  <c:v>1.1294498381877023</c:v>
                </c:pt>
                <c:pt idx="698">
                  <c:v>1.1310679611650485</c:v>
                </c:pt>
                <c:pt idx="699">
                  <c:v>1.1326860841423949</c:v>
                </c:pt>
                <c:pt idx="700">
                  <c:v>1.1343042071197411</c:v>
                </c:pt>
                <c:pt idx="701">
                  <c:v>1.1359223300970873</c:v>
                </c:pt>
                <c:pt idx="702">
                  <c:v>1.1375404530744337</c:v>
                </c:pt>
                <c:pt idx="703">
                  <c:v>1.1391585760517799</c:v>
                </c:pt>
                <c:pt idx="704">
                  <c:v>1.1407766990291262</c:v>
                </c:pt>
                <c:pt idx="705">
                  <c:v>1.1423948220064726</c:v>
                </c:pt>
                <c:pt idx="706">
                  <c:v>1.1440129449838188</c:v>
                </c:pt>
                <c:pt idx="707">
                  <c:v>1.145631067961165</c:v>
                </c:pt>
                <c:pt idx="708">
                  <c:v>1.1472491909385114</c:v>
                </c:pt>
                <c:pt idx="709">
                  <c:v>1.1488673139158576</c:v>
                </c:pt>
                <c:pt idx="710">
                  <c:v>1.1504854368932038</c:v>
                </c:pt>
                <c:pt idx="711">
                  <c:v>1.1521035598705502</c:v>
                </c:pt>
                <c:pt idx="712">
                  <c:v>1.1537216828478964</c:v>
                </c:pt>
                <c:pt idx="713">
                  <c:v>1.1553398058252426</c:v>
                </c:pt>
                <c:pt idx="714">
                  <c:v>1.1569579288025891</c:v>
                </c:pt>
                <c:pt idx="715">
                  <c:v>1.1585760517799353</c:v>
                </c:pt>
                <c:pt idx="716">
                  <c:v>1.1601941747572815</c:v>
                </c:pt>
                <c:pt idx="717">
                  <c:v>1.1618122977346279</c:v>
                </c:pt>
                <c:pt idx="718">
                  <c:v>1.1634304207119741</c:v>
                </c:pt>
                <c:pt idx="719">
                  <c:v>1.1650485436893203</c:v>
                </c:pt>
                <c:pt idx="720">
                  <c:v>1.1666666666666667</c:v>
                </c:pt>
                <c:pt idx="721">
                  <c:v>1.1682847896440129</c:v>
                </c:pt>
                <c:pt idx="722">
                  <c:v>1.1699029126213591</c:v>
                </c:pt>
                <c:pt idx="723">
                  <c:v>1.1715210355987056</c:v>
                </c:pt>
                <c:pt idx="724">
                  <c:v>1.1731391585760518</c:v>
                </c:pt>
                <c:pt idx="725">
                  <c:v>1.174757281553398</c:v>
                </c:pt>
                <c:pt idx="726">
                  <c:v>1.1763754045307444</c:v>
                </c:pt>
                <c:pt idx="727">
                  <c:v>1.1779935275080906</c:v>
                </c:pt>
                <c:pt idx="728">
                  <c:v>1.1796116504854368</c:v>
                </c:pt>
                <c:pt idx="729">
                  <c:v>1.1812297734627832</c:v>
                </c:pt>
                <c:pt idx="730">
                  <c:v>1.1828478964401294</c:v>
                </c:pt>
                <c:pt idx="731">
                  <c:v>1.1844660194174756</c:v>
                </c:pt>
                <c:pt idx="732">
                  <c:v>1.1860841423948221</c:v>
                </c:pt>
                <c:pt idx="733">
                  <c:v>1.1877022653721683</c:v>
                </c:pt>
                <c:pt idx="734">
                  <c:v>1.1893203883495145</c:v>
                </c:pt>
                <c:pt idx="735">
                  <c:v>1.1909385113268609</c:v>
                </c:pt>
                <c:pt idx="736">
                  <c:v>1.1925566343042071</c:v>
                </c:pt>
                <c:pt idx="737">
                  <c:v>1.1941747572815533</c:v>
                </c:pt>
                <c:pt idx="738">
                  <c:v>1.1957928802588997</c:v>
                </c:pt>
                <c:pt idx="739">
                  <c:v>1.1974110032362459</c:v>
                </c:pt>
                <c:pt idx="740">
                  <c:v>1.1990291262135921</c:v>
                </c:pt>
                <c:pt idx="741">
                  <c:v>1.2006472491909386</c:v>
                </c:pt>
                <c:pt idx="742">
                  <c:v>1.2022653721682848</c:v>
                </c:pt>
                <c:pt idx="743">
                  <c:v>1.203883495145631</c:v>
                </c:pt>
                <c:pt idx="744">
                  <c:v>1.2055016181229774</c:v>
                </c:pt>
                <c:pt idx="745">
                  <c:v>1.2071197411003236</c:v>
                </c:pt>
                <c:pt idx="746">
                  <c:v>1.2087378640776698</c:v>
                </c:pt>
                <c:pt idx="747">
                  <c:v>1.2103559870550162</c:v>
                </c:pt>
                <c:pt idx="748">
                  <c:v>1.2119741100323624</c:v>
                </c:pt>
                <c:pt idx="749">
                  <c:v>1.2135922330097086</c:v>
                </c:pt>
                <c:pt idx="750">
                  <c:v>1.2152103559870551</c:v>
                </c:pt>
                <c:pt idx="751">
                  <c:v>1.2168284789644013</c:v>
                </c:pt>
                <c:pt idx="752">
                  <c:v>1.2184466019417475</c:v>
                </c:pt>
                <c:pt idx="753">
                  <c:v>1.2200647249190939</c:v>
                </c:pt>
                <c:pt idx="754">
                  <c:v>1.2216828478964401</c:v>
                </c:pt>
                <c:pt idx="755">
                  <c:v>1.2233009708737863</c:v>
                </c:pt>
                <c:pt idx="756">
                  <c:v>1.2249190938511327</c:v>
                </c:pt>
                <c:pt idx="757">
                  <c:v>1.2265372168284789</c:v>
                </c:pt>
                <c:pt idx="758">
                  <c:v>1.2281553398058251</c:v>
                </c:pt>
                <c:pt idx="759">
                  <c:v>1.2297734627831716</c:v>
                </c:pt>
                <c:pt idx="760">
                  <c:v>1.2313915857605178</c:v>
                </c:pt>
                <c:pt idx="761">
                  <c:v>1.233009708737864</c:v>
                </c:pt>
                <c:pt idx="762">
                  <c:v>1.2346278317152104</c:v>
                </c:pt>
                <c:pt idx="763">
                  <c:v>1.2362459546925566</c:v>
                </c:pt>
                <c:pt idx="764">
                  <c:v>1.2378640776699028</c:v>
                </c:pt>
                <c:pt idx="765">
                  <c:v>1.2394822006472492</c:v>
                </c:pt>
                <c:pt idx="766">
                  <c:v>1.2411003236245954</c:v>
                </c:pt>
                <c:pt idx="767">
                  <c:v>1.2427184466019416</c:v>
                </c:pt>
                <c:pt idx="768">
                  <c:v>1.2443365695792881</c:v>
                </c:pt>
                <c:pt idx="769">
                  <c:v>1.2459546925566343</c:v>
                </c:pt>
                <c:pt idx="770">
                  <c:v>1.2475728155339805</c:v>
                </c:pt>
                <c:pt idx="771">
                  <c:v>1.2491909385113269</c:v>
                </c:pt>
                <c:pt idx="772">
                  <c:v>1.2508090614886731</c:v>
                </c:pt>
                <c:pt idx="773">
                  <c:v>1.2524271844660195</c:v>
                </c:pt>
                <c:pt idx="774">
                  <c:v>1.2540453074433657</c:v>
                </c:pt>
                <c:pt idx="775">
                  <c:v>1.2556634304207119</c:v>
                </c:pt>
                <c:pt idx="776">
                  <c:v>1.2572815533980584</c:v>
                </c:pt>
                <c:pt idx="777">
                  <c:v>1.2588996763754046</c:v>
                </c:pt>
                <c:pt idx="778">
                  <c:v>1.2605177993527508</c:v>
                </c:pt>
                <c:pt idx="779">
                  <c:v>1.2621359223300972</c:v>
                </c:pt>
                <c:pt idx="780">
                  <c:v>1.2637540453074434</c:v>
                </c:pt>
                <c:pt idx="781">
                  <c:v>1.2653721682847896</c:v>
                </c:pt>
                <c:pt idx="782">
                  <c:v>1.266990291262136</c:v>
                </c:pt>
                <c:pt idx="783">
                  <c:v>1.2686084142394822</c:v>
                </c:pt>
                <c:pt idx="784">
                  <c:v>1.2702265372168284</c:v>
                </c:pt>
                <c:pt idx="785">
                  <c:v>1.2718446601941749</c:v>
                </c:pt>
                <c:pt idx="786">
                  <c:v>1.2734627831715211</c:v>
                </c:pt>
                <c:pt idx="787">
                  <c:v>1.2750809061488673</c:v>
                </c:pt>
                <c:pt idx="788">
                  <c:v>1.2766990291262137</c:v>
                </c:pt>
                <c:pt idx="789">
                  <c:v>1.2783171521035599</c:v>
                </c:pt>
                <c:pt idx="790">
                  <c:v>1.2799352750809061</c:v>
                </c:pt>
                <c:pt idx="791">
                  <c:v>1.2815533980582525</c:v>
                </c:pt>
                <c:pt idx="792">
                  <c:v>1.2831715210355987</c:v>
                </c:pt>
                <c:pt idx="793">
                  <c:v>1.2847896440129449</c:v>
                </c:pt>
                <c:pt idx="794">
                  <c:v>1.2864077669902914</c:v>
                </c:pt>
                <c:pt idx="795">
                  <c:v>1.2880258899676376</c:v>
                </c:pt>
                <c:pt idx="796">
                  <c:v>1.2896440129449838</c:v>
                </c:pt>
                <c:pt idx="797">
                  <c:v>1.2912621359223302</c:v>
                </c:pt>
                <c:pt idx="798">
                  <c:v>1.2928802588996764</c:v>
                </c:pt>
                <c:pt idx="799">
                  <c:v>1.2944983818770226</c:v>
                </c:pt>
                <c:pt idx="800">
                  <c:v>1.296116504854369</c:v>
                </c:pt>
                <c:pt idx="801">
                  <c:v>1.2977346278317152</c:v>
                </c:pt>
                <c:pt idx="802">
                  <c:v>1.2993527508090614</c:v>
                </c:pt>
                <c:pt idx="803">
                  <c:v>1.3009708737864079</c:v>
                </c:pt>
                <c:pt idx="804">
                  <c:v>1.3025889967637541</c:v>
                </c:pt>
                <c:pt idx="805">
                  <c:v>1.3042071197411003</c:v>
                </c:pt>
                <c:pt idx="806">
                  <c:v>1.3058252427184467</c:v>
                </c:pt>
                <c:pt idx="807">
                  <c:v>1.3074433656957929</c:v>
                </c:pt>
                <c:pt idx="808">
                  <c:v>1.3090614886731391</c:v>
                </c:pt>
                <c:pt idx="809">
                  <c:v>1.3106796116504855</c:v>
                </c:pt>
                <c:pt idx="810">
                  <c:v>1.3122977346278317</c:v>
                </c:pt>
                <c:pt idx="811">
                  <c:v>1.3139158576051779</c:v>
                </c:pt>
                <c:pt idx="812">
                  <c:v>1.3155339805825244</c:v>
                </c:pt>
                <c:pt idx="813">
                  <c:v>1.3171521035598706</c:v>
                </c:pt>
                <c:pt idx="814">
                  <c:v>1.3187702265372168</c:v>
                </c:pt>
                <c:pt idx="815">
                  <c:v>1.3203883495145632</c:v>
                </c:pt>
                <c:pt idx="816">
                  <c:v>1.3220064724919094</c:v>
                </c:pt>
                <c:pt idx="817">
                  <c:v>1.3236245954692556</c:v>
                </c:pt>
                <c:pt idx="818">
                  <c:v>1.325242718446602</c:v>
                </c:pt>
                <c:pt idx="819">
                  <c:v>1.3268608414239482</c:v>
                </c:pt>
                <c:pt idx="820">
                  <c:v>1.3284789644012944</c:v>
                </c:pt>
                <c:pt idx="821">
                  <c:v>1.3300970873786409</c:v>
                </c:pt>
                <c:pt idx="822">
                  <c:v>1.3317152103559871</c:v>
                </c:pt>
                <c:pt idx="823">
                  <c:v>1.3333333333333333</c:v>
                </c:pt>
                <c:pt idx="824">
                  <c:v>1.3349514563106797</c:v>
                </c:pt>
                <c:pt idx="825">
                  <c:v>1.3365695792880259</c:v>
                </c:pt>
                <c:pt idx="826">
                  <c:v>1.3381877022653721</c:v>
                </c:pt>
                <c:pt idx="827">
                  <c:v>1.3398058252427185</c:v>
                </c:pt>
                <c:pt idx="828">
                  <c:v>1.3414239482200647</c:v>
                </c:pt>
                <c:pt idx="829">
                  <c:v>1.3430420711974109</c:v>
                </c:pt>
                <c:pt idx="830">
                  <c:v>1.3446601941747574</c:v>
                </c:pt>
                <c:pt idx="831">
                  <c:v>1.3462783171521036</c:v>
                </c:pt>
                <c:pt idx="832">
                  <c:v>1.3478964401294498</c:v>
                </c:pt>
                <c:pt idx="833">
                  <c:v>1.3495145631067962</c:v>
                </c:pt>
                <c:pt idx="834">
                  <c:v>1.3511326860841424</c:v>
                </c:pt>
                <c:pt idx="835">
                  <c:v>1.3527508090614886</c:v>
                </c:pt>
                <c:pt idx="836">
                  <c:v>1.354368932038835</c:v>
                </c:pt>
                <c:pt idx="837">
                  <c:v>1.3559870550161812</c:v>
                </c:pt>
                <c:pt idx="838">
                  <c:v>1.3576051779935274</c:v>
                </c:pt>
                <c:pt idx="839">
                  <c:v>1.3592233009708738</c:v>
                </c:pt>
                <c:pt idx="840">
                  <c:v>1.3608414239482201</c:v>
                </c:pt>
                <c:pt idx="841">
                  <c:v>1.3624595469255663</c:v>
                </c:pt>
                <c:pt idx="842">
                  <c:v>1.3640776699029127</c:v>
                </c:pt>
                <c:pt idx="843">
                  <c:v>1.3656957928802589</c:v>
                </c:pt>
                <c:pt idx="844">
                  <c:v>1.3673139158576051</c:v>
                </c:pt>
                <c:pt idx="845">
                  <c:v>1.3689320388349515</c:v>
                </c:pt>
                <c:pt idx="846">
                  <c:v>1.3705501618122977</c:v>
                </c:pt>
                <c:pt idx="847">
                  <c:v>1.3721682847896439</c:v>
                </c:pt>
                <c:pt idx="848">
                  <c:v>1.3737864077669903</c:v>
                </c:pt>
                <c:pt idx="849">
                  <c:v>1.3754045307443366</c:v>
                </c:pt>
                <c:pt idx="850">
                  <c:v>1.3770226537216828</c:v>
                </c:pt>
                <c:pt idx="851">
                  <c:v>1.3786407766990292</c:v>
                </c:pt>
                <c:pt idx="852">
                  <c:v>1.3802588996763754</c:v>
                </c:pt>
                <c:pt idx="853">
                  <c:v>1.3818770226537216</c:v>
                </c:pt>
                <c:pt idx="854">
                  <c:v>1.383495145631068</c:v>
                </c:pt>
                <c:pt idx="855">
                  <c:v>1.3851132686084142</c:v>
                </c:pt>
                <c:pt idx="856">
                  <c:v>1.3867313915857604</c:v>
                </c:pt>
                <c:pt idx="857">
                  <c:v>1.3883495145631068</c:v>
                </c:pt>
                <c:pt idx="858">
                  <c:v>1.389967637540453</c:v>
                </c:pt>
                <c:pt idx="859">
                  <c:v>1.3915857605177993</c:v>
                </c:pt>
                <c:pt idx="860">
                  <c:v>1.3932038834951457</c:v>
                </c:pt>
                <c:pt idx="861">
                  <c:v>1.3948220064724919</c:v>
                </c:pt>
                <c:pt idx="862">
                  <c:v>1.3964401294498381</c:v>
                </c:pt>
                <c:pt idx="863">
                  <c:v>1.3980582524271845</c:v>
                </c:pt>
                <c:pt idx="864">
                  <c:v>1.3996763754045307</c:v>
                </c:pt>
                <c:pt idx="865">
                  <c:v>1.4012944983818769</c:v>
                </c:pt>
                <c:pt idx="866">
                  <c:v>1.4029126213592233</c:v>
                </c:pt>
                <c:pt idx="867">
                  <c:v>1.4045307443365695</c:v>
                </c:pt>
                <c:pt idx="868">
                  <c:v>1.4061488673139158</c:v>
                </c:pt>
                <c:pt idx="869">
                  <c:v>1.4077669902912622</c:v>
                </c:pt>
                <c:pt idx="870">
                  <c:v>1.4093851132686084</c:v>
                </c:pt>
                <c:pt idx="871">
                  <c:v>1.4110032362459546</c:v>
                </c:pt>
                <c:pt idx="872">
                  <c:v>1.412621359223301</c:v>
                </c:pt>
                <c:pt idx="873">
                  <c:v>1.4142394822006472</c:v>
                </c:pt>
                <c:pt idx="874">
                  <c:v>1.4158576051779934</c:v>
                </c:pt>
                <c:pt idx="875">
                  <c:v>1.4174757281553398</c:v>
                </c:pt>
                <c:pt idx="876">
                  <c:v>1.419093851132686</c:v>
                </c:pt>
                <c:pt idx="877">
                  <c:v>1.4207119741100325</c:v>
                </c:pt>
                <c:pt idx="878">
                  <c:v>1.4223300970873787</c:v>
                </c:pt>
                <c:pt idx="879">
                  <c:v>1.4239482200647249</c:v>
                </c:pt>
                <c:pt idx="880">
                  <c:v>1.4255663430420713</c:v>
                </c:pt>
                <c:pt idx="881">
                  <c:v>1.4271844660194175</c:v>
                </c:pt>
                <c:pt idx="882">
                  <c:v>1.4288025889967637</c:v>
                </c:pt>
                <c:pt idx="883">
                  <c:v>1.4304207119741101</c:v>
                </c:pt>
                <c:pt idx="884">
                  <c:v>1.4320388349514563</c:v>
                </c:pt>
                <c:pt idx="885">
                  <c:v>1.4336569579288025</c:v>
                </c:pt>
                <c:pt idx="886">
                  <c:v>1.435275080906149</c:v>
                </c:pt>
                <c:pt idx="887">
                  <c:v>1.4368932038834952</c:v>
                </c:pt>
                <c:pt idx="888">
                  <c:v>1.4385113268608414</c:v>
                </c:pt>
                <c:pt idx="889">
                  <c:v>1.4401294498381878</c:v>
                </c:pt>
                <c:pt idx="890">
                  <c:v>1.441747572815534</c:v>
                </c:pt>
                <c:pt idx="891">
                  <c:v>1.4433656957928802</c:v>
                </c:pt>
                <c:pt idx="892">
                  <c:v>1.4449838187702266</c:v>
                </c:pt>
                <c:pt idx="893">
                  <c:v>1.4466019417475728</c:v>
                </c:pt>
                <c:pt idx="894">
                  <c:v>1.448220064724919</c:v>
                </c:pt>
                <c:pt idx="895">
                  <c:v>1.4498381877022655</c:v>
                </c:pt>
                <c:pt idx="896">
                  <c:v>1.4514563106796117</c:v>
                </c:pt>
                <c:pt idx="897">
                  <c:v>1.4530744336569579</c:v>
                </c:pt>
                <c:pt idx="898">
                  <c:v>1.4546925566343043</c:v>
                </c:pt>
                <c:pt idx="899">
                  <c:v>1.4563106796116505</c:v>
                </c:pt>
                <c:pt idx="900">
                  <c:v>1.4579288025889967</c:v>
                </c:pt>
                <c:pt idx="901">
                  <c:v>1.4595469255663431</c:v>
                </c:pt>
                <c:pt idx="902">
                  <c:v>1.4611650485436893</c:v>
                </c:pt>
                <c:pt idx="903">
                  <c:v>1.4627831715210355</c:v>
                </c:pt>
                <c:pt idx="904">
                  <c:v>1.464401294498382</c:v>
                </c:pt>
                <c:pt idx="905">
                  <c:v>1.4660194174757282</c:v>
                </c:pt>
                <c:pt idx="906">
                  <c:v>1.4676375404530744</c:v>
                </c:pt>
                <c:pt idx="907">
                  <c:v>1.4692556634304208</c:v>
                </c:pt>
                <c:pt idx="908">
                  <c:v>1.470873786407767</c:v>
                </c:pt>
                <c:pt idx="909">
                  <c:v>1.4724919093851132</c:v>
                </c:pt>
                <c:pt idx="910">
                  <c:v>1.4741100323624596</c:v>
                </c:pt>
                <c:pt idx="911">
                  <c:v>1.4757281553398058</c:v>
                </c:pt>
                <c:pt idx="912">
                  <c:v>1.477346278317152</c:v>
                </c:pt>
                <c:pt idx="913">
                  <c:v>1.4789644012944985</c:v>
                </c:pt>
                <c:pt idx="914">
                  <c:v>1.4805825242718447</c:v>
                </c:pt>
                <c:pt idx="915">
                  <c:v>1.4822006472491909</c:v>
                </c:pt>
                <c:pt idx="916">
                  <c:v>1.4838187702265373</c:v>
                </c:pt>
                <c:pt idx="917">
                  <c:v>1.4854368932038835</c:v>
                </c:pt>
                <c:pt idx="918">
                  <c:v>1.4870550161812297</c:v>
                </c:pt>
                <c:pt idx="919">
                  <c:v>1.4886731391585761</c:v>
                </c:pt>
                <c:pt idx="920">
                  <c:v>1.4902912621359223</c:v>
                </c:pt>
                <c:pt idx="921">
                  <c:v>1.4919093851132685</c:v>
                </c:pt>
                <c:pt idx="922">
                  <c:v>1.493527508090615</c:v>
                </c:pt>
                <c:pt idx="923">
                  <c:v>1.4951456310679612</c:v>
                </c:pt>
                <c:pt idx="924">
                  <c:v>1.4967637540453074</c:v>
                </c:pt>
                <c:pt idx="925">
                  <c:v>1.4983818770226538</c:v>
                </c:pt>
                <c:pt idx="926">
                  <c:v>1.5</c:v>
                </c:pt>
                <c:pt idx="927">
                  <c:v>1.5016181229773462</c:v>
                </c:pt>
                <c:pt idx="928">
                  <c:v>1.5032362459546926</c:v>
                </c:pt>
                <c:pt idx="929">
                  <c:v>1.5048543689320388</c:v>
                </c:pt>
                <c:pt idx="930">
                  <c:v>1.506472491909385</c:v>
                </c:pt>
                <c:pt idx="931">
                  <c:v>1.5080906148867315</c:v>
                </c:pt>
                <c:pt idx="932">
                  <c:v>1.5097087378640777</c:v>
                </c:pt>
                <c:pt idx="933">
                  <c:v>1.5113268608414239</c:v>
                </c:pt>
                <c:pt idx="934">
                  <c:v>1.5129449838187703</c:v>
                </c:pt>
                <c:pt idx="935">
                  <c:v>1.5145631067961165</c:v>
                </c:pt>
                <c:pt idx="936">
                  <c:v>1.5161812297734627</c:v>
                </c:pt>
                <c:pt idx="937">
                  <c:v>1.5177993527508091</c:v>
                </c:pt>
                <c:pt idx="938">
                  <c:v>1.5194174757281553</c:v>
                </c:pt>
                <c:pt idx="939">
                  <c:v>1.5210355987055015</c:v>
                </c:pt>
                <c:pt idx="940">
                  <c:v>1.522653721682848</c:v>
                </c:pt>
                <c:pt idx="941">
                  <c:v>1.5242718446601942</c:v>
                </c:pt>
                <c:pt idx="942">
                  <c:v>1.5258899676375404</c:v>
                </c:pt>
                <c:pt idx="943">
                  <c:v>1.5275080906148868</c:v>
                </c:pt>
                <c:pt idx="944">
                  <c:v>1.529126213592233</c:v>
                </c:pt>
                <c:pt idx="945">
                  <c:v>1.5307443365695792</c:v>
                </c:pt>
                <c:pt idx="946">
                  <c:v>1.5323624595469256</c:v>
                </c:pt>
                <c:pt idx="947">
                  <c:v>1.5339805825242718</c:v>
                </c:pt>
                <c:pt idx="948">
                  <c:v>1.535598705501618</c:v>
                </c:pt>
                <c:pt idx="949">
                  <c:v>1.5372168284789645</c:v>
                </c:pt>
                <c:pt idx="950">
                  <c:v>1.5388349514563107</c:v>
                </c:pt>
                <c:pt idx="951">
                  <c:v>1.5404530744336569</c:v>
                </c:pt>
                <c:pt idx="952">
                  <c:v>1.5420711974110033</c:v>
                </c:pt>
                <c:pt idx="953">
                  <c:v>1.5436893203883495</c:v>
                </c:pt>
                <c:pt idx="954">
                  <c:v>1.5453074433656957</c:v>
                </c:pt>
                <c:pt idx="955">
                  <c:v>1.5469255663430421</c:v>
                </c:pt>
                <c:pt idx="956">
                  <c:v>1.5485436893203883</c:v>
                </c:pt>
                <c:pt idx="957">
                  <c:v>1.5501618122977345</c:v>
                </c:pt>
                <c:pt idx="958">
                  <c:v>1.551779935275081</c:v>
                </c:pt>
                <c:pt idx="959">
                  <c:v>1.5533980582524272</c:v>
                </c:pt>
                <c:pt idx="960">
                  <c:v>1.5550161812297734</c:v>
                </c:pt>
                <c:pt idx="961">
                  <c:v>1.5566343042071198</c:v>
                </c:pt>
                <c:pt idx="962">
                  <c:v>1.558252427184466</c:v>
                </c:pt>
                <c:pt idx="963">
                  <c:v>1.5598705501618122</c:v>
                </c:pt>
                <c:pt idx="964">
                  <c:v>1.5614886731391586</c:v>
                </c:pt>
                <c:pt idx="965">
                  <c:v>1.5631067961165048</c:v>
                </c:pt>
                <c:pt idx="966">
                  <c:v>1.564724919093851</c:v>
                </c:pt>
                <c:pt idx="967">
                  <c:v>1.5663430420711975</c:v>
                </c:pt>
                <c:pt idx="968">
                  <c:v>1.5679611650485437</c:v>
                </c:pt>
                <c:pt idx="969">
                  <c:v>1.5695792880258899</c:v>
                </c:pt>
                <c:pt idx="970">
                  <c:v>1.5711974110032363</c:v>
                </c:pt>
                <c:pt idx="971">
                  <c:v>1.5728155339805825</c:v>
                </c:pt>
                <c:pt idx="972">
                  <c:v>1.5744336569579287</c:v>
                </c:pt>
                <c:pt idx="973">
                  <c:v>1.5760517799352751</c:v>
                </c:pt>
                <c:pt idx="974">
                  <c:v>1.5776699029126213</c:v>
                </c:pt>
                <c:pt idx="975">
                  <c:v>1.5792880258899675</c:v>
                </c:pt>
                <c:pt idx="976">
                  <c:v>1.580906148867314</c:v>
                </c:pt>
                <c:pt idx="977">
                  <c:v>1.5825242718446602</c:v>
                </c:pt>
                <c:pt idx="978">
                  <c:v>1.5841423948220066</c:v>
                </c:pt>
                <c:pt idx="979">
                  <c:v>1.5857605177993528</c:v>
                </c:pt>
                <c:pt idx="980">
                  <c:v>1.587378640776699</c:v>
                </c:pt>
                <c:pt idx="981">
                  <c:v>1.5889967637540454</c:v>
                </c:pt>
                <c:pt idx="982">
                  <c:v>1.5906148867313916</c:v>
                </c:pt>
                <c:pt idx="983">
                  <c:v>1.5922330097087378</c:v>
                </c:pt>
                <c:pt idx="984">
                  <c:v>1.5938511326860842</c:v>
                </c:pt>
                <c:pt idx="985">
                  <c:v>1.5954692556634305</c:v>
                </c:pt>
                <c:pt idx="986">
                  <c:v>1.5970873786407767</c:v>
                </c:pt>
                <c:pt idx="987">
                  <c:v>1.5987055016181231</c:v>
                </c:pt>
                <c:pt idx="988">
                  <c:v>1.6003236245954693</c:v>
                </c:pt>
                <c:pt idx="989">
                  <c:v>1.6019417475728155</c:v>
                </c:pt>
                <c:pt idx="990">
                  <c:v>1.6035598705501619</c:v>
                </c:pt>
                <c:pt idx="991">
                  <c:v>1.6051779935275081</c:v>
                </c:pt>
                <c:pt idx="992">
                  <c:v>1.6067961165048543</c:v>
                </c:pt>
                <c:pt idx="993">
                  <c:v>1.6084142394822007</c:v>
                </c:pt>
                <c:pt idx="994">
                  <c:v>1.610032362459547</c:v>
                </c:pt>
                <c:pt idx="995">
                  <c:v>1.6116504854368932</c:v>
                </c:pt>
                <c:pt idx="996">
                  <c:v>1.6132686084142396</c:v>
                </c:pt>
                <c:pt idx="997">
                  <c:v>1.6148867313915858</c:v>
                </c:pt>
                <c:pt idx="998">
                  <c:v>1.616504854368932</c:v>
                </c:pt>
                <c:pt idx="999">
                  <c:v>1.6181229773462784</c:v>
                </c:pt>
                <c:pt idx="1000">
                  <c:v>1.6197411003236246</c:v>
                </c:pt>
                <c:pt idx="1001">
                  <c:v>1.6213592233009708</c:v>
                </c:pt>
                <c:pt idx="1002">
                  <c:v>1.6229773462783172</c:v>
                </c:pt>
                <c:pt idx="1003">
                  <c:v>1.6245954692556634</c:v>
                </c:pt>
                <c:pt idx="1004">
                  <c:v>1.6262135922330097</c:v>
                </c:pt>
              </c:numCache>
            </c:numRef>
          </c:xVal>
          <c:yVal>
            <c:numRef>
              <c:f>Sheet1!$O$22:$O$1026</c:f>
              <c:numCache>
                <c:formatCode>General</c:formatCode>
                <c:ptCount val="1005"/>
                <c:pt idx="0">
                  <c:v>0.27443876983841542</c:v>
                </c:pt>
                <c:pt idx="1">
                  <c:v>0.30402591863588574</c:v>
                </c:pt>
                <c:pt idx="2">
                  <c:v>0.32689581612242036</c:v>
                </c:pt>
                <c:pt idx="3">
                  <c:v>0.34573536282239353</c:v>
                </c:pt>
                <c:pt idx="4">
                  <c:v>0.36860526030892815</c:v>
                </c:pt>
                <c:pt idx="5">
                  <c:v>0.38878825727108851</c:v>
                </c:pt>
                <c:pt idx="6">
                  <c:v>0.41300160501981026</c:v>
                </c:pt>
                <c:pt idx="7">
                  <c:v>0.44258875381728058</c:v>
                </c:pt>
                <c:pt idx="8">
                  <c:v>0.46142830051725375</c:v>
                </c:pt>
                <c:pt idx="9">
                  <c:v>0.49371797135377499</c:v>
                </c:pt>
                <c:pt idx="10">
                  <c:v>0.49237452109158786</c:v>
                </c:pt>
                <c:pt idx="11">
                  <c:v>0.5582973130268174</c:v>
                </c:pt>
                <c:pt idx="12">
                  <c:v>0.5515644402012051</c:v>
                </c:pt>
                <c:pt idx="13">
                  <c:v>0.57040398690117833</c:v>
                </c:pt>
                <c:pt idx="14">
                  <c:v>0.55022098993901791</c:v>
                </c:pt>
                <c:pt idx="15">
                  <c:v>0.59057136234866203</c:v>
                </c:pt>
                <c:pt idx="16">
                  <c:v>0.61478471009738378</c:v>
                </c:pt>
                <c:pt idx="17">
                  <c:v>0.60267803622302296</c:v>
                </c:pt>
                <c:pt idx="18">
                  <c:v>0.5582973130268174</c:v>
                </c:pt>
                <c:pt idx="19">
                  <c:v>0.59327388438771289</c:v>
                </c:pt>
                <c:pt idx="20">
                  <c:v>0.61748723213643464</c:v>
                </c:pt>
                <c:pt idx="21">
                  <c:v>0.59864768543646152</c:v>
                </c:pt>
                <c:pt idx="22">
                  <c:v>0.61209780957300952</c:v>
                </c:pt>
                <c:pt idx="23">
                  <c:v>0.61478471009738378</c:v>
                </c:pt>
                <c:pt idx="24">
                  <c:v>0.65783760454607876</c:v>
                </c:pt>
                <c:pt idx="25">
                  <c:v>0.6551507040217045</c:v>
                </c:pt>
                <c:pt idx="26">
                  <c:v>0.66052450507045302</c:v>
                </c:pt>
                <c:pt idx="27">
                  <c:v>0.64573093067171783</c:v>
                </c:pt>
                <c:pt idx="28">
                  <c:v>0.68205095229480051</c:v>
                </c:pt>
                <c:pt idx="29">
                  <c:v>0.717027523655696</c:v>
                </c:pt>
                <c:pt idx="30">
                  <c:v>0.66457047737169106</c:v>
                </c:pt>
                <c:pt idx="31">
                  <c:v>0.68475347433385136</c:v>
                </c:pt>
                <c:pt idx="32">
                  <c:v>0.7103102723447603</c:v>
                </c:pt>
                <c:pt idx="33">
                  <c:v>0.7237603964813083</c:v>
                </c:pt>
                <c:pt idx="34">
                  <c:v>0.68609692459603855</c:v>
                </c:pt>
                <c:pt idx="35">
                  <c:v>0.70492084978133507</c:v>
                </c:pt>
                <c:pt idx="36">
                  <c:v>0.71434062313132174</c:v>
                </c:pt>
                <c:pt idx="37">
                  <c:v>0.69147072564478707</c:v>
                </c:pt>
                <c:pt idx="38">
                  <c:v>0.69954704873258655</c:v>
                </c:pt>
                <c:pt idx="39">
                  <c:v>0.71299717286913455</c:v>
                </c:pt>
                <c:pt idx="40">
                  <c:v>0.70896682208257311</c:v>
                </c:pt>
                <c:pt idx="41">
                  <c:v>0.71299717286913455</c:v>
                </c:pt>
                <c:pt idx="42">
                  <c:v>0.71837097391788318</c:v>
                </c:pt>
                <c:pt idx="43">
                  <c:v>0.73989742114223056</c:v>
                </c:pt>
                <c:pt idx="44">
                  <c:v>0.74797374423003005</c:v>
                </c:pt>
                <c:pt idx="45">
                  <c:v>0.73318016983129486</c:v>
                </c:pt>
                <c:pt idx="46">
                  <c:v>0.72913419753005693</c:v>
                </c:pt>
                <c:pt idx="47">
                  <c:v>0.73989742114223056</c:v>
                </c:pt>
                <c:pt idx="48">
                  <c:v>0.74931719449221723</c:v>
                </c:pt>
                <c:pt idx="49">
                  <c:v>0.76681329093000328</c:v>
                </c:pt>
                <c:pt idx="50">
                  <c:v>0.74797374423003005</c:v>
                </c:pt>
                <c:pt idx="51">
                  <c:v>0.73586707035566923</c:v>
                </c:pt>
                <c:pt idx="52">
                  <c:v>0.74528684370565579</c:v>
                </c:pt>
                <c:pt idx="53">
                  <c:v>0.74124087140441774</c:v>
                </c:pt>
                <c:pt idx="54">
                  <c:v>0.76411076889095242</c:v>
                </c:pt>
                <c:pt idx="55">
                  <c:v>0.76142386836657805</c:v>
                </c:pt>
                <c:pt idx="56">
                  <c:v>0.76815674119219035</c:v>
                </c:pt>
                <c:pt idx="57">
                  <c:v>0.78160686532873846</c:v>
                </c:pt>
                <c:pt idx="58">
                  <c:v>0.76815674119219035</c:v>
                </c:pt>
                <c:pt idx="59">
                  <c:v>0.75470661705564235</c:v>
                </c:pt>
                <c:pt idx="60">
                  <c:v>0.77084364171656472</c:v>
                </c:pt>
                <c:pt idx="61">
                  <c:v>0.79774388998966073</c:v>
                </c:pt>
                <c:pt idx="62">
                  <c:v>0.79371353920309928</c:v>
                </c:pt>
                <c:pt idx="63">
                  <c:v>0.76950019145437754</c:v>
                </c:pt>
                <c:pt idx="64">
                  <c:v>0.81389653616525959</c:v>
                </c:pt>
                <c:pt idx="65">
                  <c:v>0.79640043972747354</c:v>
                </c:pt>
                <c:pt idx="66">
                  <c:v>0.77621744276531324</c:v>
                </c:pt>
                <c:pt idx="67">
                  <c:v>0.83407953312742</c:v>
                </c:pt>
                <c:pt idx="68">
                  <c:v>0.79371353920309928</c:v>
                </c:pt>
                <c:pt idx="69">
                  <c:v>0.80850711360183447</c:v>
                </c:pt>
                <c:pt idx="70">
                  <c:v>0.80582021307746021</c:v>
                </c:pt>
                <c:pt idx="71">
                  <c:v>0.82465975977743333</c:v>
                </c:pt>
                <c:pt idx="72">
                  <c:v>0.80582021307746021</c:v>
                </c:pt>
                <c:pt idx="73">
                  <c:v>0.80985056386402166</c:v>
                </c:pt>
                <c:pt idx="74">
                  <c:v>0.78429376585311272</c:v>
                </c:pt>
                <c:pt idx="75">
                  <c:v>0.78026341506655128</c:v>
                </c:pt>
                <c:pt idx="76">
                  <c:v>0.84348368496272996</c:v>
                </c:pt>
                <c:pt idx="77">
                  <c:v>0.83137701108836903</c:v>
                </c:pt>
                <c:pt idx="78">
                  <c:v>0.8407967844383557</c:v>
                </c:pt>
                <c:pt idx="79">
                  <c:v>0.81120963564088533</c:v>
                </c:pt>
                <c:pt idx="80">
                  <c:v>0.82465975977743333</c:v>
                </c:pt>
                <c:pt idx="81">
                  <c:v>0.82331630951524626</c:v>
                </c:pt>
                <c:pt idx="82">
                  <c:v>0.84348368496272996</c:v>
                </c:pt>
                <c:pt idx="83">
                  <c:v>0.82600321003962052</c:v>
                </c:pt>
                <c:pt idx="84">
                  <c:v>0.85693380909927797</c:v>
                </c:pt>
                <c:pt idx="85">
                  <c:v>0.78968318841653784</c:v>
                </c:pt>
                <c:pt idx="86">
                  <c:v>0.84752965726396801</c:v>
                </c:pt>
                <c:pt idx="87">
                  <c:v>0.83945333417616852</c:v>
                </c:pt>
                <c:pt idx="88">
                  <c:v>0.82061378747619529</c:v>
                </c:pt>
                <c:pt idx="89">
                  <c:v>0.83003356082618196</c:v>
                </c:pt>
                <c:pt idx="90">
                  <c:v>0.85156000805052945</c:v>
                </c:pt>
                <c:pt idx="91">
                  <c:v>0.82061378747619529</c:v>
                </c:pt>
                <c:pt idx="92">
                  <c:v>0.85829288087614175</c:v>
                </c:pt>
                <c:pt idx="93">
                  <c:v>0.84214023470054278</c:v>
                </c:pt>
                <c:pt idx="94">
                  <c:v>0.8690561044883155</c:v>
                </c:pt>
                <c:pt idx="95">
                  <c:v>0.85829288087614175</c:v>
                </c:pt>
                <c:pt idx="96">
                  <c:v>0.8757733557992512</c:v>
                </c:pt>
                <c:pt idx="97">
                  <c:v>0.8825062286248635</c:v>
                </c:pt>
                <c:pt idx="98">
                  <c:v>0.85829288087614175</c:v>
                </c:pt>
                <c:pt idx="99">
                  <c:v>0.86769703271145171</c:v>
                </c:pt>
                <c:pt idx="100">
                  <c:v>0.8690561044883155</c:v>
                </c:pt>
                <c:pt idx="101">
                  <c:v>0.85829288087614175</c:v>
                </c:pt>
                <c:pt idx="102">
                  <c:v>0.84752965726396801</c:v>
                </c:pt>
                <c:pt idx="103">
                  <c:v>0.8690561044883155</c:v>
                </c:pt>
                <c:pt idx="104">
                  <c:v>0.87039955475050257</c:v>
                </c:pt>
                <c:pt idx="105">
                  <c:v>0.86366668192489027</c:v>
                </c:pt>
                <c:pt idx="106">
                  <c:v>0.88653657941142494</c:v>
                </c:pt>
                <c:pt idx="107">
                  <c:v>0.83676643365179426</c:v>
                </c:pt>
                <c:pt idx="108">
                  <c:v>0.89461290249922432</c:v>
                </c:pt>
                <c:pt idx="109">
                  <c:v>0.89998670354797294</c:v>
                </c:pt>
                <c:pt idx="110">
                  <c:v>0.87174300501268975</c:v>
                </c:pt>
                <c:pt idx="111">
                  <c:v>0.87846025632362545</c:v>
                </c:pt>
                <c:pt idx="112">
                  <c:v>0.8690561044883155</c:v>
                </c:pt>
                <c:pt idx="113">
                  <c:v>0.90671957637358525</c:v>
                </c:pt>
                <c:pt idx="114">
                  <c:v>0.9026736040723472</c:v>
                </c:pt>
                <c:pt idx="115">
                  <c:v>0.86635358244926453</c:v>
                </c:pt>
                <c:pt idx="116">
                  <c:v>0.91613934972357181</c:v>
                </c:pt>
                <c:pt idx="117">
                  <c:v>0.9094064768979595</c:v>
                </c:pt>
                <c:pt idx="118">
                  <c:v>0.8892234799357992</c:v>
                </c:pt>
                <c:pt idx="119">
                  <c:v>0.85424690857490371</c:v>
                </c:pt>
                <c:pt idx="120">
                  <c:v>0.88519312914923776</c:v>
                </c:pt>
                <c:pt idx="121">
                  <c:v>0.89998670354797294</c:v>
                </c:pt>
                <c:pt idx="122">
                  <c:v>0.8690561044883155</c:v>
                </c:pt>
                <c:pt idx="123">
                  <c:v>0.87711680606143827</c:v>
                </c:pt>
                <c:pt idx="124">
                  <c:v>0.9026736040723472</c:v>
                </c:pt>
                <c:pt idx="125">
                  <c:v>0.90537612611139806</c:v>
                </c:pt>
                <c:pt idx="126">
                  <c:v>0.87711680606143827</c:v>
                </c:pt>
                <c:pt idx="127">
                  <c:v>0.87980370658581264</c:v>
                </c:pt>
                <c:pt idx="128">
                  <c:v>0.87308645527487694</c:v>
                </c:pt>
                <c:pt idx="129">
                  <c:v>0.90133015381016013</c:v>
                </c:pt>
                <c:pt idx="130">
                  <c:v>0.91748279998575899</c:v>
                </c:pt>
                <c:pt idx="131">
                  <c:v>0.91209337742233376</c:v>
                </c:pt>
                <c:pt idx="132">
                  <c:v>0.87711680606143827</c:v>
                </c:pt>
                <c:pt idx="133">
                  <c:v>0.91343682768452095</c:v>
                </c:pt>
                <c:pt idx="134">
                  <c:v>0.89729980302359869</c:v>
                </c:pt>
                <c:pt idx="135">
                  <c:v>0.90403267584921099</c:v>
                </c:pt>
                <c:pt idx="136">
                  <c:v>0.89998670354797294</c:v>
                </c:pt>
                <c:pt idx="137">
                  <c:v>0.93227637438449418</c:v>
                </c:pt>
                <c:pt idx="138">
                  <c:v>0.93496327490886844</c:v>
                </c:pt>
                <c:pt idx="139">
                  <c:v>0.91209337742233376</c:v>
                </c:pt>
                <c:pt idx="140">
                  <c:v>0.93361982464668125</c:v>
                </c:pt>
                <c:pt idx="141">
                  <c:v>0.91479589946138473</c:v>
                </c:pt>
                <c:pt idx="142">
                  <c:v>0.9026736040723472</c:v>
                </c:pt>
                <c:pt idx="143">
                  <c:v>0.94303959799666792</c:v>
                </c:pt>
                <c:pt idx="144">
                  <c:v>0.9094064768979595</c:v>
                </c:pt>
                <c:pt idx="145">
                  <c:v>0.8892234799357992</c:v>
                </c:pt>
                <c:pt idx="146">
                  <c:v>0.93766579694791929</c:v>
                </c:pt>
                <c:pt idx="147">
                  <c:v>0.93361982464668125</c:v>
                </c:pt>
                <c:pt idx="148">
                  <c:v>0.944383048258855</c:v>
                </c:pt>
                <c:pt idx="149">
                  <c:v>0.96053569443445397</c:v>
                </c:pt>
                <c:pt idx="150">
                  <c:v>0.93227637438449418</c:v>
                </c:pt>
                <c:pt idx="151">
                  <c:v>0.91613934972357181</c:v>
                </c:pt>
                <c:pt idx="152">
                  <c:v>0.93093292412230699</c:v>
                </c:pt>
                <c:pt idx="153">
                  <c:v>0.93900924721010648</c:v>
                </c:pt>
                <c:pt idx="154">
                  <c:v>0.94977247082228022</c:v>
                </c:pt>
                <c:pt idx="155">
                  <c:v>0.97532926883318904</c:v>
                </c:pt>
                <c:pt idx="156">
                  <c:v>0.95514627187102874</c:v>
                </c:pt>
                <c:pt idx="157">
                  <c:v>0.93496327490886844</c:v>
                </c:pt>
                <c:pt idx="158">
                  <c:v>0.96187914469664104</c:v>
                </c:pt>
                <c:pt idx="159">
                  <c:v>0.95514627187102874</c:v>
                </c:pt>
                <c:pt idx="160">
                  <c:v>0.95648972213321592</c:v>
                </c:pt>
                <c:pt idx="161">
                  <c:v>0.92016970051013325</c:v>
                </c:pt>
                <c:pt idx="162">
                  <c:v>0.92958947386011981</c:v>
                </c:pt>
                <c:pt idx="163">
                  <c:v>0.93630672517105562</c:v>
                </c:pt>
                <c:pt idx="164">
                  <c:v>0.97128329653195111</c:v>
                </c:pt>
                <c:pt idx="165">
                  <c:v>0.95648972213321592</c:v>
                </c:pt>
                <c:pt idx="166">
                  <c:v>0.98877939296973716</c:v>
                </c:pt>
                <c:pt idx="167">
                  <c:v>0.94303959799666792</c:v>
                </c:pt>
                <c:pt idx="168">
                  <c:v>0.97801616935756341</c:v>
                </c:pt>
                <c:pt idx="169">
                  <c:v>0.97128329653195111</c:v>
                </c:pt>
                <c:pt idx="170">
                  <c:v>0.94841339904541644</c:v>
                </c:pt>
                <c:pt idx="171">
                  <c:v>0.97801616935756341</c:v>
                </c:pt>
                <c:pt idx="172">
                  <c:v>0.95648972213321592</c:v>
                </c:pt>
                <c:pt idx="173">
                  <c:v>0.97935961961975049</c:v>
                </c:pt>
                <c:pt idx="174">
                  <c:v>0.95917662265759018</c:v>
                </c:pt>
                <c:pt idx="175">
                  <c:v>0.98070306988193767</c:v>
                </c:pt>
                <c:pt idx="176">
                  <c:v>0.95245937134665448</c:v>
                </c:pt>
                <c:pt idx="177">
                  <c:v>0.96456604522101541</c:v>
                </c:pt>
                <c:pt idx="178">
                  <c:v>0.96725294574538967</c:v>
                </c:pt>
                <c:pt idx="179">
                  <c:v>0.97398581857100197</c:v>
                </c:pt>
                <c:pt idx="180">
                  <c:v>0.96053569443445397</c:v>
                </c:pt>
                <c:pt idx="181">
                  <c:v>0.96993984626976393</c:v>
                </c:pt>
                <c:pt idx="182">
                  <c:v>0.96993984626976393</c:v>
                </c:pt>
                <c:pt idx="183">
                  <c:v>0.97801616935756341</c:v>
                </c:pt>
                <c:pt idx="184">
                  <c:v>0.96187914469664104</c:v>
                </c:pt>
                <c:pt idx="185">
                  <c:v>0.97935961961975049</c:v>
                </c:pt>
                <c:pt idx="186">
                  <c:v>0.98609249244536279</c:v>
                </c:pt>
                <c:pt idx="187">
                  <c:v>0.93766579694791929</c:v>
                </c:pt>
                <c:pt idx="188">
                  <c:v>0.95514627187102874</c:v>
                </c:pt>
                <c:pt idx="189">
                  <c:v>0.99146629349411142</c:v>
                </c:pt>
                <c:pt idx="190">
                  <c:v>0.95648972213321592</c:v>
                </c:pt>
                <c:pt idx="191">
                  <c:v>0.96993984626976393</c:v>
                </c:pt>
                <c:pt idx="192">
                  <c:v>0.99685571605753653</c:v>
                </c:pt>
                <c:pt idx="193">
                  <c:v>0.96590949548320248</c:v>
                </c:pt>
                <c:pt idx="194">
                  <c:v>0.98474904218317572</c:v>
                </c:pt>
                <c:pt idx="195">
                  <c:v>0.99551226579534946</c:v>
                </c:pt>
                <c:pt idx="196">
                  <c:v>0.95917662265759018</c:v>
                </c:pt>
                <c:pt idx="197">
                  <c:v>1.0224125140684455</c:v>
                </c:pt>
                <c:pt idx="198">
                  <c:v>0.96322259495882823</c:v>
                </c:pt>
                <c:pt idx="199">
                  <c:v>0.93900924721010648</c:v>
                </c:pt>
                <c:pt idx="200">
                  <c:v>0.99819916631972372</c:v>
                </c:pt>
                <c:pt idx="201">
                  <c:v>0.97667271909537623</c:v>
                </c:pt>
                <c:pt idx="202">
                  <c:v>0.97264236830881479</c:v>
                </c:pt>
                <c:pt idx="203">
                  <c:v>1.000886066844098</c:v>
                </c:pt>
                <c:pt idx="204">
                  <c:v>0.95648972213321592</c:v>
                </c:pt>
                <c:pt idx="205">
                  <c:v>0.94706994878322937</c:v>
                </c:pt>
                <c:pt idx="206">
                  <c:v>0.95380282160884167</c:v>
                </c:pt>
                <c:pt idx="207">
                  <c:v>1.0022295171062852</c:v>
                </c:pt>
                <c:pt idx="208">
                  <c:v>0.98609249244536279</c:v>
                </c:pt>
                <c:pt idx="209">
                  <c:v>0.98070306988193767</c:v>
                </c:pt>
                <c:pt idx="210">
                  <c:v>0.99551226579534946</c:v>
                </c:pt>
                <c:pt idx="211">
                  <c:v>1.0049164176306595</c:v>
                </c:pt>
                <c:pt idx="212">
                  <c:v>0.99819916631972372</c:v>
                </c:pt>
                <c:pt idx="213">
                  <c:v>1.0076189396697104</c:v>
                </c:pt>
                <c:pt idx="214">
                  <c:v>0.97128329653195111</c:v>
                </c:pt>
                <c:pt idx="215">
                  <c:v>1.000886066844098</c:v>
                </c:pt>
                <c:pt idx="216">
                  <c:v>0.95380282160884167</c:v>
                </c:pt>
                <c:pt idx="217">
                  <c:v>0.99685571605753653</c:v>
                </c:pt>
                <c:pt idx="218">
                  <c:v>0.98743594270754997</c:v>
                </c:pt>
                <c:pt idx="219">
                  <c:v>1.0129927407184589</c:v>
                </c:pt>
                <c:pt idx="220">
                  <c:v>0.97128329653195111</c:v>
                </c:pt>
                <c:pt idx="221">
                  <c:v>1.0237559643306327</c:v>
                </c:pt>
                <c:pt idx="222">
                  <c:v>0.96993984626976393</c:v>
                </c:pt>
                <c:pt idx="223">
                  <c:v>0.97935961961975049</c:v>
                </c:pt>
                <c:pt idx="224">
                  <c:v>0.99551226579534946</c:v>
                </c:pt>
                <c:pt idx="225">
                  <c:v>1.0035729673684723</c:v>
                </c:pt>
                <c:pt idx="226">
                  <c:v>0.97532926883318904</c:v>
                </c:pt>
                <c:pt idx="227">
                  <c:v>0.98609249244536279</c:v>
                </c:pt>
                <c:pt idx="228">
                  <c:v>0.97935961961975049</c:v>
                </c:pt>
                <c:pt idx="229">
                  <c:v>1.0197256135440711</c:v>
                </c:pt>
                <c:pt idx="230">
                  <c:v>0.95245937134665448</c:v>
                </c:pt>
                <c:pt idx="231">
                  <c:v>1.000886066844098</c:v>
                </c:pt>
                <c:pt idx="232">
                  <c:v>0.99280974375629849</c:v>
                </c:pt>
                <c:pt idx="233">
                  <c:v>1.0237559643306327</c:v>
                </c:pt>
                <c:pt idx="234">
                  <c:v>0.99280974375629849</c:v>
                </c:pt>
                <c:pt idx="235">
                  <c:v>0.97801616935756341</c:v>
                </c:pt>
                <c:pt idx="236">
                  <c:v>0.95917662265759018</c:v>
                </c:pt>
                <c:pt idx="237">
                  <c:v>1.0062598678928465</c:v>
                </c:pt>
                <c:pt idx="238">
                  <c:v>1.0183821632818841</c:v>
                </c:pt>
                <c:pt idx="239">
                  <c:v>1.0022295171062852</c:v>
                </c:pt>
                <c:pt idx="240">
                  <c:v>0.98743594270754997</c:v>
                </c:pt>
                <c:pt idx="241">
                  <c:v>0.99819916631972372</c:v>
                </c:pt>
                <c:pt idx="242">
                  <c:v>0.98877939296973716</c:v>
                </c:pt>
                <c:pt idx="243">
                  <c:v>0.99012284323192423</c:v>
                </c:pt>
                <c:pt idx="244">
                  <c:v>0.97532926883318904</c:v>
                </c:pt>
                <c:pt idx="245">
                  <c:v>1.0116492904562717</c:v>
                </c:pt>
                <c:pt idx="246">
                  <c:v>0.99280974375629849</c:v>
                </c:pt>
                <c:pt idx="247">
                  <c:v>0.98743594270754997</c:v>
                </c:pt>
                <c:pt idx="248">
                  <c:v>1.0129927407184589</c:v>
                </c:pt>
                <c:pt idx="249">
                  <c:v>0.98877939296973716</c:v>
                </c:pt>
                <c:pt idx="250">
                  <c:v>0.99415319401848568</c:v>
                </c:pt>
                <c:pt idx="251">
                  <c:v>0.97667271909537623</c:v>
                </c:pt>
                <c:pt idx="252">
                  <c:v>0.97935961961975049</c:v>
                </c:pt>
                <c:pt idx="253">
                  <c:v>0.98204652014412486</c:v>
                </c:pt>
                <c:pt idx="254">
                  <c:v>0.96993984626976393</c:v>
                </c:pt>
                <c:pt idx="255">
                  <c:v>0.97398581857100197</c:v>
                </c:pt>
                <c:pt idx="256">
                  <c:v>0.99819916631972372</c:v>
                </c:pt>
                <c:pt idx="257">
                  <c:v>1.0022295171062852</c:v>
                </c:pt>
                <c:pt idx="258">
                  <c:v>0.96859639600757674</c:v>
                </c:pt>
                <c:pt idx="259">
                  <c:v>0.98609249244536279</c:v>
                </c:pt>
                <c:pt idx="260">
                  <c:v>0.99012284323192423</c:v>
                </c:pt>
                <c:pt idx="261">
                  <c:v>0.98743594270754997</c:v>
                </c:pt>
                <c:pt idx="262">
                  <c:v>1.000886066844098</c:v>
                </c:pt>
                <c:pt idx="263">
                  <c:v>0.98204652014412486</c:v>
                </c:pt>
                <c:pt idx="264">
                  <c:v>0.96322259495882823</c:v>
                </c:pt>
                <c:pt idx="265">
                  <c:v>1.0129927407184589</c:v>
                </c:pt>
                <c:pt idx="266">
                  <c:v>1.0089623899318974</c:v>
                </c:pt>
                <c:pt idx="267">
                  <c:v>0.99146629349411142</c:v>
                </c:pt>
                <c:pt idx="268">
                  <c:v>1.0129927407184589</c:v>
                </c:pt>
                <c:pt idx="269">
                  <c:v>1.0129927407184589</c:v>
                </c:pt>
                <c:pt idx="270">
                  <c:v>0.96456604522101541</c:v>
                </c:pt>
                <c:pt idx="271">
                  <c:v>0.9995426165819109</c:v>
                </c:pt>
                <c:pt idx="272">
                  <c:v>1.0156796412428331</c:v>
                </c:pt>
                <c:pt idx="273">
                  <c:v>1.0237559643306327</c:v>
                </c:pt>
                <c:pt idx="274">
                  <c:v>1.0170230915050202</c:v>
                </c:pt>
                <c:pt idx="275">
                  <c:v>0.96993984626976393</c:v>
                </c:pt>
                <c:pt idx="276">
                  <c:v>1.0143361909806461</c:v>
                </c:pt>
                <c:pt idx="277">
                  <c:v>0.99012284323192423</c:v>
                </c:pt>
                <c:pt idx="278">
                  <c:v>0.99415319401848568</c:v>
                </c:pt>
                <c:pt idx="279">
                  <c:v>0.96993984626976393</c:v>
                </c:pt>
                <c:pt idx="280">
                  <c:v>1.0237559643306327</c:v>
                </c:pt>
                <c:pt idx="281">
                  <c:v>0.98877939296973716</c:v>
                </c:pt>
                <c:pt idx="282">
                  <c:v>1.0156796412428331</c:v>
                </c:pt>
                <c:pt idx="283">
                  <c:v>0.97667271909537623</c:v>
                </c:pt>
                <c:pt idx="284">
                  <c:v>0.97264236830881479</c:v>
                </c:pt>
                <c:pt idx="285">
                  <c:v>0.98338997040631193</c:v>
                </c:pt>
                <c:pt idx="286">
                  <c:v>1.0076189396697104</c:v>
                </c:pt>
                <c:pt idx="287">
                  <c:v>1.0210690638062583</c:v>
                </c:pt>
                <c:pt idx="288">
                  <c:v>1.0156796412428331</c:v>
                </c:pt>
                <c:pt idx="289">
                  <c:v>0.9995426165819109</c:v>
                </c:pt>
                <c:pt idx="290">
                  <c:v>1.0237559643306327</c:v>
                </c:pt>
                <c:pt idx="291">
                  <c:v>1.0103058401940845</c:v>
                </c:pt>
                <c:pt idx="292">
                  <c:v>1.0210690638062583</c:v>
                </c:pt>
                <c:pt idx="293">
                  <c:v>1.000886066844098</c:v>
                </c:pt>
                <c:pt idx="294">
                  <c:v>1.0170230915050202</c:v>
                </c:pt>
                <c:pt idx="295">
                  <c:v>0.96590949548320248</c:v>
                </c:pt>
                <c:pt idx="296">
                  <c:v>0.957833172395403</c:v>
                </c:pt>
                <c:pt idx="297">
                  <c:v>0.98474904218317572</c:v>
                </c:pt>
                <c:pt idx="298">
                  <c:v>0.97667271909537623</c:v>
                </c:pt>
                <c:pt idx="299">
                  <c:v>0.97935961961975049</c:v>
                </c:pt>
                <c:pt idx="300">
                  <c:v>1.0089623899318974</c:v>
                </c:pt>
                <c:pt idx="301">
                  <c:v>0.957833172395403</c:v>
                </c:pt>
                <c:pt idx="302">
                  <c:v>0.97264236830881479</c:v>
                </c:pt>
                <c:pt idx="303">
                  <c:v>0.99146629349411142</c:v>
                </c:pt>
                <c:pt idx="304">
                  <c:v>0.99146629349411142</c:v>
                </c:pt>
                <c:pt idx="305">
                  <c:v>0.9995426165819109</c:v>
                </c:pt>
                <c:pt idx="306">
                  <c:v>0.98609249244536279</c:v>
                </c:pt>
                <c:pt idx="307">
                  <c:v>0.9995426165819109</c:v>
                </c:pt>
                <c:pt idx="308">
                  <c:v>0.98609249244536279</c:v>
                </c:pt>
                <c:pt idx="309">
                  <c:v>0.97667271909537623</c:v>
                </c:pt>
                <c:pt idx="310">
                  <c:v>0.99551226579534946</c:v>
                </c:pt>
                <c:pt idx="311">
                  <c:v>0.99415319401848568</c:v>
                </c:pt>
                <c:pt idx="312">
                  <c:v>0.98338997040631193</c:v>
                </c:pt>
                <c:pt idx="313">
                  <c:v>0.96993984626976393</c:v>
                </c:pt>
                <c:pt idx="314">
                  <c:v>1.0237559643306327</c:v>
                </c:pt>
                <c:pt idx="315">
                  <c:v>0.9995426165819109</c:v>
                </c:pt>
                <c:pt idx="316">
                  <c:v>1.0237559643306327</c:v>
                </c:pt>
                <c:pt idx="317">
                  <c:v>0.96993984626976393</c:v>
                </c:pt>
                <c:pt idx="318">
                  <c:v>0.96456604522101541</c:v>
                </c:pt>
                <c:pt idx="319">
                  <c:v>1.0237559643306327</c:v>
                </c:pt>
                <c:pt idx="320">
                  <c:v>1.0103058401940845</c:v>
                </c:pt>
                <c:pt idx="321">
                  <c:v>0.97264236830881479</c:v>
                </c:pt>
                <c:pt idx="322">
                  <c:v>0.97532926883318904</c:v>
                </c:pt>
                <c:pt idx="323">
                  <c:v>0.99819916631972372</c:v>
                </c:pt>
                <c:pt idx="324">
                  <c:v>1.0022295171062852</c:v>
                </c:pt>
                <c:pt idx="325">
                  <c:v>0.98609249244536279</c:v>
                </c:pt>
                <c:pt idx="326">
                  <c:v>1.0116492904562717</c:v>
                </c:pt>
                <c:pt idx="327">
                  <c:v>1.0237559643306327</c:v>
                </c:pt>
                <c:pt idx="328">
                  <c:v>0.9995426165819109</c:v>
                </c:pt>
                <c:pt idx="329">
                  <c:v>1.000886066844098</c:v>
                </c:pt>
                <c:pt idx="330">
                  <c:v>1.0197256135440711</c:v>
                </c:pt>
                <c:pt idx="331">
                  <c:v>1.0237559643306327</c:v>
                </c:pt>
                <c:pt idx="332">
                  <c:v>1.0237559643306327</c:v>
                </c:pt>
                <c:pt idx="333">
                  <c:v>0.97264236830881479</c:v>
                </c:pt>
                <c:pt idx="334">
                  <c:v>0.99415319401848568</c:v>
                </c:pt>
                <c:pt idx="335">
                  <c:v>0.97935961961975049</c:v>
                </c:pt>
                <c:pt idx="336">
                  <c:v>1.0183821632818841</c:v>
                </c:pt>
                <c:pt idx="337">
                  <c:v>0.99146629349411142</c:v>
                </c:pt>
                <c:pt idx="338">
                  <c:v>1.0116492904562717</c:v>
                </c:pt>
                <c:pt idx="339">
                  <c:v>0.97128329653195111</c:v>
                </c:pt>
                <c:pt idx="340">
                  <c:v>1.0237559643306327</c:v>
                </c:pt>
                <c:pt idx="341">
                  <c:v>1.0183821632818841</c:v>
                </c:pt>
                <c:pt idx="342">
                  <c:v>1.0197256135440711</c:v>
                </c:pt>
                <c:pt idx="343">
                  <c:v>1.0237559643306327</c:v>
                </c:pt>
                <c:pt idx="344">
                  <c:v>1.0237559643306327</c:v>
                </c:pt>
                <c:pt idx="345">
                  <c:v>1.0197256135440711</c:v>
                </c:pt>
                <c:pt idx="346">
                  <c:v>1.0237559643306327</c:v>
                </c:pt>
                <c:pt idx="347">
                  <c:v>1.0210690638062583</c:v>
                </c:pt>
                <c:pt idx="348">
                  <c:v>0.98204652014412486</c:v>
                </c:pt>
                <c:pt idx="349">
                  <c:v>1.0116492904562717</c:v>
                </c:pt>
                <c:pt idx="350">
                  <c:v>1.0076189396697104</c:v>
                </c:pt>
                <c:pt idx="351">
                  <c:v>1.0237559643306327</c:v>
                </c:pt>
                <c:pt idx="352">
                  <c:v>0.97801616935756341</c:v>
                </c:pt>
                <c:pt idx="353">
                  <c:v>1.0197256135440711</c:v>
                </c:pt>
                <c:pt idx="354">
                  <c:v>1.0237559643306327</c:v>
                </c:pt>
                <c:pt idx="355">
                  <c:v>1.0035729673684723</c:v>
                </c:pt>
                <c:pt idx="356">
                  <c:v>0.99280974375629849</c:v>
                </c:pt>
                <c:pt idx="357">
                  <c:v>1.0143361909806461</c:v>
                </c:pt>
                <c:pt idx="358">
                  <c:v>1.0237559643306327</c:v>
                </c:pt>
                <c:pt idx="359">
                  <c:v>0.98609249244536279</c:v>
                </c:pt>
                <c:pt idx="360">
                  <c:v>1.0210690638062583</c:v>
                </c:pt>
                <c:pt idx="361">
                  <c:v>1.0183821632818841</c:v>
                </c:pt>
                <c:pt idx="362">
                  <c:v>0.99280974375629849</c:v>
                </c:pt>
                <c:pt idx="363">
                  <c:v>1.0143361909806461</c:v>
                </c:pt>
                <c:pt idx="364">
                  <c:v>1.0237559643306327</c:v>
                </c:pt>
                <c:pt idx="365">
                  <c:v>0.97264236830881479</c:v>
                </c:pt>
                <c:pt idx="366">
                  <c:v>1.0237559643306327</c:v>
                </c:pt>
                <c:pt idx="367">
                  <c:v>1.0143361909806461</c:v>
                </c:pt>
                <c:pt idx="368">
                  <c:v>1.0022295171062852</c:v>
                </c:pt>
                <c:pt idx="369">
                  <c:v>1.0237559643306327</c:v>
                </c:pt>
                <c:pt idx="370">
                  <c:v>0.99685571605753653</c:v>
                </c:pt>
                <c:pt idx="371">
                  <c:v>1.0237559643306327</c:v>
                </c:pt>
                <c:pt idx="372">
                  <c:v>0.99012284323192423</c:v>
                </c:pt>
                <c:pt idx="373">
                  <c:v>1.0156796412428331</c:v>
                </c:pt>
                <c:pt idx="374">
                  <c:v>1.0103058401940845</c:v>
                </c:pt>
                <c:pt idx="375">
                  <c:v>1.0237559643306327</c:v>
                </c:pt>
                <c:pt idx="376">
                  <c:v>1.000886066844098</c:v>
                </c:pt>
                <c:pt idx="377">
                  <c:v>1.0049164176306595</c:v>
                </c:pt>
                <c:pt idx="378">
                  <c:v>0.99551226579534946</c:v>
                </c:pt>
                <c:pt idx="379">
                  <c:v>1.0089623899318974</c:v>
                </c:pt>
                <c:pt idx="380">
                  <c:v>0.99819916631972372</c:v>
                </c:pt>
                <c:pt idx="381">
                  <c:v>0.99012284323192423</c:v>
                </c:pt>
                <c:pt idx="382">
                  <c:v>1.0103058401940845</c:v>
                </c:pt>
                <c:pt idx="383">
                  <c:v>1.0022295171062852</c:v>
                </c:pt>
                <c:pt idx="384">
                  <c:v>0.99415319401848568</c:v>
                </c:pt>
                <c:pt idx="385">
                  <c:v>1.0076189396697104</c:v>
                </c:pt>
                <c:pt idx="386">
                  <c:v>0.97801616935756341</c:v>
                </c:pt>
                <c:pt idx="387">
                  <c:v>1.0116492904562717</c:v>
                </c:pt>
                <c:pt idx="388">
                  <c:v>0.99415319401848568</c:v>
                </c:pt>
                <c:pt idx="389">
                  <c:v>0.98877939296973716</c:v>
                </c:pt>
                <c:pt idx="390">
                  <c:v>0.98474904218317572</c:v>
                </c:pt>
                <c:pt idx="391">
                  <c:v>0.99280974375629849</c:v>
                </c:pt>
                <c:pt idx="392">
                  <c:v>0.99280974375629849</c:v>
                </c:pt>
                <c:pt idx="393">
                  <c:v>0.98338997040631193</c:v>
                </c:pt>
                <c:pt idx="394">
                  <c:v>1.0035729673684723</c:v>
                </c:pt>
                <c:pt idx="395">
                  <c:v>1.0049164176306595</c:v>
                </c:pt>
                <c:pt idx="396">
                  <c:v>0.99012284323192423</c:v>
                </c:pt>
                <c:pt idx="397">
                  <c:v>0.98204652014412486</c:v>
                </c:pt>
                <c:pt idx="398">
                  <c:v>0.98338997040631193</c:v>
                </c:pt>
                <c:pt idx="399">
                  <c:v>0.99685571605753653</c:v>
                </c:pt>
                <c:pt idx="400">
                  <c:v>0.99551226579534946</c:v>
                </c:pt>
                <c:pt idx="401">
                  <c:v>0.98338997040631193</c:v>
                </c:pt>
                <c:pt idx="402">
                  <c:v>1.0237559643306327</c:v>
                </c:pt>
                <c:pt idx="403">
                  <c:v>0.98204652014412486</c:v>
                </c:pt>
                <c:pt idx="404">
                  <c:v>1.0116492904562717</c:v>
                </c:pt>
                <c:pt idx="405">
                  <c:v>0.96725294574538967</c:v>
                </c:pt>
                <c:pt idx="406">
                  <c:v>0.99551226579534946</c:v>
                </c:pt>
                <c:pt idx="407">
                  <c:v>1.0143361909806461</c:v>
                </c:pt>
                <c:pt idx="408">
                  <c:v>0.9995426165819109</c:v>
                </c:pt>
                <c:pt idx="409">
                  <c:v>0.97398581857100197</c:v>
                </c:pt>
                <c:pt idx="410">
                  <c:v>1.0197256135440711</c:v>
                </c:pt>
                <c:pt idx="411">
                  <c:v>1.0210690638062583</c:v>
                </c:pt>
                <c:pt idx="412">
                  <c:v>1.0129927407184589</c:v>
                </c:pt>
                <c:pt idx="413">
                  <c:v>1.0103058401940845</c:v>
                </c:pt>
                <c:pt idx="414">
                  <c:v>1.0035729673684723</c:v>
                </c:pt>
                <c:pt idx="415">
                  <c:v>0.98743594270754997</c:v>
                </c:pt>
                <c:pt idx="416">
                  <c:v>1.0035729673684723</c:v>
                </c:pt>
                <c:pt idx="417">
                  <c:v>0.98743594270754997</c:v>
                </c:pt>
                <c:pt idx="418">
                  <c:v>1.0129927407184589</c:v>
                </c:pt>
                <c:pt idx="419">
                  <c:v>0.98877939296973716</c:v>
                </c:pt>
                <c:pt idx="420">
                  <c:v>1.0237559643306327</c:v>
                </c:pt>
                <c:pt idx="421">
                  <c:v>0.99415319401848568</c:v>
                </c:pt>
                <c:pt idx="422">
                  <c:v>0.99551226579534946</c:v>
                </c:pt>
                <c:pt idx="423">
                  <c:v>0.99280974375629849</c:v>
                </c:pt>
                <c:pt idx="424">
                  <c:v>1.0129927407184589</c:v>
                </c:pt>
                <c:pt idx="425">
                  <c:v>1.0129927407184589</c:v>
                </c:pt>
                <c:pt idx="426">
                  <c:v>0.97128329653195111</c:v>
                </c:pt>
                <c:pt idx="427">
                  <c:v>0.99685571605753653</c:v>
                </c:pt>
                <c:pt idx="428">
                  <c:v>0.98609249244536279</c:v>
                </c:pt>
                <c:pt idx="429">
                  <c:v>0.96456604522101541</c:v>
                </c:pt>
                <c:pt idx="430">
                  <c:v>1.000886066844098</c:v>
                </c:pt>
                <c:pt idx="431">
                  <c:v>0.98338997040631193</c:v>
                </c:pt>
                <c:pt idx="432">
                  <c:v>0.97935961961975049</c:v>
                </c:pt>
                <c:pt idx="433">
                  <c:v>0.97801616935756341</c:v>
                </c:pt>
                <c:pt idx="434">
                  <c:v>1.0129927407184589</c:v>
                </c:pt>
                <c:pt idx="435">
                  <c:v>0.98070306988193767</c:v>
                </c:pt>
                <c:pt idx="436">
                  <c:v>1.0237559643306327</c:v>
                </c:pt>
                <c:pt idx="437">
                  <c:v>1.000886066844098</c:v>
                </c:pt>
                <c:pt idx="438">
                  <c:v>1.0237559643306327</c:v>
                </c:pt>
                <c:pt idx="439">
                  <c:v>1.0143361909806461</c:v>
                </c:pt>
                <c:pt idx="440">
                  <c:v>1.0143361909806461</c:v>
                </c:pt>
                <c:pt idx="441">
                  <c:v>1.0049164176306595</c:v>
                </c:pt>
                <c:pt idx="442">
                  <c:v>1.0183821632818841</c:v>
                </c:pt>
                <c:pt idx="443">
                  <c:v>1.0237559643306327</c:v>
                </c:pt>
                <c:pt idx="444">
                  <c:v>1.0197256135440711</c:v>
                </c:pt>
                <c:pt idx="445">
                  <c:v>1.0116492904562717</c:v>
                </c:pt>
                <c:pt idx="446">
                  <c:v>0.98204652014412486</c:v>
                </c:pt>
                <c:pt idx="447">
                  <c:v>0.97667271909537623</c:v>
                </c:pt>
                <c:pt idx="448">
                  <c:v>0.97264236830881479</c:v>
                </c:pt>
                <c:pt idx="449">
                  <c:v>0.9995426165819109</c:v>
                </c:pt>
                <c:pt idx="450">
                  <c:v>0.98877939296973716</c:v>
                </c:pt>
                <c:pt idx="451">
                  <c:v>0.99551226579534946</c:v>
                </c:pt>
                <c:pt idx="452">
                  <c:v>0.9995426165819109</c:v>
                </c:pt>
                <c:pt idx="453">
                  <c:v>1.0089623899318974</c:v>
                </c:pt>
                <c:pt idx="454">
                  <c:v>1.0237559643306327</c:v>
                </c:pt>
                <c:pt idx="455">
                  <c:v>1.000886066844098</c:v>
                </c:pt>
                <c:pt idx="456">
                  <c:v>0.9995426165819109</c:v>
                </c:pt>
                <c:pt idx="457">
                  <c:v>0.98609249244536279</c:v>
                </c:pt>
                <c:pt idx="458">
                  <c:v>1.0129927407184589</c:v>
                </c:pt>
                <c:pt idx="459">
                  <c:v>1.0129927407184589</c:v>
                </c:pt>
                <c:pt idx="460">
                  <c:v>0.98609249244536279</c:v>
                </c:pt>
                <c:pt idx="461">
                  <c:v>0.99551226579534946</c:v>
                </c:pt>
                <c:pt idx="462">
                  <c:v>0.99146629349411142</c:v>
                </c:pt>
                <c:pt idx="463">
                  <c:v>0.97398581857100197</c:v>
                </c:pt>
                <c:pt idx="464">
                  <c:v>0.98609249244536279</c:v>
                </c:pt>
                <c:pt idx="465">
                  <c:v>0.97801616935756341</c:v>
                </c:pt>
                <c:pt idx="466">
                  <c:v>0.98743594270754997</c:v>
                </c:pt>
                <c:pt idx="467">
                  <c:v>0.97532926883318904</c:v>
                </c:pt>
                <c:pt idx="468">
                  <c:v>0.9995426165819109</c:v>
                </c:pt>
                <c:pt idx="469">
                  <c:v>0.99415319401848568</c:v>
                </c:pt>
                <c:pt idx="470">
                  <c:v>1.0237559643306327</c:v>
                </c:pt>
                <c:pt idx="471">
                  <c:v>0.97532926883318904</c:v>
                </c:pt>
                <c:pt idx="472">
                  <c:v>1.0076189396697104</c:v>
                </c:pt>
                <c:pt idx="473">
                  <c:v>0.99415319401848568</c:v>
                </c:pt>
                <c:pt idx="474">
                  <c:v>0.99415319401848568</c:v>
                </c:pt>
                <c:pt idx="475">
                  <c:v>1.0143361909806461</c:v>
                </c:pt>
                <c:pt idx="476">
                  <c:v>1.0035729673684723</c:v>
                </c:pt>
                <c:pt idx="477">
                  <c:v>1.0116492904562717</c:v>
                </c:pt>
                <c:pt idx="478">
                  <c:v>0.98474904218317572</c:v>
                </c:pt>
                <c:pt idx="479">
                  <c:v>0.97532926883318904</c:v>
                </c:pt>
                <c:pt idx="480">
                  <c:v>1.0237559643306327</c:v>
                </c:pt>
                <c:pt idx="481">
                  <c:v>1.0062598678928465</c:v>
                </c:pt>
                <c:pt idx="482">
                  <c:v>0.99819916631972372</c:v>
                </c:pt>
                <c:pt idx="483">
                  <c:v>1.0103058401940845</c:v>
                </c:pt>
                <c:pt idx="484">
                  <c:v>0.99146629349411142</c:v>
                </c:pt>
                <c:pt idx="485">
                  <c:v>1.0129927407184589</c:v>
                </c:pt>
                <c:pt idx="486">
                  <c:v>0.97398581857100197</c:v>
                </c:pt>
                <c:pt idx="487">
                  <c:v>0.99012284323192423</c:v>
                </c:pt>
                <c:pt idx="488">
                  <c:v>0.97801616935756341</c:v>
                </c:pt>
                <c:pt idx="489">
                  <c:v>1.0062598678928465</c:v>
                </c:pt>
                <c:pt idx="490">
                  <c:v>1.0129927407184589</c:v>
                </c:pt>
                <c:pt idx="491">
                  <c:v>0.99551226579534946</c:v>
                </c:pt>
                <c:pt idx="492">
                  <c:v>1.0035729673684723</c:v>
                </c:pt>
                <c:pt idx="493">
                  <c:v>0.96187914469664104</c:v>
                </c:pt>
                <c:pt idx="494">
                  <c:v>0.99819916631972372</c:v>
                </c:pt>
                <c:pt idx="495">
                  <c:v>0.98609249244536279</c:v>
                </c:pt>
                <c:pt idx="496">
                  <c:v>0.97128329653195111</c:v>
                </c:pt>
                <c:pt idx="497">
                  <c:v>1.0129927407184589</c:v>
                </c:pt>
                <c:pt idx="498">
                  <c:v>0.95917662265759018</c:v>
                </c:pt>
                <c:pt idx="499">
                  <c:v>0.99146629349411142</c:v>
                </c:pt>
                <c:pt idx="500">
                  <c:v>0.98338997040631193</c:v>
                </c:pt>
                <c:pt idx="501">
                  <c:v>0.95380282160884167</c:v>
                </c:pt>
                <c:pt idx="502">
                  <c:v>0.97128329653195111</c:v>
                </c:pt>
                <c:pt idx="503">
                  <c:v>0.944383048258855</c:v>
                </c:pt>
                <c:pt idx="504">
                  <c:v>0.98070306988193767</c:v>
                </c:pt>
                <c:pt idx="505">
                  <c:v>0.97667271909537623</c:v>
                </c:pt>
                <c:pt idx="506">
                  <c:v>0.98877939296973716</c:v>
                </c:pt>
                <c:pt idx="507">
                  <c:v>0.96859639600757674</c:v>
                </c:pt>
                <c:pt idx="508">
                  <c:v>0.98877939296973716</c:v>
                </c:pt>
                <c:pt idx="509">
                  <c:v>0.94977247082228022</c:v>
                </c:pt>
                <c:pt idx="510">
                  <c:v>0.93900924721010648</c:v>
                </c:pt>
                <c:pt idx="511">
                  <c:v>0.96859639600757674</c:v>
                </c:pt>
                <c:pt idx="512">
                  <c:v>0.98474904218317572</c:v>
                </c:pt>
                <c:pt idx="513">
                  <c:v>0.96187914469664104</c:v>
                </c:pt>
                <c:pt idx="514">
                  <c:v>0.97128329653195111</c:v>
                </c:pt>
                <c:pt idx="515">
                  <c:v>0.96590949548320248</c:v>
                </c:pt>
                <c:pt idx="516">
                  <c:v>0.95917662265759018</c:v>
                </c:pt>
                <c:pt idx="517">
                  <c:v>0.94572649852104218</c:v>
                </c:pt>
                <c:pt idx="518">
                  <c:v>0.96456604522101541</c:v>
                </c:pt>
                <c:pt idx="519">
                  <c:v>0.98743594270754997</c:v>
                </c:pt>
                <c:pt idx="520">
                  <c:v>0.97264236830881479</c:v>
                </c:pt>
                <c:pt idx="521">
                  <c:v>0.957833172395403</c:v>
                </c:pt>
                <c:pt idx="522">
                  <c:v>0.94169614773448074</c:v>
                </c:pt>
                <c:pt idx="523">
                  <c:v>0.98743594270754997</c:v>
                </c:pt>
                <c:pt idx="524">
                  <c:v>0.96725294574538967</c:v>
                </c:pt>
                <c:pt idx="525">
                  <c:v>0.96053569443445397</c:v>
                </c:pt>
                <c:pt idx="526">
                  <c:v>0.95380282160884167</c:v>
                </c:pt>
                <c:pt idx="527">
                  <c:v>0.94706994878322937</c:v>
                </c:pt>
                <c:pt idx="528">
                  <c:v>0.95648972213321592</c:v>
                </c:pt>
                <c:pt idx="529">
                  <c:v>0.91882625024794617</c:v>
                </c:pt>
                <c:pt idx="530">
                  <c:v>0.95648972213321592</c:v>
                </c:pt>
                <c:pt idx="531">
                  <c:v>0.99415319401848568</c:v>
                </c:pt>
                <c:pt idx="532">
                  <c:v>0.96725294574538967</c:v>
                </c:pt>
                <c:pt idx="533">
                  <c:v>0.94572649852104218</c:v>
                </c:pt>
                <c:pt idx="534">
                  <c:v>0.95917662265759018</c:v>
                </c:pt>
                <c:pt idx="535">
                  <c:v>0.95380282160884167</c:v>
                </c:pt>
                <c:pt idx="536">
                  <c:v>0.94035269747229355</c:v>
                </c:pt>
                <c:pt idx="537">
                  <c:v>0.96053569443445397</c:v>
                </c:pt>
                <c:pt idx="538">
                  <c:v>0.97935961961975049</c:v>
                </c:pt>
                <c:pt idx="539">
                  <c:v>0.944383048258855</c:v>
                </c:pt>
                <c:pt idx="540">
                  <c:v>0.944383048258855</c:v>
                </c:pt>
                <c:pt idx="541">
                  <c:v>0.97801616935756341</c:v>
                </c:pt>
                <c:pt idx="542">
                  <c:v>0.94169614773448074</c:v>
                </c:pt>
                <c:pt idx="543">
                  <c:v>0.93900924721010648</c:v>
                </c:pt>
                <c:pt idx="544">
                  <c:v>0.957833172395403</c:v>
                </c:pt>
                <c:pt idx="545">
                  <c:v>0.94572649852104218</c:v>
                </c:pt>
                <c:pt idx="546">
                  <c:v>0.94841339904541644</c:v>
                </c:pt>
                <c:pt idx="547">
                  <c:v>0.944383048258855</c:v>
                </c:pt>
                <c:pt idx="548">
                  <c:v>0.94841339904541644</c:v>
                </c:pt>
                <c:pt idx="549">
                  <c:v>0.91479589946138473</c:v>
                </c:pt>
                <c:pt idx="550">
                  <c:v>0.96993984626976393</c:v>
                </c:pt>
                <c:pt idx="551">
                  <c:v>0.91882625024794617</c:v>
                </c:pt>
                <c:pt idx="552">
                  <c:v>0.93630672517105562</c:v>
                </c:pt>
                <c:pt idx="553">
                  <c:v>0.9094064768979595</c:v>
                </c:pt>
                <c:pt idx="554">
                  <c:v>0.96053569443445397</c:v>
                </c:pt>
                <c:pt idx="555">
                  <c:v>0.91882625024794617</c:v>
                </c:pt>
                <c:pt idx="556">
                  <c:v>0.95648972213321592</c:v>
                </c:pt>
                <c:pt idx="557">
                  <c:v>0.96456604522101541</c:v>
                </c:pt>
                <c:pt idx="558">
                  <c:v>0.94169614773448074</c:v>
                </c:pt>
                <c:pt idx="559">
                  <c:v>0.93900924721010648</c:v>
                </c:pt>
                <c:pt idx="560">
                  <c:v>0.92554350155888188</c:v>
                </c:pt>
                <c:pt idx="561">
                  <c:v>0.90806302663577243</c:v>
                </c:pt>
                <c:pt idx="562">
                  <c:v>0.92420005129669469</c:v>
                </c:pt>
                <c:pt idx="563">
                  <c:v>0.9511159210844673</c:v>
                </c:pt>
                <c:pt idx="564">
                  <c:v>0.92420005129669469</c:v>
                </c:pt>
                <c:pt idx="565">
                  <c:v>0.91613934972357181</c:v>
                </c:pt>
                <c:pt idx="566">
                  <c:v>0.94977247082228022</c:v>
                </c:pt>
                <c:pt idx="567">
                  <c:v>0.89326945223703724</c:v>
                </c:pt>
                <c:pt idx="568">
                  <c:v>0.91209337742233376</c:v>
                </c:pt>
                <c:pt idx="569">
                  <c:v>0.90537612611139806</c:v>
                </c:pt>
                <c:pt idx="570">
                  <c:v>0.90537612611139806</c:v>
                </c:pt>
                <c:pt idx="571">
                  <c:v>0.91479589946138473</c:v>
                </c:pt>
                <c:pt idx="572">
                  <c:v>0.93093292412230699</c:v>
                </c:pt>
                <c:pt idx="573">
                  <c:v>0.89864325328578576</c:v>
                </c:pt>
                <c:pt idx="574">
                  <c:v>0.91209337742233376</c:v>
                </c:pt>
                <c:pt idx="575">
                  <c:v>0.90133015381016013</c:v>
                </c:pt>
                <c:pt idx="576">
                  <c:v>0.91479589946138473</c:v>
                </c:pt>
                <c:pt idx="577">
                  <c:v>0.92016970051013325</c:v>
                </c:pt>
                <c:pt idx="578">
                  <c:v>0.92824602359793273</c:v>
                </c:pt>
                <c:pt idx="579">
                  <c:v>0.89326945223703724</c:v>
                </c:pt>
                <c:pt idx="580">
                  <c:v>0.90403267584921099</c:v>
                </c:pt>
                <c:pt idx="581">
                  <c:v>0.92420005129669469</c:v>
                </c:pt>
                <c:pt idx="582">
                  <c:v>0.86366668192489027</c:v>
                </c:pt>
                <c:pt idx="583">
                  <c:v>0.89326945223703724</c:v>
                </c:pt>
                <c:pt idx="584">
                  <c:v>0.88788002967361201</c:v>
                </c:pt>
                <c:pt idx="585">
                  <c:v>0.87308645527487694</c:v>
                </c:pt>
                <c:pt idx="586">
                  <c:v>0.87846025632362545</c:v>
                </c:pt>
                <c:pt idx="587">
                  <c:v>0.86097978140051601</c:v>
                </c:pt>
                <c:pt idx="588">
                  <c:v>0.88116277836267631</c:v>
                </c:pt>
                <c:pt idx="589">
                  <c:v>0.81523998642744677</c:v>
                </c:pt>
                <c:pt idx="590">
                  <c:v>0.83810988391398134</c:v>
                </c:pt>
                <c:pt idx="591">
                  <c:v>0.83810988391398134</c:v>
                </c:pt>
                <c:pt idx="592">
                  <c:v>0.83945333417616852</c:v>
                </c:pt>
                <c:pt idx="593">
                  <c:v>0.84214023470054278</c:v>
                </c:pt>
                <c:pt idx="594">
                  <c:v>0.83542298338960708</c:v>
                </c:pt>
                <c:pt idx="595">
                  <c:v>0.7789199648043641</c:v>
                </c:pt>
                <c:pt idx="596">
                  <c:v>0.76008041810439098</c:v>
                </c:pt>
                <c:pt idx="597">
                  <c:v>0.76276731862876523</c:v>
                </c:pt>
                <c:pt idx="598">
                  <c:v>0.74259994318128153</c:v>
                </c:pt>
                <c:pt idx="599">
                  <c:v>0.75334754527877867</c:v>
                </c:pt>
                <c:pt idx="600">
                  <c:v>0.73586707035566923</c:v>
                </c:pt>
                <c:pt idx="601">
                  <c:v>0.69415762616916132</c:v>
                </c:pt>
                <c:pt idx="602">
                  <c:v>0.72241694621912111</c:v>
                </c:pt>
                <c:pt idx="603">
                  <c:v>0.69147072564478707</c:v>
                </c:pt>
                <c:pt idx="604">
                  <c:v>0.68070750203261332</c:v>
                </c:pt>
                <c:pt idx="605">
                  <c:v>0.63093735627298264</c:v>
                </c:pt>
                <c:pt idx="606">
                  <c:v>0.64841783119609209</c:v>
                </c:pt>
                <c:pt idx="607">
                  <c:v>0.62554793370955752</c:v>
                </c:pt>
                <c:pt idx="608">
                  <c:v>0.6134412598351966</c:v>
                </c:pt>
                <c:pt idx="609">
                  <c:v>0.5784646884743011</c:v>
                </c:pt>
                <c:pt idx="610">
                  <c:v>0.55693824124995372</c:v>
                </c:pt>
                <c:pt idx="611">
                  <c:v>0.55964076328900458</c:v>
                </c:pt>
                <c:pt idx="612">
                  <c:v>0.55290789046339228</c:v>
                </c:pt>
                <c:pt idx="613">
                  <c:v>0.53406834376341905</c:v>
                </c:pt>
                <c:pt idx="614">
                  <c:v>0.51658786884030961</c:v>
                </c:pt>
                <c:pt idx="615">
                  <c:v>0.48429819800378837</c:v>
                </c:pt>
                <c:pt idx="616">
                  <c:v>0.46142830051725375</c:v>
                </c:pt>
                <c:pt idx="617">
                  <c:v>0.46277175077944094</c:v>
                </c:pt>
                <c:pt idx="618">
                  <c:v>0.45335197742945432</c:v>
                </c:pt>
                <c:pt idx="619">
                  <c:v>0.44663472611851862</c:v>
                </c:pt>
                <c:pt idx="620">
                  <c:v>0.43452805224415775</c:v>
                </c:pt>
                <c:pt idx="621">
                  <c:v>0.3928186080576499</c:v>
                </c:pt>
                <c:pt idx="622">
                  <c:v>0.39686458035888794</c:v>
                </c:pt>
                <c:pt idx="623">
                  <c:v>0.3928186080576499</c:v>
                </c:pt>
                <c:pt idx="624">
                  <c:v>0.36860526030892815</c:v>
                </c:pt>
                <c:pt idx="625">
                  <c:v>0.35515513617238015</c:v>
                </c:pt>
                <c:pt idx="626">
                  <c:v>0.32689581612242036</c:v>
                </c:pt>
                <c:pt idx="627">
                  <c:v>0.34573536282239353</c:v>
                </c:pt>
                <c:pt idx="628">
                  <c:v>0.31478914224805948</c:v>
                </c:pt>
                <c:pt idx="629">
                  <c:v>0.31883511454929753</c:v>
                </c:pt>
                <c:pt idx="630">
                  <c:v>0.29730866732495004</c:v>
                </c:pt>
                <c:pt idx="631">
                  <c:v>0.28923234423715055</c:v>
                </c:pt>
                <c:pt idx="632">
                  <c:v>0.3067284406749366</c:v>
                </c:pt>
                <c:pt idx="633">
                  <c:v>0.27712567036278968</c:v>
                </c:pt>
                <c:pt idx="634">
                  <c:v>0.27309531957622829</c:v>
                </c:pt>
                <c:pt idx="635">
                  <c:v>0.2394621984775199</c:v>
                </c:pt>
                <c:pt idx="636">
                  <c:v>0.2515688723518808</c:v>
                </c:pt>
                <c:pt idx="637">
                  <c:v>0.24483599952626847</c:v>
                </c:pt>
                <c:pt idx="638">
                  <c:v>0.2327293256519076</c:v>
                </c:pt>
                <c:pt idx="639">
                  <c:v>0.21524885072879815</c:v>
                </c:pt>
                <c:pt idx="640">
                  <c:v>0.21793575125317244</c:v>
                </c:pt>
                <c:pt idx="641">
                  <c:v>0.22330955230192101</c:v>
                </c:pt>
                <c:pt idx="642">
                  <c:v>0.19909620455319924</c:v>
                </c:pt>
                <c:pt idx="643">
                  <c:v>0.20043965481538639</c:v>
                </c:pt>
                <c:pt idx="644">
                  <c:v>0.18564608041665123</c:v>
                </c:pt>
                <c:pt idx="645">
                  <c:v>0.17756975732885177</c:v>
                </c:pt>
                <c:pt idx="646">
                  <c:v>0.17756975732885177</c:v>
                </c:pt>
                <c:pt idx="647">
                  <c:v>0.18564608041665123</c:v>
                </c:pt>
                <c:pt idx="648">
                  <c:v>0.16950905575572892</c:v>
                </c:pt>
                <c:pt idx="649">
                  <c:v>0.15605893161918089</c:v>
                </c:pt>
                <c:pt idx="650">
                  <c:v>0.14798260853138145</c:v>
                </c:pt>
                <c:pt idx="651">
                  <c:v>0.15335640958013003</c:v>
                </c:pt>
                <c:pt idx="652">
                  <c:v>0.14124973570576912</c:v>
                </c:pt>
                <c:pt idx="653">
                  <c:v>0.14932605879356858</c:v>
                </c:pt>
                <c:pt idx="654">
                  <c:v>0.12914306183140825</c:v>
                </c:pt>
                <c:pt idx="655">
                  <c:v>0.12376926078265968</c:v>
                </c:pt>
                <c:pt idx="656">
                  <c:v>0.12242581052047254</c:v>
                </c:pt>
                <c:pt idx="657">
                  <c:v>0.12914306183140825</c:v>
                </c:pt>
                <c:pt idx="658">
                  <c:v>0.11434948743267309</c:v>
                </c:pt>
                <c:pt idx="659">
                  <c:v>0.11569293769486023</c:v>
                </c:pt>
                <c:pt idx="660">
                  <c:v>0.11972328848142166</c:v>
                </c:pt>
                <c:pt idx="661">
                  <c:v>0.10089936329612506</c:v>
                </c:pt>
                <c:pt idx="662">
                  <c:v>0.10492971408268649</c:v>
                </c:pt>
                <c:pt idx="663">
                  <c:v>0.10089936329612506</c:v>
                </c:pt>
                <c:pt idx="664">
                  <c:v>0.10761661460706078</c:v>
                </c:pt>
                <c:pt idx="665">
                  <c:v>8.8792689421764187E-2</c:v>
                </c:pt>
                <c:pt idx="666">
                  <c:v>0.10358626382049935</c:v>
                </c:pt>
                <c:pt idx="667">
                  <c:v>9.2823040208325616E-2</c:v>
                </c:pt>
                <c:pt idx="668">
                  <c:v>8.3403266858339015E-2</c:v>
                </c:pt>
                <c:pt idx="669">
                  <c:v>9.4166490470512759E-2</c:v>
                </c:pt>
                <c:pt idx="670">
                  <c:v>8.4746717120526158E-2</c:v>
                </c:pt>
                <c:pt idx="671">
                  <c:v>8.0716366333964729E-2</c:v>
                </c:pt>
                <c:pt idx="672">
                  <c:v>8.0716366333964729E-2</c:v>
                </c:pt>
                <c:pt idx="673">
                  <c:v>6.5922791935229569E-2</c:v>
                </c:pt>
                <c:pt idx="674">
                  <c:v>6.3220269896178682E-2</c:v>
                </c:pt>
                <c:pt idx="675">
                  <c:v>8.4746717120526158E-2</c:v>
                </c:pt>
                <c:pt idx="676">
                  <c:v>7.1296592983978141E-2</c:v>
                </c:pt>
                <c:pt idx="677">
                  <c:v>7.1296592983978141E-2</c:v>
                </c:pt>
                <c:pt idx="678">
                  <c:v>7.1296592983978141E-2</c:v>
                </c:pt>
                <c:pt idx="679">
                  <c:v>6.0533369371804403E-2</c:v>
                </c:pt>
                <c:pt idx="680">
                  <c:v>6.4579341673042426E-2</c:v>
                </c:pt>
                <c:pt idx="681">
                  <c:v>6.4579341673042426E-2</c:v>
                </c:pt>
                <c:pt idx="682">
                  <c:v>7.3983493508352427E-2</c:v>
                </c:pt>
                <c:pt idx="683">
                  <c:v>5.3816118060868688E-2</c:v>
                </c:pt>
                <c:pt idx="684">
                  <c:v>6.1876819633991546E-2</c:v>
                </c:pt>
                <c:pt idx="685">
                  <c:v>6.9953142721790998E-2</c:v>
                </c:pt>
                <c:pt idx="686">
                  <c:v>5.5159568323055831E-2</c:v>
                </c:pt>
                <c:pt idx="687">
                  <c:v>6.1876819633991546E-2</c:v>
                </c:pt>
                <c:pt idx="688">
                  <c:v>6.3220269896178682E-2</c:v>
                </c:pt>
                <c:pt idx="689">
                  <c:v>5.3816118060868688E-2</c:v>
                </c:pt>
                <c:pt idx="690">
                  <c:v>5.918991910961726E-2</c:v>
                </c:pt>
                <c:pt idx="691">
                  <c:v>5.5159568323055831E-2</c:v>
                </c:pt>
                <c:pt idx="692">
                  <c:v>5.2472667798681545E-2</c:v>
                </c:pt>
                <c:pt idx="693">
                  <c:v>4.8426695497443523E-2</c:v>
                </c:pt>
                <c:pt idx="694">
                  <c:v>4.3052894448694951E-2</c:v>
                </c:pt>
                <c:pt idx="695">
                  <c:v>6.7266242197416712E-2</c:v>
                </c:pt>
                <c:pt idx="696">
                  <c:v>5.3816118060868688E-2</c:v>
                </c:pt>
                <c:pt idx="697">
                  <c:v>4.708324523525638E-2</c:v>
                </c:pt>
                <c:pt idx="698">
                  <c:v>5.1113596021817809E-2</c:v>
                </c:pt>
                <c:pt idx="699">
                  <c:v>4.5739794973069237E-2</c:v>
                </c:pt>
                <c:pt idx="700">
                  <c:v>4.9770145759630666E-2</c:v>
                </c:pt>
                <c:pt idx="701">
                  <c:v>4.9770145759630666E-2</c:v>
                </c:pt>
                <c:pt idx="702">
                  <c:v>3.7663471885269785E-2</c:v>
                </c:pt>
                <c:pt idx="703">
                  <c:v>4.4396344710882094E-2</c:v>
                </c:pt>
                <c:pt idx="704">
                  <c:v>4.4396344710882094E-2</c:v>
                </c:pt>
                <c:pt idx="705">
                  <c:v>4.0365993924320664E-2</c:v>
                </c:pt>
                <c:pt idx="706">
                  <c:v>4.3052894448694951E-2</c:v>
                </c:pt>
                <c:pt idx="707">
                  <c:v>4.8426695497443523E-2</c:v>
                </c:pt>
                <c:pt idx="708">
                  <c:v>5.5159568323055831E-2</c:v>
                </c:pt>
                <c:pt idx="709">
                  <c:v>4.1709444186507807E-2</c:v>
                </c:pt>
                <c:pt idx="710">
                  <c:v>4.0365993924320664E-2</c:v>
                </c:pt>
                <c:pt idx="711">
                  <c:v>3.2289670836521213E-2</c:v>
                </c:pt>
                <c:pt idx="712">
                  <c:v>4.5739794973069237E-2</c:v>
                </c:pt>
                <c:pt idx="713">
                  <c:v>3.9006922147456928E-2</c:v>
                </c:pt>
                <c:pt idx="714">
                  <c:v>4.1709444186507807E-2</c:v>
                </c:pt>
                <c:pt idx="715">
                  <c:v>3.3633121098708356E-2</c:v>
                </c:pt>
                <c:pt idx="716">
                  <c:v>3.9006922147456928E-2</c:v>
                </c:pt>
                <c:pt idx="717">
                  <c:v>3.9006922147456928E-2</c:v>
                </c:pt>
                <c:pt idx="718">
                  <c:v>4.5739794973069237E-2</c:v>
                </c:pt>
                <c:pt idx="719">
                  <c:v>4.8426695497443523E-2</c:v>
                </c:pt>
                <c:pt idx="720">
                  <c:v>3.7663471885269785E-2</c:v>
                </c:pt>
                <c:pt idx="721">
                  <c:v>4.0365993924320664E-2</c:v>
                </c:pt>
                <c:pt idx="722">
                  <c:v>4.0365993924320664E-2</c:v>
                </c:pt>
                <c:pt idx="723">
                  <c:v>3.2289670836521213E-2</c:v>
                </c:pt>
                <c:pt idx="724">
                  <c:v>3.4976571360895499E-2</c:v>
                </c:pt>
                <c:pt idx="725">
                  <c:v>4.0365993924320664E-2</c:v>
                </c:pt>
                <c:pt idx="726">
                  <c:v>4.0365993924320664E-2</c:v>
                </c:pt>
                <c:pt idx="727">
                  <c:v>3.7663471885269785E-2</c:v>
                </c:pt>
                <c:pt idx="728">
                  <c:v>4.1709444186507807E-2</c:v>
                </c:pt>
                <c:pt idx="729">
                  <c:v>3.6320021623082642E-2</c:v>
                </c:pt>
                <c:pt idx="730">
                  <c:v>3.2289670836521213E-2</c:v>
                </c:pt>
                <c:pt idx="731">
                  <c:v>3.094622057433407E-2</c:v>
                </c:pt>
                <c:pt idx="732">
                  <c:v>3.094622057433407E-2</c:v>
                </c:pt>
                <c:pt idx="733">
                  <c:v>2.2869897486534618E-2</c:v>
                </c:pt>
                <c:pt idx="734">
                  <c:v>3.3633121098708356E-2</c:v>
                </c:pt>
                <c:pt idx="735">
                  <c:v>4.1709444186507807E-2</c:v>
                </c:pt>
                <c:pt idx="736">
                  <c:v>3.9006922147456928E-2</c:v>
                </c:pt>
                <c:pt idx="737">
                  <c:v>3.3633121098708356E-2</c:v>
                </c:pt>
                <c:pt idx="738">
                  <c:v>3.6320021623082642E-2</c:v>
                </c:pt>
                <c:pt idx="739">
                  <c:v>3.9006922147456928E-2</c:v>
                </c:pt>
                <c:pt idx="740">
                  <c:v>4.3052894448694951E-2</c:v>
                </c:pt>
                <c:pt idx="741">
                  <c:v>3.4976571360895499E-2</c:v>
                </c:pt>
                <c:pt idx="742">
                  <c:v>3.7663471885269785E-2</c:v>
                </c:pt>
                <c:pt idx="743">
                  <c:v>3.4976571360895499E-2</c:v>
                </c:pt>
                <c:pt idx="744">
                  <c:v>3.3633121098708356E-2</c:v>
                </c:pt>
                <c:pt idx="745">
                  <c:v>3.3633121098708356E-2</c:v>
                </c:pt>
                <c:pt idx="746">
                  <c:v>2.1526447224347475E-2</c:v>
                </c:pt>
                <c:pt idx="747">
                  <c:v>3.4976571360895499E-2</c:v>
                </c:pt>
                <c:pt idx="748">
                  <c:v>4.1709444186507807E-2</c:v>
                </c:pt>
                <c:pt idx="749">
                  <c:v>3.3633121098708356E-2</c:v>
                </c:pt>
                <c:pt idx="750">
                  <c:v>3.2289670836521213E-2</c:v>
                </c:pt>
                <c:pt idx="751">
                  <c:v>3.3633121098708356E-2</c:v>
                </c:pt>
                <c:pt idx="752">
                  <c:v>2.8243698535283187E-2</c:v>
                </c:pt>
                <c:pt idx="753">
                  <c:v>3.9006922147456928E-2</c:v>
                </c:pt>
                <c:pt idx="754">
                  <c:v>2.6900248273096047E-2</c:v>
                </c:pt>
                <c:pt idx="755">
                  <c:v>4.708324523525638E-2</c:v>
                </c:pt>
                <c:pt idx="756">
                  <c:v>3.2289670836521213E-2</c:v>
                </c:pt>
                <c:pt idx="757">
                  <c:v>4.5739794973069237E-2</c:v>
                </c:pt>
                <c:pt idx="758">
                  <c:v>4.3052894448694951E-2</c:v>
                </c:pt>
                <c:pt idx="759">
                  <c:v>4.5739794973069237E-2</c:v>
                </c:pt>
                <c:pt idx="760">
                  <c:v>5.1113596021817809E-2</c:v>
                </c:pt>
                <c:pt idx="761">
                  <c:v>4.5739794973069237E-2</c:v>
                </c:pt>
                <c:pt idx="762">
                  <c:v>5.3816118060868688E-2</c:v>
                </c:pt>
                <c:pt idx="763">
                  <c:v>4.1709444186507807E-2</c:v>
                </c:pt>
                <c:pt idx="764">
                  <c:v>5.3816118060868688E-2</c:v>
                </c:pt>
                <c:pt idx="765">
                  <c:v>4.1709444186507807E-2</c:v>
                </c:pt>
                <c:pt idx="766">
                  <c:v>4.3052894448694951E-2</c:v>
                </c:pt>
                <c:pt idx="767">
                  <c:v>4.4396344710882094E-2</c:v>
                </c:pt>
                <c:pt idx="768">
                  <c:v>3.7663471885269785E-2</c:v>
                </c:pt>
                <c:pt idx="769">
                  <c:v>5.6503018585242974E-2</c:v>
                </c:pt>
                <c:pt idx="770">
                  <c:v>5.2472667798681545E-2</c:v>
                </c:pt>
                <c:pt idx="771">
                  <c:v>4.1709444186507807E-2</c:v>
                </c:pt>
                <c:pt idx="772">
                  <c:v>5.2472667798681545E-2</c:v>
                </c:pt>
                <c:pt idx="773">
                  <c:v>5.3816118060868688E-2</c:v>
                </c:pt>
                <c:pt idx="774">
                  <c:v>4.8426695497443523E-2</c:v>
                </c:pt>
                <c:pt idx="775">
                  <c:v>4.8426695497443523E-2</c:v>
                </c:pt>
                <c:pt idx="776">
                  <c:v>4.5739794973069237E-2</c:v>
                </c:pt>
                <c:pt idx="777">
                  <c:v>4.8426695497443523E-2</c:v>
                </c:pt>
                <c:pt idx="778">
                  <c:v>4.9770145759630666E-2</c:v>
                </c:pt>
                <c:pt idx="779">
                  <c:v>4.8426695497443523E-2</c:v>
                </c:pt>
                <c:pt idx="780">
                  <c:v>4.5739794973069237E-2</c:v>
                </c:pt>
                <c:pt idx="781">
                  <c:v>5.3816118060868688E-2</c:v>
                </c:pt>
                <c:pt idx="782">
                  <c:v>4.8426695497443523E-2</c:v>
                </c:pt>
                <c:pt idx="783">
                  <c:v>4.9770145759630666E-2</c:v>
                </c:pt>
                <c:pt idx="784">
                  <c:v>4.4396344710882094E-2</c:v>
                </c:pt>
                <c:pt idx="785">
                  <c:v>4.4396344710882094E-2</c:v>
                </c:pt>
                <c:pt idx="786">
                  <c:v>4.0365993924320664E-2</c:v>
                </c:pt>
                <c:pt idx="787">
                  <c:v>4.3052894448694951E-2</c:v>
                </c:pt>
                <c:pt idx="788">
                  <c:v>4.3052894448694951E-2</c:v>
                </c:pt>
                <c:pt idx="789">
                  <c:v>4.4396344710882094E-2</c:v>
                </c:pt>
                <c:pt idx="790">
                  <c:v>5.2472667798681545E-2</c:v>
                </c:pt>
                <c:pt idx="791">
                  <c:v>5.2472667798681545E-2</c:v>
                </c:pt>
                <c:pt idx="792">
                  <c:v>4.4396344710882094E-2</c:v>
                </c:pt>
                <c:pt idx="793">
                  <c:v>5.2472667798681545E-2</c:v>
                </c:pt>
                <c:pt idx="794">
                  <c:v>4.3052894448694951E-2</c:v>
                </c:pt>
                <c:pt idx="795">
                  <c:v>3.2289670836521213E-2</c:v>
                </c:pt>
                <c:pt idx="796">
                  <c:v>6.3220269896178682E-2</c:v>
                </c:pt>
                <c:pt idx="797">
                  <c:v>4.3052894448694951E-2</c:v>
                </c:pt>
                <c:pt idx="798">
                  <c:v>6.3220269896178682E-2</c:v>
                </c:pt>
                <c:pt idx="799">
                  <c:v>6.0533369371804403E-2</c:v>
                </c:pt>
                <c:pt idx="800">
                  <c:v>5.2472667798681545E-2</c:v>
                </c:pt>
                <c:pt idx="801">
                  <c:v>4.8426695497443523E-2</c:v>
                </c:pt>
                <c:pt idx="802">
                  <c:v>4.5739794973069237E-2</c:v>
                </c:pt>
                <c:pt idx="803">
                  <c:v>4.1709444186507807E-2</c:v>
                </c:pt>
                <c:pt idx="804">
                  <c:v>4.8426695497443523E-2</c:v>
                </c:pt>
                <c:pt idx="805">
                  <c:v>3.7663471885269785E-2</c:v>
                </c:pt>
                <c:pt idx="806">
                  <c:v>4.9770145759630666E-2</c:v>
                </c:pt>
                <c:pt idx="807">
                  <c:v>4.1709444186507807E-2</c:v>
                </c:pt>
                <c:pt idx="808">
                  <c:v>4.3052894448694951E-2</c:v>
                </c:pt>
                <c:pt idx="809">
                  <c:v>3.3633121098708356E-2</c:v>
                </c:pt>
                <c:pt idx="810">
                  <c:v>3.7663471885269785E-2</c:v>
                </c:pt>
                <c:pt idx="811">
                  <c:v>3.9006922147456928E-2</c:v>
                </c:pt>
                <c:pt idx="812">
                  <c:v>3.2289670836521213E-2</c:v>
                </c:pt>
                <c:pt idx="813">
                  <c:v>3.7663471885269785E-2</c:v>
                </c:pt>
                <c:pt idx="814">
                  <c:v>4.3052894448694951E-2</c:v>
                </c:pt>
                <c:pt idx="815">
                  <c:v>4.1709444186507807E-2</c:v>
                </c:pt>
                <c:pt idx="816">
                  <c:v>3.2289670836521213E-2</c:v>
                </c:pt>
                <c:pt idx="817">
                  <c:v>3.3633121098708356E-2</c:v>
                </c:pt>
                <c:pt idx="818">
                  <c:v>3.2289670836521213E-2</c:v>
                </c:pt>
                <c:pt idx="819">
                  <c:v>3.4976571360895499E-2</c:v>
                </c:pt>
                <c:pt idx="820">
                  <c:v>3.4976571360895499E-2</c:v>
                </c:pt>
                <c:pt idx="821">
                  <c:v>3.3633121098708356E-2</c:v>
                </c:pt>
                <c:pt idx="822">
                  <c:v>2.8243698535283187E-2</c:v>
                </c:pt>
                <c:pt idx="823">
                  <c:v>3.2289670836521213E-2</c:v>
                </c:pt>
                <c:pt idx="824">
                  <c:v>2.6900248273096047E-2</c:v>
                </c:pt>
                <c:pt idx="825">
                  <c:v>2.8243698535283187E-2</c:v>
                </c:pt>
                <c:pt idx="826">
                  <c:v>2.8243698535283187E-2</c:v>
                </c:pt>
                <c:pt idx="827">
                  <c:v>2.9602770312146927E-2</c:v>
                </c:pt>
                <c:pt idx="828">
                  <c:v>3.2289670836521213E-2</c:v>
                </c:pt>
                <c:pt idx="829">
                  <c:v>2.8243698535283187E-2</c:v>
                </c:pt>
                <c:pt idx="830">
                  <c:v>4.0365993924320664E-2</c:v>
                </c:pt>
                <c:pt idx="831">
                  <c:v>2.5556798010908904E-2</c:v>
                </c:pt>
                <c:pt idx="832">
                  <c:v>3.3633121098708356E-2</c:v>
                </c:pt>
                <c:pt idx="833">
                  <c:v>2.9602770312146927E-2</c:v>
                </c:pt>
                <c:pt idx="834">
                  <c:v>2.4213347748721761E-2</c:v>
                </c:pt>
                <c:pt idx="835">
                  <c:v>3.3633121098708356E-2</c:v>
                </c:pt>
                <c:pt idx="836">
                  <c:v>3.3633121098708356E-2</c:v>
                </c:pt>
                <c:pt idx="837">
                  <c:v>2.9602770312146927E-2</c:v>
                </c:pt>
                <c:pt idx="838">
                  <c:v>2.2869897486534618E-2</c:v>
                </c:pt>
                <c:pt idx="839">
                  <c:v>3.2289670836521213E-2</c:v>
                </c:pt>
                <c:pt idx="840">
                  <c:v>2.6900248273096047E-2</c:v>
                </c:pt>
                <c:pt idx="841">
                  <c:v>2.8243698535283187E-2</c:v>
                </c:pt>
                <c:pt idx="842">
                  <c:v>2.9602770312146927E-2</c:v>
                </c:pt>
                <c:pt idx="843">
                  <c:v>2.4213347748721761E-2</c:v>
                </c:pt>
                <c:pt idx="844">
                  <c:v>2.5556798010908904E-2</c:v>
                </c:pt>
                <c:pt idx="845">
                  <c:v>2.8243698535283187E-2</c:v>
                </c:pt>
                <c:pt idx="846">
                  <c:v>2.5556798010908904E-2</c:v>
                </c:pt>
                <c:pt idx="847">
                  <c:v>2.9602770312146927E-2</c:v>
                </c:pt>
                <c:pt idx="848">
                  <c:v>2.5556798010908904E-2</c:v>
                </c:pt>
                <c:pt idx="849">
                  <c:v>2.0182996962160332E-2</c:v>
                </c:pt>
                <c:pt idx="850">
                  <c:v>2.1526447224347475E-2</c:v>
                </c:pt>
                <c:pt idx="851">
                  <c:v>2.1526447224347475E-2</c:v>
                </c:pt>
                <c:pt idx="852">
                  <c:v>2.8243698535283187E-2</c:v>
                </c:pt>
                <c:pt idx="853">
                  <c:v>1.4793574398735165E-2</c:v>
                </c:pt>
                <c:pt idx="854">
                  <c:v>2.5556798010908904E-2</c:v>
                </c:pt>
                <c:pt idx="855">
                  <c:v>2.1526447224347475E-2</c:v>
                </c:pt>
                <c:pt idx="856">
                  <c:v>1.7496096437786046E-2</c:v>
                </c:pt>
                <c:pt idx="857">
                  <c:v>2.4213347748721761E-2</c:v>
                </c:pt>
                <c:pt idx="858">
                  <c:v>2.4213347748721761E-2</c:v>
                </c:pt>
                <c:pt idx="859">
                  <c:v>2.4213347748721761E-2</c:v>
                </c:pt>
                <c:pt idx="860">
                  <c:v>2.0182996962160332E-2</c:v>
                </c:pt>
                <c:pt idx="861">
                  <c:v>1.4793574398735165E-2</c:v>
                </c:pt>
                <c:pt idx="862">
                  <c:v>2.1526447224347475E-2</c:v>
                </c:pt>
                <c:pt idx="863">
                  <c:v>2.1526447224347475E-2</c:v>
                </c:pt>
                <c:pt idx="864">
                  <c:v>2.1526447224347475E-2</c:v>
                </c:pt>
                <c:pt idx="865">
                  <c:v>2.1526447224347475E-2</c:v>
                </c:pt>
                <c:pt idx="866">
                  <c:v>1.7496096437786046E-2</c:v>
                </c:pt>
                <c:pt idx="867">
                  <c:v>1.613702466092231E-2</c:v>
                </c:pt>
                <c:pt idx="868">
                  <c:v>1.8839546699973189E-2</c:v>
                </c:pt>
                <c:pt idx="869">
                  <c:v>1.7496096437786046E-2</c:v>
                </c:pt>
                <c:pt idx="870">
                  <c:v>1.613702466092231E-2</c:v>
                </c:pt>
                <c:pt idx="871">
                  <c:v>1.2106673874360881E-2</c:v>
                </c:pt>
                <c:pt idx="872">
                  <c:v>1.3450124136548024E-2</c:v>
                </c:pt>
                <c:pt idx="873">
                  <c:v>1.3450124136548024E-2</c:v>
                </c:pt>
                <c:pt idx="874">
                  <c:v>1.8839546699973189E-2</c:v>
                </c:pt>
                <c:pt idx="875">
                  <c:v>1.0763223612173738E-2</c:v>
                </c:pt>
                <c:pt idx="876">
                  <c:v>1.613702466092231E-2</c:v>
                </c:pt>
                <c:pt idx="877">
                  <c:v>1.2106673874360881E-2</c:v>
                </c:pt>
                <c:pt idx="878">
                  <c:v>1.0763223612173738E-2</c:v>
                </c:pt>
                <c:pt idx="879">
                  <c:v>2.4213347748721761E-2</c:v>
                </c:pt>
                <c:pt idx="880">
                  <c:v>1.0763223612173738E-2</c:v>
                </c:pt>
                <c:pt idx="881">
                  <c:v>6.7328728256123085E-3</c:v>
                </c:pt>
                <c:pt idx="882">
                  <c:v>1.4793574398735165E-2</c:v>
                </c:pt>
                <c:pt idx="883">
                  <c:v>1.2106673874360881E-2</c:v>
                </c:pt>
                <c:pt idx="884">
                  <c:v>1.4793574398735165E-2</c:v>
                </c:pt>
                <c:pt idx="885">
                  <c:v>8.0763230877994516E-3</c:v>
                </c:pt>
                <c:pt idx="886">
                  <c:v>1.4793574398735165E-2</c:v>
                </c:pt>
                <c:pt idx="887">
                  <c:v>1.0763223612173738E-2</c:v>
                </c:pt>
                <c:pt idx="888">
                  <c:v>1.2106673874360881E-2</c:v>
                </c:pt>
                <c:pt idx="889">
                  <c:v>6.7328728256123085E-3</c:v>
                </c:pt>
                <c:pt idx="890">
                  <c:v>6.7328728256123085E-3</c:v>
                </c:pt>
                <c:pt idx="891">
                  <c:v>9.4197733499865946E-3</c:v>
                </c:pt>
                <c:pt idx="892">
                  <c:v>1.4793574398735165E-2</c:v>
                </c:pt>
                <c:pt idx="893">
                  <c:v>1.2106673874360881E-2</c:v>
                </c:pt>
                <c:pt idx="894">
                  <c:v>1.4793574398735165E-2</c:v>
                </c:pt>
                <c:pt idx="895">
                  <c:v>2.6869005243742856E-3</c:v>
                </c:pt>
                <c:pt idx="896">
                  <c:v>1.4793574398735165E-2</c:v>
                </c:pt>
                <c:pt idx="897">
                  <c:v>1.613702466092231E-2</c:v>
                </c:pt>
                <c:pt idx="898">
                  <c:v>9.4197733499865946E-3</c:v>
                </c:pt>
                <c:pt idx="899">
                  <c:v>1.4793574398735165E-2</c:v>
                </c:pt>
                <c:pt idx="900">
                  <c:v>1.2106673874360881E-2</c:v>
                </c:pt>
                <c:pt idx="901">
                  <c:v>9.4197733499865946E-3</c:v>
                </c:pt>
                <c:pt idx="902">
                  <c:v>2.6869005243742856E-3</c:v>
                </c:pt>
                <c:pt idx="903">
                  <c:v>1.8839546699973189E-2</c:v>
                </c:pt>
                <c:pt idx="904">
                  <c:v>1.4793574398735165E-2</c:v>
                </c:pt>
                <c:pt idx="905">
                  <c:v>4.0303507865614282E-3</c:v>
                </c:pt>
                <c:pt idx="906">
                  <c:v>9.4197733499865946E-3</c:v>
                </c:pt>
                <c:pt idx="907">
                  <c:v>6.7328728256123085E-3</c:v>
                </c:pt>
                <c:pt idx="908">
                  <c:v>1.3450124136548024E-2</c:v>
                </c:pt>
                <c:pt idx="909">
                  <c:v>1.4793574398735165E-2</c:v>
                </c:pt>
                <c:pt idx="910">
                  <c:v>1.2106673874360881E-2</c:v>
                </c:pt>
                <c:pt idx="911">
                  <c:v>6.7328728256123085E-3</c:v>
                </c:pt>
                <c:pt idx="912">
                  <c:v>4.0303507865614282E-3</c:v>
                </c:pt>
                <c:pt idx="913">
                  <c:v>1.0763223612173738E-2</c:v>
                </c:pt>
                <c:pt idx="914">
                  <c:v>1.3434502621871428E-3</c:v>
                </c:pt>
                <c:pt idx="915">
                  <c:v>1.3434502621871428E-3</c:v>
                </c:pt>
                <c:pt idx="916">
                  <c:v>1.0763223612173738E-2</c:v>
                </c:pt>
                <c:pt idx="917">
                  <c:v>0</c:v>
                </c:pt>
                <c:pt idx="918">
                  <c:v>5.3738010487485713E-3</c:v>
                </c:pt>
                <c:pt idx="919">
                  <c:v>2.6869005243742856E-3</c:v>
                </c:pt>
                <c:pt idx="920">
                  <c:v>4.0303507865614282E-3</c:v>
                </c:pt>
                <c:pt idx="921">
                  <c:v>8.0763230877994516E-3</c:v>
                </c:pt>
                <c:pt idx="922">
                  <c:v>1.2106673874360881E-2</c:v>
                </c:pt>
                <c:pt idx="923">
                  <c:v>1.0763223612173738E-2</c:v>
                </c:pt>
                <c:pt idx="924">
                  <c:v>6.7328728256123085E-3</c:v>
                </c:pt>
                <c:pt idx="925">
                  <c:v>4.0303507865614282E-3</c:v>
                </c:pt>
                <c:pt idx="926">
                  <c:v>4.0303507865614282E-3</c:v>
                </c:pt>
                <c:pt idx="927">
                  <c:v>0</c:v>
                </c:pt>
                <c:pt idx="928">
                  <c:v>9.4197733499865946E-3</c:v>
                </c:pt>
                <c:pt idx="929">
                  <c:v>6.7328728256123085E-3</c:v>
                </c:pt>
                <c:pt idx="930">
                  <c:v>9.4197733499865946E-3</c:v>
                </c:pt>
                <c:pt idx="931">
                  <c:v>5.3738010487485713E-3</c:v>
                </c:pt>
                <c:pt idx="932">
                  <c:v>1.2106673874360881E-2</c:v>
                </c:pt>
                <c:pt idx="933">
                  <c:v>8.0763230877994516E-3</c:v>
                </c:pt>
                <c:pt idx="934">
                  <c:v>8.0763230877994516E-3</c:v>
                </c:pt>
                <c:pt idx="935">
                  <c:v>1.2106673874360881E-2</c:v>
                </c:pt>
                <c:pt idx="936">
                  <c:v>6.7328728256123085E-3</c:v>
                </c:pt>
                <c:pt idx="937">
                  <c:v>8.0763230877994516E-3</c:v>
                </c:pt>
                <c:pt idx="938">
                  <c:v>8.0763230877994516E-3</c:v>
                </c:pt>
                <c:pt idx="939">
                  <c:v>5.3738010487485713E-3</c:v>
                </c:pt>
                <c:pt idx="940">
                  <c:v>6.7328728256123085E-3</c:v>
                </c:pt>
                <c:pt idx="941">
                  <c:v>8.0763230877994516E-3</c:v>
                </c:pt>
                <c:pt idx="942">
                  <c:v>1.3450124136548024E-2</c:v>
                </c:pt>
                <c:pt idx="943">
                  <c:v>5.3738010487485713E-3</c:v>
                </c:pt>
                <c:pt idx="944">
                  <c:v>8.0763230877994516E-3</c:v>
                </c:pt>
                <c:pt idx="945">
                  <c:v>0</c:v>
                </c:pt>
                <c:pt idx="946">
                  <c:v>5.3738010487485713E-3</c:v>
                </c:pt>
                <c:pt idx="947">
                  <c:v>2.6869005243742856E-3</c:v>
                </c:pt>
                <c:pt idx="948">
                  <c:v>5.3738010487485713E-3</c:v>
                </c:pt>
                <c:pt idx="949">
                  <c:v>8.0763230877994516E-3</c:v>
                </c:pt>
                <c:pt idx="950">
                  <c:v>1.0763223612173738E-2</c:v>
                </c:pt>
                <c:pt idx="951">
                  <c:v>1.613702466092231E-2</c:v>
                </c:pt>
                <c:pt idx="952">
                  <c:v>8.0763230877994516E-3</c:v>
                </c:pt>
                <c:pt idx="953">
                  <c:v>4.0303507865614282E-3</c:v>
                </c:pt>
                <c:pt idx="954">
                  <c:v>9.4197733499865946E-3</c:v>
                </c:pt>
                <c:pt idx="955">
                  <c:v>2.6869005243742856E-3</c:v>
                </c:pt>
                <c:pt idx="956">
                  <c:v>0</c:v>
                </c:pt>
                <c:pt idx="957">
                  <c:v>4.0303507865614282E-3</c:v>
                </c:pt>
                <c:pt idx="958">
                  <c:v>9.4197733499865946E-3</c:v>
                </c:pt>
                <c:pt idx="959">
                  <c:v>6.7328728256123085E-3</c:v>
                </c:pt>
                <c:pt idx="960">
                  <c:v>5.3738010487485713E-3</c:v>
                </c:pt>
                <c:pt idx="961">
                  <c:v>2.6869005243742856E-3</c:v>
                </c:pt>
                <c:pt idx="962">
                  <c:v>5.3738010487485713E-3</c:v>
                </c:pt>
                <c:pt idx="963">
                  <c:v>5.3738010487485713E-3</c:v>
                </c:pt>
                <c:pt idx="964">
                  <c:v>5.3738010487485713E-3</c:v>
                </c:pt>
                <c:pt idx="965">
                  <c:v>2.6869005243742856E-3</c:v>
                </c:pt>
                <c:pt idx="966">
                  <c:v>9.4197733499865946E-3</c:v>
                </c:pt>
                <c:pt idx="967">
                  <c:v>4.0303507865614282E-3</c:v>
                </c:pt>
                <c:pt idx="968">
                  <c:v>1.0763223612173738E-2</c:v>
                </c:pt>
                <c:pt idx="969">
                  <c:v>8.0763230877994516E-3</c:v>
                </c:pt>
                <c:pt idx="970">
                  <c:v>2.6869005243742856E-3</c:v>
                </c:pt>
                <c:pt idx="971">
                  <c:v>9.4197733499865946E-3</c:v>
                </c:pt>
                <c:pt idx="972">
                  <c:v>0</c:v>
                </c:pt>
                <c:pt idx="973">
                  <c:v>4.0303507865614282E-3</c:v>
                </c:pt>
                <c:pt idx="974">
                  <c:v>5.3738010487485713E-3</c:v>
                </c:pt>
                <c:pt idx="975">
                  <c:v>5.3738010487485713E-3</c:v>
                </c:pt>
                <c:pt idx="976">
                  <c:v>4.0303507865614282E-3</c:v>
                </c:pt>
                <c:pt idx="977">
                  <c:v>1.3434502621871428E-3</c:v>
                </c:pt>
                <c:pt idx="978">
                  <c:v>6.7328728256123085E-3</c:v>
                </c:pt>
                <c:pt idx="979">
                  <c:v>1.0763223612173738E-2</c:v>
                </c:pt>
                <c:pt idx="980">
                  <c:v>1.3434502621871428E-3</c:v>
                </c:pt>
                <c:pt idx="981">
                  <c:v>8.0763230877994516E-3</c:v>
                </c:pt>
                <c:pt idx="982">
                  <c:v>2.6869005243742856E-3</c:v>
                </c:pt>
                <c:pt idx="983">
                  <c:v>1.3434502621871428E-3</c:v>
                </c:pt>
                <c:pt idx="984">
                  <c:v>0</c:v>
                </c:pt>
                <c:pt idx="985">
                  <c:v>6.7328728256123085E-3</c:v>
                </c:pt>
                <c:pt idx="986">
                  <c:v>0</c:v>
                </c:pt>
                <c:pt idx="987">
                  <c:v>8.0763230877994516E-3</c:v>
                </c:pt>
                <c:pt idx="988">
                  <c:v>4.0303507865614282E-3</c:v>
                </c:pt>
                <c:pt idx="989">
                  <c:v>5.3738010487485713E-3</c:v>
                </c:pt>
                <c:pt idx="990">
                  <c:v>6.7328728256123085E-3</c:v>
                </c:pt>
                <c:pt idx="991">
                  <c:v>4.0303507865614282E-3</c:v>
                </c:pt>
                <c:pt idx="992">
                  <c:v>1.3434502621871428E-3</c:v>
                </c:pt>
                <c:pt idx="993">
                  <c:v>6.7328728256123085E-3</c:v>
                </c:pt>
                <c:pt idx="994">
                  <c:v>1.3434502621871428E-3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2.6869005243742856E-3</c:v>
                </c:pt>
                <c:pt idx="999">
                  <c:v>4.0303507865614282E-3</c:v>
                </c:pt>
                <c:pt idx="1000">
                  <c:v>0</c:v>
                </c:pt>
                <c:pt idx="1001">
                  <c:v>2.6869005243742856E-3</c:v>
                </c:pt>
                <c:pt idx="1002">
                  <c:v>8.0763230877994516E-3</c:v>
                </c:pt>
                <c:pt idx="1003">
                  <c:v>0</c:v>
                </c:pt>
                <c:pt idx="1004">
                  <c:v>1.0763223612173738E-2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FDD-447F-88B4-FD83231A89DD}"/>
            </c:ext>
          </c:extLst>
        </c:ser>
        <c:ser>
          <c:idx val="0"/>
          <c:order val="2"/>
          <c:tx>
            <c:strRef>
              <c:f>Sheet1!$BN$2</c:f>
              <c:strCache>
                <c:ptCount val="1"/>
                <c:pt idx="0">
                  <c:v>Fitting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Sheet1!$M$22:$M$1026</c:f>
              <c:numCache>
                <c:formatCode>0.000</c:formatCode>
                <c:ptCount val="1005"/>
                <c:pt idx="0">
                  <c:v>1.6181229773462784E-3</c:v>
                </c:pt>
                <c:pt idx="1">
                  <c:v>3.2362459546925568E-3</c:v>
                </c:pt>
                <c:pt idx="2">
                  <c:v>4.8543689320388345E-3</c:v>
                </c:pt>
                <c:pt idx="3">
                  <c:v>6.4724919093851136E-3</c:v>
                </c:pt>
                <c:pt idx="4">
                  <c:v>8.0906148867313909E-3</c:v>
                </c:pt>
                <c:pt idx="5">
                  <c:v>9.7087378640776691E-3</c:v>
                </c:pt>
                <c:pt idx="6">
                  <c:v>1.1326860841423949E-2</c:v>
                </c:pt>
                <c:pt idx="7">
                  <c:v>1.2944983818770227E-2</c:v>
                </c:pt>
                <c:pt idx="8">
                  <c:v>1.4563106796116505E-2</c:v>
                </c:pt>
                <c:pt idx="9">
                  <c:v>1.6181229773462782E-2</c:v>
                </c:pt>
                <c:pt idx="10">
                  <c:v>1.7799352750809062E-2</c:v>
                </c:pt>
                <c:pt idx="11">
                  <c:v>1.9417475728155338E-2</c:v>
                </c:pt>
                <c:pt idx="12">
                  <c:v>2.1035598705501618E-2</c:v>
                </c:pt>
                <c:pt idx="13">
                  <c:v>2.2653721682847898E-2</c:v>
                </c:pt>
                <c:pt idx="14">
                  <c:v>2.4271844660194174E-2</c:v>
                </c:pt>
                <c:pt idx="15">
                  <c:v>2.5889967637540454E-2</c:v>
                </c:pt>
                <c:pt idx="16">
                  <c:v>2.7508090614886731E-2</c:v>
                </c:pt>
                <c:pt idx="17">
                  <c:v>2.9126213592233011E-2</c:v>
                </c:pt>
                <c:pt idx="18">
                  <c:v>3.0744336569579287E-2</c:v>
                </c:pt>
                <c:pt idx="19">
                  <c:v>3.2362459546925564E-2</c:v>
                </c:pt>
                <c:pt idx="20">
                  <c:v>3.3980582524271843E-2</c:v>
                </c:pt>
                <c:pt idx="21">
                  <c:v>3.5598705501618123E-2</c:v>
                </c:pt>
                <c:pt idx="22">
                  <c:v>3.7216828478964403E-2</c:v>
                </c:pt>
                <c:pt idx="23">
                  <c:v>3.8834951456310676E-2</c:v>
                </c:pt>
                <c:pt idx="24">
                  <c:v>4.0453074433656956E-2</c:v>
                </c:pt>
                <c:pt idx="25">
                  <c:v>4.2071197411003236E-2</c:v>
                </c:pt>
                <c:pt idx="26">
                  <c:v>4.3689320388349516E-2</c:v>
                </c:pt>
                <c:pt idx="27">
                  <c:v>4.5307443365695796E-2</c:v>
                </c:pt>
                <c:pt idx="28">
                  <c:v>4.6925566343042069E-2</c:v>
                </c:pt>
                <c:pt idx="29">
                  <c:v>4.8543689320388349E-2</c:v>
                </c:pt>
                <c:pt idx="30">
                  <c:v>5.0161812297734629E-2</c:v>
                </c:pt>
                <c:pt idx="31">
                  <c:v>5.1779935275080909E-2</c:v>
                </c:pt>
                <c:pt idx="32">
                  <c:v>5.3398058252427182E-2</c:v>
                </c:pt>
                <c:pt idx="33">
                  <c:v>5.5016181229773461E-2</c:v>
                </c:pt>
                <c:pt idx="34">
                  <c:v>5.6634304207119741E-2</c:v>
                </c:pt>
                <c:pt idx="35">
                  <c:v>5.8252427184466021E-2</c:v>
                </c:pt>
                <c:pt idx="36">
                  <c:v>5.9870550161812294E-2</c:v>
                </c:pt>
                <c:pt idx="37">
                  <c:v>6.1488673139158574E-2</c:v>
                </c:pt>
                <c:pt idx="38">
                  <c:v>6.3106796116504854E-2</c:v>
                </c:pt>
                <c:pt idx="39">
                  <c:v>6.4724919093851127E-2</c:v>
                </c:pt>
                <c:pt idx="40">
                  <c:v>6.6343042071197414E-2</c:v>
                </c:pt>
                <c:pt idx="41">
                  <c:v>6.7961165048543687E-2</c:v>
                </c:pt>
                <c:pt idx="42">
                  <c:v>6.9579288025889974E-2</c:v>
                </c:pt>
                <c:pt idx="43">
                  <c:v>7.1197411003236247E-2</c:v>
                </c:pt>
                <c:pt idx="44">
                  <c:v>7.281553398058252E-2</c:v>
                </c:pt>
                <c:pt idx="45">
                  <c:v>7.4433656957928807E-2</c:v>
                </c:pt>
                <c:pt idx="46">
                  <c:v>7.605177993527508E-2</c:v>
                </c:pt>
                <c:pt idx="47">
                  <c:v>7.7669902912621352E-2</c:v>
                </c:pt>
                <c:pt idx="48">
                  <c:v>7.9288025889967639E-2</c:v>
                </c:pt>
                <c:pt idx="49">
                  <c:v>8.0906148867313912E-2</c:v>
                </c:pt>
                <c:pt idx="50">
                  <c:v>8.2524271844660199E-2</c:v>
                </c:pt>
                <c:pt idx="51">
                  <c:v>8.4142394822006472E-2</c:v>
                </c:pt>
                <c:pt idx="52">
                  <c:v>8.5760517799352745E-2</c:v>
                </c:pt>
                <c:pt idx="53">
                  <c:v>8.7378640776699032E-2</c:v>
                </c:pt>
                <c:pt idx="54">
                  <c:v>8.8996763754045305E-2</c:v>
                </c:pt>
                <c:pt idx="55">
                  <c:v>9.0614886731391592E-2</c:v>
                </c:pt>
                <c:pt idx="56">
                  <c:v>9.2233009708737865E-2</c:v>
                </c:pt>
                <c:pt idx="57">
                  <c:v>9.3851132686084138E-2</c:v>
                </c:pt>
                <c:pt idx="58">
                  <c:v>9.5469255663430425E-2</c:v>
                </c:pt>
                <c:pt idx="59">
                  <c:v>9.7087378640776698E-2</c:v>
                </c:pt>
                <c:pt idx="60">
                  <c:v>9.8705501618122971E-2</c:v>
                </c:pt>
                <c:pt idx="61">
                  <c:v>0.10032362459546926</c:v>
                </c:pt>
                <c:pt idx="62">
                  <c:v>0.10194174757281553</c:v>
                </c:pt>
                <c:pt idx="63">
                  <c:v>0.10355987055016182</c:v>
                </c:pt>
                <c:pt idx="64">
                  <c:v>0.10517799352750809</c:v>
                </c:pt>
                <c:pt idx="65">
                  <c:v>0.10679611650485436</c:v>
                </c:pt>
                <c:pt idx="66">
                  <c:v>0.10841423948220065</c:v>
                </c:pt>
                <c:pt idx="67">
                  <c:v>0.11003236245954692</c:v>
                </c:pt>
                <c:pt idx="68">
                  <c:v>0.11165048543689321</c:v>
                </c:pt>
                <c:pt idx="69">
                  <c:v>0.11326860841423948</c:v>
                </c:pt>
                <c:pt idx="70">
                  <c:v>0.11488673139158576</c:v>
                </c:pt>
                <c:pt idx="71">
                  <c:v>0.11650485436893204</c:v>
                </c:pt>
                <c:pt idx="72">
                  <c:v>0.11812297734627832</c:v>
                </c:pt>
                <c:pt idx="73">
                  <c:v>0.11974110032362459</c:v>
                </c:pt>
                <c:pt idx="74">
                  <c:v>0.12135922330097088</c:v>
                </c:pt>
                <c:pt idx="75">
                  <c:v>0.12297734627831715</c:v>
                </c:pt>
                <c:pt idx="76">
                  <c:v>0.12459546925566344</c:v>
                </c:pt>
                <c:pt idx="77">
                  <c:v>0.12621359223300971</c:v>
                </c:pt>
                <c:pt idx="78">
                  <c:v>0.127831715210356</c:v>
                </c:pt>
                <c:pt idx="79">
                  <c:v>0.12944983818770225</c:v>
                </c:pt>
                <c:pt idx="80">
                  <c:v>0.13106796116504854</c:v>
                </c:pt>
                <c:pt idx="81">
                  <c:v>0.13268608414239483</c:v>
                </c:pt>
                <c:pt idx="82">
                  <c:v>0.13430420711974109</c:v>
                </c:pt>
                <c:pt idx="83">
                  <c:v>0.13592233009708737</c:v>
                </c:pt>
                <c:pt idx="84">
                  <c:v>0.13754045307443366</c:v>
                </c:pt>
                <c:pt idx="85">
                  <c:v>0.13915857605177995</c:v>
                </c:pt>
                <c:pt idx="86">
                  <c:v>0.14077669902912621</c:v>
                </c:pt>
                <c:pt idx="87">
                  <c:v>0.14239482200647249</c:v>
                </c:pt>
                <c:pt idx="88">
                  <c:v>0.14401294498381878</c:v>
                </c:pt>
                <c:pt idx="89">
                  <c:v>0.14563106796116504</c:v>
                </c:pt>
                <c:pt idx="90">
                  <c:v>0.14724919093851133</c:v>
                </c:pt>
                <c:pt idx="91">
                  <c:v>0.14886731391585761</c:v>
                </c:pt>
                <c:pt idx="92">
                  <c:v>0.15048543689320387</c:v>
                </c:pt>
                <c:pt idx="93">
                  <c:v>0.15210355987055016</c:v>
                </c:pt>
                <c:pt idx="94">
                  <c:v>0.15372168284789645</c:v>
                </c:pt>
                <c:pt idx="95">
                  <c:v>0.1553398058252427</c:v>
                </c:pt>
                <c:pt idx="96">
                  <c:v>0.15695792880258899</c:v>
                </c:pt>
                <c:pt idx="97">
                  <c:v>0.15857605177993528</c:v>
                </c:pt>
                <c:pt idx="98">
                  <c:v>0.16019417475728157</c:v>
                </c:pt>
                <c:pt idx="99">
                  <c:v>0.16181229773462782</c:v>
                </c:pt>
                <c:pt idx="100">
                  <c:v>0.16343042071197411</c:v>
                </c:pt>
                <c:pt idx="101">
                  <c:v>0.1650485436893204</c:v>
                </c:pt>
                <c:pt idx="102">
                  <c:v>0.16666666666666666</c:v>
                </c:pt>
                <c:pt idx="103">
                  <c:v>0.16828478964401294</c:v>
                </c:pt>
                <c:pt idx="104">
                  <c:v>0.16990291262135923</c:v>
                </c:pt>
                <c:pt idx="105">
                  <c:v>0.17152103559870549</c:v>
                </c:pt>
                <c:pt idx="106">
                  <c:v>0.17313915857605178</c:v>
                </c:pt>
                <c:pt idx="107">
                  <c:v>0.17475728155339806</c:v>
                </c:pt>
                <c:pt idx="108">
                  <c:v>0.17637540453074432</c:v>
                </c:pt>
                <c:pt idx="109">
                  <c:v>0.17799352750809061</c:v>
                </c:pt>
                <c:pt idx="110">
                  <c:v>0.1796116504854369</c:v>
                </c:pt>
                <c:pt idx="111">
                  <c:v>0.18122977346278318</c:v>
                </c:pt>
                <c:pt idx="112">
                  <c:v>0.18284789644012944</c:v>
                </c:pt>
                <c:pt idx="113">
                  <c:v>0.18446601941747573</c:v>
                </c:pt>
                <c:pt idx="114">
                  <c:v>0.18608414239482202</c:v>
                </c:pt>
                <c:pt idx="115">
                  <c:v>0.18770226537216828</c:v>
                </c:pt>
                <c:pt idx="116">
                  <c:v>0.18932038834951456</c:v>
                </c:pt>
                <c:pt idx="117">
                  <c:v>0.19093851132686085</c:v>
                </c:pt>
                <c:pt idx="118">
                  <c:v>0.19255663430420711</c:v>
                </c:pt>
                <c:pt idx="119">
                  <c:v>0.1941747572815534</c:v>
                </c:pt>
                <c:pt idx="120">
                  <c:v>0.19579288025889968</c:v>
                </c:pt>
                <c:pt idx="121">
                  <c:v>0.19741100323624594</c:v>
                </c:pt>
                <c:pt idx="122">
                  <c:v>0.19902912621359223</c:v>
                </c:pt>
                <c:pt idx="123">
                  <c:v>0.20064724919093851</c:v>
                </c:pt>
                <c:pt idx="124">
                  <c:v>0.2022653721682848</c:v>
                </c:pt>
                <c:pt idx="125">
                  <c:v>0.20388349514563106</c:v>
                </c:pt>
                <c:pt idx="126">
                  <c:v>0.20550161812297735</c:v>
                </c:pt>
                <c:pt idx="127">
                  <c:v>0.20711974110032363</c:v>
                </c:pt>
                <c:pt idx="128">
                  <c:v>0.20873786407766989</c:v>
                </c:pt>
                <c:pt idx="129">
                  <c:v>0.21035598705501618</c:v>
                </c:pt>
                <c:pt idx="130">
                  <c:v>0.21197411003236247</c:v>
                </c:pt>
                <c:pt idx="131">
                  <c:v>0.21359223300970873</c:v>
                </c:pt>
                <c:pt idx="132">
                  <c:v>0.21521035598705501</c:v>
                </c:pt>
                <c:pt idx="133">
                  <c:v>0.2168284789644013</c:v>
                </c:pt>
                <c:pt idx="134">
                  <c:v>0.21844660194174756</c:v>
                </c:pt>
                <c:pt idx="135">
                  <c:v>0.22006472491909385</c:v>
                </c:pt>
                <c:pt idx="136">
                  <c:v>0.22168284789644013</c:v>
                </c:pt>
                <c:pt idx="137">
                  <c:v>0.22330097087378642</c:v>
                </c:pt>
                <c:pt idx="138">
                  <c:v>0.22491909385113268</c:v>
                </c:pt>
                <c:pt idx="139">
                  <c:v>0.22653721682847897</c:v>
                </c:pt>
                <c:pt idx="140">
                  <c:v>0.22815533980582525</c:v>
                </c:pt>
                <c:pt idx="141">
                  <c:v>0.22977346278317151</c:v>
                </c:pt>
                <c:pt idx="142">
                  <c:v>0.2313915857605178</c:v>
                </c:pt>
                <c:pt idx="143">
                  <c:v>0.23300970873786409</c:v>
                </c:pt>
                <c:pt idx="144">
                  <c:v>0.23462783171521034</c:v>
                </c:pt>
                <c:pt idx="145">
                  <c:v>0.23624595469255663</c:v>
                </c:pt>
                <c:pt idx="146">
                  <c:v>0.23786407766990292</c:v>
                </c:pt>
                <c:pt idx="147">
                  <c:v>0.23948220064724918</c:v>
                </c:pt>
                <c:pt idx="148">
                  <c:v>0.24110032362459546</c:v>
                </c:pt>
                <c:pt idx="149">
                  <c:v>0.24271844660194175</c:v>
                </c:pt>
                <c:pt idx="150">
                  <c:v>0.24433656957928804</c:v>
                </c:pt>
                <c:pt idx="151">
                  <c:v>0.2459546925566343</c:v>
                </c:pt>
                <c:pt idx="152">
                  <c:v>0.24757281553398058</c:v>
                </c:pt>
                <c:pt idx="153">
                  <c:v>0.24919093851132687</c:v>
                </c:pt>
                <c:pt idx="154">
                  <c:v>0.25080906148867316</c:v>
                </c:pt>
                <c:pt idx="155">
                  <c:v>0.25242718446601942</c:v>
                </c:pt>
                <c:pt idx="156">
                  <c:v>0.25404530744336568</c:v>
                </c:pt>
                <c:pt idx="157">
                  <c:v>0.25566343042071199</c:v>
                </c:pt>
                <c:pt idx="158">
                  <c:v>0.25728155339805825</c:v>
                </c:pt>
                <c:pt idx="159">
                  <c:v>0.25889967637540451</c:v>
                </c:pt>
                <c:pt idx="160">
                  <c:v>0.26051779935275082</c:v>
                </c:pt>
                <c:pt idx="161">
                  <c:v>0.26213592233009708</c:v>
                </c:pt>
                <c:pt idx="162">
                  <c:v>0.26375404530744334</c:v>
                </c:pt>
                <c:pt idx="163">
                  <c:v>0.26537216828478966</c:v>
                </c:pt>
                <c:pt idx="164">
                  <c:v>0.26699029126213591</c:v>
                </c:pt>
                <c:pt idx="165">
                  <c:v>0.26860841423948217</c:v>
                </c:pt>
                <c:pt idx="166">
                  <c:v>0.27022653721682849</c:v>
                </c:pt>
                <c:pt idx="167">
                  <c:v>0.27184466019417475</c:v>
                </c:pt>
                <c:pt idx="168">
                  <c:v>0.27346278317152106</c:v>
                </c:pt>
                <c:pt idx="169">
                  <c:v>0.27508090614886732</c:v>
                </c:pt>
                <c:pt idx="170">
                  <c:v>0.27669902912621358</c:v>
                </c:pt>
                <c:pt idx="171">
                  <c:v>0.27831715210355989</c:v>
                </c:pt>
                <c:pt idx="172">
                  <c:v>0.27993527508090615</c:v>
                </c:pt>
                <c:pt idx="173">
                  <c:v>0.28155339805825241</c:v>
                </c:pt>
                <c:pt idx="174">
                  <c:v>0.28317152103559873</c:v>
                </c:pt>
                <c:pt idx="175">
                  <c:v>0.28478964401294499</c:v>
                </c:pt>
                <c:pt idx="176">
                  <c:v>0.28640776699029125</c:v>
                </c:pt>
                <c:pt idx="177">
                  <c:v>0.28802588996763756</c:v>
                </c:pt>
                <c:pt idx="178">
                  <c:v>0.28964401294498382</c:v>
                </c:pt>
                <c:pt idx="179">
                  <c:v>0.29126213592233008</c:v>
                </c:pt>
                <c:pt idx="180">
                  <c:v>0.29288025889967639</c:v>
                </c:pt>
                <c:pt idx="181">
                  <c:v>0.29449838187702265</c:v>
                </c:pt>
                <c:pt idx="182">
                  <c:v>0.29611650485436891</c:v>
                </c:pt>
                <c:pt idx="183">
                  <c:v>0.29773462783171523</c:v>
                </c:pt>
                <c:pt idx="184">
                  <c:v>0.29935275080906149</c:v>
                </c:pt>
                <c:pt idx="185">
                  <c:v>0.30097087378640774</c:v>
                </c:pt>
                <c:pt idx="186">
                  <c:v>0.30258899676375406</c:v>
                </c:pt>
                <c:pt idx="187">
                  <c:v>0.30420711974110032</c:v>
                </c:pt>
                <c:pt idx="188">
                  <c:v>0.30582524271844658</c:v>
                </c:pt>
                <c:pt idx="189">
                  <c:v>0.30744336569579289</c:v>
                </c:pt>
                <c:pt idx="190">
                  <c:v>0.30906148867313915</c:v>
                </c:pt>
                <c:pt idx="191">
                  <c:v>0.31067961165048541</c:v>
                </c:pt>
                <c:pt idx="192">
                  <c:v>0.31229773462783172</c:v>
                </c:pt>
                <c:pt idx="193">
                  <c:v>0.31391585760517798</c:v>
                </c:pt>
                <c:pt idx="194">
                  <c:v>0.3155339805825243</c:v>
                </c:pt>
                <c:pt idx="195">
                  <c:v>0.31715210355987056</c:v>
                </c:pt>
                <c:pt idx="196">
                  <c:v>0.31877022653721682</c:v>
                </c:pt>
                <c:pt idx="197">
                  <c:v>0.32038834951456313</c:v>
                </c:pt>
                <c:pt idx="198">
                  <c:v>0.32200647249190939</c:v>
                </c:pt>
                <c:pt idx="199">
                  <c:v>0.32362459546925565</c:v>
                </c:pt>
                <c:pt idx="200">
                  <c:v>0.32524271844660196</c:v>
                </c:pt>
                <c:pt idx="201">
                  <c:v>0.32686084142394822</c:v>
                </c:pt>
                <c:pt idx="202">
                  <c:v>0.32847896440129448</c:v>
                </c:pt>
                <c:pt idx="203">
                  <c:v>0.3300970873786408</c:v>
                </c:pt>
                <c:pt idx="204">
                  <c:v>0.33171521035598706</c:v>
                </c:pt>
                <c:pt idx="205">
                  <c:v>0.33333333333333331</c:v>
                </c:pt>
                <c:pt idx="206">
                  <c:v>0.33495145631067963</c:v>
                </c:pt>
                <c:pt idx="207">
                  <c:v>0.33656957928802589</c:v>
                </c:pt>
                <c:pt idx="208">
                  <c:v>0.33818770226537215</c:v>
                </c:pt>
                <c:pt idx="209">
                  <c:v>0.33980582524271846</c:v>
                </c:pt>
                <c:pt idx="210">
                  <c:v>0.34142394822006472</c:v>
                </c:pt>
                <c:pt idx="211">
                  <c:v>0.34304207119741098</c:v>
                </c:pt>
                <c:pt idx="212">
                  <c:v>0.3446601941747573</c:v>
                </c:pt>
                <c:pt idx="213">
                  <c:v>0.34627831715210355</c:v>
                </c:pt>
                <c:pt idx="214">
                  <c:v>0.34789644012944981</c:v>
                </c:pt>
                <c:pt idx="215">
                  <c:v>0.34951456310679613</c:v>
                </c:pt>
                <c:pt idx="216">
                  <c:v>0.35113268608414239</c:v>
                </c:pt>
                <c:pt idx="217">
                  <c:v>0.35275080906148865</c:v>
                </c:pt>
                <c:pt idx="218">
                  <c:v>0.35436893203883496</c:v>
                </c:pt>
                <c:pt idx="219">
                  <c:v>0.35598705501618122</c:v>
                </c:pt>
                <c:pt idx="220">
                  <c:v>0.35760517799352753</c:v>
                </c:pt>
                <c:pt idx="221">
                  <c:v>0.35922330097087379</c:v>
                </c:pt>
                <c:pt idx="222">
                  <c:v>0.36084142394822005</c:v>
                </c:pt>
                <c:pt idx="223">
                  <c:v>0.36245954692556637</c:v>
                </c:pt>
                <c:pt idx="224">
                  <c:v>0.36407766990291263</c:v>
                </c:pt>
                <c:pt idx="225">
                  <c:v>0.36569579288025889</c:v>
                </c:pt>
                <c:pt idx="226">
                  <c:v>0.3673139158576052</c:v>
                </c:pt>
                <c:pt idx="227">
                  <c:v>0.36893203883495146</c:v>
                </c:pt>
                <c:pt idx="228">
                  <c:v>0.37055016181229772</c:v>
                </c:pt>
                <c:pt idx="229">
                  <c:v>0.37216828478964403</c:v>
                </c:pt>
                <c:pt idx="230">
                  <c:v>0.37378640776699029</c:v>
                </c:pt>
                <c:pt idx="231">
                  <c:v>0.37540453074433655</c:v>
                </c:pt>
                <c:pt idx="232">
                  <c:v>0.37702265372168287</c:v>
                </c:pt>
                <c:pt idx="233">
                  <c:v>0.37864077669902912</c:v>
                </c:pt>
                <c:pt idx="234">
                  <c:v>0.38025889967637538</c:v>
                </c:pt>
                <c:pt idx="235">
                  <c:v>0.3818770226537217</c:v>
                </c:pt>
                <c:pt idx="236">
                  <c:v>0.38349514563106796</c:v>
                </c:pt>
                <c:pt idx="237">
                  <c:v>0.38511326860841422</c:v>
                </c:pt>
                <c:pt idx="238">
                  <c:v>0.38673139158576053</c:v>
                </c:pt>
                <c:pt idx="239">
                  <c:v>0.38834951456310679</c:v>
                </c:pt>
                <c:pt idx="240">
                  <c:v>0.38996763754045305</c:v>
                </c:pt>
                <c:pt idx="241">
                  <c:v>0.39158576051779936</c:v>
                </c:pt>
                <c:pt idx="242">
                  <c:v>0.39320388349514562</c:v>
                </c:pt>
                <c:pt idx="243">
                  <c:v>0.39482200647249188</c:v>
                </c:pt>
                <c:pt idx="244">
                  <c:v>0.3964401294498382</c:v>
                </c:pt>
                <c:pt idx="245">
                  <c:v>0.39805825242718446</c:v>
                </c:pt>
                <c:pt idx="246">
                  <c:v>0.39967637540453077</c:v>
                </c:pt>
                <c:pt idx="247">
                  <c:v>0.40129449838187703</c:v>
                </c:pt>
                <c:pt idx="248">
                  <c:v>0.40291262135922329</c:v>
                </c:pt>
                <c:pt idx="249">
                  <c:v>0.4045307443365696</c:v>
                </c:pt>
                <c:pt idx="250">
                  <c:v>0.40614886731391586</c:v>
                </c:pt>
                <c:pt idx="251">
                  <c:v>0.40776699029126212</c:v>
                </c:pt>
                <c:pt idx="252">
                  <c:v>0.40938511326860844</c:v>
                </c:pt>
                <c:pt idx="253">
                  <c:v>0.4110032362459547</c:v>
                </c:pt>
                <c:pt idx="254">
                  <c:v>0.41262135922330095</c:v>
                </c:pt>
                <c:pt idx="255">
                  <c:v>0.41423948220064727</c:v>
                </c:pt>
                <c:pt idx="256">
                  <c:v>0.41585760517799353</c:v>
                </c:pt>
                <c:pt idx="257">
                  <c:v>0.41747572815533979</c:v>
                </c:pt>
                <c:pt idx="258">
                  <c:v>0.4190938511326861</c:v>
                </c:pt>
                <c:pt idx="259">
                  <c:v>0.42071197411003236</c:v>
                </c:pt>
                <c:pt idx="260">
                  <c:v>0.42233009708737862</c:v>
                </c:pt>
                <c:pt idx="261">
                  <c:v>0.42394822006472493</c:v>
                </c:pt>
                <c:pt idx="262">
                  <c:v>0.42556634304207119</c:v>
                </c:pt>
                <c:pt idx="263">
                  <c:v>0.42718446601941745</c:v>
                </c:pt>
                <c:pt idx="264">
                  <c:v>0.42880258899676377</c:v>
                </c:pt>
                <c:pt idx="265">
                  <c:v>0.43042071197411003</c:v>
                </c:pt>
                <c:pt idx="266">
                  <c:v>0.43203883495145629</c:v>
                </c:pt>
                <c:pt idx="267">
                  <c:v>0.4336569579288026</c:v>
                </c:pt>
                <c:pt idx="268">
                  <c:v>0.43527508090614886</c:v>
                </c:pt>
                <c:pt idx="269">
                  <c:v>0.43689320388349512</c:v>
                </c:pt>
                <c:pt idx="270">
                  <c:v>0.43851132686084143</c:v>
                </c:pt>
                <c:pt idx="271">
                  <c:v>0.44012944983818769</c:v>
                </c:pt>
                <c:pt idx="272">
                  <c:v>0.44174757281553401</c:v>
                </c:pt>
                <c:pt idx="273">
                  <c:v>0.44336569579288027</c:v>
                </c:pt>
                <c:pt idx="274">
                  <c:v>0.44498381877022652</c:v>
                </c:pt>
                <c:pt idx="275">
                  <c:v>0.44660194174757284</c:v>
                </c:pt>
                <c:pt idx="276">
                  <c:v>0.4482200647249191</c:v>
                </c:pt>
                <c:pt idx="277">
                  <c:v>0.44983818770226536</c:v>
                </c:pt>
                <c:pt idx="278">
                  <c:v>0.45145631067961167</c:v>
                </c:pt>
                <c:pt idx="279">
                  <c:v>0.45307443365695793</c:v>
                </c:pt>
                <c:pt idx="280">
                  <c:v>0.45469255663430419</c:v>
                </c:pt>
                <c:pt idx="281">
                  <c:v>0.4563106796116505</c:v>
                </c:pt>
                <c:pt idx="282">
                  <c:v>0.45792880258899676</c:v>
                </c:pt>
                <c:pt idx="283">
                  <c:v>0.45954692556634302</c:v>
                </c:pt>
                <c:pt idx="284">
                  <c:v>0.46116504854368934</c:v>
                </c:pt>
                <c:pt idx="285">
                  <c:v>0.4627831715210356</c:v>
                </c:pt>
                <c:pt idx="286">
                  <c:v>0.46440129449838186</c:v>
                </c:pt>
                <c:pt idx="287">
                  <c:v>0.46601941747572817</c:v>
                </c:pt>
                <c:pt idx="288">
                  <c:v>0.46763754045307443</c:v>
                </c:pt>
                <c:pt idx="289">
                  <c:v>0.46925566343042069</c:v>
                </c:pt>
                <c:pt idx="290">
                  <c:v>0.470873786407767</c:v>
                </c:pt>
                <c:pt idx="291">
                  <c:v>0.47249190938511326</c:v>
                </c:pt>
                <c:pt idx="292">
                  <c:v>0.47411003236245952</c:v>
                </c:pt>
                <c:pt idx="293">
                  <c:v>0.47572815533980584</c:v>
                </c:pt>
                <c:pt idx="294">
                  <c:v>0.4773462783171521</c:v>
                </c:pt>
                <c:pt idx="295">
                  <c:v>0.47896440129449835</c:v>
                </c:pt>
                <c:pt idx="296">
                  <c:v>0.48058252427184467</c:v>
                </c:pt>
                <c:pt idx="297">
                  <c:v>0.48220064724919093</c:v>
                </c:pt>
                <c:pt idx="298">
                  <c:v>0.48381877022653724</c:v>
                </c:pt>
                <c:pt idx="299">
                  <c:v>0.4854368932038835</c:v>
                </c:pt>
                <c:pt idx="300">
                  <c:v>0.48705501618122976</c:v>
                </c:pt>
                <c:pt idx="301">
                  <c:v>0.48867313915857608</c:v>
                </c:pt>
                <c:pt idx="302">
                  <c:v>0.49029126213592233</c:v>
                </c:pt>
                <c:pt idx="303">
                  <c:v>0.49190938511326859</c:v>
                </c:pt>
                <c:pt idx="304">
                  <c:v>0.49352750809061491</c:v>
                </c:pt>
                <c:pt idx="305">
                  <c:v>0.49514563106796117</c:v>
                </c:pt>
                <c:pt idx="306">
                  <c:v>0.49676375404530743</c:v>
                </c:pt>
                <c:pt idx="307">
                  <c:v>0.49838187702265374</c:v>
                </c:pt>
                <c:pt idx="308">
                  <c:v>0.5</c:v>
                </c:pt>
                <c:pt idx="309">
                  <c:v>0.50161812297734631</c:v>
                </c:pt>
                <c:pt idx="310">
                  <c:v>0.50323624595469252</c:v>
                </c:pt>
                <c:pt idx="311">
                  <c:v>0.50485436893203883</c:v>
                </c:pt>
                <c:pt idx="312">
                  <c:v>0.50647249190938515</c:v>
                </c:pt>
                <c:pt idx="313">
                  <c:v>0.50809061488673135</c:v>
                </c:pt>
                <c:pt idx="314">
                  <c:v>0.50970873786407767</c:v>
                </c:pt>
                <c:pt idx="315">
                  <c:v>0.51132686084142398</c:v>
                </c:pt>
                <c:pt idx="316">
                  <c:v>0.51294498381877018</c:v>
                </c:pt>
                <c:pt idx="317">
                  <c:v>0.5145631067961165</c:v>
                </c:pt>
                <c:pt idx="318">
                  <c:v>0.51618122977346281</c:v>
                </c:pt>
                <c:pt idx="319">
                  <c:v>0.51779935275080902</c:v>
                </c:pt>
                <c:pt idx="320">
                  <c:v>0.51941747572815533</c:v>
                </c:pt>
                <c:pt idx="321">
                  <c:v>0.52103559870550165</c:v>
                </c:pt>
                <c:pt idx="322">
                  <c:v>0.52265372168284785</c:v>
                </c:pt>
                <c:pt idx="323">
                  <c:v>0.52427184466019416</c:v>
                </c:pt>
                <c:pt idx="324">
                  <c:v>0.52588996763754048</c:v>
                </c:pt>
                <c:pt idx="325">
                  <c:v>0.52750809061488668</c:v>
                </c:pt>
                <c:pt idx="326">
                  <c:v>0.529126213592233</c:v>
                </c:pt>
                <c:pt idx="327">
                  <c:v>0.53074433656957931</c:v>
                </c:pt>
                <c:pt idx="328">
                  <c:v>0.53236245954692551</c:v>
                </c:pt>
                <c:pt idx="329">
                  <c:v>0.53398058252427183</c:v>
                </c:pt>
                <c:pt idx="330">
                  <c:v>0.53559870550161814</c:v>
                </c:pt>
                <c:pt idx="331">
                  <c:v>0.53721682847896435</c:v>
                </c:pt>
                <c:pt idx="332">
                  <c:v>0.53883495145631066</c:v>
                </c:pt>
                <c:pt idx="333">
                  <c:v>0.54045307443365698</c:v>
                </c:pt>
                <c:pt idx="334">
                  <c:v>0.54207119741100329</c:v>
                </c:pt>
                <c:pt idx="335">
                  <c:v>0.5436893203883495</c:v>
                </c:pt>
                <c:pt idx="336">
                  <c:v>0.54530744336569581</c:v>
                </c:pt>
                <c:pt idx="337">
                  <c:v>0.54692556634304212</c:v>
                </c:pt>
                <c:pt idx="338">
                  <c:v>0.54854368932038833</c:v>
                </c:pt>
                <c:pt idx="339">
                  <c:v>0.55016181229773464</c:v>
                </c:pt>
                <c:pt idx="340">
                  <c:v>0.55177993527508096</c:v>
                </c:pt>
                <c:pt idx="341">
                  <c:v>0.55339805825242716</c:v>
                </c:pt>
                <c:pt idx="342">
                  <c:v>0.55501618122977348</c:v>
                </c:pt>
                <c:pt idx="343">
                  <c:v>0.55663430420711979</c:v>
                </c:pt>
                <c:pt idx="344">
                  <c:v>0.55825242718446599</c:v>
                </c:pt>
                <c:pt idx="345">
                  <c:v>0.55987055016181231</c:v>
                </c:pt>
                <c:pt idx="346">
                  <c:v>0.56148867313915862</c:v>
                </c:pt>
                <c:pt idx="347">
                  <c:v>0.56310679611650483</c:v>
                </c:pt>
                <c:pt idx="348">
                  <c:v>0.56472491909385114</c:v>
                </c:pt>
                <c:pt idx="349">
                  <c:v>0.56634304207119746</c:v>
                </c:pt>
                <c:pt idx="350">
                  <c:v>0.56796116504854366</c:v>
                </c:pt>
                <c:pt idx="351">
                  <c:v>0.56957928802588997</c:v>
                </c:pt>
                <c:pt idx="352">
                  <c:v>0.57119741100323629</c:v>
                </c:pt>
                <c:pt idx="353">
                  <c:v>0.57281553398058249</c:v>
                </c:pt>
                <c:pt idx="354">
                  <c:v>0.57443365695792881</c:v>
                </c:pt>
                <c:pt idx="355">
                  <c:v>0.57605177993527512</c:v>
                </c:pt>
                <c:pt idx="356">
                  <c:v>0.57766990291262132</c:v>
                </c:pt>
                <c:pt idx="357">
                  <c:v>0.57928802588996764</c:v>
                </c:pt>
                <c:pt idx="358">
                  <c:v>0.58090614886731395</c:v>
                </c:pt>
                <c:pt idx="359">
                  <c:v>0.58252427184466016</c:v>
                </c:pt>
                <c:pt idx="360">
                  <c:v>0.58414239482200647</c:v>
                </c:pt>
                <c:pt idx="361">
                  <c:v>0.58576051779935279</c:v>
                </c:pt>
                <c:pt idx="362">
                  <c:v>0.58737864077669899</c:v>
                </c:pt>
                <c:pt idx="363">
                  <c:v>0.5889967637540453</c:v>
                </c:pt>
                <c:pt idx="364">
                  <c:v>0.59061488673139162</c:v>
                </c:pt>
                <c:pt idx="365">
                  <c:v>0.59223300970873782</c:v>
                </c:pt>
                <c:pt idx="366">
                  <c:v>0.59385113268608414</c:v>
                </c:pt>
                <c:pt idx="367">
                  <c:v>0.59546925566343045</c:v>
                </c:pt>
                <c:pt idx="368">
                  <c:v>0.59708737864077666</c:v>
                </c:pt>
                <c:pt idx="369">
                  <c:v>0.59870550161812297</c:v>
                </c:pt>
                <c:pt idx="370">
                  <c:v>0.60032362459546929</c:v>
                </c:pt>
                <c:pt idx="371">
                  <c:v>0.60194174757281549</c:v>
                </c:pt>
                <c:pt idx="372">
                  <c:v>0.6035598705501618</c:v>
                </c:pt>
                <c:pt idx="373">
                  <c:v>0.60517799352750812</c:v>
                </c:pt>
                <c:pt idx="374">
                  <c:v>0.60679611650485432</c:v>
                </c:pt>
                <c:pt idx="375">
                  <c:v>0.60841423948220064</c:v>
                </c:pt>
                <c:pt idx="376">
                  <c:v>0.61003236245954695</c:v>
                </c:pt>
                <c:pt idx="377">
                  <c:v>0.61165048543689315</c:v>
                </c:pt>
                <c:pt idx="378">
                  <c:v>0.61326860841423947</c:v>
                </c:pt>
                <c:pt idx="379">
                  <c:v>0.61488673139158578</c:v>
                </c:pt>
                <c:pt idx="380">
                  <c:v>0.61650485436893199</c:v>
                </c:pt>
                <c:pt idx="381">
                  <c:v>0.6181229773462783</c:v>
                </c:pt>
                <c:pt idx="382">
                  <c:v>0.61974110032362462</c:v>
                </c:pt>
                <c:pt idx="383">
                  <c:v>0.62135922330097082</c:v>
                </c:pt>
                <c:pt idx="384">
                  <c:v>0.62297734627831713</c:v>
                </c:pt>
                <c:pt idx="385">
                  <c:v>0.62459546925566345</c:v>
                </c:pt>
                <c:pt idx="386">
                  <c:v>0.62621359223300976</c:v>
                </c:pt>
                <c:pt idx="387">
                  <c:v>0.62783171521035597</c:v>
                </c:pt>
                <c:pt idx="388">
                  <c:v>0.62944983818770228</c:v>
                </c:pt>
                <c:pt idx="389">
                  <c:v>0.6310679611650486</c:v>
                </c:pt>
                <c:pt idx="390">
                  <c:v>0.6326860841423948</c:v>
                </c:pt>
                <c:pt idx="391">
                  <c:v>0.63430420711974111</c:v>
                </c:pt>
                <c:pt idx="392">
                  <c:v>0.63592233009708743</c:v>
                </c:pt>
                <c:pt idx="393">
                  <c:v>0.63754045307443363</c:v>
                </c:pt>
                <c:pt idx="394">
                  <c:v>0.63915857605177995</c:v>
                </c:pt>
                <c:pt idx="395">
                  <c:v>0.64077669902912626</c:v>
                </c:pt>
                <c:pt idx="396">
                  <c:v>0.64239482200647247</c:v>
                </c:pt>
                <c:pt idx="397">
                  <c:v>0.64401294498381878</c:v>
                </c:pt>
                <c:pt idx="398">
                  <c:v>0.64563106796116509</c:v>
                </c:pt>
                <c:pt idx="399">
                  <c:v>0.6472491909385113</c:v>
                </c:pt>
                <c:pt idx="400">
                  <c:v>0.64886731391585761</c:v>
                </c:pt>
                <c:pt idx="401">
                  <c:v>0.65048543689320393</c:v>
                </c:pt>
                <c:pt idx="402">
                  <c:v>0.65210355987055013</c:v>
                </c:pt>
                <c:pt idx="403">
                  <c:v>0.65372168284789645</c:v>
                </c:pt>
                <c:pt idx="404">
                  <c:v>0.65533980582524276</c:v>
                </c:pt>
                <c:pt idx="405">
                  <c:v>0.65695792880258896</c:v>
                </c:pt>
                <c:pt idx="406">
                  <c:v>0.65857605177993528</c:v>
                </c:pt>
                <c:pt idx="407">
                  <c:v>0.66019417475728159</c:v>
                </c:pt>
                <c:pt idx="408">
                  <c:v>0.6618122977346278</c:v>
                </c:pt>
                <c:pt idx="409">
                  <c:v>0.66343042071197411</c:v>
                </c:pt>
                <c:pt idx="410">
                  <c:v>0.66504854368932043</c:v>
                </c:pt>
                <c:pt idx="411">
                  <c:v>0.66666666666666663</c:v>
                </c:pt>
                <c:pt idx="412">
                  <c:v>0.66828478964401294</c:v>
                </c:pt>
                <c:pt idx="413">
                  <c:v>0.66990291262135926</c:v>
                </c:pt>
                <c:pt idx="414">
                  <c:v>0.67152103559870546</c:v>
                </c:pt>
                <c:pt idx="415">
                  <c:v>0.67313915857605178</c:v>
                </c:pt>
                <c:pt idx="416">
                  <c:v>0.67475728155339809</c:v>
                </c:pt>
                <c:pt idx="417">
                  <c:v>0.6763754045307443</c:v>
                </c:pt>
                <c:pt idx="418">
                  <c:v>0.67799352750809061</c:v>
                </c:pt>
                <c:pt idx="419">
                  <c:v>0.67961165048543692</c:v>
                </c:pt>
                <c:pt idx="420">
                  <c:v>0.68122977346278313</c:v>
                </c:pt>
                <c:pt idx="421">
                  <c:v>0.68284789644012944</c:v>
                </c:pt>
                <c:pt idx="422">
                  <c:v>0.68446601941747576</c:v>
                </c:pt>
                <c:pt idx="423">
                  <c:v>0.68608414239482196</c:v>
                </c:pt>
                <c:pt idx="424">
                  <c:v>0.68770226537216828</c:v>
                </c:pt>
                <c:pt idx="425">
                  <c:v>0.68932038834951459</c:v>
                </c:pt>
                <c:pt idx="426">
                  <c:v>0.69093851132686079</c:v>
                </c:pt>
                <c:pt idx="427">
                  <c:v>0.69255663430420711</c:v>
                </c:pt>
                <c:pt idx="428">
                  <c:v>0.69417475728155342</c:v>
                </c:pt>
                <c:pt idx="429">
                  <c:v>0.69579288025889963</c:v>
                </c:pt>
                <c:pt idx="430">
                  <c:v>0.69741100323624594</c:v>
                </c:pt>
                <c:pt idx="431">
                  <c:v>0.69902912621359226</c:v>
                </c:pt>
                <c:pt idx="432">
                  <c:v>0.70064724919093846</c:v>
                </c:pt>
                <c:pt idx="433">
                  <c:v>0.70226537216828477</c:v>
                </c:pt>
                <c:pt idx="434">
                  <c:v>0.70388349514563109</c:v>
                </c:pt>
                <c:pt idx="435">
                  <c:v>0.70550161812297729</c:v>
                </c:pt>
                <c:pt idx="436">
                  <c:v>0.70711974110032361</c:v>
                </c:pt>
                <c:pt idx="437">
                  <c:v>0.70873786407766992</c:v>
                </c:pt>
                <c:pt idx="438">
                  <c:v>0.71035598705501624</c:v>
                </c:pt>
                <c:pt idx="439">
                  <c:v>0.71197411003236244</c:v>
                </c:pt>
                <c:pt idx="440">
                  <c:v>0.71359223300970875</c:v>
                </c:pt>
                <c:pt idx="441">
                  <c:v>0.71521035598705507</c:v>
                </c:pt>
                <c:pt idx="442">
                  <c:v>0.71682847896440127</c:v>
                </c:pt>
                <c:pt idx="443">
                  <c:v>0.71844660194174759</c:v>
                </c:pt>
                <c:pt idx="444">
                  <c:v>0.7200647249190939</c:v>
                </c:pt>
                <c:pt idx="445">
                  <c:v>0.72168284789644011</c:v>
                </c:pt>
                <c:pt idx="446">
                  <c:v>0.72330097087378642</c:v>
                </c:pt>
                <c:pt idx="447">
                  <c:v>0.72491909385113273</c:v>
                </c:pt>
                <c:pt idx="448">
                  <c:v>0.72653721682847894</c:v>
                </c:pt>
                <c:pt idx="449">
                  <c:v>0.72815533980582525</c:v>
                </c:pt>
                <c:pt idx="450">
                  <c:v>0.72977346278317157</c:v>
                </c:pt>
                <c:pt idx="451">
                  <c:v>0.73139158576051777</c:v>
                </c:pt>
                <c:pt idx="452">
                  <c:v>0.73300970873786409</c:v>
                </c:pt>
                <c:pt idx="453">
                  <c:v>0.7346278317152104</c:v>
                </c:pt>
                <c:pt idx="454">
                  <c:v>0.7362459546925566</c:v>
                </c:pt>
                <c:pt idx="455">
                  <c:v>0.73786407766990292</c:v>
                </c:pt>
                <c:pt idx="456">
                  <c:v>0.73948220064724923</c:v>
                </c:pt>
                <c:pt idx="457">
                  <c:v>0.74110032362459544</c:v>
                </c:pt>
                <c:pt idx="458">
                  <c:v>0.74271844660194175</c:v>
                </c:pt>
                <c:pt idx="459">
                  <c:v>0.74433656957928807</c:v>
                </c:pt>
                <c:pt idx="460">
                  <c:v>0.74595469255663427</c:v>
                </c:pt>
                <c:pt idx="461">
                  <c:v>0.74757281553398058</c:v>
                </c:pt>
                <c:pt idx="462">
                  <c:v>0.7491909385113269</c:v>
                </c:pt>
                <c:pt idx="463">
                  <c:v>0.7508090614886731</c:v>
                </c:pt>
                <c:pt idx="464">
                  <c:v>0.75242718446601942</c:v>
                </c:pt>
                <c:pt idx="465">
                  <c:v>0.75404530744336573</c:v>
                </c:pt>
                <c:pt idx="466">
                  <c:v>0.75566343042071193</c:v>
                </c:pt>
                <c:pt idx="467">
                  <c:v>0.75728155339805825</c:v>
                </c:pt>
                <c:pt idx="468">
                  <c:v>0.75889967637540456</c:v>
                </c:pt>
                <c:pt idx="469">
                  <c:v>0.76051779935275077</c:v>
                </c:pt>
                <c:pt idx="470">
                  <c:v>0.76213592233009708</c:v>
                </c:pt>
                <c:pt idx="471">
                  <c:v>0.7637540453074434</c:v>
                </c:pt>
                <c:pt idx="472">
                  <c:v>0.7653721682847896</c:v>
                </c:pt>
                <c:pt idx="473">
                  <c:v>0.76699029126213591</c:v>
                </c:pt>
                <c:pt idx="474">
                  <c:v>0.76860841423948223</c:v>
                </c:pt>
                <c:pt idx="475">
                  <c:v>0.77022653721682843</c:v>
                </c:pt>
                <c:pt idx="476">
                  <c:v>0.77184466019417475</c:v>
                </c:pt>
                <c:pt idx="477">
                  <c:v>0.77346278317152106</c:v>
                </c:pt>
                <c:pt idx="478">
                  <c:v>0.77508090614886727</c:v>
                </c:pt>
                <c:pt idx="479">
                  <c:v>0.77669902912621358</c:v>
                </c:pt>
                <c:pt idx="480">
                  <c:v>0.77831715210355989</c:v>
                </c:pt>
                <c:pt idx="481">
                  <c:v>0.7799352750809061</c:v>
                </c:pt>
                <c:pt idx="482">
                  <c:v>0.78155339805825241</c:v>
                </c:pt>
                <c:pt idx="483">
                  <c:v>0.78317152103559873</c:v>
                </c:pt>
                <c:pt idx="484">
                  <c:v>0.78478964401294493</c:v>
                </c:pt>
                <c:pt idx="485">
                  <c:v>0.78640776699029125</c:v>
                </c:pt>
                <c:pt idx="486">
                  <c:v>0.78802588996763756</c:v>
                </c:pt>
                <c:pt idx="487">
                  <c:v>0.78964401294498376</c:v>
                </c:pt>
                <c:pt idx="488">
                  <c:v>0.79126213592233008</c:v>
                </c:pt>
                <c:pt idx="489">
                  <c:v>0.79288025889967639</c:v>
                </c:pt>
                <c:pt idx="490">
                  <c:v>0.79449838187702271</c:v>
                </c:pt>
                <c:pt idx="491">
                  <c:v>0.79611650485436891</c:v>
                </c:pt>
                <c:pt idx="492">
                  <c:v>0.79773462783171523</c:v>
                </c:pt>
                <c:pt idx="493">
                  <c:v>0.79935275080906154</c:v>
                </c:pt>
                <c:pt idx="494">
                  <c:v>0.80097087378640774</c:v>
                </c:pt>
                <c:pt idx="495">
                  <c:v>0.80258899676375406</c:v>
                </c:pt>
                <c:pt idx="496">
                  <c:v>0.80420711974110037</c:v>
                </c:pt>
                <c:pt idx="497">
                  <c:v>0.80582524271844658</c:v>
                </c:pt>
                <c:pt idx="498">
                  <c:v>0.80744336569579289</c:v>
                </c:pt>
                <c:pt idx="499">
                  <c:v>0.80906148867313921</c:v>
                </c:pt>
                <c:pt idx="500">
                  <c:v>0.81067961165048541</c:v>
                </c:pt>
                <c:pt idx="501">
                  <c:v>0.81229773462783172</c:v>
                </c:pt>
                <c:pt idx="502">
                  <c:v>0.81391585760517804</c:v>
                </c:pt>
                <c:pt idx="503">
                  <c:v>0.81553398058252424</c:v>
                </c:pt>
                <c:pt idx="504">
                  <c:v>0.81715210355987056</c:v>
                </c:pt>
                <c:pt idx="505">
                  <c:v>0.81877022653721687</c:v>
                </c:pt>
                <c:pt idx="506">
                  <c:v>0.82038834951456308</c:v>
                </c:pt>
                <c:pt idx="507">
                  <c:v>0.82200647249190939</c:v>
                </c:pt>
                <c:pt idx="508">
                  <c:v>0.8236245954692557</c:v>
                </c:pt>
                <c:pt idx="509">
                  <c:v>0.82524271844660191</c:v>
                </c:pt>
                <c:pt idx="510">
                  <c:v>0.82686084142394822</c:v>
                </c:pt>
                <c:pt idx="511">
                  <c:v>0.82847896440129454</c:v>
                </c:pt>
                <c:pt idx="512">
                  <c:v>0.83009708737864074</c:v>
                </c:pt>
                <c:pt idx="513">
                  <c:v>0.83171521035598706</c:v>
                </c:pt>
                <c:pt idx="514">
                  <c:v>0.83333333333333337</c:v>
                </c:pt>
                <c:pt idx="515">
                  <c:v>0.83495145631067957</c:v>
                </c:pt>
                <c:pt idx="516">
                  <c:v>0.83656957928802589</c:v>
                </c:pt>
                <c:pt idx="517">
                  <c:v>0.8381877022653722</c:v>
                </c:pt>
                <c:pt idx="518">
                  <c:v>0.83980582524271841</c:v>
                </c:pt>
                <c:pt idx="519">
                  <c:v>0.84142394822006472</c:v>
                </c:pt>
                <c:pt idx="520">
                  <c:v>0.84304207119741104</c:v>
                </c:pt>
                <c:pt idx="521">
                  <c:v>0.84466019417475724</c:v>
                </c:pt>
                <c:pt idx="522">
                  <c:v>0.84627831715210355</c:v>
                </c:pt>
                <c:pt idx="523">
                  <c:v>0.84789644012944987</c:v>
                </c:pt>
                <c:pt idx="524">
                  <c:v>0.84951456310679607</c:v>
                </c:pt>
                <c:pt idx="525">
                  <c:v>0.85113268608414239</c:v>
                </c:pt>
                <c:pt idx="526">
                  <c:v>0.8527508090614887</c:v>
                </c:pt>
                <c:pt idx="527">
                  <c:v>0.85436893203883491</c:v>
                </c:pt>
                <c:pt idx="528">
                  <c:v>0.85598705501618122</c:v>
                </c:pt>
                <c:pt idx="529">
                  <c:v>0.85760517799352753</c:v>
                </c:pt>
                <c:pt idx="530">
                  <c:v>0.85922330097087374</c:v>
                </c:pt>
                <c:pt idx="531">
                  <c:v>0.86084142394822005</c:v>
                </c:pt>
                <c:pt idx="532">
                  <c:v>0.86245954692556637</c:v>
                </c:pt>
                <c:pt idx="533">
                  <c:v>0.86407766990291257</c:v>
                </c:pt>
                <c:pt idx="534">
                  <c:v>0.86569579288025889</c:v>
                </c:pt>
                <c:pt idx="535">
                  <c:v>0.8673139158576052</c:v>
                </c:pt>
                <c:pt idx="536">
                  <c:v>0.8689320388349514</c:v>
                </c:pt>
                <c:pt idx="537">
                  <c:v>0.87055016181229772</c:v>
                </c:pt>
                <c:pt idx="538">
                  <c:v>0.87216828478964403</c:v>
                </c:pt>
                <c:pt idx="539">
                  <c:v>0.87378640776699024</c:v>
                </c:pt>
                <c:pt idx="540">
                  <c:v>0.87540453074433655</c:v>
                </c:pt>
                <c:pt idx="541">
                  <c:v>0.87702265372168287</c:v>
                </c:pt>
                <c:pt idx="542">
                  <c:v>0.87864077669902918</c:v>
                </c:pt>
                <c:pt idx="543">
                  <c:v>0.88025889967637538</c:v>
                </c:pt>
                <c:pt idx="544">
                  <c:v>0.8818770226537217</c:v>
                </c:pt>
                <c:pt idx="545">
                  <c:v>0.88349514563106801</c:v>
                </c:pt>
                <c:pt idx="546">
                  <c:v>0.88511326860841422</c:v>
                </c:pt>
                <c:pt idx="547">
                  <c:v>0.88673139158576053</c:v>
                </c:pt>
                <c:pt idx="548">
                  <c:v>0.88834951456310685</c:v>
                </c:pt>
                <c:pt idx="549">
                  <c:v>0.88996763754045305</c:v>
                </c:pt>
                <c:pt idx="550">
                  <c:v>0.89158576051779936</c:v>
                </c:pt>
                <c:pt idx="551">
                  <c:v>0.89320388349514568</c:v>
                </c:pt>
                <c:pt idx="552">
                  <c:v>0.89482200647249188</c:v>
                </c:pt>
                <c:pt idx="553">
                  <c:v>0.8964401294498382</c:v>
                </c:pt>
                <c:pt idx="554">
                  <c:v>0.89805825242718451</c:v>
                </c:pt>
                <c:pt idx="555">
                  <c:v>0.89967637540453071</c:v>
                </c:pt>
                <c:pt idx="556">
                  <c:v>0.90129449838187703</c:v>
                </c:pt>
                <c:pt idx="557">
                  <c:v>0.90291262135922334</c:v>
                </c:pt>
                <c:pt idx="558">
                  <c:v>0.90453074433656955</c:v>
                </c:pt>
                <c:pt idx="559">
                  <c:v>0.90614886731391586</c:v>
                </c:pt>
                <c:pt idx="560">
                  <c:v>0.90776699029126218</c:v>
                </c:pt>
                <c:pt idx="561">
                  <c:v>0.90938511326860838</c:v>
                </c:pt>
                <c:pt idx="562">
                  <c:v>0.9110032362459547</c:v>
                </c:pt>
                <c:pt idx="563">
                  <c:v>0.91262135922330101</c:v>
                </c:pt>
                <c:pt idx="564">
                  <c:v>0.91423948220064721</c:v>
                </c:pt>
                <c:pt idx="565">
                  <c:v>0.91585760517799353</c:v>
                </c:pt>
                <c:pt idx="566">
                  <c:v>0.91747572815533984</c:v>
                </c:pt>
                <c:pt idx="567">
                  <c:v>0.91909385113268605</c:v>
                </c:pt>
                <c:pt idx="568">
                  <c:v>0.92071197411003236</c:v>
                </c:pt>
                <c:pt idx="569">
                  <c:v>0.92233009708737868</c:v>
                </c:pt>
                <c:pt idx="570">
                  <c:v>0.92394822006472488</c:v>
                </c:pt>
                <c:pt idx="571">
                  <c:v>0.92556634304207119</c:v>
                </c:pt>
                <c:pt idx="572">
                  <c:v>0.92718446601941751</c:v>
                </c:pt>
                <c:pt idx="573">
                  <c:v>0.92880258899676371</c:v>
                </c:pt>
                <c:pt idx="574">
                  <c:v>0.93042071197411003</c:v>
                </c:pt>
                <c:pt idx="575">
                  <c:v>0.93203883495145634</c:v>
                </c:pt>
                <c:pt idx="576">
                  <c:v>0.93365695792880254</c:v>
                </c:pt>
                <c:pt idx="577">
                  <c:v>0.93527508090614886</c:v>
                </c:pt>
                <c:pt idx="578">
                  <c:v>0.93689320388349517</c:v>
                </c:pt>
                <c:pt idx="579">
                  <c:v>0.93851132686084138</c:v>
                </c:pt>
                <c:pt idx="580">
                  <c:v>0.94012944983818769</c:v>
                </c:pt>
                <c:pt idx="581">
                  <c:v>0.94174757281553401</c:v>
                </c:pt>
                <c:pt idx="582">
                  <c:v>0.94336569579288021</c:v>
                </c:pt>
                <c:pt idx="583">
                  <c:v>0.94498381877022652</c:v>
                </c:pt>
                <c:pt idx="584">
                  <c:v>0.94660194174757284</c:v>
                </c:pt>
                <c:pt idx="585">
                  <c:v>0.94822006472491904</c:v>
                </c:pt>
                <c:pt idx="586">
                  <c:v>0.94983818770226536</c:v>
                </c:pt>
                <c:pt idx="587">
                  <c:v>0.95145631067961167</c:v>
                </c:pt>
                <c:pt idx="588">
                  <c:v>0.95307443365695788</c:v>
                </c:pt>
                <c:pt idx="589">
                  <c:v>0.95469255663430419</c:v>
                </c:pt>
                <c:pt idx="590">
                  <c:v>0.9563106796116505</c:v>
                </c:pt>
                <c:pt idx="591">
                  <c:v>0.95792880258899671</c:v>
                </c:pt>
                <c:pt idx="592">
                  <c:v>0.95954692556634302</c:v>
                </c:pt>
                <c:pt idx="593">
                  <c:v>0.96116504854368934</c:v>
                </c:pt>
                <c:pt idx="594">
                  <c:v>0.96278317152103565</c:v>
                </c:pt>
                <c:pt idx="595">
                  <c:v>0.96440129449838186</c:v>
                </c:pt>
                <c:pt idx="596">
                  <c:v>0.96601941747572817</c:v>
                </c:pt>
                <c:pt idx="597">
                  <c:v>0.96763754045307449</c:v>
                </c:pt>
                <c:pt idx="598">
                  <c:v>0.96925566343042069</c:v>
                </c:pt>
                <c:pt idx="599">
                  <c:v>0.970873786407767</c:v>
                </c:pt>
                <c:pt idx="600">
                  <c:v>0.97249190938511332</c:v>
                </c:pt>
                <c:pt idx="601">
                  <c:v>0.97411003236245952</c:v>
                </c:pt>
                <c:pt idx="602">
                  <c:v>0.97572815533980584</c:v>
                </c:pt>
                <c:pt idx="603">
                  <c:v>0.97734627831715215</c:v>
                </c:pt>
                <c:pt idx="604">
                  <c:v>0.97896440129449835</c:v>
                </c:pt>
                <c:pt idx="605">
                  <c:v>0.98058252427184467</c:v>
                </c:pt>
                <c:pt idx="606">
                  <c:v>0.98220064724919098</c:v>
                </c:pt>
                <c:pt idx="607">
                  <c:v>0.98381877022653719</c:v>
                </c:pt>
                <c:pt idx="608">
                  <c:v>0.9854368932038835</c:v>
                </c:pt>
                <c:pt idx="609">
                  <c:v>0.98705501618122982</c:v>
                </c:pt>
                <c:pt idx="610">
                  <c:v>0.98867313915857602</c:v>
                </c:pt>
                <c:pt idx="611">
                  <c:v>0.99029126213592233</c:v>
                </c:pt>
                <c:pt idx="612">
                  <c:v>0.99190938511326865</c:v>
                </c:pt>
                <c:pt idx="613">
                  <c:v>0.99352750809061485</c:v>
                </c:pt>
                <c:pt idx="614">
                  <c:v>0.99514563106796117</c:v>
                </c:pt>
                <c:pt idx="615">
                  <c:v>0.99676375404530748</c:v>
                </c:pt>
                <c:pt idx="616">
                  <c:v>0.99838187702265369</c:v>
                </c:pt>
                <c:pt idx="617">
                  <c:v>1</c:v>
                </c:pt>
                <c:pt idx="618">
                  <c:v>1.0016181229773462</c:v>
                </c:pt>
                <c:pt idx="619">
                  <c:v>1.0032362459546926</c:v>
                </c:pt>
                <c:pt idx="620">
                  <c:v>1.0048543689320388</c:v>
                </c:pt>
                <c:pt idx="621">
                  <c:v>1.006472491909385</c:v>
                </c:pt>
                <c:pt idx="622">
                  <c:v>1.0080906148867315</c:v>
                </c:pt>
                <c:pt idx="623">
                  <c:v>1.0097087378640777</c:v>
                </c:pt>
                <c:pt idx="624">
                  <c:v>1.0113268608414239</c:v>
                </c:pt>
                <c:pt idx="625">
                  <c:v>1.0129449838187703</c:v>
                </c:pt>
                <c:pt idx="626">
                  <c:v>1.0145631067961165</c:v>
                </c:pt>
                <c:pt idx="627">
                  <c:v>1.0161812297734627</c:v>
                </c:pt>
                <c:pt idx="628">
                  <c:v>1.0177993527508091</c:v>
                </c:pt>
                <c:pt idx="629">
                  <c:v>1.0194174757281553</c:v>
                </c:pt>
                <c:pt idx="630">
                  <c:v>1.0210355987055015</c:v>
                </c:pt>
                <c:pt idx="631">
                  <c:v>1.022653721682848</c:v>
                </c:pt>
                <c:pt idx="632">
                  <c:v>1.0242718446601942</c:v>
                </c:pt>
                <c:pt idx="633">
                  <c:v>1.0258899676375404</c:v>
                </c:pt>
                <c:pt idx="634">
                  <c:v>1.0275080906148868</c:v>
                </c:pt>
                <c:pt idx="635">
                  <c:v>1.029126213592233</c:v>
                </c:pt>
                <c:pt idx="636">
                  <c:v>1.0307443365695792</c:v>
                </c:pt>
                <c:pt idx="637">
                  <c:v>1.0323624595469256</c:v>
                </c:pt>
                <c:pt idx="638">
                  <c:v>1.0339805825242718</c:v>
                </c:pt>
                <c:pt idx="639">
                  <c:v>1.035598705501618</c:v>
                </c:pt>
                <c:pt idx="640">
                  <c:v>1.0372168284789645</c:v>
                </c:pt>
                <c:pt idx="641">
                  <c:v>1.0388349514563107</c:v>
                </c:pt>
                <c:pt idx="642">
                  <c:v>1.0404530744336569</c:v>
                </c:pt>
                <c:pt idx="643">
                  <c:v>1.0420711974110033</c:v>
                </c:pt>
                <c:pt idx="644">
                  <c:v>1.0436893203883495</c:v>
                </c:pt>
                <c:pt idx="645">
                  <c:v>1.0453074433656957</c:v>
                </c:pt>
                <c:pt idx="646">
                  <c:v>1.0469255663430421</c:v>
                </c:pt>
                <c:pt idx="647">
                  <c:v>1.0485436893203883</c:v>
                </c:pt>
                <c:pt idx="648">
                  <c:v>1.0501618122977345</c:v>
                </c:pt>
                <c:pt idx="649">
                  <c:v>1.051779935275081</c:v>
                </c:pt>
                <c:pt idx="650">
                  <c:v>1.0533980582524272</c:v>
                </c:pt>
                <c:pt idx="651">
                  <c:v>1.0550161812297734</c:v>
                </c:pt>
                <c:pt idx="652">
                  <c:v>1.0566343042071198</c:v>
                </c:pt>
                <c:pt idx="653">
                  <c:v>1.058252427184466</c:v>
                </c:pt>
                <c:pt idx="654">
                  <c:v>1.0598705501618122</c:v>
                </c:pt>
                <c:pt idx="655">
                  <c:v>1.0614886731391586</c:v>
                </c:pt>
                <c:pt idx="656">
                  <c:v>1.0631067961165048</c:v>
                </c:pt>
                <c:pt idx="657">
                  <c:v>1.064724919093851</c:v>
                </c:pt>
                <c:pt idx="658">
                  <c:v>1.0663430420711975</c:v>
                </c:pt>
                <c:pt idx="659">
                  <c:v>1.0679611650485437</c:v>
                </c:pt>
                <c:pt idx="660">
                  <c:v>1.0695792880258899</c:v>
                </c:pt>
                <c:pt idx="661">
                  <c:v>1.0711974110032363</c:v>
                </c:pt>
                <c:pt idx="662">
                  <c:v>1.0728155339805825</c:v>
                </c:pt>
                <c:pt idx="663">
                  <c:v>1.0744336569579287</c:v>
                </c:pt>
                <c:pt idx="664">
                  <c:v>1.0760517799352751</c:v>
                </c:pt>
                <c:pt idx="665">
                  <c:v>1.0776699029126213</c:v>
                </c:pt>
                <c:pt idx="666">
                  <c:v>1.0792880258899675</c:v>
                </c:pt>
                <c:pt idx="667">
                  <c:v>1.080906148867314</c:v>
                </c:pt>
                <c:pt idx="668">
                  <c:v>1.0825242718446602</c:v>
                </c:pt>
                <c:pt idx="669">
                  <c:v>1.0841423948220066</c:v>
                </c:pt>
                <c:pt idx="670">
                  <c:v>1.0857605177993528</c:v>
                </c:pt>
                <c:pt idx="671">
                  <c:v>1.087378640776699</c:v>
                </c:pt>
                <c:pt idx="672">
                  <c:v>1.0889967637540454</c:v>
                </c:pt>
                <c:pt idx="673">
                  <c:v>1.0906148867313916</c:v>
                </c:pt>
                <c:pt idx="674">
                  <c:v>1.0922330097087378</c:v>
                </c:pt>
                <c:pt idx="675">
                  <c:v>1.0938511326860842</c:v>
                </c:pt>
                <c:pt idx="676">
                  <c:v>1.0954692556634305</c:v>
                </c:pt>
                <c:pt idx="677">
                  <c:v>1.0970873786407767</c:v>
                </c:pt>
                <c:pt idx="678">
                  <c:v>1.0987055016181231</c:v>
                </c:pt>
                <c:pt idx="679">
                  <c:v>1.1003236245954693</c:v>
                </c:pt>
                <c:pt idx="680">
                  <c:v>1.1019417475728155</c:v>
                </c:pt>
                <c:pt idx="681">
                  <c:v>1.1035598705501619</c:v>
                </c:pt>
                <c:pt idx="682">
                  <c:v>1.1051779935275081</c:v>
                </c:pt>
                <c:pt idx="683">
                  <c:v>1.1067961165048543</c:v>
                </c:pt>
                <c:pt idx="684">
                  <c:v>1.1084142394822007</c:v>
                </c:pt>
                <c:pt idx="685">
                  <c:v>1.110032362459547</c:v>
                </c:pt>
                <c:pt idx="686">
                  <c:v>1.1116504854368932</c:v>
                </c:pt>
                <c:pt idx="687">
                  <c:v>1.1132686084142396</c:v>
                </c:pt>
                <c:pt idx="688">
                  <c:v>1.1148867313915858</c:v>
                </c:pt>
                <c:pt idx="689">
                  <c:v>1.116504854368932</c:v>
                </c:pt>
                <c:pt idx="690">
                  <c:v>1.1181229773462784</c:v>
                </c:pt>
                <c:pt idx="691">
                  <c:v>1.1197411003236246</c:v>
                </c:pt>
                <c:pt idx="692">
                  <c:v>1.1213592233009708</c:v>
                </c:pt>
                <c:pt idx="693">
                  <c:v>1.1229773462783172</c:v>
                </c:pt>
                <c:pt idx="694">
                  <c:v>1.1245954692556634</c:v>
                </c:pt>
                <c:pt idx="695">
                  <c:v>1.1262135922330097</c:v>
                </c:pt>
                <c:pt idx="696">
                  <c:v>1.1278317152103561</c:v>
                </c:pt>
                <c:pt idx="697">
                  <c:v>1.1294498381877023</c:v>
                </c:pt>
                <c:pt idx="698">
                  <c:v>1.1310679611650485</c:v>
                </c:pt>
                <c:pt idx="699">
                  <c:v>1.1326860841423949</c:v>
                </c:pt>
                <c:pt idx="700">
                  <c:v>1.1343042071197411</c:v>
                </c:pt>
                <c:pt idx="701">
                  <c:v>1.1359223300970873</c:v>
                </c:pt>
                <c:pt idx="702">
                  <c:v>1.1375404530744337</c:v>
                </c:pt>
                <c:pt idx="703">
                  <c:v>1.1391585760517799</c:v>
                </c:pt>
                <c:pt idx="704">
                  <c:v>1.1407766990291262</c:v>
                </c:pt>
                <c:pt idx="705">
                  <c:v>1.1423948220064726</c:v>
                </c:pt>
                <c:pt idx="706">
                  <c:v>1.1440129449838188</c:v>
                </c:pt>
                <c:pt idx="707">
                  <c:v>1.145631067961165</c:v>
                </c:pt>
                <c:pt idx="708">
                  <c:v>1.1472491909385114</c:v>
                </c:pt>
                <c:pt idx="709">
                  <c:v>1.1488673139158576</c:v>
                </c:pt>
                <c:pt idx="710">
                  <c:v>1.1504854368932038</c:v>
                </c:pt>
                <c:pt idx="711">
                  <c:v>1.1521035598705502</c:v>
                </c:pt>
                <c:pt idx="712">
                  <c:v>1.1537216828478964</c:v>
                </c:pt>
                <c:pt idx="713">
                  <c:v>1.1553398058252426</c:v>
                </c:pt>
                <c:pt idx="714">
                  <c:v>1.1569579288025891</c:v>
                </c:pt>
                <c:pt idx="715">
                  <c:v>1.1585760517799353</c:v>
                </c:pt>
                <c:pt idx="716">
                  <c:v>1.1601941747572815</c:v>
                </c:pt>
                <c:pt idx="717">
                  <c:v>1.1618122977346279</c:v>
                </c:pt>
                <c:pt idx="718">
                  <c:v>1.1634304207119741</c:v>
                </c:pt>
                <c:pt idx="719">
                  <c:v>1.1650485436893203</c:v>
                </c:pt>
                <c:pt idx="720">
                  <c:v>1.1666666666666667</c:v>
                </c:pt>
                <c:pt idx="721">
                  <c:v>1.1682847896440129</c:v>
                </c:pt>
                <c:pt idx="722">
                  <c:v>1.1699029126213591</c:v>
                </c:pt>
                <c:pt idx="723">
                  <c:v>1.1715210355987056</c:v>
                </c:pt>
                <c:pt idx="724">
                  <c:v>1.1731391585760518</c:v>
                </c:pt>
                <c:pt idx="725">
                  <c:v>1.174757281553398</c:v>
                </c:pt>
                <c:pt idx="726">
                  <c:v>1.1763754045307444</c:v>
                </c:pt>
                <c:pt idx="727">
                  <c:v>1.1779935275080906</c:v>
                </c:pt>
                <c:pt idx="728">
                  <c:v>1.1796116504854368</c:v>
                </c:pt>
                <c:pt idx="729">
                  <c:v>1.1812297734627832</c:v>
                </c:pt>
                <c:pt idx="730">
                  <c:v>1.1828478964401294</c:v>
                </c:pt>
                <c:pt idx="731">
                  <c:v>1.1844660194174756</c:v>
                </c:pt>
                <c:pt idx="732">
                  <c:v>1.1860841423948221</c:v>
                </c:pt>
                <c:pt idx="733">
                  <c:v>1.1877022653721683</c:v>
                </c:pt>
                <c:pt idx="734">
                  <c:v>1.1893203883495145</c:v>
                </c:pt>
                <c:pt idx="735">
                  <c:v>1.1909385113268609</c:v>
                </c:pt>
                <c:pt idx="736">
                  <c:v>1.1925566343042071</c:v>
                </c:pt>
                <c:pt idx="737">
                  <c:v>1.1941747572815533</c:v>
                </c:pt>
                <c:pt idx="738">
                  <c:v>1.1957928802588997</c:v>
                </c:pt>
                <c:pt idx="739">
                  <c:v>1.1974110032362459</c:v>
                </c:pt>
                <c:pt idx="740">
                  <c:v>1.1990291262135921</c:v>
                </c:pt>
                <c:pt idx="741">
                  <c:v>1.2006472491909386</c:v>
                </c:pt>
                <c:pt idx="742">
                  <c:v>1.2022653721682848</c:v>
                </c:pt>
                <c:pt idx="743">
                  <c:v>1.203883495145631</c:v>
                </c:pt>
                <c:pt idx="744">
                  <c:v>1.2055016181229774</c:v>
                </c:pt>
                <c:pt idx="745">
                  <c:v>1.2071197411003236</c:v>
                </c:pt>
                <c:pt idx="746">
                  <c:v>1.2087378640776698</c:v>
                </c:pt>
                <c:pt idx="747">
                  <c:v>1.2103559870550162</c:v>
                </c:pt>
                <c:pt idx="748">
                  <c:v>1.2119741100323624</c:v>
                </c:pt>
                <c:pt idx="749">
                  <c:v>1.2135922330097086</c:v>
                </c:pt>
                <c:pt idx="750">
                  <c:v>1.2152103559870551</c:v>
                </c:pt>
                <c:pt idx="751">
                  <c:v>1.2168284789644013</c:v>
                </c:pt>
                <c:pt idx="752">
                  <c:v>1.2184466019417475</c:v>
                </c:pt>
                <c:pt idx="753">
                  <c:v>1.2200647249190939</c:v>
                </c:pt>
                <c:pt idx="754">
                  <c:v>1.2216828478964401</c:v>
                </c:pt>
                <c:pt idx="755">
                  <c:v>1.2233009708737863</c:v>
                </c:pt>
                <c:pt idx="756">
                  <c:v>1.2249190938511327</c:v>
                </c:pt>
                <c:pt idx="757">
                  <c:v>1.2265372168284789</c:v>
                </c:pt>
                <c:pt idx="758">
                  <c:v>1.2281553398058251</c:v>
                </c:pt>
                <c:pt idx="759">
                  <c:v>1.2297734627831716</c:v>
                </c:pt>
                <c:pt idx="760">
                  <c:v>1.2313915857605178</c:v>
                </c:pt>
                <c:pt idx="761">
                  <c:v>1.233009708737864</c:v>
                </c:pt>
                <c:pt idx="762">
                  <c:v>1.2346278317152104</c:v>
                </c:pt>
                <c:pt idx="763">
                  <c:v>1.2362459546925566</c:v>
                </c:pt>
                <c:pt idx="764">
                  <c:v>1.2378640776699028</c:v>
                </c:pt>
                <c:pt idx="765">
                  <c:v>1.2394822006472492</c:v>
                </c:pt>
                <c:pt idx="766">
                  <c:v>1.2411003236245954</c:v>
                </c:pt>
                <c:pt idx="767">
                  <c:v>1.2427184466019416</c:v>
                </c:pt>
                <c:pt idx="768">
                  <c:v>1.2443365695792881</c:v>
                </c:pt>
                <c:pt idx="769">
                  <c:v>1.2459546925566343</c:v>
                </c:pt>
                <c:pt idx="770">
                  <c:v>1.2475728155339805</c:v>
                </c:pt>
                <c:pt idx="771">
                  <c:v>1.2491909385113269</c:v>
                </c:pt>
                <c:pt idx="772">
                  <c:v>1.2508090614886731</c:v>
                </c:pt>
                <c:pt idx="773">
                  <c:v>1.2524271844660195</c:v>
                </c:pt>
                <c:pt idx="774">
                  <c:v>1.2540453074433657</c:v>
                </c:pt>
                <c:pt idx="775">
                  <c:v>1.2556634304207119</c:v>
                </c:pt>
                <c:pt idx="776">
                  <c:v>1.2572815533980584</c:v>
                </c:pt>
                <c:pt idx="777">
                  <c:v>1.2588996763754046</c:v>
                </c:pt>
                <c:pt idx="778">
                  <c:v>1.2605177993527508</c:v>
                </c:pt>
                <c:pt idx="779">
                  <c:v>1.2621359223300972</c:v>
                </c:pt>
                <c:pt idx="780">
                  <c:v>1.2637540453074434</c:v>
                </c:pt>
                <c:pt idx="781">
                  <c:v>1.2653721682847896</c:v>
                </c:pt>
                <c:pt idx="782">
                  <c:v>1.266990291262136</c:v>
                </c:pt>
                <c:pt idx="783">
                  <c:v>1.2686084142394822</c:v>
                </c:pt>
                <c:pt idx="784">
                  <c:v>1.2702265372168284</c:v>
                </c:pt>
                <c:pt idx="785">
                  <c:v>1.2718446601941749</c:v>
                </c:pt>
                <c:pt idx="786">
                  <c:v>1.2734627831715211</c:v>
                </c:pt>
                <c:pt idx="787">
                  <c:v>1.2750809061488673</c:v>
                </c:pt>
                <c:pt idx="788">
                  <c:v>1.2766990291262137</c:v>
                </c:pt>
                <c:pt idx="789">
                  <c:v>1.2783171521035599</c:v>
                </c:pt>
                <c:pt idx="790">
                  <c:v>1.2799352750809061</c:v>
                </c:pt>
                <c:pt idx="791">
                  <c:v>1.2815533980582525</c:v>
                </c:pt>
                <c:pt idx="792">
                  <c:v>1.2831715210355987</c:v>
                </c:pt>
                <c:pt idx="793">
                  <c:v>1.2847896440129449</c:v>
                </c:pt>
                <c:pt idx="794">
                  <c:v>1.2864077669902914</c:v>
                </c:pt>
                <c:pt idx="795">
                  <c:v>1.2880258899676376</c:v>
                </c:pt>
                <c:pt idx="796">
                  <c:v>1.2896440129449838</c:v>
                </c:pt>
                <c:pt idx="797">
                  <c:v>1.2912621359223302</c:v>
                </c:pt>
                <c:pt idx="798">
                  <c:v>1.2928802588996764</c:v>
                </c:pt>
                <c:pt idx="799">
                  <c:v>1.2944983818770226</c:v>
                </c:pt>
                <c:pt idx="800">
                  <c:v>1.296116504854369</c:v>
                </c:pt>
                <c:pt idx="801">
                  <c:v>1.2977346278317152</c:v>
                </c:pt>
                <c:pt idx="802">
                  <c:v>1.2993527508090614</c:v>
                </c:pt>
                <c:pt idx="803">
                  <c:v>1.3009708737864079</c:v>
                </c:pt>
                <c:pt idx="804">
                  <c:v>1.3025889967637541</c:v>
                </c:pt>
                <c:pt idx="805">
                  <c:v>1.3042071197411003</c:v>
                </c:pt>
                <c:pt idx="806">
                  <c:v>1.3058252427184467</c:v>
                </c:pt>
                <c:pt idx="807">
                  <c:v>1.3074433656957929</c:v>
                </c:pt>
                <c:pt idx="808">
                  <c:v>1.3090614886731391</c:v>
                </c:pt>
                <c:pt idx="809">
                  <c:v>1.3106796116504855</c:v>
                </c:pt>
                <c:pt idx="810">
                  <c:v>1.3122977346278317</c:v>
                </c:pt>
                <c:pt idx="811">
                  <c:v>1.3139158576051779</c:v>
                </c:pt>
                <c:pt idx="812">
                  <c:v>1.3155339805825244</c:v>
                </c:pt>
                <c:pt idx="813">
                  <c:v>1.3171521035598706</c:v>
                </c:pt>
                <c:pt idx="814">
                  <c:v>1.3187702265372168</c:v>
                </c:pt>
                <c:pt idx="815">
                  <c:v>1.3203883495145632</c:v>
                </c:pt>
                <c:pt idx="816">
                  <c:v>1.3220064724919094</c:v>
                </c:pt>
                <c:pt idx="817">
                  <c:v>1.3236245954692556</c:v>
                </c:pt>
                <c:pt idx="818">
                  <c:v>1.325242718446602</c:v>
                </c:pt>
                <c:pt idx="819">
                  <c:v>1.3268608414239482</c:v>
                </c:pt>
                <c:pt idx="820">
                  <c:v>1.3284789644012944</c:v>
                </c:pt>
                <c:pt idx="821">
                  <c:v>1.3300970873786409</c:v>
                </c:pt>
                <c:pt idx="822">
                  <c:v>1.3317152103559871</c:v>
                </c:pt>
                <c:pt idx="823">
                  <c:v>1.3333333333333333</c:v>
                </c:pt>
                <c:pt idx="824">
                  <c:v>1.3349514563106797</c:v>
                </c:pt>
                <c:pt idx="825">
                  <c:v>1.3365695792880259</c:v>
                </c:pt>
                <c:pt idx="826">
                  <c:v>1.3381877022653721</c:v>
                </c:pt>
                <c:pt idx="827">
                  <c:v>1.3398058252427185</c:v>
                </c:pt>
                <c:pt idx="828">
                  <c:v>1.3414239482200647</c:v>
                </c:pt>
                <c:pt idx="829">
                  <c:v>1.3430420711974109</c:v>
                </c:pt>
                <c:pt idx="830">
                  <c:v>1.3446601941747574</c:v>
                </c:pt>
                <c:pt idx="831">
                  <c:v>1.3462783171521036</c:v>
                </c:pt>
                <c:pt idx="832">
                  <c:v>1.3478964401294498</c:v>
                </c:pt>
                <c:pt idx="833">
                  <c:v>1.3495145631067962</c:v>
                </c:pt>
                <c:pt idx="834">
                  <c:v>1.3511326860841424</c:v>
                </c:pt>
                <c:pt idx="835">
                  <c:v>1.3527508090614886</c:v>
                </c:pt>
                <c:pt idx="836">
                  <c:v>1.354368932038835</c:v>
                </c:pt>
                <c:pt idx="837">
                  <c:v>1.3559870550161812</c:v>
                </c:pt>
                <c:pt idx="838">
                  <c:v>1.3576051779935274</c:v>
                </c:pt>
                <c:pt idx="839">
                  <c:v>1.3592233009708738</c:v>
                </c:pt>
                <c:pt idx="840">
                  <c:v>1.3608414239482201</c:v>
                </c:pt>
                <c:pt idx="841">
                  <c:v>1.3624595469255663</c:v>
                </c:pt>
                <c:pt idx="842">
                  <c:v>1.3640776699029127</c:v>
                </c:pt>
                <c:pt idx="843">
                  <c:v>1.3656957928802589</c:v>
                </c:pt>
                <c:pt idx="844">
                  <c:v>1.3673139158576051</c:v>
                </c:pt>
                <c:pt idx="845">
                  <c:v>1.3689320388349515</c:v>
                </c:pt>
                <c:pt idx="846">
                  <c:v>1.3705501618122977</c:v>
                </c:pt>
                <c:pt idx="847">
                  <c:v>1.3721682847896439</c:v>
                </c:pt>
                <c:pt idx="848">
                  <c:v>1.3737864077669903</c:v>
                </c:pt>
                <c:pt idx="849">
                  <c:v>1.3754045307443366</c:v>
                </c:pt>
                <c:pt idx="850">
                  <c:v>1.3770226537216828</c:v>
                </c:pt>
                <c:pt idx="851">
                  <c:v>1.3786407766990292</c:v>
                </c:pt>
                <c:pt idx="852">
                  <c:v>1.3802588996763754</c:v>
                </c:pt>
                <c:pt idx="853">
                  <c:v>1.3818770226537216</c:v>
                </c:pt>
                <c:pt idx="854">
                  <c:v>1.383495145631068</c:v>
                </c:pt>
                <c:pt idx="855">
                  <c:v>1.3851132686084142</c:v>
                </c:pt>
                <c:pt idx="856">
                  <c:v>1.3867313915857604</c:v>
                </c:pt>
                <c:pt idx="857">
                  <c:v>1.3883495145631068</c:v>
                </c:pt>
                <c:pt idx="858">
                  <c:v>1.389967637540453</c:v>
                </c:pt>
                <c:pt idx="859">
                  <c:v>1.3915857605177993</c:v>
                </c:pt>
                <c:pt idx="860">
                  <c:v>1.3932038834951457</c:v>
                </c:pt>
                <c:pt idx="861">
                  <c:v>1.3948220064724919</c:v>
                </c:pt>
                <c:pt idx="862">
                  <c:v>1.3964401294498381</c:v>
                </c:pt>
                <c:pt idx="863">
                  <c:v>1.3980582524271845</c:v>
                </c:pt>
                <c:pt idx="864">
                  <c:v>1.3996763754045307</c:v>
                </c:pt>
                <c:pt idx="865">
                  <c:v>1.4012944983818769</c:v>
                </c:pt>
                <c:pt idx="866">
                  <c:v>1.4029126213592233</c:v>
                </c:pt>
                <c:pt idx="867">
                  <c:v>1.4045307443365695</c:v>
                </c:pt>
                <c:pt idx="868">
                  <c:v>1.4061488673139158</c:v>
                </c:pt>
                <c:pt idx="869">
                  <c:v>1.4077669902912622</c:v>
                </c:pt>
                <c:pt idx="870">
                  <c:v>1.4093851132686084</c:v>
                </c:pt>
                <c:pt idx="871">
                  <c:v>1.4110032362459546</c:v>
                </c:pt>
                <c:pt idx="872">
                  <c:v>1.412621359223301</c:v>
                </c:pt>
                <c:pt idx="873">
                  <c:v>1.4142394822006472</c:v>
                </c:pt>
                <c:pt idx="874">
                  <c:v>1.4158576051779934</c:v>
                </c:pt>
                <c:pt idx="875">
                  <c:v>1.4174757281553398</c:v>
                </c:pt>
                <c:pt idx="876">
                  <c:v>1.419093851132686</c:v>
                </c:pt>
                <c:pt idx="877">
                  <c:v>1.4207119741100325</c:v>
                </c:pt>
                <c:pt idx="878">
                  <c:v>1.4223300970873787</c:v>
                </c:pt>
                <c:pt idx="879">
                  <c:v>1.4239482200647249</c:v>
                </c:pt>
                <c:pt idx="880">
                  <c:v>1.4255663430420713</c:v>
                </c:pt>
                <c:pt idx="881">
                  <c:v>1.4271844660194175</c:v>
                </c:pt>
                <c:pt idx="882">
                  <c:v>1.4288025889967637</c:v>
                </c:pt>
                <c:pt idx="883">
                  <c:v>1.4304207119741101</c:v>
                </c:pt>
                <c:pt idx="884">
                  <c:v>1.4320388349514563</c:v>
                </c:pt>
                <c:pt idx="885">
                  <c:v>1.4336569579288025</c:v>
                </c:pt>
                <c:pt idx="886">
                  <c:v>1.435275080906149</c:v>
                </c:pt>
                <c:pt idx="887">
                  <c:v>1.4368932038834952</c:v>
                </c:pt>
                <c:pt idx="888">
                  <c:v>1.4385113268608414</c:v>
                </c:pt>
                <c:pt idx="889">
                  <c:v>1.4401294498381878</c:v>
                </c:pt>
                <c:pt idx="890">
                  <c:v>1.441747572815534</c:v>
                </c:pt>
                <c:pt idx="891">
                  <c:v>1.4433656957928802</c:v>
                </c:pt>
                <c:pt idx="892">
                  <c:v>1.4449838187702266</c:v>
                </c:pt>
                <c:pt idx="893">
                  <c:v>1.4466019417475728</c:v>
                </c:pt>
                <c:pt idx="894">
                  <c:v>1.448220064724919</c:v>
                </c:pt>
                <c:pt idx="895">
                  <c:v>1.4498381877022655</c:v>
                </c:pt>
                <c:pt idx="896">
                  <c:v>1.4514563106796117</c:v>
                </c:pt>
                <c:pt idx="897">
                  <c:v>1.4530744336569579</c:v>
                </c:pt>
                <c:pt idx="898">
                  <c:v>1.4546925566343043</c:v>
                </c:pt>
                <c:pt idx="899">
                  <c:v>1.4563106796116505</c:v>
                </c:pt>
                <c:pt idx="900">
                  <c:v>1.4579288025889967</c:v>
                </c:pt>
                <c:pt idx="901">
                  <c:v>1.4595469255663431</c:v>
                </c:pt>
                <c:pt idx="902">
                  <c:v>1.4611650485436893</c:v>
                </c:pt>
                <c:pt idx="903">
                  <c:v>1.4627831715210355</c:v>
                </c:pt>
                <c:pt idx="904">
                  <c:v>1.464401294498382</c:v>
                </c:pt>
                <c:pt idx="905">
                  <c:v>1.4660194174757282</c:v>
                </c:pt>
                <c:pt idx="906">
                  <c:v>1.4676375404530744</c:v>
                </c:pt>
                <c:pt idx="907">
                  <c:v>1.4692556634304208</c:v>
                </c:pt>
                <c:pt idx="908">
                  <c:v>1.470873786407767</c:v>
                </c:pt>
                <c:pt idx="909">
                  <c:v>1.4724919093851132</c:v>
                </c:pt>
                <c:pt idx="910">
                  <c:v>1.4741100323624596</c:v>
                </c:pt>
                <c:pt idx="911">
                  <c:v>1.4757281553398058</c:v>
                </c:pt>
                <c:pt idx="912">
                  <c:v>1.477346278317152</c:v>
                </c:pt>
                <c:pt idx="913">
                  <c:v>1.4789644012944985</c:v>
                </c:pt>
                <c:pt idx="914">
                  <c:v>1.4805825242718447</c:v>
                </c:pt>
                <c:pt idx="915">
                  <c:v>1.4822006472491909</c:v>
                </c:pt>
                <c:pt idx="916">
                  <c:v>1.4838187702265373</c:v>
                </c:pt>
                <c:pt idx="917">
                  <c:v>1.4854368932038835</c:v>
                </c:pt>
                <c:pt idx="918">
                  <c:v>1.4870550161812297</c:v>
                </c:pt>
                <c:pt idx="919">
                  <c:v>1.4886731391585761</c:v>
                </c:pt>
                <c:pt idx="920">
                  <c:v>1.4902912621359223</c:v>
                </c:pt>
                <c:pt idx="921">
                  <c:v>1.4919093851132685</c:v>
                </c:pt>
                <c:pt idx="922">
                  <c:v>1.493527508090615</c:v>
                </c:pt>
                <c:pt idx="923">
                  <c:v>1.4951456310679612</c:v>
                </c:pt>
                <c:pt idx="924">
                  <c:v>1.4967637540453074</c:v>
                </c:pt>
                <c:pt idx="925">
                  <c:v>1.4983818770226538</c:v>
                </c:pt>
                <c:pt idx="926">
                  <c:v>1.5</c:v>
                </c:pt>
                <c:pt idx="927">
                  <c:v>1.5016181229773462</c:v>
                </c:pt>
                <c:pt idx="928">
                  <c:v>1.5032362459546926</c:v>
                </c:pt>
                <c:pt idx="929">
                  <c:v>1.5048543689320388</c:v>
                </c:pt>
                <c:pt idx="930">
                  <c:v>1.506472491909385</c:v>
                </c:pt>
                <c:pt idx="931">
                  <c:v>1.5080906148867315</c:v>
                </c:pt>
                <c:pt idx="932">
                  <c:v>1.5097087378640777</c:v>
                </c:pt>
                <c:pt idx="933">
                  <c:v>1.5113268608414239</c:v>
                </c:pt>
                <c:pt idx="934">
                  <c:v>1.5129449838187703</c:v>
                </c:pt>
                <c:pt idx="935">
                  <c:v>1.5145631067961165</c:v>
                </c:pt>
                <c:pt idx="936">
                  <c:v>1.5161812297734627</c:v>
                </c:pt>
                <c:pt idx="937">
                  <c:v>1.5177993527508091</c:v>
                </c:pt>
                <c:pt idx="938">
                  <c:v>1.5194174757281553</c:v>
                </c:pt>
                <c:pt idx="939">
                  <c:v>1.5210355987055015</c:v>
                </c:pt>
                <c:pt idx="940">
                  <c:v>1.522653721682848</c:v>
                </c:pt>
                <c:pt idx="941">
                  <c:v>1.5242718446601942</c:v>
                </c:pt>
                <c:pt idx="942">
                  <c:v>1.5258899676375404</c:v>
                </c:pt>
                <c:pt idx="943">
                  <c:v>1.5275080906148868</c:v>
                </c:pt>
                <c:pt idx="944">
                  <c:v>1.529126213592233</c:v>
                </c:pt>
                <c:pt idx="945">
                  <c:v>1.5307443365695792</c:v>
                </c:pt>
                <c:pt idx="946">
                  <c:v>1.5323624595469256</c:v>
                </c:pt>
                <c:pt idx="947">
                  <c:v>1.5339805825242718</c:v>
                </c:pt>
                <c:pt idx="948">
                  <c:v>1.535598705501618</c:v>
                </c:pt>
                <c:pt idx="949">
                  <c:v>1.5372168284789645</c:v>
                </c:pt>
                <c:pt idx="950">
                  <c:v>1.5388349514563107</c:v>
                </c:pt>
                <c:pt idx="951">
                  <c:v>1.5404530744336569</c:v>
                </c:pt>
                <c:pt idx="952">
                  <c:v>1.5420711974110033</c:v>
                </c:pt>
                <c:pt idx="953">
                  <c:v>1.5436893203883495</c:v>
                </c:pt>
                <c:pt idx="954">
                  <c:v>1.5453074433656957</c:v>
                </c:pt>
                <c:pt idx="955">
                  <c:v>1.5469255663430421</c:v>
                </c:pt>
                <c:pt idx="956">
                  <c:v>1.5485436893203883</c:v>
                </c:pt>
                <c:pt idx="957">
                  <c:v>1.5501618122977345</c:v>
                </c:pt>
                <c:pt idx="958">
                  <c:v>1.551779935275081</c:v>
                </c:pt>
                <c:pt idx="959">
                  <c:v>1.5533980582524272</c:v>
                </c:pt>
                <c:pt idx="960">
                  <c:v>1.5550161812297734</c:v>
                </c:pt>
                <c:pt idx="961">
                  <c:v>1.5566343042071198</c:v>
                </c:pt>
                <c:pt idx="962">
                  <c:v>1.558252427184466</c:v>
                </c:pt>
                <c:pt idx="963">
                  <c:v>1.5598705501618122</c:v>
                </c:pt>
                <c:pt idx="964">
                  <c:v>1.5614886731391586</c:v>
                </c:pt>
                <c:pt idx="965">
                  <c:v>1.5631067961165048</c:v>
                </c:pt>
                <c:pt idx="966">
                  <c:v>1.564724919093851</c:v>
                </c:pt>
                <c:pt idx="967">
                  <c:v>1.5663430420711975</c:v>
                </c:pt>
                <c:pt idx="968">
                  <c:v>1.5679611650485437</c:v>
                </c:pt>
                <c:pt idx="969">
                  <c:v>1.5695792880258899</c:v>
                </c:pt>
                <c:pt idx="970">
                  <c:v>1.5711974110032363</c:v>
                </c:pt>
                <c:pt idx="971">
                  <c:v>1.5728155339805825</c:v>
                </c:pt>
                <c:pt idx="972">
                  <c:v>1.5744336569579287</c:v>
                </c:pt>
                <c:pt idx="973">
                  <c:v>1.5760517799352751</c:v>
                </c:pt>
                <c:pt idx="974">
                  <c:v>1.5776699029126213</c:v>
                </c:pt>
                <c:pt idx="975">
                  <c:v>1.5792880258899675</c:v>
                </c:pt>
                <c:pt idx="976">
                  <c:v>1.580906148867314</c:v>
                </c:pt>
                <c:pt idx="977">
                  <c:v>1.5825242718446602</c:v>
                </c:pt>
                <c:pt idx="978">
                  <c:v>1.5841423948220066</c:v>
                </c:pt>
                <c:pt idx="979">
                  <c:v>1.5857605177993528</c:v>
                </c:pt>
                <c:pt idx="980">
                  <c:v>1.587378640776699</c:v>
                </c:pt>
                <c:pt idx="981">
                  <c:v>1.5889967637540454</c:v>
                </c:pt>
                <c:pt idx="982">
                  <c:v>1.5906148867313916</c:v>
                </c:pt>
                <c:pt idx="983">
                  <c:v>1.5922330097087378</c:v>
                </c:pt>
                <c:pt idx="984">
                  <c:v>1.5938511326860842</c:v>
                </c:pt>
                <c:pt idx="985">
                  <c:v>1.5954692556634305</c:v>
                </c:pt>
                <c:pt idx="986">
                  <c:v>1.5970873786407767</c:v>
                </c:pt>
                <c:pt idx="987">
                  <c:v>1.5987055016181231</c:v>
                </c:pt>
                <c:pt idx="988">
                  <c:v>1.6003236245954693</c:v>
                </c:pt>
                <c:pt idx="989">
                  <c:v>1.6019417475728155</c:v>
                </c:pt>
                <c:pt idx="990">
                  <c:v>1.6035598705501619</c:v>
                </c:pt>
                <c:pt idx="991">
                  <c:v>1.6051779935275081</c:v>
                </c:pt>
                <c:pt idx="992">
                  <c:v>1.6067961165048543</c:v>
                </c:pt>
                <c:pt idx="993">
                  <c:v>1.6084142394822007</c:v>
                </c:pt>
                <c:pt idx="994">
                  <c:v>1.610032362459547</c:v>
                </c:pt>
                <c:pt idx="995">
                  <c:v>1.6116504854368932</c:v>
                </c:pt>
                <c:pt idx="996">
                  <c:v>1.6132686084142396</c:v>
                </c:pt>
                <c:pt idx="997">
                  <c:v>1.6148867313915858</c:v>
                </c:pt>
                <c:pt idx="998">
                  <c:v>1.616504854368932</c:v>
                </c:pt>
                <c:pt idx="999">
                  <c:v>1.6181229773462784</c:v>
                </c:pt>
                <c:pt idx="1000">
                  <c:v>1.6197411003236246</c:v>
                </c:pt>
                <c:pt idx="1001">
                  <c:v>1.6213592233009708</c:v>
                </c:pt>
                <c:pt idx="1002">
                  <c:v>1.6229773462783172</c:v>
                </c:pt>
                <c:pt idx="1003">
                  <c:v>1.6245954692556634</c:v>
                </c:pt>
                <c:pt idx="1004">
                  <c:v>1.6262135922330097</c:v>
                </c:pt>
              </c:numCache>
            </c:numRef>
          </c:xVal>
          <c:yVal>
            <c:numRef>
              <c:f>Sheet1!$P$22:$P$1026</c:f>
              <c:numCache>
                <c:formatCode>General</c:formatCode>
                <c:ptCount val="1005"/>
                <c:pt idx="0">
                  <c:v>0.99090972169774694</c:v>
                </c:pt>
                <c:pt idx="1">
                  <c:v>0.99090972169774649</c:v>
                </c:pt>
                <c:pt idx="2">
                  <c:v>0.99090972169774605</c:v>
                </c:pt>
                <c:pt idx="3">
                  <c:v>0.9909097216977456</c:v>
                </c:pt>
                <c:pt idx="4">
                  <c:v>0.99090972169774516</c:v>
                </c:pt>
                <c:pt idx="5">
                  <c:v>0.99090972169774472</c:v>
                </c:pt>
                <c:pt idx="6">
                  <c:v>0.99090972169774427</c:v>
                </c:pt>
                <c:pt idx="7">
                  <c:v>0.99090972169774361</c:v>
                </c:pt>
                <c:pt idx="8">
                  <c:v>0.99090972169774316</c:v>
                </c:pt>
                <c:pt idx="9">
                  <c:v>0.9909097216977425</c:v>
                </c:pt>
                <c:pt idx="10">
                  <c:v>0.99090972169774183</c:v>
                </c:pt>
                <c:pt idx="11">
                  <c:v>0.99090972169774116</c:v>
                </c:pt>
                <c:pt idx="12">
                  <c:v>0.9909097216977405</c:v>
                </c:pt>
                <c:pt idx="13">
                  <c:v>0.99090972169773961</c:v>
                </c:pt>
                <c:pt idx="14">
                  <c:v>0.99090972169773894</c:v>
                </c:pt>
                <c:pt idx="15">
                  <c:v>0.99090972169773806</c:v>
                </c:pt>
                <c:pt idx="16">
                  <c:v>0.99090972169773717</c:v>
                </c:pt>
                <c:pt idx="17">
                  <c:v>0.99090972169773628</c:v>
                </c:pt>
                <c:pt idx="18">
                  <c:v>0.9909097216977355</c:v>
                </c:pt>
                <c:pt idx="19">
                  <c:v>0.99090972169773439</c:v>
                </c:pt>
                <c:pt idx="20">
                  <c:v>0.99090972169773328</c:v>
                </c:pt>
                <c:pt idx="21">
                  <c:v>0.99090972169773217</c:v>
                </c:pt>
                <c:pt idx="22">
                  <c:v>0.99090972169773106</c:v>
                </c:pt>
                <c:pt idx="23">
                  <c:v>0.99090972169772973</c:v>
                </c:pt>
                <c:pt idx="24">
                  <c:v>0.9909097216977284</c:v>
                </c:pt>
                <c:pt idx="25">
                  <c:v>0.99090972169772706</c:v>
                </c:pt>
                <c:pt idx="26">
                  <c:v>0.99090972169772551</c:v>
                </c:pt>
                <c:pt idx="27">
                  <c:v>0.99090972169772396</c:v>
                </c:pt>
                <c:pt idx="28">
                  <c:v>0.99090972169772229</c:v>
                </c:pt>
                <c:pt idx="29">
                  <c:v>0.99090972169772074</c:v>
                </c:pt>
                <c:pt idx="30">
                  <c:v>0.99090972169771874</c:v>
                </c:pt>
                <c:pt idx="31">
                  <c:v>0.99090972169771696</c:v>
                </c:pt>
                <c:pt idx="32">
                  <c:v>0.99090972169771496</c:v>
                </c:pt>
                <c:pt idx="33">
                  <c:v>0.99090972169771274</c:v>
                </c:pt>
                <c:pt idx="34">
                  <c:v>0.99090972169771063</c:v>
                </c:pt>
                <c:pt idx="35">
                  <c:v>0.99090972169770819</c:v>
                </c:pt>
                <c:pt idx="36">
                  <c:v>0.99090972169770575</c:v>
                </c:pt>
                <c:pt idx="37">
                  <c:v>0.99090972169770308</c:v>
                </c:pt>
                <c:pt idx="38">
                  <c:v>0.9909097216977002</c:v>
                </c:pt>
                <c:pt idx="39">
                  <c:v>0.99090972169769742</c:v>
                </c:pt>
                <c:pt idx="40">
                  <c:v>0.99090972169769431</c:v>
                </c:pt>
                <c:pt idx="41">
                  <c:v>0.99090972169769098</c:v>
                </c:pt>
                <c:pt idx="42">
                  <c:v>0.99090972169768765</c:v>
                </c:pt>
                <c:pt idx="43">
                  <c:v>0.99090972169768399</c:v>
                </c:pt>
                <c:pt idx="44">
                  <c:v>0.99090972169768021</c:v>
                </c:pt>
                <c:pt idx="45">
                  <c:v>0.99090972169767622</c:v>
                </c:pt>
                <c:pt idx="46">
                  <c:v>0.99090972169767189</c:v>
                </c:pt>
                <c:pt idx="47">
                  <c:v>0.99090972169766744</c:v>
                </c:pt>
                <c:pt idx="48">
                  <c:v>0.99090972169766289</c:v>
                </c:pt>
                <c:pt idx="49">
                  <c:v>0.99090972169765779</c:v>
                </c:pt>
                <c:pt idx="50">
                  <c:v>0.99090972169765268</c:v>
                </c:pt>
                <c:pt idx="51">
                  <c:v>0.99090972169764724</c:v>
                </c:pt>
                <c:pt idx="52">
                  <c:v>0.99090972169764124</c:v>
                </c:pt>
                <c:pt idx="53">
                  <c:v>0.99090972169763536</c:v>
                </c:pt>
                <c:pt idx="54">
                  <c:v>0.9909097216976287</c:v>
                </c:pt>
                <c:pt idx="55">
                  <c:v>0.99090972169762215</c:v>
                </c:pt>
                <c:pt idx="56">
                  <c:v>0.99090972169761493</c:v>
                </c:pt>
                <c:pt idx="57">
                  <c:v>0.99090972169760738</c:v>
                </c:pt>
                <c:pt idx="58">
                  <c:v>0.9909097216975995</c:v>
                </c:pt>
                <c:pt idx="59">
                  <c:v>0.99090972169759106</c:v>
                </c:pt>
                <c:pt idx="60">
                  <c:v>0.99090972169758207</c:v>
                </c:pt>
                <c:pt idx="61">
                  <c:v>0.99090972169757285</c:v>
                </c:pt>
                <c:pt idx="62">
                  <c:v>0.99090972169756297</c:v>
                </c:pt>
                <c:pt idx="63">
                  <c:v>0.99090972169755265</c:v>
                </c:pt>
                <c:pt idx="64">
                  <c:v>0.99090972169754188</c:v>
                </c:pt>
                <c:pt idx="65">
                  <c:v>0.99090972169753033</c:v>
                </c:pt>
                <c:pt idx="66">
                  <c:v>0.99090972169751812</c:v>
                </c:pt>
                <c:pt idx="67">
                  <c:v>0.99090972169750535</c:v>
                </c:pt>
                <c:pt idx="68">
                  <c:v>0.99090972169749192</c:v>
                </c:pt>
                <c:pt idx="69">
                  <c:v>0.99090972169747782</c:v>
                </c:pt>
                <c:pt idx="70">
                  <c:v>0.99090972169746283</c:v>
                </c:pt>
                <c:pt idx="71">
                  <c:v>0.99090972169744695</c:v>
                </c:pt>
                <c:pt idx="72">
                  <c:v>0.9909097216974303</c:v>
                </c:pt>
                <c:pt idx="73">
                  <c:v>0.99090972169741265</c:v>
                </c:pt>
                <c:pt idx="74">
                  <c:v>0.99090972169739422</c:v>
                </c:pt>
                <c:pt idx="75">
                  <c:v>0.99090972169737479</c:v>
                </c:pt>
                <c:pt idx="76">
                  <c:v>0.99090972169735436</c:v>
                </c:pt>
                <c:pt idx="77">
                  <c:v>0.9909097216973326</c:v>
                </c:pt>
                <c:pt idx="78">
                  <c:v>0.99090972169730973</c:v>
                </c:pt>
                <c:pt idx="79">
                  <c:v>0.99090972169728575</c:v>
                </c:pt>
                <c:pt idx="80">
                  <c:v>0.99090972169726044</c:v>
                </c:pt>
                <c:pt idx="81">
                  <c:v>0.99090972169723357</c:v>
                </c:pt>
                <c:pt idx="82">
                  <c:v>0.99090972169720537</c:v>
                </c:pt>
                <c:pt idx="83">
                  <c:v>0.99090972169717573</c:v>
                </c:pt>
                <c:pt idx="84">
                  <c:v>0.9909097216971442</c:v>
                </c:pt>
                <c:pt idx="85">
                  <c:v>0.99090972169711122</c:v>
                </c:pt>
                <c:pt idx="86">
                  <c:v>0.99090972169707647</c:v>
                </c:pt>
                <c:pt idx="87">
                  <c:v>0.99090972169703972</c:v>
                </c:pt>
                <c:pt idx="88">
                  <c:v>0.9909097216970012</c:v>
                </c:pt>
                <c:pt idx="89">
                  <c:v>0.99090972169696034</c:v>
                </c:pt>
                <c:pt idx="90">
                  <c:v>0.99090972169691738</c:v>
                </c:pt>
                <c:pt idx="91">
                  <c:v>0.99090972169687208</c:v>
                </c:pt>
                <c:pt idx="92">
                  <c:v>0.99090972169682434</c:v>
                </c:pt>
                <c:pt idx="93">
                  <c:v>0.99090972169677394</c:v>
                </c:pt>
                <c:pt idx="94">
                  <c:v>0.99090972169672087</c:v>
                </c:pt>
                <c:pt idx="95">
                  <c:v>0.9909097216966648</c:v>
                </c:pt>
                <c:pt idx="96">
                  <c:v>0.99090972169660585</c:v>
                </c:pt>
                <c:pt idx="97">
                  <c:v>0.99090972169654357</c:v>
                </c:pt>
                <c:pt idx="98">
                  <c:v>0.99090972169647795</c:v>
                </c:pt>
                <c:pt idx="99">
                  <c:v>0.9909097216964089</c:v>
                </c:pt>
                <c:pt idx="100">
                  <c:v>0.99090972169633607</c:v>
                </c:pt>
                <c:pt idx="101">
                  <c:v>0.99090972169625935</c:v>
                </c:pt>
                <c:pt idx="102">
                  <c:v>0.9909097216961783</c:v>
                </c:pt>
                <c:pt idx="103">
                  <c:v>0.99090972169609293</c:v>
                </c:pt>
                <c:pt idx="104">
                  <c:v>0.99090972169600322</c:v>
                </c:pt>
                <c:pt idx="105">
                  <c:v>0.99090972169590841</c:v>
                </c:pt>
                <c:pt idx="106">
                  <c:v>0.99090972169580827</c:v>
                </c:pt>
                <c:pt idx="107">
                  <c:v>0.99090972169570279</c:v>
                </c:pt>
                <c:pt idx="108">
                  <c:v>0.99090972169559177</c:v>
                </c:pt>
                <c:pt idx="109">
                  <c:v>0.99090972169547464</c:v>
                </c:pt>
                <c:pt idx="110">
                  <c:v>0.9909097216953513</c:v>
                </c:pt>
                <c:pt idx="111">
                  <c:v>0.99090972169522118</c:v>
                </c:pt>
                <c:pt idx="112">
                  <c:v>0.99090972169508396</c:v>
                </c:pt>
                <c:pt idx="113">
                  <c:v>0.9909097216949394</c:v>
                </c:pt>
                <c:pt idx="114">
                  <c:v>0.99090972169478686</c:v>
                </c:pt>
                <c:pt idx="115">
                  <c:v>0.99090972169462621</c:v>
                </c:pt>
                <c:pt idx="116">
                  <c:v>0.99090972169445679</c:v>
                </c:pt>
                <c:pt idx="117">
                  <c:v>0.99090972169427816</c:v>
                </c:pt>
                <c:pt idx="118">
                  <c:v>0.99090972169409008</c:v>
                </c:pt>
                <c:pt idx="119">
                  <c:v>0.99090972169389158</c:v>
                </c:pt>
                <c:pt idx="120">
                  <c:v>0.9909097216936823</c:v>
                </c:pt>
                <c:pt idx="121">
                  <c:v>0.99090972169346192</c:v>
                </c:pt>
                <c:pt idx="122">
                  <c:v>0.99090972169322933</c:v>
                </c:pt>
                <c:pt idx="123">
                  <c:v>0.99090972169298419</c:v>
                </c:pt>
                <c:pt idx="124">
                  <c:v>0.99090972169272584</c:v>
                </c:pt>
                <c:pt idx="125">
                  <c:v>0.99090972169245373</c:v>
                </c:pt>
                <c:pt idx="126">
                  <c:v>0.99090972169216662</c:v>
                </c:pt>
                <c:pt idx="127">
                  <c:v>0.99090972169186409</c:v>
                </c:pt>
                <c:pt idx="128">
                  <c:v>0.99090972169154501</c:v>
                </c:pt>
                <c:pt idx="129">
                  <c:v>0.99090972169120883</c:v>
                </c:pt>
                <c:pt idx="130">
                  <c:v>0.99090972169085412</c:v>
                </c:pt>
                <c:pt idx="131">
                  <c:v>0.99090972169048053</c:v>
                </c:pt>
                <c:pt idx="132">
                  <c:v>0.99090972169008673</c:v>
                </c:pt>
                <c:pt idx="133">
                  <c:v>0.99090972168967129</c:v>
                </c:pt>
                <c:pt idx="134">
                  <c:v>0.99090972168923364</c:v>
                </c:pt>
                <c:pt idx="135">
                  <c:v>0.99090972168877223</c:v>
                </c:pt>
                <c:pt idx="136">
                  <c:v>0.99090972168828573</c:v>
                </c:pt>
                <c:pt idx="137">
                  <c:v>0.99090972168777292</c:v>
                </c:pt>
                <c:pt idx="138">
                  <c:v>0.99090972168723224</c:v>
                </c:pt>
                <c:pt idx="139">
                  <c:v>0.99090972168666258</c:v>
                </c:pt>
                <c:pt idx="140">
                  <c:v>0.99090972168606195</c:v>
                </c:pt>
                <c:pt idx="141">
                  <c:v>0.99090972168542868</c:v>
                </c:pt>
                <c:pt idx="142">
                  <c:v>0.99090972168476121</c:v>
                </c:pt>
                <c:pt idx="143">
                  <c:v>0.99090972168405755</c:v>
                </c:pt>
                <c:pt idx="144">
                  <c:v>0.99090972168331559</c:v>
                </c:pt>
                <c:pt idx="145">
                  <c:v>0.99090972168253366</c:v>
                </c:pt>
                <c:pt idx="146">
                  <c:v>0.99090972168170943</c:v>
                </c:pt>
                <c:pt idx="147">
                  <c:v>0.99090972168084057</c:v>
                </c:pt>
                <c:pt idx="148">
                  <c:v>0.99090972167992453</c:v>
                </c:pt>
                <c:pt idx="149">
                  <c:v>0.99090972167895885</c:v>
                </c:pt>
                <c:pt idx="150">
                  <c:v>0.990909721677941</c:v>
                </c:pt>
                <c:pt idx="151">
                  <c:v>0.99090972167686797</c:v>
                </c:pt>
                <c:pt idx="152">
                  <c:v>0.99090972167573677</c:v>
                </c:pt>
                <c:pt idx="153">
                  <c:v>0.99090972167454427</c:v>
                </c:pt>
                <c:pt idx="154">
                  <c:v>0.99090972167328728</c:v>
                </c:pt>
                <c:pt idx="155">
                  <c:v>0.99090972167196223</c:v>
                </c:pt>
                <c:pt idx="156">
                  <c:v>0.99090972167056557</c:v>
                </c:pt>
                <c:pt idx="157">
                  <c:v>0.99090972166909286</c:v>
                </c:pt>
                <c:pt idx="158">
                  <c:v>0.99090972166754077</c:v>
                </c:pt>
                <c:pt idx="159">
                  <c:v>0.99090972166590452</c:v>
                </c:pt>
                <c:pt idx="160">
                  <c:v>0.99090972166417945</c:v>
                </c:pt>
                <c:pt idx="161">
                  <c:v>0.99090972166236113</c:v>
                </c:pt>
                <c:pt idx="162">
                  <c:v>0.99090972166044455</c:v>
                </c:pt>
                <c:pt idx="163">
                  <c:v>0.99090972165842384</c:v>
                </c:pt>
                <c:pt idx="164">
                  <c:v>0.99090972165629376</c:v>
                </c:pt>
                <c:pt idx="165">
                  <c:v>0.99090972165404834</c:v>
                </c:pt>
                <c:pt idx="166">
                  <c:v>0.99090972165168134</c:v>
                </c:pt>
                <c:pt idx="167">
                  <c:v>0.99090972164918623</c:v>
                </c:pt>
                <c:pt idx="168">
                  <c:v>0.990909721646556</c:v>
                </c:pt>
                <c:pt idx="169">
                  <c:v>0.9909097216437831</c:v>
                </c:pt>
                <c:pt idx="170">
                  <c:v>0.99090972164086022</c:v>
                </c:pt>
                <c:pt idx="171">
                  <c:v>0.99090972163777902</c:v>
                </c:pt>
                <c:pt idx="172">
                  <c:v>0.99090972163453095</c:v>
                </c:pt>
                <c:pt idx="173">
                  <c:v>0.99090972163110691</c:v>
                </c:pt>
                <c:pt idx="174">
                  <c:v>0.99090972162749735</c:v>
                </c:pt>
                <c:pt idx="175">
                  <c:v>0.99090972162369251</c:v>
                </c:pt>
                <c:pt idx="176">
                  <c:v>0.99090972161968138</c:v>
                </c:pt>
                <c:pt idx="177">
                  <c:v>0.9909097216154531</c:v>
                </c:pt>
                <c:pt idx="178">
                  <c:v>0.99090972161099611</c:v>
                </c:pt>
                <c:pt idx="179">
                  <c:v>0.99090972160629742</c:v>
                </c:pt>
                <c:pt idx="180">
                  <c:v>0.99090972160134438</c:v>
                </c:pt>
                <c:pt idx="181">
                  <c:v>0.99090972159612301</c:v>
                </c:pt>
                <c:pt idx="182">
                  <c:v>0.99090972159061896</c:v>
                </c:pt>
                <c:pt idx="183">
                  <c:v>0.99090972158481672</c:v>
                </c:pt>
                <c:pt idx="184">
                  <c:v>0.99090972157870016</c:v>
                </c:pt>
                <c:pt idx="185">
                  <c:v>0.99090972157225254</c:v>
                </c:pt>
                <c:pt idx="186">
                  <c:v>0.99090972156545576</c:v>
                </c:pt>
                <c:pt idx="187">
                  <c:v>0.99090972155829082</c:v>
                </c:pt>
                <c:pt idx="188">
                  <c:v>0.99090972155073775</c:v>
                </c:pt>
                <c:pt idx="189">
                  <c:v>0.9909097215427759</c:v>
                </c:pt>
                <c:pt idx="190">
                  <c:v>0.9909097215343825</c:v>
                </c:pt>
                <c:pt idx="191">
                  <c:v>0.99090972152553458</c:v>
                </c:pt>
                <c:pt idx="192">
                  <c:v>0.99090972151620771</c:v>
                </c:pt>
                <c:pt idx="193">
                  <c:v>0.99090972150637557</c:v>
                </c:pt>
                <c:pt idx="194">
                  <c:v>0.99090972149601109</c:v>
                </c:pt>
                <c:pt idx="195">
                  <c:v>0.99090972148508505</c:v>
                </c:pt>
                <c:pt idx="196">
                  <c:v>0.99090972147356748</c:v>
                </c:pt>
                <c:pt idx="197">
                  <c:v>0.99090972146142609</c:v>
                </c:pt>
                <c:pt idx="198">
                  <c:v>0.9909097214486271</c:v>
                </c:pt>
                <c:pt idx="199">
                  <c:v>0.99090972143513489</c:v>
                </c:pt>
                <c:pt idx="200">
                  <c:v>0.99090972142091216</c:v>
                </c:pt>
                <c:pt idx="201">
                  <c:v>0.99090972140591893</c:v>
                </c:pt>
                <c:pt idx="202">
                  <c:v>0.99090972139011402</c:v>
                </c:pt>
                <c:pt idx="203">
                  <c:v>0.99090972137345301</c:v>
                </c:pt>
                <c:pt idx="204">
                  <c:v>0.99090972135588962</c:v>
                </c:pt>
                <c:pt idx="205">
                  <c:v>0.99090972133737509</c:v>
                </c:pt>
                <c:pt idx="206">
                  <c:v>0.99090972131785759</c:v>
                </c:pt>
                <c:pt idx="207">
                  <c:v>0.9909097212972835</c:v>
                </c:pt>
                <c:pt idx="208">
                  <c:v>0.99090972127559485</c:v>
                </c:pt>
                <c:pt idx="209">
                  <c:v>0.99090972125273169</c:v>
                </c:pt>
                <c:pt idx="210">
                  <c:v>0.99090972122863041</c:v>
                </c:pt>
                <c:pt idx="211">
                  <c:v>0.99090972120322385</c:v>
                </c:pt>
                <c:pt idx="212">
                  <c:v>0.99090972117644138</c:v>
                </c:pt>
                <c:pt idx="213">
                  <c:v>0.99090972114820819</c:v>
                </c:pt>
                <c:pt idx="214">
                  <c:v>0.99090972111844622</c:v>
                </c:pt>
                <c:pt idx="215">
                  <c:v>0.9909097210870722</c:v>
                </c:pt>
                <c:pt idx="216">
                  <c:v>0.99090972105399922</c:v>
                </c:pt>
                <c:pt idx="217">
                  <c:v>0.99090972101913499</c:v>
                </c:pt>
                <c:pt idx="218">
                  <c:v>0.99090972098238261</c:v>
                </c:pt>
                <c:pt idx="219">
                  <c:v>0.99090972094363983</c:v>
                </c:pt>
                <c:pt idx="220">
                  <c:v>0.99090972090279872</c:v>
                </c:pt>
                <c:pt idx="221">
                  <c:v>0.99090972085974582</c:v>
                </c:pt>
                <c:pt idx="222">
                  <c:v>0.99090972081436146</c:v>
                </c:pt>
                <c:pt idx="223">
                  <c:v>0.99090972076651895</c:v>
                </c:pt>
                <c:pt idx="224">
                  <c:v>0.99090972071608541</c:v>
                </c:pt>
                <c:pt idx="225">
                  <c:v>0.99090972066292071</c:v>
                </c:pt>
                <c:pt idx="226">
                  <c:v>0.99090972060687654</c:v>
                </c:pt>
                <c:pt idx="227">
                  <c:v>0.99090972054779736</c:v>
                </c:pt>
                <c:pt idx="228">
                  <c:v>0.99090972048551851</c:v>
                </c:pt>
                <c:pt idx="229">
                  <c:v>0.99090972041986669</c:v>
                </c:pt>
                <c:pt idx="230">
                  <c:v>0.99090972035065938</c:v>
                </c:pt>
                <c:pt idx="231">
                  <c:v>0.99090972027770396</c:v>
                </c:pt>
                <c:pt idx="232">
                  <c:v>0.99090972020079759</c:v>
                </c:pt>
                <c:pt idx="233">
                  <c:v>0.99090972011972611</c:v>
                </c:pt>
                <c:pt idx="234">
                  <c:v>0.99090972003426381</c:v>
                </c:pt>
                <c:pt idx="235">
                  <c:v>0.99090971994417321</c:v>
                </c:pt>
                <c:pt idx="236">
                  <c:v>0.99090971984920351</c:v>
                </c:pt>
                <c:pt idx="237">
                  <c:v>0.99090971974909048</c:v>
                </c:pt>
                <c:pt idx="238">
                  <c:v>0.99090971964355568</c:v>
                </c:pt>
                <c:pt idx="239">
                  <c:v>0.99090971953230511</c:v>
                </c:pt>
                <c:pt idx="240">
                  <c:v>0.99090971941502959</c:v>
                </c:pt>
                <c:pt idx="241">
                  <c:v>0.99090971929140292</c:v>
                </c:pt>
                <c:pt idx="242">
                  <c:v>0.99090971916108073</c:v>
                </c:pt>
                <c:pt idx="243">
                  <c:v>0.99090971902370062</c:v>
                </c:pt>
                <c:pt idx="244">
                  <c:v>0.99090971887888024</c:v>
                </c:pt>
                <c:pt idx="245">
                  <c:v>0.9909097187262168</c:v>
                </c:pt>
                <c:pt idx="246">
                  <c:v>0.99090971856528554</c:v>
                </c:pt>
                <c:pt idx="247">
                  <c:v>0.99090971839563857</c:v>
                </c:pt>
                <c:pt idx="248">
                  <c:v>0.99090971821680396</c:v>
                </c:pt>
                <c:pt idx="249">
                  <c:v>0.9909097180282842</c:v>
                </c:pt>
                <c:pt idx="250">
                  <c:v>0.99090971782955461</c:v>
                </c:pt>
                <c:pt idx="251">
                  <c:v>0.99090971762006219</c:v>
                </c:pt>
                <c:pt idx="252">
                  <c:v>0.9909097173992244</c:v>
                </c:pt>
                <c:pt idx="253">
                  <c:v>0.9909097171664264</c:v>
                </c:pt>
                <c:pt idx="254">
                  <c:v>0.99090971692102059</c:v>
                </c:pt>
                <c:pt idx="255">
                  <c:v>0.99090971666232419</c:v>
                </c:pt>
                <c:pt idx="256">
                  <c:v>0.99090971638961745</c:v>
                </c:pt>
                <c:pt idx="257">
                  <c:v>0.99090971610214162</c:v>
                </c:pt>
                <c:pt idx="258">
                  <c:v>0.9909097157990967</c:v>
                </c:pt>
                <c:pt idx="259">
                  <c:v>0.9909097154796398</c:v>
                </c:pt>
                <c:pt idx="260">
                  <c:v>0.99090971514288162</c:v>
                </c:pt>
                <c:pt idx="261">
                  <c:v>0.9909097147878857</c:v>
                </c:pt>
                <c:pt idx="262">
                  <c:v>0.99090971441366393</c:v>
                </c:pt>
                <c:pt idx="263">
                  <c:v>0.99090971401917505</c:v>
                </c:pt>
                <c:pt idx="264">
                  <c:v>0.99090971360332192</c:v>
                </c:pt>
                <c:pt idx="265">
                  <c:v>0.99090971316494714</c:v>
                </c:pt>
                <c:pt idx="266">
                  <c:v>0.99090971270283079</c:v>
                </c:pt>
                <c:pt idx="267">
                  <c:v>0.99090971221568758</c:v>
                </c:pt>
                <c:pt idx="268">
                  <c:v>0.99090971170216169</c:v>
                </c:pt>
                <c:pt idx="269">
                  <c:v>0.9909097111608246</c:v>
                </c:pt>
                <c:pt idx="270">
                  <c:v>0.99090971059016997</c:v>
                </c:pt>
                <c:pt idx="271">
                  <c:v>0.99090970998860994</c:v>
                </c:pt>
                <c:pt idx="272">
                  <c:v>0.99090970935447098</c:v>
                </c:pt>
                <c:pt idx="273">
                  <c:v>0.99090970868598871</c:v>
                </c:pt>
                <c:pt idx="274">
                  <c:v>0.99090970798130296</c:v>
                </c:pt>
                <c:pt idx="275">
                  <c:v>0.99090970723845317</c:v>
                </c:pt>
                <c:pt idx="276">
                  <c:v>0.99090970645537235</c:v>
                </c:pt>
                <c:pt idx="277">
                  <c:v>0.99090970562988179</c:v>
                </c:pt>
                <c:pt idx="278">
                  <c:v>0.99090970475968476</c:v>
                </c:pt>
                <c:pt idx="279">
                  <c:v>0.99090970384235988</c:v>
                </c:pt>
                <c:pt idx="280">
                  <c:v>0.99090970287535485</c:v>
                </c:pt>
                <c:pt idx="281">
                  <c:v>0.99090970185597915</c:v>
                </c:pt>
                <c:pt idx="282">
                  <c:v>0.99090970078139673</c:v>
                </c:pt>
                <c:pt idx="283">
                  <c:v>0.99090969964861719</c:v>
                </c:pt>
                <c:pt idx="284">
                  <c:v>0.99090969845448928</c:v>
                </c:pt>
                <c:pt idx="285">
                  <c:v>0.99090969719569044</c:v>
                </c:pt>
                <c:pt idx="286">
                  <c:v>0.9909096958687178</c:v>
                </c:pt>
                <c:pt idx="287">
                  <c:v>0.99090969446987964</c:v>
                </c:pt>
                <c:pt idx="288">
                  <c:v>0.99090969299528397</c:v>
                </c:pt>
                <c:pt idx="289">
                  <c:v>0.99090969144082741</c:v>
                </c:pt>
                <c:pt idx="290">
                  <c:v>0.99090968980218552</c:v>
                </c:pt>
                <c:pt idx="291">
                  <c:v>0.99090968807479862</c:v>
                </c:pt>
                <c:pt idx="292">
                  <c:v>0.99090968625386067</c:v>
                </c:pt>
                <c:pt idx="293">
                  <c:v>0.99090968433430537</c:v>
                </c:pt>
                <c:pt idx="294">
                  <c:v>0.99090968231079113</c:v>
                </c:pt>
                <c:pt idx="295">
                  <c:v>0.99090968017768855</c:v>
                </c:pt>
                <c:pt idx="296">
                  <c:v>0.99090967792906237</c:v>
                </c:pt>
                <c:pt idx="297">
                  <c:v>0.99090967555865583</c:v>
                </c:pt>
                <c:pt idx="298">
                  <c:v>0.99090967305987399</c:v>
                </c:pt>
                <c:pt idx="299">
                  <c:v>0.99090967042576406</c:v>
                </c:pt>
                <c:pt idx="300">
                  <c:v>0.99090966764899702</c:v>
                </c:pt>
                <c:pt idx="301">
                  <c:v>0.99090966472184727</c:v>
                </c:pt>
                <c:pt idx="302">
                  <c:v>0.99090966163617</c:v>
                </c:pt>
                <c:pt idx="303">
                  <c:v>0.99090965838338008</c:v>
                </c:pt>
                <c:pt idx="304">
                  <c:v>0.99090965495442684</c:v>
                </c:pt>
                <c:pt idx="305">
                  <c:v>0.99090965133976983</c:v>
                </c:pt>
                <c:pt idx="306">
                  <c:v>0.99090964752935173</c:v>
                </c:pt>
                <c:pt idx="307">
                  <c:v>0.9909096435125706</c:v>
                </c:pt>
                <c:pt idx="308">
                  <c:v>0.99090963927825038</c:v>
                </c:pt>
                <c:pt idx="309">
                  <c:v>0.99090963481460981</c:v>
                </c:pt>
                <c:pt idx="310">
                  <c:v>0.99090963010922894</c:v>
                </c:pt>
                <c:pt idx="311">
                  <c:v>0.99090962514901626</c:v>
                </c:pt>
                <c:pt idx="312">
                  <c:v>0.99090961992017046</c:v>
                </c:pt>
                <c:pt idx="313">
                  <c:v>0.99090961440814318</c:v>
                </c:pt>
                <c:pt idx="314">
                  <c:v>0.9909096085975978</c:v>
                </c:pt>
                <c:pt idx="315">
                  <c:v>0.99090960247236759</c:v>
                </c:pt>
                <c:pt idx="316">
                  <c:v>0.99090959601540962</c:v>
                </c:pt>
                <c:pt idx="317">
                  <c:v>0.99090958920875849</c:v>
                </c:pt>
                <c:pt idx="318">
                  <c:v>0.99090958203347579</c:v>
                </c:pt>
                <c:pt idx="319">
                  <c:v>0.99090957446959715</c:v>
                </c:pt>
                <c:pt idx="320">
                  <c:v>0.9909095664960772</c:v>
                </c:pt>
                <c:pt idx="321">
                  <c:v>0.99090955809073089</c:v>
                </c:pt>
                <c:pt idx="322">
                  <c:v>0.9909095492301716</c:v>
                </c:pt>
                <c:pt idx="323">
                  <c:v>0.99090953988974573</c:v>
                </c:pt>
                <c:pt idx="324">
                  <c:v>0.99090953004346527</c:v>
                </c:pt>
                <c:pt idx="325">
                  <c:v>0.99090951966393459</c:v>
                </c:pt>
                <c:pt idx="326">
                  <c:v>0.99090950872227357</c:v>
                </c:pt>
                <c:pt idx="327">
                  <c:v>0.99090949718803878</c:v>
                </c:pt>
                <c:pt idx="328">
                  <c:v>0.99090948502913823</c:v>
                </c:pt>
                <c:pt idx="329">
                  <c:v>0.99090947221174119</c:v>
                </c:pt>
                <c:pt idx="330">
                  <c:v>0.99090945870018543</c:v>
                </c:pt>
                <c:pt idx="331">
                  <c:v>0.99090944445687668</c:v>
                </c:pt>
                <c:pt idx="332">
                  <c:v>0.99090942944218519</c:v>
                </c:pt>
                <c:pt idx="333">
                  <c:v>0.99090941361433504</c:v>
                </c:pt>
                <c:pt idx="334">
                  <c:v>0.99090939692928715</c:v>
                </c:pt>
                <c:pt idx="335">
                  <c:v>0.99090937934061807</c:v>
                </c:pt>
                <c:pt idx="336">
                  <c:v>0.99090936079938974</c:v>
                </c:pt>
                <c:pt idx="337">
                  <c:v>0.99090934125401409</c:v>
                </c:pt>
                <c:pt idx="338">
                  <c:v>0.99090932065010895</c:v>
                </c:pt>
                <c:pt idx="339">
                  <c:v>0.99090929893034718</c:v>
                </c:pt>
                <c:pt idx="340">
                  <c:v>0.99090927603429657</c:v>
                </c:pt>
                <c:pt idx="341">
                  <c:v>0.99090925189825219</c:v>
                </c:pt>
                <c:pt idx="342">
                  <c:v>0.99090922645505941</c:v>
                </c:pt>
                <c:pt idx="343">
                  <c:v>0.99090919963392621</c:v>
                </c:pt>
                <c:pt idx="344">
                  <c:v>0.99090917136022683</c:v>
                </c:pt>
                <c:pt idx="345">
                  <c:v>0.99090914155529397</c:v>
                </c:pt>
                <c:pt idx="346">
                  <c:v>0.99090911013619998</c:v>
                </c:pt>
                <c:pt idx="347">
                  <c:v>0.990909077015526</c:v>
                </c:pt>
                <c:pt idx="348">
                  <c:v>0.99090904210111852</c:v>
                </c:pt>
                <c:pt idx="349">
                  <c:v>0.99090900529583414</c:v>
                </c:pt>
                <c:pt idx="350">
                  <c:v>0.99090896649726723</c:v>
                </c:pt>
                <c:pt idx="351">
                  <c:v>0.99090892559746702</c:v>
                </c:pt>
                <c:pt idx="352">
                  <c:v>0.9909088824826362</c:v>
                </c:pt>
                <c:pt idx="353">
                  <c:v>0.9909088370328144</c:v>
                </c:pt>
                <c:pt idx="354">
                  <c:v>0.99090878912154456</c:v>
                </c:pt>
                <c:pt idx="355">
                  <c:v>0.99090873861552109</c:v>
                </c:pt>
                <c:pt idx="356">
                  <c:v>0.99090868537421928</c:v>
                </c:pt>
                <c:pt idx="357">
                  <c:v>0.9909086292495034</c:v>
                </c:pt>
                <c:pt idx="358">
                  <c:v>0.99090857008521527</c:v>
                </c:pt>
                <c:pt idx="359">
                  <c:v>0.99090850771673999</c:v>
                </c:pt>
                <c:pt idx="360">
                  <c:v>0.99090844197054739</c:v>
                </c:pt>
                <c:pt idx="361">
                  <c:v>0.99090837266370946</c:v>
                </c:pt>
                <c:pt idx="362">
                  <c:v>0.99090829960339111</c:v>
                </c:pt>
                <c:pt idx="363">
                  <c:v>0.99090822258631406</c:v>
                </c:pt>
                <c:pt idx="364">
                  <c:v>0.99090814139819128</c:v>
                </c:pt>
                <c:pt idx="365">
                  <c:v>0.99090805581313046</c:v>
                </c:pt>
                <c:pt idx="366">
                  <c:v>0.99090796559300565</c:v>
                </c:pt>
                <c:pt idx="367">
                  <c:v>0.99090787048679463</c:v>
                </c:pt>
                <c:pt idx="368">
                  <c:v>0.99090777022988108</c:v>
                </c:pt>
                <c:pt idx="369">
                  <c:v>0.99090766454331713</c:v>
                </c:pt>
                <c:pt idx="370">
                  <c:v>0.99090755313304879</c:v>
                </c:pt>
                <c:pt idx="371">
                  <c:v>0.99090743568909678</c:v>
                </c:pt>
                <c:pt idx="372">
                  <c:v>0.99090731188469428</c:v>
                </c:pt>
                <c:pt idx="373">
                  <c:v>0.99090718137537792</c:v>
                </c:pt>
                <c:pt idx="374">
                  <c:v>0.99090704379802996</c:v>
                </c:pt>
                <c:pt idx="375">
                  <c:v>0.9909068987698666</c:v>
                </c:pt>
                <c:pt idx="376">
                  <c:v>0.99090674588737437</c:v>
                </c:pt>
                <c:pt idx="377">
                  <c:v>0.990906584725187</c:v>
                </c:pt>
                <c:pt idx="378">
                  <c:v>0.99090641483490194</c:v>
                </c:pt>
                <c:pt idx="379">
                  <c:v>0.99090623574383263</c:v>
                </c:pt>
                <c:pt idx="380">
                  <c:v>0.99090604695369378</c:v>
                </c:pt>
                <c:pt idx="381">
                  <c:v>0.99090584793921554</c:v>
                </c:pt>
                <c:pt idx="382">
                  <c:v>0.99090563814668065</c:v>
                </c:pt>
                <c:pt idx="383">
                  <c:v>0.99090541699238521</c:v>
                </c:pt>
                <c:pt idx="384">
                  <c:v>0.99090518386101456</c:v>
                </c:pt>
                <c:pt idx="385">
                  <c:v>0.99090493810393121</c:v>
                </c:pt>
                <c:pt idx="386">
                  <c:v>0.99090467903737012</c:v>
                </c:pt>
                <c:pt idx="387">
                  <c:v>0.99090440594053708</c:v>
                </c:pt>
                <c:pt idx="388">
                  <c:v>0.99090411805360235</c:v>
                </c:pt>
                <c:pt idx="389">
                  <c:v>0.9909038145755884</c:v>
                </c:pt>
                <c:pt idx="390">
                  <c:v>0.99090349466214001</c:v>
                </c:pt>
                <c:pt idx="391">
                  <c:v>0.99090315742317603</c:v>
                </c:pt>
                <c:pt idx="392">
                  <c:v>0.99090280192041347</c:v>
                </c:pt>
                <c:pt idx="393">
                  <c:v>0.99090242716475674</c:v>
                </c:pt>
                <c:pt idx="394">
                  <c:v>0.99090203211354622</c:v>
                </c:pt>
                <c:pt idx="395">
                  <c:v>0.99090161566765811</c:v>
                </c:pt>
                <c:pt idx="396">
                  <c:v>0.99090117666844613</c:v>
                </c:pt>
                <c:pt idx="397">
                  <c:v>0.99090071389451917</c:v>
                </c:pt>
                <c:pt idx="398">
                  <c:v>0.99090022605834305</c:v>
                </c:pt>
                <c:pt idx="399">
                  <c:v>0.99089971180265846</c:v>
                </c:pt>
                <c:pt idx="400">
                  <c:v>0.99089916969670711</c:v>
                </c:pt>
                <c:pt idx="401">
                  <c:v>0.99089859823224979</c:v>
                </c:pt>
                <c:pt idx="402">
                  <c:v>0.99089799581937221</c:v>
                </c:pt>
                <c:pt idx="403">
                  <c:v>0.99089736078206259</c:v>
                </c:pt>
                <c:pt idx="404">
                  <c:v>0.9908966913535483</c:v>
                </c:pt>
                <c:pt idx="405">
                  <c:v>0.99089598567138304</c:v>
                </c:pt>
                <c:pt idx="406">
                  <c:v>0.99089524177226562</c:v>
                </c:pt>
                <c:pt idx="407">
                  <c:v>0.99089445758657924</c:v>
                </c:pt>
                <c:pt idx="408">
                  <c:v>0.99089363093263549</c:v>
                </c:pt>
                <c:pt idx="409">
                  <c:v>0.99089275951060529</c:v>
                </c:pt>
                <c:pt idx="410">
                  <c:v>0.9908918408961237</c:v>
                </c:pt>
                <c:pt idx="411">
                  <c:v>0.99089087253354624</c:v>
                </c:pt>
                <c:pt idx="412">
                  <c:v>0.99088985172884148</c:v>
                </c:pt>
                <c:pt idx="413">
                  <c:v>0.99088877564209821</c:v>
                </c:pt>
                <c:pt idx="414">
                  <c:v>0.99088764127962858</c:v>
                </c:pt>
                <c:pt idx="415">
                  <c:v>0.99088644548564098</c:v>
                </c:pt>
                <c:pt idx="416">
                  <c:v>0.99088518493346656</c:v>
                </c:pt>
                <c:pt idx="417">
                  <c:v>0.99088385611630525</c:v>
                </c:pt>
                <c:pt idx="418">
                  <c:v>0.99088245533747732</c:v>
                </c:pt>
                <c:pt idx="419">
                  <c:v>0.99088097870014158</c:v>
                </c:pt>
                <c:pt idx="420">
                  <c:v>0.99087942209646185</c:v>
                </c:pt>
                <c:pt idx="421">
                  <c:v>0.99087778119618408</c:v>
                </c:pt>
                <c:pt idx="422">
                  <c:v>0.99087605143459756</c:v>
                </c:pt>
                <c:pt idx="423">
                  <c:v>0.99087422799984326</c:v>
                </c:pt>
                <c:pt idx="424">
                  <c:v>0.99087230581953589</c:v>
                </c:pt>
                <c:pt idx="425">
                  <c:v>0.99087027954666329</c:v>
                </c:pt>
                <c:pt idx="426">
                  <c:v>0.99086814354472219</c:v>
                </c:pt>
                <c:pt idx="427">
                  <c:v>0.99086589187204921</c:v>
                </c:pt>
                <c:pt idx="428">
                  <c:v>0.99086351826530672</c:v>
                </c:pt>
                <c:pt idx="429">
                  <c:v>0.99086101612207222</c:v>
                </c:pt>
                <c:pt idx="430">
                  <c:v>0.99085837848248981</c:v>
                </c:pt>
                <c:pt idx="431">
                  <c:v>0.99085559800992673</c:v>
                </c:pt>
                <c:pt idx="432">
                  <c:v>0.99085266697058549</c:v>
                </c:pt>
                <c:pt idx="433">
                  <c:v>0.99084957721201239</c:v>
                </c:pt>
                <c:pt idx="434">
                  <c:v>0.99084632014044616</c:v>
                </c:pt>
                <c:pt idx="435">
                  <c:v>0.99084288669693987</c:v>
                </c:pt>
                <c:pt idx="436">
                  <c:v>0.99083926733219496</c:v>
                </c:pt>
                <c:pt idx="437">
                  <c:v>0.99083545198003187</c:v>
                </c:pt>
                <c:pt idx="438">
                  <c:v>0.99083143002943019</c:v>
                </c:pt>
                <c:pt idx="439">
                  <c:v>0.99082719029505673</c:v>
                </c:pt>
                <c:pt idx="440">
                  <c:v>0.99082272098620117</c:v>
                </c:pt>
                <c:pt idx="441">
                  <c:v>0.99081800967403388</c:v>
                </c:pt>
                <c:pt idx="442">
                  <c:v>0.99081304325709618</c:v>
                </c:pt>
                <c:pt idx="443">
                  <c:v>0.99080780792492607</c:v>
                </c:pt>
                <c:pt idx="444">
                  <c:v>0.99080228911972057</c:v>
                </c:pt>
                <c:pt idx="445">
                  <c:v>0.99079647149592809</c:v>
                </c:pt>
                <c:pt idx="446">
                  <c:v>0.99079033887765944</c:v>
                </c:pt>
                <c:pt idx="447">
                  <c:v>0.99078387421380287</c:v>
                </c:pt>
                <c:pt idx="448">
                  <c:v>0.99077705953071393</c:v>
                </c:pt>
                <c:pt idx="449">
                  <c:v>0.9907698758823561</c:v>
                </c:pt>
                <c:pt idx="450">
                  <c:v>0.99076230329775072</c:v>
                </c:pt>
                <c:pt idx="451">
                  <c:v>0.99075432072559533</c:v>
                </c:pt>
                <c:pt idx="452">
                  <c:v>0.99074590597589418</c:v>
                </c:pt>
                <c:pt idx="453">
                  <c:v>0.99073703565844529</c:v>
                </c:pt>
                <c:pt idx="454">
                  <c:v>0.99072768511801246</c:v>
                </c:pt>
                <c:pt idx="455">
                  <c:v>0.99071782836600575</c:v>
                </c:pt>
                <c:pt idx="456">
                  <c:v>0.99070743800848182</c:v>
                </c:pt>
                <c:pt idx="457">
                  <c:v>0.99069648517027231</c:v>
                </c:pt>
                <c:pt idx="458">
                  <c:v>0.99068493941502422</c:v>
                </c:pt>
                <c:pt idx="459">
                  <c:v>0.99067276866094367</c:v>
                </c:pt>
                <c:pt idx="460">
                  <c:v>0.99065993909200634</c:v>
                </c:pt>
                <c:pt idx="461">
                  <c:v>0.99064641506439655</c:v>
                </c:pt>
                <c:pt idx="462">
                  <c:v>0.99063215900791879</c:v>
                </c:pt>
                <c:pt idx="463">
                  <c:v>0.99061713132211437</c:v>
                </c:pt>
                <c:pt idx="464">
                  <c:v>0.99060129026680199</c:v>
                </c:pt>
                <c:pt idx="465">
                  <c:v>0.99058459184674463</c:v>
                </c:pt>
                <c:pt idx="466">
                  <c:v>0.99056698969013068</c:v>
                </c:pt>
                <c:pt idx="467">
                  <c:v>0.99054843492054423</c:v>
                </c:pt>
                <c:pt idx="468">
                  <c:v>0.9905288760220734</c:v>
                </c:pt>
                <c:pt idx="469">
                  <c:v>0.99050825869719938</c:v>
                </c:pt>
                <c:pt idx="470">
                  <c:v>0.9904865257170814</c:v>
                </c:pt>
                <c:pt idx="471">
                  <c:v>0.99046361676383587</c:v>
                </c:pt>
                <c:pt idx="472">
                  <c:v>0.99043946826439</c:v>
                </c:pt>
                <c:pt idx="473">
                  <c:v>0.99041401321546318</c:v>
                </c:pt>
                <c:pt idx="474">
                  <c:v>0.99038718099921241</c:v>
                </c:pt>
                <c:pt idx="475">
                  <c:v>0.99035889718905057</c:v>
                </c:pt>
                <c:pt idx="476">
                  <c:v>0.99032908334512193</c:v>
                </c:pt>
                <c:pt idx="477">
                  <c:v>0.99029765679889659</c:v>
                </c:pt>
                <c:pt idx="478">
                  <c:v>0.99026453042631335</c:v>
                </c:pt>
                <c:pt idx="479">
                  <c:v>0.99022961240887619</c:v>
                </c:pt>
                <c:pt idx="480">
                  <c:v>0.99019280598207948</c:v>
                </c:pt>
                <c:pt idx="481">
                  <c:v>0.99015400917050078</c:v>
                </c:pt>
                <c:pt idx="482">
                  <c:v>0.99011311450887829</c:v>
                </c:pt>
                <c:pt idx="483">
                  <c:v>0.99007000874844353</c:v>
                </c:pt>
                <c:pt idx="484">
                  <c:v>0.99002457254775711</c:v>
                </c:pt>
                <c:pt idx="485">
                  <c:v>0.98997668014724738</c:v>
                </c:pt>
                <c:pt idx="486">
                  <c:v>0.98992619902662404</c:v>
                </c:pt>
                <c:pt idx="487">
                  <c:v>0.98987298954429048</c:v>
                </c:pt>
                <c:pt idx="488">
                  <c:v>0.98981690455784321</c:v>
                </c:pt>
                <c:pt idx="489">
                  <c:v>0.98975778902470124</c:v>
                </c:pt>
                <c:pt idx="490">
                  <c:v>0.98969547958186499</c:v>
                </c:pt>
                <c:pt idx="491">
                  <c:v>0.98962980410375856</c:v>
                </c:pt>
                <c:pt idx="492">
                  <c:v>0.98956058123705903</c:v>
                </c:pt>
                <c:pt idx="493">
                  <c:v>0.9894876199113728</c:v>
                </c:pt>
                <c:pt idx="494">
                  <c:v>0.98941071882456155</c:v>
                </c:pt>
                <c:pt idx="495">
                  <c:v>0.98932966590147597</c:v>
                </c:pt>
                <c:pt idx="496">
                  <c:v>0.98924423772479297</c:v>
                </c:pt>
                <c:pt idx="497">
                  <c:v>0.98915419893660483</c:v>
                </c:pt>
                <c:pt idx="498">
                  <c:v>0.98905930160934963</c:v>
                </c:pt>
                <c:pt idx="499">
                  <c:v>0.98895928458461113</c:v>
                </c:pt>
                <c:pt idx="500">
                  <c:v>0.98885387277826586</c:v>
                </c:pt>
                <c:pt idx="501">
                  <c:v>0.98874277645038555</c:v>
                </c:pt>
                <c:pt idx="502">
                  <c:v>0.98862569043825266</c:v>
                </c:pt>
                <c:pt idx="503">
                  <c:v>0.98850229335077766</c:v>
                </c:pt>
                <c:pt idx="504">
                  <c:v>0.98837224672255231</c:v>
                </c:pt>
                <c:pt idx="505">
                  <c:v>0.98823519412570693</c:v>
                </c:pt>
                <c:pt idx="506">
                  <c:v>0.9880907602376825</c:v>
                </c:pt>
                <c:pt idx="507">
                  <c:v>0.98793854986296803</c:v>
                </c:pt>
                <c:pt idx="508">
                  <c:v>0.98777814690679322</c:v>
                </c:pt>
                <c:pt idx="509">
                  <c:v>0.98760911329871404</c:v>
                </c:pt>
                <c:pt idx="510">
                  <c:v>0.9874309878639681</c:v>
                </c:pt>
                <c:pt idx="511">
                  <c:v>0.98724328514043425</c:v>
                </c:pt>
                <c:pt idx="512">
                  <c:v>0.98704549413897269</c:v>
                </c:pt>
                <c:pt idx="513">
                  <c:v>0.98683707704489376</c:v>
                </c:pt>
                <c:pt idx="514">
                  <c:v>0.98661746785825177</c:v>
                </c:pt>
                <c:pt idx="515">
                  <c:v>0.98638607097064035</c:v>
                </c:pt>
                <c:pt idx="516">
                  <c:v>0.986142259676144</c:v>
                </c:pt>
                <c:pt idx="517">
                  <c:v>0.98588537461408299</c:v>
                </c:pt>
                <c:pt idx="518">
                  <c:v>0.98561472214119294</c:v>
                </c:pt>
                <c:pt idx="519">
                  <c:v>0.98532957263089094</c:v>
                </c:pt>
                <c:pt idx="520">
                  <c:v>0.98502915869730767</c:v>
                </c:pt>
                <c:pt idx="521">
                  <c:v>0.9847126733418059</c:v>
                </c:pt>
                <c:pt idx="522">
                  <c:v>0.98437926801977516</c:v>
                </c:pt>
                <c:pt idx="523">
                  <c:v>0.98402805062556942</c:v>
                </c:pt>
                <c:pt idx="524">
                  <c:v>0.9836580833935743</c:v>
                </c:pt>
                <c:pt idx="525">
                  <c:v>0.98326838071351885</c:v>
                </c:pt>
                <c:pt idx="526">
                  <c:v>0.98285790685832342</c:v>
                </c:pt>
                <c:pt idx="527">
                  <c:v>0.98242557362297922</c:v>
                </c:pt>
                <c:pt idx="528">
                  <c:v>0.98197023787319448</c:v>
                </c:pt>
                <c:pt idx="529">
                  <c:v>0.98149069900284081</c:v>
                </c:pt>
                <c:pt idx="530">
                  <c:v>0.98098569629956045</c:v>
                </c:pt>
                <c:pt idx="531">
                  <c:v>0.98045390621829331</c:v>
                </c:pt>
                <c:pt idx="532">
                  <c:v>0.97989393956293702</c:v>
                </c:pt>
                <c:pt idx="533">
                  <c:v>0.97930433857686305</c:v>
                </c:pt>
                <c:pt idx="534">
                  <c:v>0.97868357394361527</c:v>
                </c:pt>
                <c:pt idx="535">
                  <c:v>0.97803004169978125</c:v>
                </c:pt>
                <c:pt idx="536">
                  <c:v>0.97734206006278956</c:v>
                </c:pt>
                <c:pt idx="537">
                  <c:v>0.97661786617724466</c:v>
                </c:pt>
                <c:pt idx="538">
                  <c:v>0.97585561278437039</c:v>
                </c:pt>
                <c:pt idx="539">
                  <c:v>0.97505336482020633</c:v>
                </c:pt>
                <c:pt idx="540">
                  <c:v>0.97420909594940563</c:v>
                </c:pt>
                <c:pt idx="541">
                  <c:v>0.97332068504280811</c:v>
                </c:pt>
                <c:pt idx="542">
                  <c:v>0.97238591260844043</c:v>
                </c:pt>
                <c:pt idx="543">
                  <c:v>0.97140245718722584</c:v>
                </c:pt>
                <c:pt idx="544">
                  <c:v>0.97036789172647309</c:v>
                </c:pt>
                <c:pt idx="545">
                  <c:v>0.96927967994618724</c:v>
                </c:pt>
                <c:pt idx="546">
                  <c:v>0.96813517271539418</c:v>
                </c:pt>
                <c:pt idx="547">
                  <c:v>0.96693160445801907</c:v>
                </c:pt>
                <c:pt idx="548">
                  <c:v>0.96566608961040967</c:v>
                </c:pt>
                <c:pt idx="549">
                  <c:v>0.96433561915535893</c:v>
                </c:pt>
                <c:pt idx="550">
                  <c:v>0.96293705726046663</c:v>
                </c:pt>
                <c:pt idx="551">
                  <c:v>0.96146713805188344</c:v>
                </c:pt>
                <c:pt idx="552">
                  <c:v>0.95992246255792479</c:v>
                </c:pt>
                <c:pt idx="553">
                  <c:v>0.9582994958607004</c:v>
                </c:pt>
                <c:pt idx="554">
                  <c:v>0.95659456449780433</c:v>
                </c:pt>
                <c:pt idx="555">
                  <c:v>0.95480385416022151</c:v>
                </c:pt>
                <c:pt idx="556">
                  <c:v>0.95292340773693018</c:v>
                </c:pt>
                <c:pt idx="557">
                  <c:v>0.95094912376119856</c:v>
                </c:pt>
                <c:pt idx="558">
                  <c:v>0.94887675531826077</c:v>
                </c:pt>
                <c:pt idx="559">
                  <c:v>0.94670190947888899</c:v>
                </c:pt>
                <c:pt idx="560">
                  <c:v>0.94442004732831009</c:v>
                </c:pt>
                <c:pt idx="561">
                  <c:v>0.94202648466490568</c:v>
                </c:pt>
                <c:pt idx="562">
                  <c:v>0.93951639344811833</c:v>
                </c:pt>
                <c:pt idx="563">
                  <c:v>0.93688480407990671</c:v>
                </c:pt>
                <c:pt idx="564">
                  <c:v>0.93412660860884855</c:v>
                </c:pt>
                <c:pt idx="565">
                  <c:v>0.93123656495049711</c:v>
                </c:pt>
                <c:pt idx="566">
                  <c:v>0.92820930222175235</c:v>
                </c:pt>
                <c:pt idx="567">
                  <c:v>0.92503932729065341</c:v>
                </c:pt>
                <c:pt idx="568">
                  <c:v>0.92172103264602312</c:v>
                </c:pt>
                <c:pt idx="569">
                  <c:v>0.91824870569362571</c:v>
                </c:pt>
                <c:pt idx="570">
                  <c:v>0.91461653958673894</c:v>
                </c:pt>
                <c:pt idx="571">
                  <c:v>0.91081864569912963</c:v>
                </c:pt>
                <c:pt idx="572">
                  <c:v>0.90684906784711616</c:v>
                </c:pt>
                <c:pt idx="573">
                  <c:v>0.9027017983644936</c:v>
                </c:pt>
                <c:pt idx="574">
                  <c:v>0.89837079612934145</c:v>
                </c:pt>
                <c:pt idx="575">
                  <c:v>0.89385000663489589</c:v>
                </c:pt>
                <c:pt idx="576">
                  <c:v>0.88913338418747301</c:v>
                </c:pt>
                <c:pt idx="577">
                  <c:v>0.88421491630266047</c:v>
                </c:pt>
                <c:pt idx="578">
                  <c:v>0.87908865035639072</c:v>
                </c:pt>
                <c:pt idx="579">
                  <c:v>0.87374872252982883</c:v>
                </c:pt>
                <c:pt idx="580">
                  <c:v>0.86818938906610532</c:v>
                </c:pt>
                <c:pt idx="581">
                  <c:v>0.86240505983257409</c:v>
                </c:pt>
                <c:pt idx="582">
                  <c:v>0.85639033415439592</c:v>
                </c:pt>
                <c:pt idx="583">
                  <c:v>0.85014003885378664</c:v>
                </c:pt>
                <c:pt idx="584">
                  <c:v>0.84364926839423837</c:v>
                </c:pt>
                <c:pt idx="585">
                  <c:v>0.83691342699051396</c:v>
                </c:pt>
                <c:pt idx="586">
                  <c:v>0.82992827250349266</c:v>
                </c:pt>
                <c:pt idx="587">
                  <c:v>0.82268996189429433</c:v>
                </c:pt>
                <c:pt idx="588">
                  <c:v>0.81519509796499934</c:v>
                </c:pt>
                <c:pt idx="589">
                  <c:v>0.80744077706435557</c:v>
                </c:pt>
                <c:pt idx="590">
                  <c:v>0.79942463738682257</c:v>
                </c:pt>
                <c:pt idx="591">
                  <c:v>0.79114490744307264</c:v>
                </c:pt>
                <c:pt idx="592">
                  <c:v>0.78260045423071845</c:v>
                </c:pt>
                <c:pt idx="593">
                  <c:v>0.77379083058674769</c:v>
                </c:pt>
                <c:pt idx="594">
                  <c:v>0.76471632115922816</c:v>
                </c:pt>
                <c:pt idx="595">
                  <c:v>0.75537798639678722</c:v>
                </c:pt>
                <c:pt idx="596">
                  <c:v>0.74577770392161991</c:v>
                </c:pt>
                <c:pt idx="597">
                  <c:v>0.7359182066269454</c:v>
                </c:pt>
                <c:pt idx="598">
                  <c:v>0.72580311682439214</c:v>
                </c:pt>
                <c:pt idx="599">
                  <c:v>0.71543697576230436</c:v>
                </c:pt>
                <c:pt idx="600">
                  <c:v>0.70482526784374</c:v>
                </c:pt>
                <c:pt idx="601">
                  <c:v>0.69397443889412835</c:v>
                </c:pt>
                <c:pt idx="602">
                  <c:v>0.68289190786418708</c:v>
                </c:pt>
                <c:pt idx="603">
                  <c:v>0.67158607140427962</c:v>
                </c:pt>
                <c:pt idx="604">
                  <c:v>0.66006630081220286</c:v>
                </c:pt>
                <c:pt idx="605">
                  <c:v>0.64834293093724982</c:v>
                </c:pt>
                <c:pt idx="606">
                  <c:v>0.6364272407186099</c:v>
                </c:pt>
                <c:pt idx="607">
                  <c:v>0.62433142514456352</c:v>
                </c:pt>
                <c:pt idx="608">
                  <c:v>0.61206855853891184</c:v>
                </c:pt>
                <c:pt idx="609">
                  <c:v>0.5996525492104362</c:v>
                </c:pt>
                <c:pt idx="610">
                  <c:v>0.58709808563730692</c:v>
                </c:pt>
                <c:pt idx="611">
                  <c:v>0.57442057449831851</c:v>
                </c:pt>
                <c:pt idx="612">
                  <c:v>0.56163607100325108</c:v>
                </c:pt>
                <c:pt idx="613">
                  <c:v>0.54876120211201551</c:v>
                </c:pt>
                <c:pt idx="614">
                  <c:v>0.53581308336299593</c:v>
                </c:pt>
                <c:pt idx="615">
                  <c:v>0.52280923015150527</c:v>
                </c:pt>
                <c:pt idx="616">
                  <c:v>0.50976746440611309</c:v>
                </c:pt>
                <c:pt idx="617">
                  <c:v>0.49670581770075706</c:v>
                </c:pt>
                <c:pt idx="618">
                  <c:v>0.48364243191126882</c:v>
                </c:pt>
                <c:pt idx="619">
                  <c:v>0.47059545857409218</c:v>
                </c:pt>
                <c:pt idx="620">
                  <c:v>0.45758295813116329</c:v>
                </c:pt>
                <c:pt idx="621">
                  <c:v>0.44462280024714895</c:v>
                </c:pt>
                <c:pt idx="622">
                  <c:v>0.43173256636370783</c:v>
                </c:pt>
                <c:pt idx="623">
                  <c:v>0.41892945561051503</c:v>
                </c:pt>
                <c:pt idx="624">
                  <c:v>0.4062301951260599</c:v>
                </c:pt>
                <c:pt idx="625">
                  <c:v>0.39365095575466441</c:v>
                </c:pt>
                <c:pt idx="626">
                  <c:v>0.38120727398223475</c:v>
                </c:pt>
                <c:pt idx="627">
                  <c:v>0.36891398085511118</c:v>
                </c:pt>
                <c:pt idx="628">
                  <c:v>0.35678513849737997</c:v>
                </c:pt>
                <c:pt idx="629">
                  <c:v>0.34483398470557591</c:v>
                </c:pt>
                <c:pt idx="630">
                  <c:v>0.33307288595958923</c:v>
                </c:pt>
                <c:pt idx="631">
                  <c:v>0.32151329904834069</c:v>
                </c:pt>
                <c:pt idx="632">
                  <c:v>0.3101657413716295</c:v>
                </c:pt>
                <c:pt idx="633">
                  <c:v>0.2990397698486903</c:v>
                </c:pt>
                <c:pt idx="634">
                  <c:v>0.28814396824209648</c:v>
                </c:pt>
                <c:pt idx="635">
                  <c:v>0.27748594259483095</c:v>
                </c:pt>
                <c:pt idx="636">
                  <c:v>0.26707232438050249</c:v>
                </c:pt>
                <c:pt idx="637">
                  <c:v>0.25690878088306285</c:v>
                </c:pt>
                <c:pt idx="638">
                  <c:v>0.2470000322536155</c:v>
                </c:pt>
                <c:pt idx="639">
                  <c:v>0.23734987463840709</c:v>
                </c:pt>
                <c:pt idx="640">
                  <c:v>0.22796120873369247</c:v>
                </c:pt>
                <c:pt idx="641">
                  <c:v>0.21883607309921174</c:v>
                </c:pt>
                <c:pt idx="642">
                  <c:v>0.20997568155175472</c:v>
                </c:pt>
                <c:pt idx="643">
                  <c:v>0.20138046396257875</c:v>
                </c:pt>
                <c:pt idx="644">
                  <c:v>0.19305010979584644</c:v>
                </c:pt>
                <c:pt idx="645">
                  <c:v>0.18498361374841821</c:v>
                </c:pt>
                <c:pt idx="646">
                  <c:v>0.17717932288270913</c:v>
                </c:pt>
                <c:pt idx="647">
                  <c:v>0.16963498468227148</c:v>
                </c:pt>
                <c:pt idx="648">
                  <c:v>0.16234779550285613</c:v>
                </c:pt>
                <c:pt idx="649">
                  <c:v>0.15531444893848445</c:v>
                </c:pt>
                <c:pt idx="650">
                  <c:v>0.14853118367109239</c:v>
                </c:pt>
                <c:pt idx="651">
                  <c:v>0.14199383042245511</c:v>
                </c:pt>
                <c:pt idx="652">
                  <c:v>0.13569785767727174</c:v>
                </c:pt>
                <c:pt idx="653">
                  <c:v>0.1296384158954767</c:v>
                </c:pt>
                <c:pt idx="654">
                  <c:v>0.1238103799793499</c:v>
                </c:pt>
                <c:pt idx="655">
                  <c:v>0.11820838980617636</c:v>
                </c:pt>
                <c:pt idx="656">
                  <c:v>0.11282688867950706</c:v>
                </c:pt>
                <c:pt idx="657">
                  <c:v>0.10766015959120939</c:v>
                </c:pt>
                <c:pt idx="658">
                  <c:v>0.10270235922222366</c:v>
                </c:pt>
                <c:pt idx="659">
                  <c:v>9.7947549642076012E-2</c:v>
                </c:pt>
                <c:pt idx="660">
                  <c:v>9.3389727695761093E-2</c:v>
                </c:pt>
                <c:pt idx="661">
                  <c:v>8.9022852091636961E-2</c:v>
                </c:pt>
                <c:pt idx="662">
                  <c:v>8.4840868225520394E-2</c:v>
                </c:pt>
                <c:pt idx="663">
                  <c:v>8.0837730794446255E-2</c:v>
                </c:pt>
                <c:pt idx="664">
                  <c:v>7.700742426874678E-2</c:v>
                </c:pt>
                <c:pt idx="665">
                  <c:v>7.3343981303389219E-2</c:v>
                </c:pt>
                <c:pt idx="666">
                  <c:v>6.9841499179175759E-2</c:v>
                </c:pt>
                <c:pt idx="667">
                  <c:v>6.6494154371695258E-2</c:v>
                </c:pt>
                <c:pt idx="668">
                  <c:v>6.3296215351037521E-2</c:v>
                </c:pt>
                <c:pt idx="669">
                  <c:v>6.0242053718524625E-2</c:v>
                </c:pt>
                <c:pt idx="670">
                  <c:v>5.7326153788320983E-2</c:v>
                </c:pt>
                <c:pt idx="671">
                  <c:v>5.4543120721927511E-2</c:v>
                </c:pt>
                <c:pt idx="672">
                  <c:v>5.18876873225474E-2</c:v>
                </c:pt>
                <c:pt idx="673">
                  <c:v>4.9354719594243673E-2</c:v>
                </c:pt>
                <c:pt idx="674">
                  <c:v>4.6939221167928646E-2</c:v>
                </c:pt>
                <c:pt idx="675">
                  <c:v>4.4636336692689065E-2</c:v>
                </c:pt>
                <c:pt idx="676">
                  <c:v>4.2441354286878084E-2</c:v>
                </c:pt>
                <c:pt idx="677">
                  <c:v>4.0349707138957705E-2</c:v>
                </c:pt>
                <c:pt idx="678">
                  <c:v>3.8356974343363152E-2</c:v>
                </c:pt>
                <c:pt idx="679">
                  <c:v>3.645888105176006E-2</c:v>
                </c:pt>
                <c:pt idx="680">
                  <c:v>3.4651298015087567E-2</c:v>
                </c:pt>
                <c:pt idx="681">
                  <c:v>3.2930240586793787E-2</c:v>
                </c:pt>
                <c:pt idx="682">
                  <c:v>3.1291867252714885E-2</c:v>
                </c:pt>
                <c:pt idx="683">
                  <c:v>2.97324777481968E-2</c:v>
                </c:pt>
                <c:pt idx="684">
                  <c:v>2.8248510818346718E-2</c:v>
                </c:pt>
                <c:pt idx="685">
                  <c:v>2.6836541672742548E-2</c:v>
                </c:pt>
                <c:pt idx="686">
                  <c:v>2.5493279181567467E-2</c:v>
                </c:pt>
                <c:pt idx="687">
                  <c:v>2.4215562855986656E-2</c:v>
                </c:pt>
                <c:pt idx="688">
                  <c:v>2.3000359651641759E-2</c:v>
                </c:pt>
                <c:pt idx="689">
                  <c:v>2.1844760630429439E-2</c:v>
                </c:pt>
                <c:pt idx="690">
                  <c:v>2.0745977512253971E-2</c:v>
                </c:pt>
                <c:pt idx="691">
                  <c:v>1.9701339145187093E-2</c:v>
                </c:pt>
                <c:pt idx="692">
                  <c:v>1.8708287919442818E-2</c:v>
                </c:pt>
                <c:pt idx="693">
                  <c:v>1.7764376147773597E-2</c:v>
                </c:pt>
                <c:pt idx="694">
                  <c:v>1.6867262432298594E-2</c:v>
                </c:pt>
                <c:pt idx="695">
                  <c:v>1.6014708035389964E-2</c:v>
                </c:pt>
                <c:pt idx="696">
                  <c:v>1.5204573270057278E-2</c:v>
                </c:pt>
                <c:pt idx="697">
                  <c:v>1.4434813923264655E-2</c:v>
                </c:pt>
                <c:pt idx="698">
                  <c:v>1.3703477723790252E-2</c:v>
                </c:pt>
                <c:pt idx="699">
                  <c:v>1.3008700864581153E-2</c:v>
                </c:pt>
                <c:pt idx="700">
                  <c:v>1.2348704588050258E-2</c:v>
                </c:pt>
                <c:pt idx="701">
                  <c:v>1.1721791841403699E-2</c:v>
                </c:pt>
                <c:pt idx="702">
                  <c:v>1.1126344007866655E-2</c:v>
                </c:pt>
                <c:pt idx="703">
                  <c:v>1.0560817718574684E-2</c:v>
                </c:pt>
                <c:pt idx="704">
                  <c:v>1.0023741748915693E-2</c:v>
                </c:pt>
                <c:pt idx="705">
                  <c:v>9.5137140022337908E-3</c:v>
                </c:pt>
                <c:pt idx="706">
                  <c:v>9.0293985830259393E-3</c:v>
                </c:pt>
                <c:pt idx="707">
                  <c:v>8.5695229610739561E-3</c:v>
                </c:pt>
                <c:pt idx="708">
                  <c:v>8.1328752273494686E-3</c:v>
                </c:pt>
                <c:pt idx="709">
                  <c:v>7.7183014419951977E-3</c:v>
                </c:pt>
                <c:pt idx="710">
                  <c:v>7.3247030742215648E-3</c:v>
                </c:pt>
                <c:pt idx="711">
                  <c:v>6.9510345335559607E-3</c:v>
                </c:pt>
                <c:pt idx="712">
                  <c:v>6.5963007915325819E-3</c:v>
                </c:pt>
                <c:pt idx="713">
                  <c:v>6.2595550926132365E-3</c:v>
                </c:pt>
                <c:pt idx="714">
                  <c:v>5.9398967528781123E-3</c:v>
                </c:pt>
                <c:pt idx="715">
                  <c:v>5.6364690448117523E-3</c:v>
                </c:pt>
                <c:pt idx="716">
                  <c:v>5.348457166333493E-3</c:v>
                </c:pt>
                <c:pt idx="717">
                  <c:v>5.0750862920787366E-3</c:v>
                </c:pt>
                <c:pt idx="718">
                  <c:v>4.8156197048210272E-3</c:v>
                </c:pt>
                <c:pt idx="719">
                  <c:v>4.5693570048352446E-3</c:v>
                </c:pt>
                <c:pt idx="720">
                  <c:v>4.3356323949358825E-3</c:v>
                </c:pt>
                <c:pt idx="721">
                  <c:v>4.1138130388759207E-3</c:v>
                </c:pt>
                <c:pt idx="722">
                  <c:v>3.9032974907619142E-3</c:v>
                </c:pt>
                <c:pt idx="723">
                  <c:v>3.7035141931268658E-3</c:v>
                </c:pt>
                <c:pt idx="724">
                  <c:v>3.5139200413000947E-3</c:v>
                </c:pt>
                <c:pt idx="725">
                  <c:v>3.3339990117231735E-3</c:v>
                </c:pt>
                <c:pt idx="726">
                  <c:v>3.1632608518816678E-3</c:v>
                </c:pt>
                <c:pt idx="727">
                  <c:v>3.0012398295496301E-3</c:v>
                </c:pt>
                <c:pt idx="728">
                  <c:v>2.8474935390793567E-3</c:v>
                </c:pt>
                <c:pt idx="729">
                  <c:v>2.7016017625108289E-3</c:v>
                </c:pt>
                <c:pt idx="730">
                  <c:v>2.5631653833209319E-3</c:v>
                </c:pt>
                <c:pt idx="731">
                  <c:v>2.4318053506829167E-3</c:v>
                </c:pt>
                <c:pt idx="732">
                  <c:v>2.3071616921608888E-3</c:v>
                </c:pt>
                <c:pt idx="733">
                  <c:v>2.1888925728196832E-3</c:v>
                </c:pt>
                <c:pt idx="734">
                  <c:v>2.0766733987886447E-3</c:v>
                </c:pt>
                <c:pt idx="735">
                  <c:v>1.9701959633779444E-3</c:v>
                </c:pt>
                <c:pt idx="736">
                  <c:v>1.8691676339058947E-3</c:v>
                </c:pt>
                <c:pt idx="737">
                  <c:v>1.773310577456769E-3</c:v>
                </c:pt>
                <c:pt idx="738">
                  <c:v>1.6823610238500229E-3</c:v>
                </c:pt>
                <c:pt idx="739">
                  <c:v>1.596068564162254E-3</c:v>
                </c:pt>
                <c:pt idx="740">
                  <c:v>1.5141954832036792E-3</c:v>
                </c:pt>
                <c:pt idx="741">
                  <c:v>1.4365161244109012E-3</c:v>
                </c:pt>
                <c:pt idx="742">
                  <c:v>1.3628162856762006E-3</c:v>
                </c:pt>
                <c:pt idx="743">
                  <c:v>1.2928926446913837E-3</c:v>
                </c:pt>
                <c:pt idx="744">
                  <c:v>1.2265522124410414E-3</c:v>
                </c:pt>
                <c:pt idx="745">
                  <c:v>1.1636118135350604E-3</c:v>
                </c:pt>
                <c:pt idx="746">
                  <c:v>1.1038975921241368E-3</c:v>
                </c:pt>
                <c:pt idx="747">
                  <c:v>1.0472445421947083E-3</c:v>
                </c:pt>
                <c:pt idx="748">
                  <c:v>9.9349606109038922E-4</c:v>
                </c:pt>
                <c:pt idx="749">
                  <c:v>9.4250352515639637E-4</c:v>
                </c:pt>
                <c:pt idx="750">
                  <c:v>8.9412588645146611E-4</c:v>
                </c:pt>
                <c:pt idx="751">
                  <c:v>8.4822928951776787E-4</c:v>
                </c:pt>
                <c:pt idx="752">
                  <c:v>8.0468670724398374E-4</c:v>
                </c:pt>
                <c:pt idx="753">
                  <c:v>7.6337759489995187E-4</c:v>
                </c:pt>
                <c:pt idx="754">
                  <c:v>7.2418756146256963E-4</c:v>
                </c:pt>
                <c:pt idx="755">
                  <c:v>6.8700805739261119E-4</c:v>
                </c:pt>
                <c:pt idx="756">
                  <c:v>6.5173607806066165E-4</c:v>
                </c:pt>
                <c:pt idx="757">
                  <c:v>6.1827388205711281E-4</c:v>
                </c:pt>
                <c:pt idx="758">
                  <c:v>5.8652872365662042E-4</c:v>
                </c:pt>
                <c:pt idx="759">
                  <c:v>5.5641259874153308E-4</c:v>
                </c:pt>
                <c:pt idx="760">
                  <c:v>5.2784200352126818E-4</c:v>
                </c:pt>
                <c:pt idx="761">
                  <c:v>5.0073770541585107E-4</c:v>
                </c:pt>
                <c:pt idx="762">
                  <c:v>4.7502452550184565E-4</c:v>
                </c:pt>
                <c:pt idx="763">
                  <c:v>4.5063113194741437E-4</c:v>
                </c:pt>
                <c:pt idx="764">
                  <c:v>4.274898438906354E-4</c:v>
                </c:pt>
                <c:pt idx="765">
                  <c:v>4.0553644524147706E-4</c:v>
                </c:pt>
                <c:pt idx="766">
                  <c:v>3.847100079127466E-4</c:v>
                </c:pt>
                <c:pt idx="767">
                  <c:v>3.6495272400924561E-4</c:v>
                </c:pt>
                <c:pt idx="768">
                  <c:v>3.462097465272622E-4</c:v>
                </c:pt>
                <c:pt idx="769">
                  <c:v>3.2842903813823105E-4</c:v>
                </c:pt>
                <c:pt idx="770">
                  <c:v>3.115612276511943E-4</c:v>
                </c:pt>
                <c:pt idx="771">
                  <c:v>2.9555947376858581E-4</c:v>
                </c:pt>
                <c:pt idx="772">
                  <c:v>2.8037933576871121E-4</c:v>
                </c:pt>
                <c:pt idx="773">
                  <c:v>2.6597865076631279E-4</c:v>
                </c:pt>
                <c:pt idx="774">
                  <c:v>2.5231741721988695E-4</c:v>
                </c:pt>
                <c:pt idx="775">
                  <c:v>2.393576843706505E-4</c:v>
                </c:pt>
                <c:pt idx="776">
                  <c:v>2.2706344731378918E-4</c:v>
                </c:pt>
                <c:pt idx="777">
                  <c:v>2.1540054741737746E-4</c:v>
                </c:pt>
                <c:pt idx="778">
                  <c:v>2.0433657781852689E-4</c:v>
                </c:pt>
                <c:pt idx="779">
                  <c:v>1.9384079373982292E-4</c:v>
                </c:pt>
                <c:pt idx="780">
                  <c:v>1.8388402738187562E-4</c:v>
                </c:pt>
                <c:pt idx="781">
                  <c:v>1.7443860716001195E-4</c:v>
                </c:pt>
                <c:pt idx="782">
                  <c:v>1.6547828106477889E-4</c:v>
                </c:pt>
                <c:pt idx="783">
                  <c:v>1.5697814393692851E-4</c:v>
                </c:pt>
                <c:pt idx="784">
                  <c:v>1.4891456845804912E-4</c:v>
                </c:pt>
                <c:pt idx="785">
                  <c:v>1.4126513966804057E-4</c:v>
                </c:pt>
                <c:pt idx="786">
                  <c:v>1.3400859283007509E-4</c:v>
                </c:pt>
                <c:pt idx="787">
                  <c:v>1.2712475447273526E-4</c:v>
                </c:pt>
                <c:pt idx="788">
                  <c:v>1.2059448644761249E-4</c:v>
                </c:pt>
                <c:pt idx="789">
                  <c:v>1.1439963284879632E-4</c:v>
                </c:pt>
                <c:pt idx="790">
                  <c:v>1.0852296964842654E-4</c:v>
                </c:pt>
                <c:pt idx="791">
                  <c:v>1.029481569098874E-4</c:v>
                </c:pt>
                <c:pt idx="792">
                  <c:v>9.7659693447187525E-5</c:v>
                </c:pt>
                <c:pt idx="793">
                  <c:v>9.2642873805739705E-5</c:v>
                </c:pt>
                <c:pt idx="794">
                  <c:v>8.7883747446083839E-5</c:v>
                </c:pt>
                <c:pt idx="795">
                  <c:v>8.3369080018093111E-5</c:v>
                </c:pt>
                <c:pt idx="796">
                  <c:v>7.9086316618900878E-5</c:v>
                </c:pt>
                <c:pt idx="797">
                  <c:v>7.5023546933232444E-5</c:v>
                </c:pt>
                <c:pt idx="798">
                  <c:v>7.1169472159945496E-5</c:v>
                </c:pt>
                <c:pt idx="799">
                  <c:v>6.7513373633484248E-5</c:v>
                </c:pt>
                <c:pt idx="800">
                  <c:v>6.4045083053600036E-5</c:v>
                </c:pt>
                <c:pt idx="801">
                  <c:v>6.0754954241094136E-5</c:v>
                </c:pt>
                <c:pt idx="802">
                  <c:v>5.7633836341519106E-5</c:v>
                </c:pt>
                <c:pt idx="803">
                  <c:v>5.4673048402770551E-5</c:v>
                </c:pt>
                <c:pt idx="804">
                  <c:v>5.186435525625584E-5</c:v>
                </c:pt>
                <c:pt idx="805">
                  <c:v>4.9199944634918764E-5</c:v>
                </c:pt>
                <c:pt idx="806">
                  <c:v>4.6672405464805695E-5</c:v>
                </c:pt>
                <c:pt idx="807">
                  <c:v>4.4274707270084326E-5</c:v>
                </c:pt>
                <c:pt idx="808">
                  <c:v>4.2000180634488152E-5</c:v>
                </c:pt>
                <c:pt idx="809">
                  <c:v>3.9842498665085538E-5</c:v>
                </c:pt>
                <c:pt idx="810">
                  <c:v>3.7795659407020801E-5</c:v>
                </c:pt>
                <c:pt idx="811">
                  <c:v>3.5853969160504057E-5</c:v>
                </c:pt>
                <c:pt idx="812">
                  <c:v>3.401202665381922E-5</c:v>
                </c:pt>
                <c:pt idx="813">
                  <c:v>3.2264708028479082E-5</c:v>
                </c:pt>
                <c:pt idx="814">
                  <c:v>3.0607152594896314E-5</c:v>
                </c:pt>
                <c:pt idx="815">
                  <c:v>2.903474931907851E-5</c:v>
                </c:pt>
                <c:pt idx="816">
                  <c:v>2.754312400286497E-5</c:v>
                </c:pt>
                <c:pt idx="817">
                  <c:v>2.6128127122145321E-5</c:v>
                </c:pt>
                <c:pt idx="818">
                  <c:v>2.478582228932147E-5</c:v>
                </c:pt>
                <c:pt idx="819">
                  <c:v>2.3512475307999178E-5</c:v>
                </c:pt>
                <c:pt idx="820">
                  <c:v>2.2304543789531866E-5</c:v>
                </c:pt>
                <c:pt idx="821">
                  <c:v>2.1158667302602332E-5</c:v>
                </c:pt>
                <c:pt idx="822">
                  <c:v>2.0071658028496057E-5</c:v>
                </c:pt>
                <c:pt idx="823">
                  <c:v>1.9040491896123725E-5</c:v>
                </c:pt>
                <c:pt idx="824">
                  <c:v>1.8062300172180969E-5</c:v>
                </c:pt>
                <c:pt idx="825">
                  <c:v>1.7134361483092698E-5</c:v>
                </c:pt>
                <c:pt idx="826">
                  <c:v>1.6254094246584136E-5</c:v>
                </c:pt>
                <c:pt idx="827">
                  <c:v>1.541904949186196E-5</c:v>
                </c:pt>
                <c:pt idx="828">
                  <c:v>1.4626904048460449E-5</c:v>
                </c:pt>
                <c:pt idx="829">
                  <c:v>1.3875454084832437E-5</c:v>
                </c:pt>
                <c:pt idx="830">
                  <c:v>1.3162608978735839E-5</c:v>
                </c:pt>
                <c:pt idx="831">
                  <c:v>1.2486385502385634E-5</c:v>
                </c:pt>
                <c:pt idx="832">
                  <c:v>1.1844902306213096E-5</c:v>
                </c:pt>
                <c:pt idx="833">
                  <c:v>1.1236374685906818E-5</c:v>
                </c:pt>
                <c:pt idx="834">
                  <c:v>1.0659109618191962E-5</c:v>
                </c:pt>
                <c:pt idx="835">
                  <c:v>1.0111501051551874E-5</c:v>
                </c:pt>
                <c:pt idx="836">
                  <c:v>9.5920254388047143E-6</c:v>
                </c:pt>
                <c:pt idx="837">
                  <c:v>9.0992374991180728E-6</c:v>
                </c:pt>
                <c:pt idx="838">
                  <c:v>8.6317661976808063E-6</c:v>
                </c:pt>
                <c:pt idx="839">
                  <c:v>8.188310931858567E-6</c:v>
                </c:pt>
                <c:pt idx="840">
                  <c:v>7.767637913229981E-6</c:v>
                </c:pt>
                <c:pt idx="841">
                  <c:v>7.3685767354456995E-6</c:v>
                </c:pt>
                <c:pt idx="842">
                  <c:v>6.9900171183692501E-6</c:v>
                </c:pt>
                <c:pt idx="843">
                  <c:v>6.6309058194476336E-6</c:v>
                </c:pt>
                <c:pt idx="844">
                  <c:v>6.2902437037234578E-6</c:v>
                </c:pt>
                <c:pt idx="845">
                  <c:v>5.9670829643433368E-6</c:v>
                </c:pt>
                <c:pt idx="846">
                  <c:v>5.6605244858332594E-6</c:v>
                </c:pt>
                <c:pt idx="847">
                  <c:v>5.3697153428092074E-6</c:v>
                </c:pt>
                <c:pt idx="848">
                  <c:v>5.093846427168154E-6</c:v>
                </c:pt>
                <c:pt idx="849">
                  <c:v>4.8321501971610292E-6</c:v>
                </c:pt>
                <c:pt idx="850">
                  <c:v>4.5838985420875386E-6</c:v>
                </c:pt>
                <c:pt idx="851">
                  <c:v>4.3484007566756311E-6</c:v>
                </c:pt>
                <c:pt idx="852">
                  <c:v>4.1250016195116667E-6</c:v>
                </c:pt>
                <c:pt idx="853">
                  <c:v>3.9130795701772612E-6</c:v>
                </c:pt>
                <c:pt idx="854">
                  <c:v>3.7120449800234746E-6</c:v>
                </c:pt>
                <c:pt idx="855">
                  <c:v>3.5213385117728952E-6</c:v>
                </c:pt>
                <c:pt idx="856">
                  <c:v>3.3404295633868167E-6</c:v>
                </c:pt>
                <c:pt idx="857">
                  <c:v>3.1688147918700706E-6</c:v>
                </c:pt>
                <c:pt idx="858">
                  <c:v>3.0060167129071953E-6</c:v>
                </c:pt>
                <c:pt idx="859">
                  <c:v>2.851582372434926E-6</c:v>
                </c:pt>
                <c:pt idx="860">
                  <c:v>2.7050820864562545E-6</c:v>
                </c:pt>
                <c:pt idx="861">
                  <c:v>2.5661082455907577E-6</c:v>
                </c:pt>
                <c:pt idx="862">
                  <c:v>2.4342741810356575E-6</c:v>
                </c:pt>
                <c:pt idx="863">
                  <c:v>2.3092130887836667E-6</c:v>
                </c:pt>
                <c:pt idx="864">
                  <c:v>2.1905770091048358E-6</c:v>
                </c:pt>
                <c:pt idx="865">
                  <c:v>2.0780358584536472E-6</c:v>
                </c:pt>
                <c:pt idx="866">
                  <c:v>1.9712765111085711E-6</c:v>
                </c:pt>
                <c:pt idx="867">
                  <c:v>1.8700019279893817E-6</c:v>
                </c:pt>
                <c:pt idx="868">
                  <c:v>1.7739303302285765E-6</c:v>
                </c:pt>
                <c:pt idx="869">
                  <c:v>1.6827944151982874E-6</c:v>
                </c:pt>
                <c:pt idx="870">
                  <c:v>1.596340612811556E-6</c:v>
                </c:pt>
                <c:pt idx="871">
                  <c:v>1.514328380029102E-6</c:v>
                </c:pt>
                <c:pt idx="872">
                  <c:v>1.4365295316091107E-6</c:v>
                </c:pt>
                <c:pt idx="873">
                  <c:v>1.3627276052382009E-6</c:v>
                </c:pt>
                <c:pt idx="874">
                  <c:v>1.2927172592772504E-6</c:v>
                </c:pt>
                <c:pt idx="875">
                  <c:v>1.2263037014468912E-6</c:v>
                </c:pt>
                <c:pt idx="876">
                  <c:v>1.1633021468631167E-6</c:v>
                </c:pt>
                <c:pt idx="877">
                  <c:v>1.1035373039152416E-6</c:v>
                </c:pt>
                <c:pt idx="878">
                  <c:v>1.0468428865560826E-6</c:v>
                </c:pt>
                <c:pt idx="879">
                  <c:v>9.9306115164730519E-7</c:v>
                </c:pt>
                <c:pt idx="880">
                  <c:v>9.4204246007301616E-7</c:v>
                </c:pt>
                <c:pt idx="881">
                  <c:v>8.936448604004956E-7</c:v>
                </c:pt>
                <c:pt idx="882">
                  <c:v>8.4773369392971563E-7</c:v>
                </c:pt>
                <c:pt idx="883">
                  <c:v>8.0418122003298963E-7</c:v>
                </c:pt>
                <c:pt idx="884">
                  <c:v>7.628662607423467E-7</c:v>
                </c:pt>
                <c:pt idx="885">
                  <c:v>7.2367386359575131E-7</c:v>
                </c:pt>
                <c:pt idx="886">
                  <c:v>6.8649498180430905E-7</c:v>
                </c:pt>
                <c:pt idx="887">
                  <c:v>6.5122617085053381E-7</c:v>
                </c:pt>
                <c:pt idx="888">
                  <c:v>6.1776930067356966E-7</c:v>
                </c:pt>
                <c:pt idx="889">
                  <c:v>5.8603128264066719E-7</c:v>
                </c:pt>
                <c:pt idx="890">
                  <c:v>5.5592381054528712E-7</c:v>
                </c:pt>
                <c:pt idx="891">
                  <c:v>5.2736311491117362E-7</c:v>
                </c:pt>
                <c:pt idx="892">
                  <c:v>5.002697299189311E-7</c:v>
                </c:pt>
                <c:pt idx="893">
                  <c:v>4.7456827230657238E-7</c:v>
                </c:pt>
                <c:pt idx="894">
                  <c:v>4.501872316288966E-7</c:v>
                </c:pt>
                <c:pt idx="895">
                  <c:v>4.2705877129218592E-7</c:v>
                </c:pt>
                <c:pt idx="896">
                  <c:v>4.0511853981064845E-7</c:v>
                </c:pt>
                <c:pt idx="897">
                  <c:v>3.8430549175942643E-7</c:v>
                </c:pt>
                <c:pt idx="898">
                  <c:v>3.6456171792609983E-7</c:v>
                </c:pt>
                <c:pt idx="899">
                  <c:v>3.4583228418806995E-7</c:v>
                </c:pt>
                <c:pt idx="900">
                  <c:v>3.280650786675413E-7</c:v>
                </c:pt>
                <c:pt idx="901">
                  <c:v>3.1121066673887354E-7</c:v>
                </c:pt>
                <c:pt idx="902">
                  <c:v>2.9522215348489062E-7</c:v>
                </c:pt>
                <c:pt idx="903">
                  <c:v>2.8005505321942572E-7</c:v>
                </c:pt>
                <c:pt idx="904">
                  <c:v>2.6566716571313822E-7</c:v>
                </c:pt>
                <c:pt idx="905">
                  <c:v>2.5201845877818819E-7</c:v>
                </c:pt>
                <c:pt idx="906">
                  <c:v>2.3907095688508739E-7</c:v>
                </c:pt>
                <c:pt idx="907">
                  <c:v>2.2678863550184659E-7</c:v>
                </c:pt>
                <c:pt idx="908">
                  <c:v>2.1513732086143579E-7</c:v>
                </c:pt>
                <c:pt idx="909">
                  <c:v>2.0408459487865361E-7</c:v>
                </c:pt>
                <c:pt idx="910">
                  <c:v>1.9359970495190047E-7</c:v>
                </c:pt>
                <c:pt idx="911">
                  <c:v>1.8365347839886696E-7</c:v>
                </c:pt>
                <c:pt idx="912">
                  <c:v>1.7421824128807377E-7</c:v>
                </c:pt>
                <c:pt idx="913">
                  <c:v>1.652677414404407E-7</c:v>
                </c:pt>
                <c:pt idx="914">
                  <c:v>1.5677707538664895E-7</c:v>
                </c:pt>
                <c:pt idx="915">
                  <c:v>1.4872261907704961E-7</c:v>
                </c:pt>
                <c:pt idx="916">
                  <c:v>1.4108196215136258E-7</c:v>
                </c:pt>
                <c:pt idx="917">
                  <c:v>1.3383384558526313E-7</c:v>
                </c:pt>
                <c:pt idx="918">
                  <c:v>1.2695810254036884E-7</c:v>
                </c:pt>
                <c:pt idx="919">
                  <c:v>1.2043560225306406E-7</c:v>
                </c:pt>
                <c:pt idx="920">
                  <c:v>1.1424819680603887E-7</c:v>
                </c:pt>
                <c:pt idx="921">
                  <c:v>1.0837867063443095E-7</c:v>
                </c:pt>
                <c:pt idx="922">
                  <c:v>1.0281069262610037E-7</c:v>
                </c:pt>
                <c:pt idx="923">
                  <c:v>9.752877068275489E-8</c:v>
                </c:pt>
                <c:pt idx="924">
                  <c:v>9.2518208615489975E-8</c:v>
                </c:pt>
                <c:pt idx="925">
                  <c:v>8.77650652548332E-8</c:v>
                </c:pt>
                <c:pt idx="926">
                  <c:v>8.3256115661510029E-8</c:v>
                </c:pt>
                <c:pt idx="927">
                  <c:v>7.8978814330006123E-8</c:v>
                </c:pt>
                <c:pt idx="928">
                  <c:v>7.4921260282552076E-8</c:v>
                </c:pt>
                <c:pt idx="929">
                  <c:v>7.1072163956410615E-8</c:v>
                </c:pt>
                <c:pt idx="930">
                  <c:v>6.7420815792325997E-8</c:v>
                </c:pt>
                <c:pt idx="931">
                  <c:v>6.3957056436751641E-8</c:v>
                </c:pt>
                <c:pt idx="932">
                  <c:v>6.0671248474938587E-8</c:v>
                </c:pt>
                <c:pt idx="933">
                  <c:v>5.7554249616238423E-8</c:v>
                </c:pt>
                <c:pt idx="934">
                  <c:v>5.4597387257017057E-8</c:v>
                </c:pt>
                <c:pt idx="935">
                  <c:v>5.1792434350403128E-8</c:v>
                </c:pt>
                <c:pt idx="936">
                  <c:v>4.9131586515725751E-8</c:v>
                </c:pt>
                <c:pt idx="937">
                  <c:v>4.6607440323963569E-8</c:v>
                </c:pt>
                <c:pt idx="938">
                  <c:v>4.4212972698780481E-8</c:v>
                </c:pt>
                <c:pt idx="939">
                  <c:v>4.1941521375834278E-8</c:v>
                </c:pt>
                <c:pt idx="940">
                  <c:v>3.9786766365992602E-8</c:v>
                </c:pt>
                <c:pt idx="941">
                  <c:v>3.7742712370880414E-8</c:v>
                </c:pt>
                <c:pt idx="942">
                  <c:v>3.5803672101828013E-8</c:v>
                </c:pt>
                <c:pt idx="943">
                  <c:v>3.396425045581423E-8</c:v>
                </c:pt>
                <c:pt idx="944">
                  <c:v>3.2219329504371547E-8</c:v>
                </c:pt>
                <c:pt idx="945">
                  <c:v>3.0564054253688001E-8</c:v>
                </c:pt>
                <c:pt idx="946">
                  <c:v>2.8993819136287601E-8</c:v>
                </c:pt>
                <c:pt idx="947">
                  <c:v>2.7504255196703584E-8</c:v>
                </c:pt>
                <c:pt idx="948">
                  <c:v>2.6091217935487018E-8</c:v>
                </c:pt>
                <c:pt idx="949">
                  <c:v>2.47507757777346E-8</c:v>
                </c:pt>
                <c:pt idx="950">
                  <c:v>2.3479199134047131E-8</c:v>
                </c:pt>
                <c:pt idx="951">
                  <c:v>2.2272950023482256E-8</c:v>
                </c:pt>
                <c:pt idx="952">
                  <c:v>2.1128672229630653E-8</c:v>
                </c:pt>
                <c:pt idx="953">
                  <c:v>2.0043181962426391E-8</c:v>
                </c:pt>
                <c:pt idx="954">
                  <c:v>1.9013458999706715E-8</c:v>
                </c:pt>
                <c:pt idx="955">
                  <c:v>1.8036638283877701E-8</c:v>
                </c:pt>
                <c:pt idx="956">
                  <c:v>1.7110001950302009E-8</c:v>
                </c:pt>
                <c:pt idx="957">
                  <c:v>1.6230971765229363E-8</c:v>
                </c:pt>
                <c:pt idx="958">
                  <c:v>1.5397101952230553E-8</c:v>
                </c:pt>
                <c:pt idx="959">
                  <c:v>1.4606072387175083E-8</c:v>
                </c:pt>
                <c:pt idx="960">
                  <c:v>1.3855682142816701E-8</c:v>
                </c:pt>
                <c:pt idx="961">
                  <c:v>1.3143843365028642E-8</c:v>
                </c:pt>
                <c:pt idx="962">
                  <c:v>1.2468575463648144E-8</c:v>
                </c:pt>
                <c:pt idx="963">
                  <c:v>1.1827999601766969E-8</c:v>
                </c:pt>
                <c:pt idx="964">
                  <c:v>1.122033346813613E-8</c:v>
                </c:pt>
                <c:pt idx="965">
                  <c:v>1.0643886318139784E-8</c:v>
                </c:pt>
                <c:pt idx="966">
                  <c:v>1.0097054269539152E-8</c:v>
                </c:pt>
                <c:pt idx="967">
                  <c:v>9.578315839899513E-9</c:v>
                </c:pt>
                <c:pt idx="968">
                  <c:v>9.0862277132824106E-9</c:v>
                </c:pt>
                <c:pt idx="969">
                  <c:v>8.6194207244246709E-9</c:v>
                </c:pt>
                <c:pt idx="970">
                  <c:v>8.1765960492314901E-9</c:v>
                </c:pt>
                <c:pt idx="971">
                  <c:v>7.7565215909838663E-9</c:v>
                </c:pt>
                <c:pt idx="972">
                  <c:v>7.3580285522045931E-9</c:v>
                </c:pt>
                <c:pt idx="973">
                  <c:v>6.9800081826461681E-9</c:v>
                </c:pt>
                <c:pt idx="974">
                  <c:v>6.6214086943513207E-9</c:v>
                </c:pt>
                <c:pt idx="975">
                  <c:v>6.2812323352026617E-9</c:v>
                </c:pt>
                <c:pt idx="976">
                  <c:v>5.9585326128195654E-9</c:v>
                </c:pt>
                <c:pt idx="977">
                  <c:v>5.6524116610781392E-9</c:v>
                </c:pt>
                <c:pt idx="978">
                  <c:v>5.3620177419262525E-9</c:v>
                </c:pt>
                <c:pt idx="979">
                  <c:v>5.0865428755440894E-9</c:v>
                </c:pt>
                <c:pt idx="980">
                  <c:v>4.8252205922549245E-9</c:v>
                </c:pt>
                <c:pt idx="981">
                  <c:v>4.577323799932541E-9</c:v>
                </c:pt>
                <c:pt idx="982">
                  <c:v>4.3421627609710105E-9</c:v>
                </c:pt>
                <c:pt idx="983">
                  <c:v>4.1190831731876555E-9</c:v>
                </c:pt>
                <c:pt idx="984">
                  <c:v>3.9074643493205073E-9</c:v>
                </c:pt>
                <c:pt idx="985">
                  <c:v>3.7067174900543548E-9</c:v>
                </c:pt>
                <c:pt idx="986">
                  <c:v>3.5162840457702932E-9</c:v>
                </c:pt>
                <c:pt idx="987">
                  <c:v>3.3356341624608755E-9</c:v>
                </c:pt>
                <c:pt idx="988">
                  <c:v>3.1642652074868212E-9</c:v>
                </c:pt>
                <c:pt idx="989">
                  <c:v>3.0017003710730099E-9</c:v>
                </c:pt>
                <c:pt idx="990">
                  <c:v>2.847487339653213E-9</c:v>
                </c:pt>
                <c:pt idx="991">
                  <c:v>2.7011970373719055E-9</c:v>
                </c:pt>
                <c:pt idx="992">
                  <c:v>2.5624224322416237E-9</c:v>
                </c:pt>
                <c:pt idx="993">
                  <c:v>2.4307774036343832E-9</c:v>
                </c:pt>
                <c:pt idx="994">
                  <c:v>2.3058956679560032E-9</c:v>
                </c:pt>
                <c:pt idx="995">
                  <c:v>2.1874297595139225E-9</c:v>
                </c:pt>
                <c:pt idx="996">
                  <c:v>2.0750500637433914E-9</c:v>
                </c:pt>
                <c:pt idx="997">
                  <c:v>1.9684439001018237E-9</c:v>
                </c:pt>
                <c:pt idx="998">
                  <c:v>1.8673146520795681E-9</c:v>
                </c:pt>
                <c:pt idx="999">
                  <c:v>1.771380941906631E-9</c:v>
                </c:pt>
                <c:pt idx="1000">
                  <c:v>1.6803758476590876E-9</c:v>
                </c:pt>
                <c:pt idx="1001">
                  <c:v>1.5940461605866701E-9</c:v>
                </c:pt>
                <c:pt idx="1002">
                  <c:v>1.5121516805954673E-9</c:v>
                </c:pt>
                <c:pt idx="1003">
                  <c:v>1.4344645479252908E-9</c:v>
                </c:pt>
                <c:pt idx="1004">
                  <c:v>1.3607686091622286E-9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AFDD-447F-88B4-FD83231A89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3405583"/>
        <c:axId val="943393935"/>
      </c:scatterChart>
      <c:valAx>
        <c:axId val="943405583"/>
        <c:scaling>
          <c:orientation val="minMax"/>
          <c:max val="1.4"/>
          <c:min val="0.60000000000000009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5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Distance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en-US" sz="105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B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05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943393935"/>
        <c:crosses val="autoZero"/>
        <c:crossBetween val="midCat"/>
        <c:majorUnit val="0.2"/>
      </c:valAx>
      <c:valAx>
        <c:axId val="943393935"/>
        <c:scaling>
          <c:orientation val="minMax"/>
          <c:max val="1.1000000000000001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5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Fluorescence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n-US" sz="105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B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lang="en-US" sz="105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94340558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lang="en-US" sz="1050" b="0" i="0" u="none" strike="noStrike" kern="1200" baseline="0"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en-B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6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0,09s</a:t>
            </a:r>
          </a:p>
        </c:rich>
      </c:tx>
      <c:layout>
        <c:manualLayout>
          <c:xMode val="edge"/>
          <c:yMode val="edge"/>
          <c:x val="0.79528672316384186"/>
          <c:y val="6.763888888888888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6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BE"/>
        </a:p>
      </c:txPr>
    </c:title>
    <c:autoTitleDeleted val="0"/>
    <c:plotArea>
      <c:layout>
        <c:manualLayout>
          <c:layoutTarget val="inner"/>
          <c:xMode val="edge"/>
          <c:yMode val="edge"/>
          <c:x val="0.2470593220338983"/>
          <c:y val="0.10676453655728269"/>
          <c:w val="0.67742231638418082"/>
          <c:h val="0.60486767766464167"/>
        </c:manualLayout>
      </c:layout>
      <c:scatterChart>
        <c:scatterStyle val="smoothMarker"/>
        <c:varyColors val="0"/>
        <c:ser>
          <c:idx val="1"/>
          <c:order val="0"/>
          <c:tx>
            <c:strRef>
              <c:f>Sheet1!$BN$3</c:f>
              <c:strCache>
                <c:ptCount val="1"/>
                <c:pt idx="0">
                  <c:v>Theoretical diffusion</c:v>
                </c:pt>
              </c:strCache>
            </c:strRef>
          </c:tx>
          <c:spPr>
            <a:ln w="952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Sheet1!$AG$1:$AG$1000</c:f>
              <c:numCache>
                <c:formatCode>General</c:formatCode>
                <c:ptCount val="1000"/>
                <c:pt idx="0">
                  <c:v>0</c:v>
                </c:pt>
                <c:pt idx="1">
                  <c:v>3.003003003003003E-3</c:v>
                </c:pt>
                <c:pt idx="2">
                  <c:v>6.006006006006006E-3</c:v>
                </c:pt>
                <c:pt idx="3">
                  <c:v>9.0090090090090089E-3</c:v>
                </c:pt>
                <c:pt idx="4">
                  <c:v>1.2012012012012012E-2</c:v>
                </c:pt>
                <c:pt idx="5">
                  <c:v>1.5015015015015015E-2</c:v>
                </c:pt>
                <c:pt idx="6">
                  <c:v>1.8018018018018018E-2</c:v>
                </c:pt>
                <c:pt idx="7">
                  <c:v>2.1021021021021023E-2</c:v>
                </c:pt>
                <c:pt idx="8">
                  <c:v>2.4024024024024024E-2</c:v>
                </c:pt>
                <c:pt idx="9">
                  <c:v>2.7027027027027025E-2</c:v>
                </c:pt>
                <c:pt idx="10">
                  <c:v>3.003003003003003E-2</c:v>
                </c:pt>
                <c:pt idx="11">
                  <c:v>3.3033033033033038E-2</c:v>
                </c:pt>
                <c:pt idx="12">
                  <c:v>3.6036036036036036E-2</c:v>
                </c:pt>
                <c:pt idx="13">
                  <c:v>3.903903903903904E-2</c:v>
                </c:pt>
                <c:pt idx="14">
                  <c:v>4.2042042042042045E-2</c:v>
                </c:pt>
                <c:pt idx="15">
                  <c:v>4.5045045045045043E-2</c:v>
                </c:pt>
                <c:pt idx="16">
                  <c:v>4.8048048048048048E-2</c:v>
                </c:pt>
                <c:pt idx="17">
                  <c:v>5.1051051051051059E-2</c:v>
                </c:pt>
                <c:pt idx="18">
                  <c:v>5.405405405405405E-2</c:v>
                </c:pt>
                <c:pt idx="19">
                  <c:v>5.7057057057057055E-2</c:v>
                </c:pt>
                <c:pt idx="20">
                  <c:v>6.006006006006006E-2</c:v>
                </c:pt>
                <c:pt idx="21">
                  <c:v>6.3063063063063057E-2</c:v>
                </c:pt>
                <c:pt idx="22">
                  <c:v>6.6066066066066076E-2</c:v>
                </c:pt>
                <c:pt idx="23">
                  <c:v>6.9069069069069081E-2</c:v>
                </c:pt>
                <c:pt idx="24">
                  <c:v>7.2072072072072071E-2</c:v>
                </c:pt>
                <c:pt idx="25">
                  <c:v>7.5075075075075076E-2</c:v>
                </c:pt>
                <c:pt idx="26">
                  <c:v>7.8078078078078081E-2</c:v>
                </c:pt>
                <c:pt idx="27">
                  <c:v>8.1081081081081072E-2</c:v>
                </c:pt>
                <c:pt idx="28">
                  <c:v>8.408408408408409E-2</c:v>
                </c:pt>
                <c:pt idx="29">
                  <c:v>8.7087087087087095E-2</c:v>
                </c:pt>
                <c:pt idx="30">
                  <c:v>9.0090090090090086E-2</c:v>
                </c:pt>
                <c:pt idx="31">
                  <c:v>9.3093093093093091E-2</c:v>
                </c:pt>
                <c:pt idx="32">
                  <c:v>9.6096096096096095E-2</c:v>
                </c:pt>
                <c:pt idx="33">
                  <c:v>9.90990990990991E-2</c:v>
                </c:pt>
                <c:pt idx="34">
                  <c:v>0.10210210210210212</c:v>
                </c:pt>
                <c:pt idx="35">
                  <c:v>0.1051051051051051</c:v>
                </c:pt>
                <c:pt idx="36">
                  <c:v>0.1081081081081081</c:v>
                </c:pt>
                <c:pt idx="37">
                  <c:v>0.11111111111111112</c:v>
                </c:pt>
                <c:pt idx="38">
                  <c:v>0.11411411411411411</c:v>
                </c:pt>
                <c:pt idx="39">
                  <c:v>0.11711711711711713</c:v>
                </c:pt>
                <c:pt idx="40">
                  <c:v>0.12012012012012012</c:v>
                </c:pt>
                <c:pt idx="41">
                  <c:v>0.12312312312312312</c:v>
                </c:pt>
                <c:pt idx="42">
                  <c:v>0.12612612612612611</c:v>
                </c:pt>
                <c:pt idx="43">
                  <c:v>0.12912912912912913</c:v>
                </c:pt>
                <c:pt idx="44">
                  <c:v>0.13213213213213215</c:v>
                </c:pt>
                <c:pt idx="45">
                  <c:v>0.13513513513513514</c:v>
                </c:pt>
                <c:pt idx="46">
                  <c:v>0.13813813813813816</c:v>
                </c:pt>
                <c:pt idx="47">
                  <c:v>0.14114114114114115</c:v>
                </c:pt>
                <c:pt idx="48">
                  <c:v>0.14414414414414414</c:v>
                </c:pt>
                <c:pt idx="49">
                  <c:v>0.14714714714714716</c:v>
                </c:pt>
                <c:pt idx="50">
                  <c:v>0.15015015015015015</c:v>
                </c:pt>
                <c:pt idx="51">
                  <c:v>0.15315315315315314</c:v>
                </c:pt>
                <c:pt idx="52">
                  <c:v>0.15615615615615616</c:v>
                </c:pt>
                <c:pt idx="53">
                  <c:v>0.15915915915915915</c:v>
                </c:pt>
                <c:pt idx="54">
                  <c:v>0.16216216216216214</c:v>
                </c:pt>
                <c:pt idx="55">
                  <c:v>0.16516516516516519</c:v>
                </c:pt>
                <c:pt idx="56">
                  <c:v>0.16816816816816818</c:v>
                </c:pt>
                <c:pt idx="57">
                  <c:v>0.1711711711711712</c:v>
                </c:pt>
                <c:pt idx="58">
                  <c:v>0.17417417417417419</c:v>
                </c:pt>
                <c:pt idx="59">
                  <c:v>0.17717717717717715</c:v>
                </c:pt>
                <c:pt idx="60">
                  <c:v>0.18018018018018017</c:v>
                </c:pt>
                <c:pt idx="61">
                  <c:v>0.18318318318318319</c:v>
                </c:pt>
                <c:pt idx="62">
                  <c:v>0.18618618618618618</c:v>
                </c:pt>
                <c:pt idx="63">
                  <c:v>0.1891891891891892</c:v>
                </c:pt>
                <c:pt idx="64">
                  <c:v>0.19219219219219219</c:v>
                </c:pt>
                <c:pt idx="65">
                  <c:v>0.19519519519519518</c:v>
                </c:pt>
                <c:pt idx="66">
                  <c:v>0.1981981981981982</c:v>
                </c:pt>
                <c:pt idx="67">
                  <c:v>0.20120120120120122</c:v>
                </c:pt>
                <c:pt idx="68">
                  <c:v>0.20420420420420424</c:v>
                </c:pt>
                <c:pt idx="69">
                  <c:v>0.20720720720720723</c:v>
                </c:pt>
                <c:pt idx="70">
                  <c:v>0.21021021021021019</c:v>
                </c:pt>
                <c:pt idx="71">
                  <c:v>0.21321321321321321</c:v>
                </c:pt>
                <c:pt idx="72">
                  <c:v>0.2162162162162162</c:v>
                </c:pt>
                <c:pt idx="73">
                  <c:v>0.21921921921921922</c:v>
                </c:pt>
                <c:pt idx="74">
                  <c:v>0.22222222222222224</c:v>
                </c:pt>
                <c:pt idx="75">
                  <c:v>0.22522522522522523</c:v>
                </c:pt>
                <c:pt idx="76">
                  <c:v>0.22822822822822822</c:v>
                </c:pt>
                <c:pt idx="77">
                  <c:v>0.23123123123123124</c:v>
                </c:pt>
                <c:pt idx="78">
                  <c:v>0.23423423423423426</c:v>
                </c:pt>
                <c:pt idx="79">
                  <c:v>0.23723723723723728</c:v>
                </c:pt>
                <c:pt idx="80">
                  <c:v>0.24024024024024024</c:v>
                </c:pt>
                <c:pt idx="81">
                  <c:v>0.24324324324324323</c:v>
                </c:pt>
                <c:pt idx="82">
                  <c:v>0.24624624624624625</c:v>
                </c:pt>
                <c:pt idx="83">
                  <c:v>0.24924924924924921</c:v>
                </c:pt>
                <c:pt idx="84">
                  <c:v>0.25225225225225223</c:v>
                </c:pt>
                <c:pt idx="85">
                  <c:v>0.25525525525525528</c:v>
                </c:pt>
                <c:pt idx="86">
                  <c:v>0.25825825825825827</c:v>
                </c:pt>
                <c:pt idx="87">
                  <c:v>0.26126126126126126</c:v>
                </c:pt>
                <c:pt idx="88">
                  <c:v>0.2642642642642643</c:v>
                </c:pt>
                <c:pt idx="89">
                  <c:v>0.26726726726726729</c:v>
                </c:pt>
                <c:pt idx="90">
                  <c:v>0.27027027027027029</c:v>
                </c:pt>
                <c:pt idx="91">
                  <c:v>0.27327327327327328</c:v>
                </c:pt>
                <c:pt idx="92">
                  <c:v>0.27627627627627632</c:v>
                </c:pt>
                <c:pt idx="93">
                  <c:v>0.27927927927927931</c:v>
                </c:pt>
                <c:pt idx="94">
                  <c:v>0.2822822822822823</c:v>
                </c:pt>
                <c:pt idx="95">
                  <c:v>0.28528528528528535</c:v>
                </c:pt>
                <c:pt idx="96">
                  <c:v>0.28828828828828829</c:v>
                </c:pt>
                <c:pt idx="97">
                  <c:v>0.29129129129129128</c:v>
                </c:pt>
                <c:pt idx="98">
                  <c:v>0.29429429429429432</c:v>
                </c:pt>
                <c:pt idx="99">
                  <c:v>0.29729729729729726</c:v>
                </c:pt>
                <c:pt idx="100">
                  <c:v>0.3003003003003003</c:v>
                </c:pt>
                <c:pt idx="101">
                  <c:v>0.3033033033033033</c:v>
                </c:pt>
                <c:pt idx="102">
                  <c:v>0.30630630630630629</c:v>
                </c:pt>
                <c:pt idx="103">
                  <c:v>0.30930930930930928</c:v>
                </c:pt>
                <c:pt idx="104">
                  <c:v>0.31231231231231232</c:v>
                </c:pt>
                <c:pt idx="105">
                  <c:v>0.31531531531531531</c:v>
                </c:pt>
                <c:pt idx="106">
                  <c:v>0.31831831831831831</c:v>
                </c:pt>
                <c:pt idx="107">
                  <c:v>0.32132132132132135</c:v>
                </c:pt>
                <c:pt idx="108">
                  <c:v>0.32432432432432429</c:v>
                </c:pt>
                <c:pt idx="109">
                  <c:v>0.32732732732732733</c:v>
                </c:pt>
                <c:pt idx="110">
                  <c:v>0.33033033033033038</c:v>
                </c:pt>
                <c:pt idx="111">
                  <c:v>0.33333333333333337</c:v>
                </c:pt>
                <c:pt idx="112">
                  <c:v>0.33633633633633636</c:v>
                </c:pt>
                <c:pt idx="113">
                  <c:v>0.33933933933933935</c:v>
                </c:pt>
                <c:pt idx="114">
                  <c:v>0.3423423423423424</c:v>
                </c:pt>
                <c:pt idx="115">
                  <c:v>0.34534534534534533</c:v>
                </c:pt>
                <c:pt idx="116">
                  <c:v>0.34834834834834838</c:v>
                </c:pt>
                <c:pt idx="117">
                  <c:v>0.35135135135135143</c:v>
                </c:pt>
                <c:pt idx="118">
                  <c:v>0.35435435435435431</c:v>
                </c:pt>
                <c:pt idx="119">
                  <c:v>0.35735735735735735</c:v>
                </c:pt>
                <c:pt idx="120">
                  <c:v>0.36036036036036034</c:v>
                </c:pt>
                <c:pt idx="121">
                  <c:v>0.36336336336336333</c:v>
                </c:pt>
                <c:pt idx="122">
                  <c:v>0.36636636636636638</c:v>
                </c:pt>
                <c:pt idx="123">
                  <c:v>0.36936936936936937</c:v>
                </c:pt>
                <c:pt idx="124">
                  <c:v>0.37237237237237236</c:v>
                </c:pt>
                <c:pt idx="125">
                  <c:v>0.37537537537537535</c:v>
                </c:pt>
                <c:pt idx="126">
                  <c:v>0.3783783783783784</c:v>
                </c:pt>
                <c:pt idx="127">
                  <c:v>0.38138138138138139</c:v>
                </c:pt>
                <c:pt idx="128">
                  <c:v>0.38438438438438438</c:v>
                </c:pt>
                <c:pt idx="129">
                  <c:v>0.38738738738738743</c:v>
                </c:pt>
                <c:pt idx="130">
                  <c:v>0.39039039039039036</c:v>
                </c:pt>
                <c:pt idx="131">
                  <c:v>0.39339339339339341</c:v>
                </c:pt>
                <c:pt idx="132">
                  <c:v>0.3963963963963964</c:v>
                </c:pt>
                <c:pt idx="133">
                  <c:v>0.39939939939939945</c:v>
                </c:pt>
                <c:pt idx="134">
                  <c:v>0.40240240240240244</c:v>
                </c:pt>
                <c:pt idx="135">
                  <c:v>0.40540540540540543</c:v>
                </c:pt>
                <c:pt idx="136">
                  <c:v>0.40840840840840847</c:v>
                </c:pt>
                <c:pt idx="137">
                  <c:v>0.41141141141141141</c:v>
                </c:pt>
                <c:pt idx="138">
                  <c:v>0.41441441441441446</c:v>
                </c:pt>
                <c:pt idx="139">
                  <c:v>0.41741741741741745</c:v>
                </c:pt>
                <c:pt idx="140">
                  <c:v>0.42042042042042038</c:v>
                </c:pt>
                <c:pt idx="141">
                  <c:v>0.42342342342342343</c:v>
                </c:pt>
                <c:pt idx="142">
                  <c:v>0.42642642642642642</c:v>
                </c:pt>
                <c:pt idx="143">
                  <c:v>0.42942942942942941</c:v>
                </c:pt>
                <c:pt idx="144">
                  <c:v>0.4324324324324324</c:v>
                </c:pt>
                <c:pt idx="145">
                  <c:v>0.43543543543543545</c:v>
                </c:pt>
                <c:pt idx="146">
                  <c:v>0.43843843843843844</c:v>
                </c:pt>
                <c:pt idx="147">
                  <c:v>0.44144144144144143</c:v>
                </c:pt>
                <c:pt idx="148">
                  <c:v>0.44444444444444448</c:v>
                </c:pt>
                <c:pt idx="149">
                  <c:v>0.44744744744744741</c:v>
                </c:pt>
                <c:pt idx="150">
                  <c:v>0.45045045045045046</c:v>
                </c:pt>
                <c:pt idx="151">
                  <c:v>0.4534534534534535</c:v>
                </c:pt>
                <c:pt idx="152">
                  <c:v>0.45645645645645644</c:v>
                </c:pt>
                <c:pt idx="153">
                  <c:v>0.45945945945945948</c:v>
                </c:pt>
                <c:pt idx="154">
                  <c:v>0.46246246246246248</c:v>
                </c:pt>
                <c:pt idx="155">
                  <c:v>0.46546546546546547</c:v>
                </c:pt>
                <c:pt idx="156">
                  <c:v>0.46846846846846851</c:v>
                </c:pt>
                <c:pt idx="157">
                  <c:v>0.4714714714714715</c:v>
                </c:pt>
                <c:pt idx="158">
                  <c:v>0.47447447447447455</c:v>
                </c:pt>
                <c:pt idx="159">
                  <c:v>0.47747747747747749</c:v>
                </c:pt>
                <c:pt idx="160">
                  <c:v>0.48048048048048048</c:v>
                </c:pt>
                <c:pt idx="161">
                  <c:v>0.48348348348348347</c:v>
                </c:pt>
                <c:pt idx="162">
                  <c:v>0.48648648648648646</c:v>
                </c:pt>
                <c:pt idx="163">
                  <c:v>0.4894894894894895</c:v>
                </c:pt>
                <c:pt idx="164">
                  <c:v>0.4924924924924925</c:v>
                </c:pt>
                <c:pt idx="165">
                  <c:v>0.49549549549549554</c:v>
                </c:pt>
                <c:pt idx="166">
                  <c:v>0.49849849849849842</c:v>
                </c:pt>
                <c:pt idx="167">
                  <c:v>0.50150150150150141</c:v>
                </c:pt>
                <c:pt idx="168">
                  <c:v>0.50450450450450446</c:v>
                </c:pt>
                <c:pt idx="169">
                  <c:v>0.5075075075075075</c:v>
                </c:pt>
                <c:pt idx="170">
                  <c:v>0.51051051051051055</c:v>
                </c:pt>
                <c:pt idx="171">
                  <c:v>0.5135135135135136</c:v>
                </c:pt>
                <c:pt idx="172">
                  <c:v>0.51651651651651653</c:v>
                </c:pt>
                <c:pt idx="173">
                  <c:v>0.51951951951951947</c:v>
                </c:pt>
                <c:pt idx="174">
                  <c:v>0.52252252252252251</c:v>
                </c:pt>
                <c:pt idx="175">
                  <c:v>0.52552552552552556</c:v>
                </c:pt>
                <c:pt idx="176">
                  <c:v>0.52852852852852861</c:v>
                </c:pt>
                <c:pt idx="177">
                  <c:v>0.53153153153153154</c:v>
                </c:pt>
                <c:pt idx="178">
                  <c:v>0.53453453453453459</c:v>
                </c:pt>
                <c:pt idx="179">
                  <c:v>0.53753753753753752</c:v>
                </c:pt>
                <c:pt idx="180">
                  <c:v>0.54054054054054057</c:v>
                </c:pt>
                <c:pt idx="181">
                  <c:v>0.54354354354354362</c:v>
                </c:pt>
                <c:pt idx="182">
                  <c:v>0.54654654654654655</c:v>
                </c:pt>
                <c:pt idx="183">
                  <c:v>0.5495495495495496</c:v>
                </c:pt>
                <c:pt idx="184">
                  <c:v>0.55255255255255264</c:v>
                </c:pt>
                <c:pt idx="185">
                  <c:v>0.55555555555555558</c:v>
                </c:pt>
                <c:pt idx="186">
                  <c:v>0.55855855855855863</c:v>
                </c:pt>
                <c:pt idx="187">
                  <c:v>0.56156156156156156</c:v>
                </c:pt>
                <c:pt idx="188">
                  <c:v>0.56456456456456461</c:v>
                </c:pt>
                <c:pt idx="189">
                  <c:v>0.56756756756756765</c:v>
                </c:pt>
                <c:pt idx="190">
                  <c:v>0.5705705705705707</c:v>
                </c:pt>
                <c:pt idx="191">
                  <c:v>0.57357357357357375</c:v>
                </c:pt>
                <c:pt idx="192">
                  <c:v>0.57657657657657657</c:v>
                </c:pt>
                <c:pt idx="193">
                  <c:v>0.57957957957957951</c:v>
                </c:pt>
                <c:pt idx="194">
                  <c:v>0.58258258258258255</c:v>
                </c:pt>
                <c:pt idx="195">
                  <c:v>0.5855855855855856</c:v>
                </c:pt>
                <c:pt idx="196">
                  <c:v>0.58858858858858865</c:v>
                </c:pt>
                <c:pt idx="197">
                  <c:v>0.59159159159159158</c:v>
                </c:pt>
                <c:pt idx="198">
                  <c:v>0.59459459459459452</c:v>
                </c:pt>
                <c:pt idx="199">
                  <c:v>0.59759759759759756</c:v>
                </c:pt>
                <c:pt idx="200">
                  <c:v>0.60060060060060061</c:v>
                </c:pt>
                <c:pt idx="201">
                  <c:v>0.60360360360360354</c:v>
                </c:pt>
                <c:pt idx="202">
                  <c:v>0.60660660660660659</c:v>
                </c:pt>
                <c:pt idx="203">
                  <c:v>0.60960960960960964</c:v>
                </c:pt>
                <c:pt idx="204">
                  <c:v>0.61261261261261257</c:v>
                </c:pt>
                <c:pt idx="205">
                  <c:v>0.61561561561561562</c:v>
                </c:pt>
                <c:pt idx="206">
                  <c:v>0.61861861861861855</c:v>
                </c:pt>
                <c:pt idx="207">
                  <c:v>0.6216216216216216</c:v>
                </c:pt>
                <c:pt idx="208">
                  <c:v>0.62462462462462465</c:v>
                </c:pt>
                <c:pt idx="209">
                  <c:v>0.62762762762762769</c:v>
                </c:pt>
                <c:pt idx="210">
                  <c:v>0.63063063063063063</c:v>
                </c:pt>
                <c:pt idx="211">
                  <c:v>0.63363363363363356</c:v>
                </c:pt>
                <c:pt idx="212">
                  <c:v>0.63663663663663661</c:v>
                </c:pt>
                <c:pt idx="213">
                  <c:v>0.63963963963963966</c:v>
                </c:pt>
                <c:pt idx="214">
                  <c:v>0.6426426426426427</c:v>
                </c:pt>
                <c:pt idx="215">
                  <c:v>0.64564564564564575</c:v>
                </c:pt>
                <c:pt idx="216">
                  <c:v>0.64864864864864857</c:v>
                </c:pt>
                <c:pt idx="217">
                  <c:v>0.65165165165165162</c:v>
                </c:pt>
                <c:pt idx="218">
                  <c:v>0.65465465465465467</c:v>
                </c:pt>
                <c:pt idx="219">
                  <c:v>0.65765765765765771</c:v>
                </c:pt>
                <c:pt idx="220">
                  <c:v>0.66066066066066076</c:v>
                </c:pt>
                <c:pt idx="221">
                  <c:v>0.66366366366366369</c:v>
                </c:pt>
                <c:pt idx="222">
                  <c:v>0.66666666666666674</c:v>
                </c:pt>
                <c:pt idx="223">
                  <c:v>0.66966966966966968</c:v>
                </c:pt>
                <c:pt idx="224">
                  <c:v>0.67267267267267272</c:v>
                </c:pt>
                <c:pt idx="225">
                  <c:v>0.67567567567567566</c:v>
                </c:pt>
                <c:pt idx="226">
                  <c:v>0.6786786786786787</c:v>
                </c:pt>
                <c:pt idx="227">
                  <c:v>0.68168168168168175</c:v>
                </c:pt>
                <c:pt idx="228">
                  <c:v>0.6846846846846848</c:v>
                </c:pt>
                <c:pt idx="229">
                  <c:v>0.68768768768768773</c:v>
                </c:pt>
                <c:pt idx="230">
                  <c:v>0.69069069069069067</c:v>
                </c:pt>
                <c:pt idx="231">
                  <c:v>0.69369369369369371</c:v>
                </c:pt>
                <c:pt idx="232">
                  <c:v>0.69669669669669676</c:v>
                </c:pt>
                <c:pt idx="233">
                  <c:v>0.69969969969969981</c:v>
                </c:pt>
                <c:pt idx="234">
                  <c:v>0.70270270270270285</c:v>
                </c:pt>
                <c:pt idx="235">
                  <c:v>0.70570570570570557</c:v>
                </c:pt>
                <c:pt idx="236">
                  <c:v>0.70870870870870861</c:v>
                </c:pt>
                <c:pt idx="237">
                  <c:v>0.71171171171171166</c:v>
                </c:pt>
                <c:pt idx="238">
                  <c:v>0.71471471471471471</c:v>
                </c:pt>
                <c:pt idx="239">
                  <c:v>0.71771771771771775</c:v>
                </c:pt>
                <c:pt idx="240">
                  <c:v>0.72072072072072069</c:v>
                </c:pt>
                <c:pt idx="241">
                  <c:v>0.72372372372372362</c:v>
                </c:pt>
                <c:pt idx="242">
                  <c:v>0.72672672672672667</c:v>
                </c:pt>
                <c:pt idx="243">
                  <c:v>0.72972972972972971</c:v>
                </c:pt>
                <c:pt idx="244">
                  <c:v>0.73273273273273276</c:v>
                </c:pt>
                <c:pt idx="245">
                  <c:v>0.7357357357357357</c:v>
                </c:pt>
                <c:pt idx="246">
                  <c:v>0.73873873873873874</c:v>
                </c:pt>
                <c:pt idx="247">
                  <c:v>0.74174174174174179</c:v>
                </c:pt>
                <c:pt idx="248">
                  <c:v>0.74474474474474472</c:v>
                </c:pt>
                <c:pt idx="249">
                  <c:v>0.74774774774774777</c:v>
                </c:pt>
                <c:pt idx="250">
                  <c:v>0.75075075075075071</c:v>
                </c:pt>
                <c:pt idx="251">
                  <c:v>0.75375375375375375</c:v>
                </c:pt>
                <c:pt idx="252">
                  <c:v>0.7567567567567568</c:v>
                </c:pt>
                <c:pt idx="253">
                  <c:v>0.75975975975975985</c:v>
                </c:pt>
                <c:pt idx="254">
                  <c:v>0.76276276276276278</c:v>
                </c:pt>
                <c:pt idx="255">
                  <c:v>0.76576576576576572</c:v>
                </c:pt>
                <c:pt idx="256">
                  <c:v>0.76876876876876876</c:v>
                </c:pt>
                <c:pt idx="257">
                  <c:v>0.77177177177177181</c:v>
                </c:pt>
                <c:pt idx="258">
                  <c:v>0.77477477477477485</c:v>
                </c:pt>
                <c:pt idx="259">
                  <c:v>0.77777777777777779</c:v>
                </c:pt>
                <c:pt idx="260">
                  <c:v>0.78078078078078073</c:v>
                </c:pt>
                <c:pt idx="261">
                  <c:v>0.78378378378378377</c:v>
                </c:pt>
                <c:pt idx="262">
                  <c:v>0.78678678678678682</c:v>
                </c:pt>
                <c:pt idx="263">
                  <c:v>0.78978978978978986</c:v>
                </c:pt>
                <c:pt idx="264">
                  <c:v>0.7927927927927928</c:v>
                </c:pt>
                <c:pt idx="265">
                  <c:v>0.79579579579579585</c:v>
                </c:pt>
                <c:pt idx="266">
                  <c:v>0.79879879879879889</c:v>
                </c:pt>
                <c:pt idx="267">
                  <c:v>0.80180180180180183</c:v>
                </c:pt>
                <c:pt idx="268">
                  <c:v>0.80480480480480487</c:v>
                </c:pt>
                <c:pt idx="269">
                  <c:v>0.80780780780780781</c:v>
                </c:pt>
                <c:pt idx="270">
                  <c:v>0.81081081081081086</c:v>
                </c:pt>
                <c:pt idx="271">
                  <c:v>0.8138138138138139</c:v>
                </c:pt>
                <c:pt idx="272">
                  <c:v>0.81681681681681695</c:v>
                </c:pt>
                <c:pt idx="273">
                  <c:v>0.81981981981981988</c:v>
                </c:pt>
                <c:pt idx="274">
                  <c:v>0.82282282282282282</c:v>
                </c:pt>
                <c:pt idx="275">
                  <c:v>0.82582582582582587</c:v>
                </c:pt>
                <c:pt idx="276">
                  <c:v>0.82882882882882891</c:v>
                </c:pt>
                <c:pt idx="277">
                  <c:v>0.83183183183183196</c:v>
                </c:pt>
                <c:pt idx="278">
                  <c:v>0.83483483483483489</c:v>
                </c:pt>
                <c:pt idx="279">
                  <c:v>0.83783783783783772</c:v>
                </c:pt>
                <c:pt idx="280">
                  <c:v>0.84084084084084076</c:v>
                </c:pt>
                <c:pt idx="281">
                  <c:v>0.84384384384384381</c:v>
                </c:pt>
                <c:pt idx="282">
                  <c:v>0.84684684684684686</c:v>
                </c:pt>
                <c:pt idx="283">
                  <c:v>0.8498498498498499</c:v>
                </c:pt>
                <c:pt idx="284">
                  <c:v>0.85285285285285284</c:v>
                </c:pt>
                <c:pt idx="285">
                  <c:v>0.85585585585585577</c:v>
                </c:pt>
                <c:pt idx="286">
                  <c:v>0.85885885885885882</c:v>
                </c:pt>
                <c:pt idx="287">
                  <c:v>0.86186186186186187</c:v>
                </c:pt>
                <c:pt idx="288">
                  <c:v>0.8648648648648648</c:v>
                </c:pt>
                <c:pt idx="289">
                  <c:v>0.86786786786786785</c:v>
                </c:pt>
                <c:pt idx="290">
                  <c:v>0.87087087087087089</c:v>
                </c:pt>
                <c:pt idx="291">
                  <c:v>0.87387387387387394</c:v>
                </c:pt>
                <c:pt idx="292">
                  <c:v>0.87687687687687688</c:v>
                </c:pt>
                <c:pt idx="293">
                  <c:v>0.87987987987987981</c:v>
                </c:pt>
                <c:pt idx="294">
                  <c:v>0.88288288288288286</c:v>
                </c:pt>
                <c:pt idx="295">
                  <c:v>0.8858858858858859</c:v>
                </c:pt>
                <c:pt idx="296">
                  <c:v>0.88888888888888895</c:v>
                </c:pt>
                <c:pt idx="297">
                  <c:v>0.891891891891892</c:v>
                </c:pt>
                <c:pt idx="298">
                  <c:v>0.89489489489489482</c:v>
                </c:pt>
                <c:pt idx="299">
                  <c:v>0.89789789789789787</c:v>
                </c:pt>
                <c:pt idx="300">
                  <c:v>0.90090090090090091</c:v>
                </c:pt>
                <c:pt idx="301">
                  <c:v>0.90390390390390396</c:v>
                </c:pt>
                <c:pt idx="302">
                  <c:v>0.90690690690690701</c:v>
                </c:pt>
                <c:pt idx="303">
                  <c:v>0.90990990990990994</c:v>
                </c:pt>
                <c:pt idx="304">
                  <c:v>0.91291291291291288</c:v>
                </c:pt>
                <c:pt idx="305">
                  <c:v>0.91591591591591592</c:v>
                </c:pt>
                <c:pt idx="306">
                  <c:v>0.91891891891891897</c:v>
                </c:pt>
                <c:pt idx="307">
                  <c:v>0.92192192192192202</c:v>
                </c:pt>
                <c:pt idx="308">
                  <c:v>0.92492492492492495</c:v>
                </c:pt>
                <c:pt idx="309">
                  <c:v>0.927927927927928</c:v>
                </c:pt>
                <c:pt idx="310">
                  <c:v>0.93093093093093093</c:v>
                </c:pt>
                <c:pt idx="311">
                  <c:v>0.93393393393393398</c:v>
                </c:pt>
                <c:pt idx="312">
                  <c:v>0.93693693693693703</c:v>
                </c:pt>
                <c:pt idx="313">
                  <c:v>0.93993993993993996</c:v>
                </c:pt>
                <c:pt idx="314">
                  <c:v>0.94294294294294301</c:v>
                </c:pt>
                <c:pt idx="315">
                  <c:v>0.94594594594594605</c:v>
                </c:pt>
                <c:pt idx="316">
                  <c:v>0.9489489489489491</c:v>
                </c:pt>
                <c:pt idx="317">
                  <c:v>0.95195195195195192</c:v>
                </c:pt>
                <c:pt idx="318">
                  <c:v>0.95495495495495497</c:v>
                </c:pt>
                <c:pt idx="319">
                  <c:v>0.95795795795795802</c:v>
                </c:pt>
                <c:pt idx="320">
                  <c:v>0.96096096096096095</c:v>
                </c:pt>
                <c:pt idx="321">
                  <c:v>0.963963963963964</c:v>
                </c:pt>
                <c:pt idx="322">
                  <c:v>0.96696696696696693</c:v>
                </c:pt>
                <c:pt idx="323">
                  <c:v>0.96996996996996987</c:v>
                </c:pt>
                <c:pt idx="324">
                  <c:v>0.97297297297297292</c:v>
                </c:pt>
                <c:pt idx="325">
                  <c:v>0.97597597597597596</c:v>
                </c:pt>
                <c:pt idx="326">
                  <c:v>0.97897897897897901</c:v>
                </c:pt>
                <c:pt idx="327">
                  <c:v>0.98198198198198183</c:v>
                </c:pt>
                <c:pt idx="328">
                  <c:v>0.98498498498498499</c:v>
                </c:pt>
                <c:pt idx="329">
                  <c:v>0.98798798798798793</c:v>
                </c:pt>
                <c:pt idx="330">
                  <c:v>0.99099099099099108</c:v>
                </c:pt>
                <c:pt idx="331">
                  <c:v>0.99399399399399402</c:v>
                </c:pt>
                <c:pt idx="332">
                  <c:v>0.99699699699699684</c:v>
                </c:pt>
                <c:pt idx="333">
                  <c:v>1</c:v>
                </c:pt>
                <c:pt idx="334">
                  <c:v>1.0030030030030028</c:v>
                </c:pt>
                <c:pt idx="335">
                  <c:v>1.0060060060060061</c:v>
                </c:pt>
                <c:pt idx="336">
                  <c:v>1.0090090090090089</c:v>
                </c:pt>
                <c:pt idx="337">
                  <c:v>1.0120120120120122</c:v>
                </c:pt>
                <c:pt idx="338">
                  <c:v>1.015015015015015</c:v>
                </c:pt>
                <c:pt idx="339">
                  <c:v>1.0180180180180181</c:v>
                </c:pt>
                <c:pt idx="340">
                  <c:v>1.0210210210210211</c:v>
                </c:pt>
                <c:pt idx="341">
                  <c:v>1.0240240240240241</c:v>
                </c:pt>
                <c:pt idx="342">
                  <c:v>1.0270270270270272</c:v>
                </c:pt>
                <c:pt idx="343">
                  <c:v>1.03003003003003</c:v>
                </c:pt>
                <c:pt idx="344">
                  <c:v>1.0330330330330331</c:v>
                </c:pt>
                <c:pt idx="345">
                  <c:v>1.0360360360360359</c:v>
                </c:pt>
                <c:pt idx="346">
                  <c:v>1.0390390390390389</c:v>
                </c:pt>
                <c:pt idx="347">
                  <c:v>1.042042042042042</c:v>
                </c:pt>
                <c:pt idx="348">
                  <c:v>1.045045045045045</c:v>
                </c:pt>
                <c:pt idx="349">
                  <c:v>1.0480480480480479</c:v>
                </c:pt>
                <c:pt idx="350">
                  <c:v>1.0510510510510511</c:v>
                </c:pt>
                <c:pt idx="351">
                  <c:v>1.0540540540540539</c:v>
                </c:pt>
                <c:pt idx="352">
                  <c:v>1.0570570570570572</c:v>
                </c:pt>
                <c:pt idx="353">
                  <c:v>1.06006006006006</c:v>
                </c:pt>
                <c:pt idx="354">
                  <c:v>1.0630630630630631</c:v>
                </c:pt>
                <c:pt idx="355">
                  <c:v>1.0660660660660661</c:v>
                </c:pt>
                <c:pt idx="356">
                  <c:v>1.0690690690690692</c:v>
                </c:pt>
                <c:pt idx="357">
                  <c:v>1.072072072072072</c:v>
                </c:pt>
                <c:pt idx="358">
                  <c:v>1.075075075075075</c:v>
                </c:pt>
                <c:pt idx="359">
                  <c:v>1.0780780780780779</c:v>
                </c:pt>
                <c:pt idx="360">
                  <c:v>1.0810810810810811</c:v>
                </c:pt>
                <c:pt idx="361">
                  <c:v>1.084084084084084</c:v>
                </c:pt>
                <c:pt idx="362">
                  <c:v>1.0870870870870872</c:v>
                </c:pt>
                <c:pt idx="363">
                  <c:v>1.0900900900900901</c:v>
                </c:pt>
                <c:pt idx="364">
                  <c:v>1.0930930930930931</c:v>
                </c:pt>
                <c:pt idx="365">
                  <c:v>1.0960960960960962</c:v>
                </c:pt>
                <c:pt idx="366">
                  <c:v>1.0990990990990992</c:v>
                </c:pt>
                <c:pt idx="367">
                  <c:v>1.1021021021021022</c:v>
                </c:pt>
                <c:pt idx="368">
                  <c:v>1.1051051051051053</c:v>
                </c:pt>
                <c:pt idx="369">
                  <c:v>1.1081081081081081</c:v>
                </c:pt>
                <c:pt idx="370">
                  <c:v>1.1111111111111112</c:v>
                </c:pt>
                <c:pt idx="371">
                  <c:v>1.114114114114114</c:v>
                </c:pt>
                <c:pt idx="372">
                  <c:v>1.1171171171171173</c:v>
                </c:pt>
                <c:pt idx="373">
                  <c:v>1.1201201201201201</c:v>
                </c:pt>
                <c:pt idx="374">
                  <c:v>1.1231231231231231</c:v>
                </c:pt>
                <c:pt idx="375">
                  <c:v>1.1261261261261262</c:v>
                </c:pt>
                <c:pt idx="376">
                  <c:v>1.1291291291291292</c:v>
                </c:pt>
                <c:pt idx="377">
                  <c:v>1.1321321321321323</c:v>
                </c:pt>
                <c:pt idx="378">
                  <c:v>1.1351351351351353</c:v>
                </c:pt>
                <c:pt idx="379">
                  <c:v>1.1381381381381381</c:v>
                </c:pt>
                <c:pt idx="380">
                  <c:v>1.1411411411411414</c:v>
                </c:pt>
                <c:pt idx="381">
                  <c:v>1.1441441441441442</c:v>
                </c:pt>
                <c:pt idx="382">
                  <c:v>1.1471471471471475</c:v>
                </c:pt>
                <c:pt idx="383">
                  <c:v>1.1501501501501501</c:v>
                </c:pt>
                <c:pt idx="384">
                  <c:v>1.1531531531531531</c:v>
                </c:pt>
                <c:pt idx="385">
                  <c:v>1.1561561561561562</c:v>
                </c:pt>
                <c:pt idx="386">
                  <c:v>1.159159159159159</c:v>
                </c:pt>
                <c:pt idx="387">
                  <c:v>1.1621621621621623</c:v>
                </c:pt>
                <c:pt idx="388">
                  <c:v>1.1651651651651651</c:v>
                </c:pt>
                <c:pt idx="389">
                  <c:v>1.1681681681681682</c:v>
                </c:pt>
                <c:pt idx="390">
                  <c:v>1.1711711711711712</c:v>
                </c:pt>
                <c:pt idx="391">
                  <c:v>1.1741741741741742</c:v>
                </c:pt>
                <c:pt idx="392">
                  <c:v>1.1771771771771773</c:v>
                </c:pt>
                <c:pt idx="393">
                  <c:v>1.1801801801801803</c:v>
                </c:pt>
                <c:pt idx="394">
                  <c:v>1.1831831831831832</c:v>
                </c:pt>
                <c:pt idx="395">
                  <c:v>1.1861861861861862</c:v>
                </c:pt>
                <c:pt idx="396">
                  <c:v>1.189189189189189</c:v>
                </c:pt>
                <c:pt idx="397">
                  <c:v>1.1921921921921921</c:v>
                </c:pt>
                <c:pt idx="398">
                  <c:v>1.1951951951951951</c:v>
                </c:pt>
                <c:pt idx="399">
                  <c:v>1.1981981981981982</c:v>
                </c:pt>
                <c:pt idx="400">
                  <c:v>1.2012012012012012</c:v>
                </c:pt>
                <c:pt idx="401">
                  <c:v>1.2042042042042043</c:v>
                </c:pt>
                <c:pt idx="402">
                  <c:v>1.2072072072072071</c:v>
                </c:pt>
                <c:pt idx="403">
                  <c:v>1.2102102102102104</c:v>
                </c:pt>
                <c:pt idx="404">
                  <c:v>1.2132132132132132</c:v>
                </c:pt>
                <c:pt idx="405">
                  <c:v>1.2162162162162165</c:v>
                </c:pt>
                <c:pt idx="406">
                  <c:v>1.2192192192192193</c:v>
                </c:pt>
                <c:pt idx="407">
                  <c:v>1.2222222222222221</c:v>
                </c:pt>
                <c:pt idx="408">
                  <c:v>1.2252252252252251</c:v>
                </c:pt>
                <c:pt idx="409">
                  <c:v>1.2282282282282282</c:v>
                </c:pt>
                <c:pt idx="410">
                  <c:v>1.2312312312312312</c:v>
                </c:pt>
                <c:pt idx="411">
                  <c:v>1.2342342342342343</c:v>
                </c:pt>
                <c:pt idx="412">
                  <c:v>1.2372372372372371</c:v>
                </c:pt>
                <c:pt idx="413">
                  <c:v>1.2402402402402404</c:v>
                </c:pt>
                <c:pt idx="414">
                  <c:v>1.2432432432432432</c:v>
                </c:pt>
                <c:pt idx="415">
                  <c:v>1.2462462462462465</c:v>
                </c:pt>
                <c:pt idx="416">
                  <c:v>1.2492492492492493</c:v>
                </c:pt>
                <c:pt idx="417">
                  <c:v>1.2522522522522523</c:v>
                </c:pt>
                <c:pt idx="418">
                  <c:v>1.2552552552552554</c:v>
                </c:pt>
                <c:pt idx="419">
                  <c:v>1.2582582582582584</c:v>
                </c:pt>
                <c:pt idx="420">
                  <c:v>1.2612612612612613</c:v>
                </c:pt>
                <c:pt idx="421">
                  <c:v>1.2642642642642643</c:v>
                </c:pt>
                <c:pt idx="422">
                  <c:v>1.2672672672672671</c:v>
                </c:pt>
                <c:pt idx="423">
                  <c:v>1.2702702702702704</c:v>
                </c:pt>
                <c:pt idx="424">
                  <c:v>1.2732732732732732</c:v>
                </c:pt>
                <c:pt idx="425">
                  <c:v>1.2762762762762765</c:v>
                </c:pt>
                <c:pt idx="426">
                  <c:v>1.2792792792792793</c:v>
                </c:pt>
                <c:pt idx="427">
                  <c:v>1.2822822822822821</c:v>
                </c:pt>
                <c:pt idx="428">
                  <c:v>1.2852852852852854</c:v>
                </c:pt>
                <c:pt idx="429">
                  <c:v>1.2882882882882882</c:v>
                </c:pt>
                <c:pt idx="430">
                  <c:v>1.2912912912912915</c:v>
                </c:pt>
                <c:pt idx="431">
                  <c:v>1.2942942942942943</c:v>
                </c:pt>
                <c:pt idx="432">
                  <c:v>1.2972972972972971</c:v>
                </c:pt>
                <c:pt idx="433">
                  <c:v>1.3003003003003002</c:v>
                </c:pt>
                <c:pt idx="434">
                  <c:v>1.3033033033033032</c:v>
                </c:pt>
                <c:pt idx="435">
                  <c:v>1.3063063063063063</c:v>
                </c:pt>
                <c:pt idx="436">
                  <c:v>1.3093093093093093</c:v>
                </c:pt>
                <c:pt idx="437">
                  <c:v>1.3123123123123122</c:v>
                </c:pt>
                <c:pt idx="438">
                  <c:v>1.3153153153153154</c:v>
                </c:pt>
                <c:pt idx="439">
                  <c:v>1.3183183183183182</c:v>
                </c:pt>
                <c:pt idx="440">
                  <c:v>1.3213213213213215</c:v>
                </c:pt>
                <c:pt idx="441">
                  <c:v>1.3243243243243243</c:v>
                </c:pt>
                <c:pt idx="442">
                  <c:v>1.3273273273273274</c:v>
                </c:pt>
                <c:pt idx="443">
                  <c:v>1.3303303303303304</c:v>
                </c:pt>
                <c:pt idx="444">
                  <c:v>1.3333333333333335</c:v>
                </c:pt>
                <c:pt idx="445">
                  <c:v>1.3363363363363363</c:v>
                </c:pt>
                <c:pt idx="446">
                  <c:v>1.3393393393393394</c:v>
                </c:pt>
                <c:pt idx="447">
                  <c:v>1.3423423423423422</c:v>
                </c:pt>
                <c:pt idx="448">
                  <c:v>1.3453453453453454</c:v>
                </c:pt>
                <c:pt idx="449">
                  <c:v>1.3483483483483483</c:v>
                </c:pt>
                <c:pt idx="450">
                  <c:v>1.3513513513513513</c:v>
                </c:pt>
                <c:pt idx="451">
                  <c:v>1.3543543543543544</c:v>
                </c:pt>
                <c:pt idx="452">
                  <c:v>1.3573573573573574</c:v>
                </c:pt>
                <c:pt idx="453">
                  <c:v>1.3603603603603605</c:v>
                </c:pt>
                <c:pt idx="454">
                  <c:v>1.3633633633633635</c:v>
                </c:pt>
                <c:pt idx="455">
                  <c:v>1.3663663663663663</c:v>
                </c:pt>
                <c:pt idx="456">
                  <c:v>1.3693693693693696</c:v>
                </c:pt>
                <c:pt idx="457">
                  <c:v>1.3723723723723722</c:v>
                </c:pt>
                <c:pt idx="458">
                  <c:v>1.3753753753753755</c:v>
                </c:pt>
                <c:pt idx="459">
                  <c:v>1.3783783783783783</c:v>
                </c:pt>
                <c:pt idx="460">
                  <c:v>1.3813813813813813</c:v>
                </c:pt>
                <c:pt idx="461">
                  <c:v>1.3843843843843844</c:v>
                </c:pt>
                <c:pt idx="462">
                  <c:v>1.3873873873873874</c:v>
                </c:pt>
                <c:pt idx="463">
                  <c:v>1.3903903903903905</c:v>
                </c:pt>
                <c:pt idx="464">
                  <c:v>1.3933933933933935</c:v>
                </c:pt>
                <c:pt idx="465">
                  <c:v>1.3963963963963963</c:v>
                </c:pt>
                <c:pt idx="466">
                  <c:v>1.3993993993993996</c:v>
                </c:pt>
                <c:pt idx="467">
                  <c:v>1.4024024024024024</c:v>
                </c:pt>
                <c:pt idx="468">
                  <c:v>1.4054054054054057</c:v>
                </c:pt>
                <c:pt idx="469">
                  <c:v>1.4084084084084085</c:v>
                </c:pt>
                <c:pt idx="470">
                  <c:v>1.4114114114114111</c:v>
                </c:pt>
                <c:pt idx="471">
                  <c:v>1.4144144144144144</c:v>
                </c:pt>
                <c:pt idx="472">
                  <c:v>1.4174174174174172</c:v>
                </c:pt>
                <c:pt idx="473">
                  <c:v>1.4204204204204205</c:v>
                </c:pt>
                <c:pt idx="474">
                  <c:v>1.4234234234234233</c:v>
                </c:pt>
                <c:pt idx="475">
                  <c:v>1.4264264264264264</c:v>
                </c:pt>
                <c:pt idx="476">
                  <c:v>1.4294294294294294</c:v>
                </c:pt>
                <c:pt idx="477">
                  <c:v>1.4324324324324325</c:v>
                </c:pt>
                <c:pt idx="478">
                  <c:v>1.4354354354354355</c:v>
                </c:pt>
                <c:pt idx="479">
                  <c:v>1.4384384384384385</c:v>
                </c:pt>
                <c:pt idx="480">
                  <c:v>1.4414414414414414</c:v>
                </c:pt>
                <c:pt idx="481">
                  <c:v>1.4444444444444446</c:v>
                </c:pt>
                <c:pt idx="482">
                  <c:v>1.4474474474474472</c:v>
                </c:pt>
                <c:pt idx="483">
                  <c:v>1.4504504504504505</c:v>
                </c:pt>
                <c:pt idx="484">
                  <c:v>1.4534534534534533</c:v>
                </c:pt>
                <c:pt idx="485">
                  <c:v>1.4564564564564564</c:v>
                </c:pt>
                <c:pt idx="486">
                  <c:v>1.4594594594594594</c:v>
                </c:pt>
                <c:pt idx="487">
                  <c:v>1.4624624624624625</c:v>
                </c:pt>
                <c:pt idx="488">
                  <c:v>1.4654654654654655</c:v>
                </c:pt>
                <c:pt idx="489">
                  <c:v>1.4684684684684686</c:v>
                </c:pt>
                <c:pt idx="490">
                  <c:v>1.4714714714714714</c:v>
                </c:pt>
                <c:pt idx="491">
                  <c:v>1.4744744744744747</c:v>
                </c:pt>
                <c:pt idx="492">
                  <c:v>1.4774774774774775</c:v>
                </c:pt>
                <c:pt idx="493">
                  <c:v>1.4804804804804808</c:v>
                </c:pt>
                <c:pt idx="494">
                  <c:v>1.4834834834834836</c:v>
                </c:pt>
                <c:pt idx="495">
                  <c:v>1.4864864864864864</c:v>
                </c:pt>
                <c:pt idx="496">
                  <c:v>1.4894894894894894</c:v>
                </c:pt>
                <c:pt idx="497">
                  <c:v>1.4924924924924925</c:v>
                </c:pt>
                <c:pt idx="498">
                  <c:v>1.4954954954954955</c:v>
                </c:pt>
                <c:pt idx="499">
                  <c:v>1.4984984984984986</c:v>
                </c:pt>
                <c:pt idx="500">
                  <c:v>1.5015015015015014</c:v>
                </c:pt>
                <c:pt idx="501">
                  <c:v>1.5045045045045047</c:v>
                </c:pt>
                <c:pt idx="502">
                  <c:v>1.5075075075075075</c:v>
                </c:pt>
                <c:pt idx="503">
                  <c:v>1.5105105105105108</c:v>
                </c:pt>
                <c:pt idx="504">
                  <c:v>1.5135135135135136</c:v>
                </c:pt>
                <c:pt idx="505">
                  <c:v>1.5165165165165166</c:v>
                </c:pt>
                <c:pt idx="506">
                  <c:v>1.5195195195195197</c:v>
                </c:pt>
                <c:pt idx="507">
                  <c:v>1.5225225225225227</c:v>
                </c:pt>
                <c:pt idx="508">
                  <c:v>1.5255255255255256</c:v>
                </c:pt>
                <c:pt idx="509">
                  <c:v>1.5285285285285286</c:v>
                </c:pt>
                <c:pt idx="510">
                  <c:v>1.5315315315315314</c:v>
                </c:pt>
                <c:pt idx="511">
                  <c:v>1.5345345345345347</c:v>
                </c:pt>
                <c:pt idx="512">
                  <c:v>1.5375375375375375</c:v>
                </c:pt>
                <c:pt idx="513">
                  <c:v>1.5405405405405406</c:v>
                </c:pt>
                <c:pt idx="514">
                  <c:v>1.5435435435435436</c:v>
                </c:pt>
                <c:pt idx="515">
                  <c:v>1.5465465465465464</c:v>
                </c:pt>
                <c:pt idx="516">
                  <c:v>1.5495495495495497</c:v>
                </c:pt>
                <c:pt idx="517">
                  <c:v>1.5525525525525525</c:v>
                </c:pt>
                <c:pt idx="518">
                  <c:v>1.5555555555555556</c:v>
                </c:pt>
                <c:pt idx="519">
                  <c:v>1.5585585585585586</c:v>
                </c:pt>
                <c:pt idx="520">
                  <c:v>1.5615615615615615</c:v>
                </c:pt>
                <c:pt idx="521">
                  <c:v>1.5645645645645645</c:v>
                </c:pt>
                <c:pt idx="522">
                  <c:v>1.5675675675675675</c:v>
                </c:pt>
                <c:pt idx="523">
                  <c:v>1.5705705705705704</c:v>
                </c:pt>
                <c:pt idx="524">
                  <c:v>1.5735735735735736</c:v>
                </c:pt>
                <c:pt idx="525">
                  <c:v>1.5765765765765765</c:v>
                </c:pt>
                <c:pt idx="526">
                  <c:v>1.5795795795795797</c:v>
                </c:pt>
                <c:pt idx="527">
                  <c:v>1.5825825825825826</c:v>
                </c:pt>
                <c:pt idx="528">
                  <c:v>1.5855855855855856</c:v>
                </c:pt>
                <c:pt idx="529">
                  <c:v>1.5885885885885886</c:v>
                </c:pt>
                <c:pt idx="530">
                  <c:v>1.5915915915915917</c:v>
                </c:pt>
                <c:pt idx="531">
                  <c:v>1.5945945945945947</c:v>
                </c:pt>
                <c:pt idx="532">
                  <c:v>1.5975975975975978</c:v>
                </c:pt>
                <c:pt idx="533">
                  <c:v>1.6006006006006004</c:v>
                </c:pt>
                <c:pt idx="534">
                  <c:v>1.6036036036036037</c:v>
                </c:pt>
                <c:pt idx="535">
                  <c:v>1.6066066066066065</c:v>
                </c:pt>
                <c:pt idx="536">
                  <c:v>1.6096096096096097</c:v>
                </c:pt>
                <c:pt idx="537">
                  <c:v>1.6126126126126126</c:v>
                </c:pt>
                <c:pt idx="538">
                  <c:v>1.6156156156156156</c:v>
                </c:pt>
                <c:pt idx="539">
                  <c:v>1.6186186186186187</c:v>
                </c:pt>
                <c:pt idx="540">
                  <c:v>1.6216216216216217</c:v>
                </c:pt>
                <c:pt idx="541">
                  <c:v>1.6246246246246248</c:v>
                </c:pt>
                <c:pt idx="542">
                  <c:v>1.6276276276276278</c:v>
                </c:pt>
                <c:pt idx="543">
                  <c:v>1.6306306306306306</c:v>
                </c:pt>
                <c:pt idx="544">
                  <c:v>1.6336336336336339</c:v>
                </c:pt>
                <c:pt idx="545">
                  <c:v>1.6366366366366365</c:v>
                </c:pt>
                <c:pt idx="546">
                  <c:v>1.6396396396396398</c:v>
                </c:pt>
                <c:pt idx="547">
                  <c:v>1.6426426426426426</c:v>
                </c:pt>
                <c:pt idx="548">
                  <c:v>1.6456456456456456</c:v>
                </c:pt>
                <c:pt idx="549">
                  <c:v>1.6486486486486487</c:v>
                </c:pt>
                <c:pt idx="550">
                  <c:v>1.6516516516516517</c:v>
                </c:pt>
                <c:pt idx="551">
                  <c:v>1.6546546546546548</c:v>
                </c:pt>
                <c:pt idx="552">
                  <c:v>1.6576576576576578</c:v>
                </c:pt>
                <c:pt idx="553">
                  <c:v>1.6606606606606606</c:v>
                </c:pt>
                <c:pt idx="554">
                  <c:v>1.6636636636636639</c:v>
                </c:pt>
                <c:pt idx="555">
                  <c:v>1.6666666666666667</c:v>
                </c:pt>
                <c:pt idx="556">
                  <c:v>1.6696696696696698</c:v>
                </c:pt>
                <c:pt idx="557">
                  <c:v>1.6726726726726728</c:v>
                </c:pt>
                <c:pt idx="558">
                  <c:v>1.6756756756756754</c:v>
                </c:pt>
                <c:pt idx="559">
                  <c:v>1.6786786786786787</c:v>
                </c:pt>
                <c:pt idx="560">
                  <c:v>1.6816816816816815</c:v>
                </c:pt>
                <c:pt idx="561">
                  <c:v>1.6846846846846848</c:v>
                </c:pt>
                <c:pt idx="562">
                  <c:v>1.6876876876876876</c:v>
                </c:pt>
                <c:pt idx="563">
                  <c:v>1.6906906906906907</c:v>
                </c:pt>
                <c:pt idx="564">
                  <c:v>1.6936936936936937</c:v>
                </c:pt>
                <c:pt idx="565">
                  <c:v>1.6966966966966968</c:v>
                </c:pt>
                <c:pt idx="566">
                  <c:v>1.6996996996996998</c:v>
                </c:pt>
                <c:pt idx="567">
                  <c:v>1.7027027027027029</c:v>
                </c:pt>
                <c:pt idx="568">
                  <c:v>1.7057057057057057</c:v>
                </c:pt>
                <c:pt idx="569">
                  <c:v>1.7087087087087089</c:v>
                </c:pt>
                <c:pt idx="570">
                  <c:v>1.7117117117117115</c:v>
                </c:pt>
                <c:pt idx="571">
                  <c:v>1.7147147147147148</c:v>
                </c:pt>
                <c:pt idx="572">
                  <c:v>1.7177177177177176</c:v>
                </c:pt>
                <c:pt idx="573">
                  <c:v>1.7207207207207207</c:v>
                </c:pt>
                <c:pt idx="574">
                  <c:v>1.7237237237237237</c:v>
                </c:pt>
                <c:pt idx="575">
                  <c:v>1.7267267267267268</c:v>
                </c:pt>
                <c:pt idx="576">
                  <c:v>1.7297297297297296</c:v>
                </c:pt>
                <c:pt idx="577">
                  <c:v>1.7327327327327329</c:v>
                </c:pt>
                <c:pt idx="578">
                  <c:v>1.7357357357357357</c:v>
                </c:pt>
                <c:pt idx="579">
                  <c:v>1.738738738738739</c:v>
                </c:pt>
                <c:pt idx="580">
                  <c:v>1.7417417417417418</c:v>
                </c:pt>
                <c:pt idx="581">
                  <c:v>1.7447447447447448</c:v>
                </c:pt>
                <c:pt idx="582">
                  <c:v>1.7477477477477479</c:v>
                </c:pt>
                <c:pt idx="583">
                  <c:v>1.7507507507507507</c:v>
                </c:pt>
                <c:pt idx="584">
                  <c:v>1.7537537537537538</c:v>
                </c:pt>
                <c:pt idx="585">
                  <c:v>1.7567567567567568</c:v>
                </c:pt>
                <c:pt idx="586">
                  <c:v>1.7597597597597596</c:v>
                </c:pt>
                <c:pt idx="587">
                  <c:v>1.7627627627627629</c:v>
                </c:pt>
                <c:pt idx="588">
                  <c:v>1.7657657657657657</c:v>
                </c:pt>
                <c:pt idx="589">
                  <c:v>1.768768768768769</c:v>
                </c:pt>
                <c:pt idx="590">
                  <c:v>1.7717717717717718</c:v>
                </c:pt>
                <c:pt idx="591">
                  <c:v>1.7747747747747749</c:v>
                </c:pt>
                <c:pt idx="592">
                  <c:v>1.7777777777777779</c:v>
                </c:pt>
                <c:pt idx="593">
                  <c:v>1.7807807807807809</c:v>
                </c:pt>
                <c:pt idx="594">
                  <c:v>1.783783783783784</c:v>
                </c:pt>
                <c:pt idx="595">
                  <c:v>1.7867867867867868</c:v>
                </c:pt>
                <c:pt idx="596">
                  <c:v>1.7897897897897896</c:v>
                </c:pt>
                <c:pt idx="597">
                  <c:v>1.7927927927927929</c:v>
                </c:pt>
                <c:pt idx="598">
                  <c:v>1.7957957957957957</c:v>
                </c:pt>
                <c:pt idx="599">
                  <c:v>1.7987987987987988</c:v>
                </c:pt>
                <c:pt idx="600">
                  <c:v>1.8018018018018018</c:v>
                </c:pt>
                <c:pt idx="601">
                  <c:v>1.8048048048048047</c:v>
                </c:pt>
                <c:pt idx="602">
                  <c:v>1.8078078078078079</c:v>
                </c:pt>
                <c:pt idx="603">
                  <c:v>1.8108108108108107</c:v>
                </c:pt>
                <c:pt idx="604">
                  <c:v>1.813813813813814</c:v>
                </c:pt>
                <c:pt idx="605">
                  <c:v>1.8168168168168168</c:v>
                </c:pt>
                <c:pt idx="606">
                  <c:v>1.8198198198198199</c:v>
                </c:pt>
                <c:pt idx="607">
                  <c:v>1.8228228228228229</c:v>
                </c:pt>
                <c:pt idx="608">
                  <c:v>1.8258258258258258</c:v>
                </c:pt>
                <c:pt idx="609">
                  <c:v>1.8288288288288288</c:v>
                </c:pt>
                <c:pt idx="610">
                  <c:v>1.8318318318318318</c:v>
                </c:pt>
                <c:pt idx="611">
                  <c:v>1.8348348348348347</c:v>
                </c:pt>
                <c:pt idx="612">
                  <c:v>1.8378378378378379</c:v>
                </c:pt>
                <c:pt idx="613">
                  <c:v>1.8408408408408408</c:v>
                </c:pt>
                <c:pt idx="614">
                  <c:v>1.843843843843844</c:v>
                </c:pt>
                <c:pt idx="615">
                  <c:v>1.8468468468468469</c:v>
                </c:pt>
                <c:pt idx="616">
                  <c:v>1.8498498498498499</c:v>
                </c:pt>
                <c:pt idx="617">
                  <c:v>1.8528528528528529</c:v>
                </c:pt>
                <c:pt idx="618">
                  <c:v>1.855855855855856</c:v>
                </c:pt>
                <c:pt idx="619">
                  <c:v>1.858858858858859</c:v>
                </c:pt>
                <c:pt idx="620">
                  <c:v>1.8618618618618619</c:v>
                </c:pt>
                <c:pt idx="621">
                  <c:v>1.8648648648648647</c:v>
                </c:pt>
                <c:pt idx="622">
                  <c:v>1.867867867867868</c:v>
                </c:pt>
                <c:pt idx="623">
                  <c:v>1.8708708708708708</c:v>
                </c:pt>
                <c:pt idx="624">
                  <c:v>1.8738738738738741</c:v>
                </c:pt>
                <c:pt idx="625">
                  <c:v>1.8768768768768769</c:v>
                </c:pt>
                <c:pt idx="626">
                  <c:v>1.8798798798798799</c:v>
                </c:pt>
                <c:pt idx="627">
                  <c:v>1.882882882882883</c:v>
                </c:pt>
                <c:pt idx="628">
                  <c:v>1.885885885885886</c:v>
                </c:pt>
                <c:pt idx="629">
                  <c:v>1.8888888888888891</c:v>
                </c:pt>
                <c:pt idx="630">
                  <c:v>1.8918918918918921</c:v>
                </c:pt>
                <c:pt idx="631">
                  <c:v>1.8948948948948949</c:v>
                </c:pt>
                <c:pt idx="632">
                  <c:v>1.8978978978978982</c:v>
                </c:pt>
                <c:pt idx="633">
                  <c:v>1.9009009009009008</c:v>
                </c:pt>
                <c:pt idx="634">
                  <c:v>1.9039039039039038</c:v>
                </c:pt>
                <c:pt idx="635">
                  <c:v>1.9069069069069069</c:v>
                </c:pt>
                <c:pt idx="636">
                  <c:v>1.9099099099099099</c:v>
                </c:pt>
                <c:pt idx="637">
                  <c:v>1.912912912912913</c:v>
                </c:pt>
                <c:pt idx="638">
                  <c:v>1.915915915915916</c:v>
                </c:pt>
                <c:pt idx="639">
                  <c:v>1.9189189189189189</c:v>
                </c:pt>
                <c:pt idx="640">
                  <c:v>1.9219219219219219</c:v>
                </c:pt>
                <c:pt idx="641">
                  <c:v>1.924924924924925</c:v>
                </c:pt>
                <c:pt idx="642">
                  <c:v>1.927927927927928</c:v>
                </c:pt>
                <c:pt idx="643">
                  <c:v>1.930930930930931</c:v>
                </c:pt>
                <c:pt idx="644">
                  <c:v>1.9339339339339339</c:v>
                </c:pt>
                <c:pt idx="645">
                  <c:v>1.9369369369369369</c:v>
                </c:pt>
                <c:pt idx="646">
                  <c:v>1.9399399399399397</c:v>
                </c:pt>
                <c:pt idx="647">
                  <c:v>1.942942942942943</c:v>
                </c:pt>
                <c:pt idx="648">
                  <c:v>1.9459459459459458</c:v>
                </c:pt>
                <c:pt idx="649">
                  <c:v>1.9489489489489489</c:v>
                </c:pt>
                <c:pt idx="650">
                  <c:v>1.9519519519519519</c:v>
                </c:pt>
                <c:pt idx="651">
                  <c:v>1.954954954954955</c:v>
                </c:pt>
                <c:pt idx="652">
                  <c:v>1.957957957957958</c:v>
                </c:pt>
                <c:pt idx="653">
                  <c:v>1.9609609609609608</c:v>
                </c:pt>
                <c:pt idx="654">
                  <c:v>1.9639639639639637</c:v>
                </c:pt>
                <c:pt idx="655">
                  <c:v>1.9669669669669672</c:v>
                </c:pt>
                <c:pt idx="656">
                  <c:v>1.96996996996997</c:v>
                </c:pt>
                <c:pt idx="657">
                  <c:v>1.972972972972973</c:v>
                </c:pt>
                <c:pt idx="658">
                  <c:v>1.9759759759759759</c:v>
                </c:pt>
                <c:pt idx="659">
                  <c:v>1.9789789789789791</c:v>
                </c:pt>
                <c:pt idx="660">
                  <c:v>1.9819819819819822</c:v>
                </c:pt>
                <c:pt idx="661">
                  <c:v>1.984984984984985</c:v>
                </c:pt>
                <c:pt idx="662">
                  <c:v>1.987987987987988</c:v>
                </c:pt>
                <c:pt idx="663">
                  <c:v>1.9909909909909913</c:v>
                </c:pt>
                <c:pt idx="664">
                  <c:v>1.9939939939939937</c:v>
                </c:pt>
                <c:pt idx="665">
                  <c:v>1.9969969969969972</c:v>
                </c:pt>
                <c:pt idx="666">
                  <c:v>2</c:v>
                </c:pt>
                <c:pt idx="667">
                  <c:v>2.0030030030030028</c:v>
                </c:pt>
                <c:pt idx="668">
                  <c:v>2.0060060060060056</c:v>
                </c:pt>
                <c:pt idx="669">
                  <c:v>2.0090090090090094</c:v>
                </c:pt>
                <c:pt idx="670">
                  <c:v>2.0120120120120122</c:v>
                </c:pt>
                <c:pt idx="671">
                  <c:v>2.015015015015015</c:v>
                </c:pt>
                <c:pt idx="672">
                  <c:v>2.0180180180180178</c:v>
                </c:pt>
                <c:pt idx="673">
                  <c:v>2.0210210210210211</c:v>
                </c:pt>
                <c:pt idx="674">
                  <c:v>2.0240240240240244</c:v>
                </c:pt>
                <c:pt idx="675">
                  <c:v>2.0270270270270272</c:v>
                </c:pt>
                <c:pt idx="676">
                  <c:v>2.03003003003003</c:v>
                </c:pt>
                <c:pt idx="677">
                  <c:v>2.0330330330330328</c:v>
                </c:pt>
                <c:pt idx="678">
                  <c:v>2.0360360360360361</c:v>
                </c:pt>
                <c:pt idx="679">
                  <c:v>2.0390390390390389</c:v>
                </c:pt>
                <c:pt idx="680">
                  <c:v>2.0420420420420422</c:v>
                </c:pt>
                <c:pt idx="681">
                  <c:v>2.045045045045045</c:v>
                </c:pt>
                <c:pt idx="682">
                  <c:v>2.0480480480480483</c:v>
                </c:pt>
                <c:pt idx="683">
                  <c:v>2.0510510510510507</c:v>
                </c:pt>
                <c:pt idx="684">
                  <c:v>2.0540540540540544</c:v>
                </c:pt>
                <c:pt idx="685">
                  <c:v>2.0570570570570572</c:v>
                </c:pt>
                <c:pt idx="686">
                  <c:v>2.06006006006006</c:v>
                </c:pt>
                <c:pt idx="687">
                  <c:v>2.0630630630630629</c:v>
                </c:pt>
                <c:pt idx="688">
                  <c:v>2.0660660660660661</c:v>
                </c:pt>
                <c:pt idx="689">
                  <c:v>2.0690690690690694</c:v>
                </c:pt>
                <c:pt idx="690">
                  <c:v>2.0720720720720718</c:v>
                </c:pt>
                <c:pt idx="691">
                  <c:v>2.075075075075075</c:v>
                </c:pt>
                <c:pt idx="692">
                  <c:v>2.0780780780780779</c:v>
                </c:pt>
                <c:pt idx="693">
                  <c:v>2.0810810810810811</c:v>
                </c:pt>
                <c:pt idx="694">
                  <c:v>2.084084084084084</c:v>
                </c:pt>
                <c:pt idx="695">
                  <c:v>2.0870870870870872</c:v>
                </c:pt>
                <c:pt idx="696">
                  <c:v>2.0900900900900901</c:v>
                </c:pt>
                <c:pt idx="697">
                  <c:v>2.0930930930930933</c:v>
                </c:pt>
                <c:pt idx="698">
                  <c:v>2.0960960960960957</c:v>
                </c:pt>
                <c:pt idx="699">
                  <c:v>2.0990990990990994</c:v>
                </c:pt>
                <c:pt idx="700">
                  <c:v>2.1021021021021022</c:v>
                </c:pt>
                <c:pt idx="701">
                  <c:v>2.1051051051051055</c:v>
                </c:pt>
                <c:pt idx="702">
                  <c:v>2.1081081081081079</c:v>
                </c:pt>
                <c:pt idx="703">
                  <c:v>2.1111111111111107</c:v>
                </c:pt>
                <c:pt idx="704">
                  <c:v>2.1141141141141144</c:v>
                </c:pt>
                <c:pt idx="705">
                  <c:v>2.1171171171171173</c:v>
                </c:pt>
                <c:pt idx="706">
                  <c:v>2.1201201201201201</c:v>
                </c:pt>
                <c:pt idx="707">
                  <c:v>2.1231231231231229</c:v>
                </c:pt>
                <c:pt idx="708">
                  <c:v>2.1261261261261262</c:v>
                </c:pt>
                <c:pt idx="709">
                  <c:v>2.1291291291291294</c:v>
                </c:pt>
                <c:pt idx="710">
                  <c:v>2.1321321321321323</c:v>
                </c:pt>
                <c:pt idx="711">
                  <c:v>2.1351351351351351</c:v>
                </c:pt>
                <c:pt idx="712">
                  <c:v>2.1381381381381384</c:v>
                </c:pt>
                <c:pt idx="713">
                  <c:v>2.1411411411411412</c:v>
                </c:pt>
                <c:pt idx="714">
                  <c:v>2.144144144144144</c:v>
                </c:pt>
                <c:pt idx="715">
                  <c:v>2.1471471471471473</c:v>
                </c:pt>
                <c:pt idx="716">
                  <c:v>2.1501501501501501</c:v>
                </c:pt>
                <c:pt idx="717">
                  <c:v>2.1531531531531534</c:v>
                </c:pt>
                <c:pt idx="718">
                  <c:v>2.1561561561561557</c:v>
                </c:pt>
                <c:pt idx="719">
                  <c:v>2.1591591591591595</c:v>
                </c:pt>
                <c:pt idx="720">
                  <c:v>2.1621621621621623</c:v>
                </c:pt>
                <c:pt idx="721">
                  <c:v>2.1651651651651656</c:v>
                </c:pt>
                <c:pt idx="722">
                  <c:v>2.1681681681681679</c:v>
                </c:pt>
                <c:pt idx="723">
                  <c:v>2.1711711711711712</c:v>
                </c:pt>
                <c:pt idx="724">
                  <c:v>2.1741741741741745</c:v>
                </c:pt>
                <c:pt idx="725">
                  <c:v>2.1771771771771777</c:v>
                </c:pt>
                <c:pt idx="726">
                  <c:v>2.1801801801801801</c:v>
                </c:pt>
                <c:pt idx="727">
                  <c:v>2.1831831831831829</c:v>
                </c:pt>
                <c:pt idx="728">
                  <c:v>2.1861861861861862</c:v>
                </c:pt>
                <c:pt idx="729">
                  <c:v>2.189189189189189</c:v>
                </c:pt>
                <c:pt idx="730">
                  <c:v>2.1921921921921923</c:v>
                </c:pt>
                <c:pt idx="731">
                  <c:v>2.1951951951951951</c:v>
                </c:pt>
                <c:pt idx="732">
                  <c:v>2.1981981981981984</c:v>
                </c:pt>
                <c:pt idx="733">
                  <c:v>2.2012012012012008</c:v>
                </c:pt>
                <c:pt idx="734">
                  <c:v>2.2042042042042045</c:v>
                </c:pt>
                <c:pt idx="735">
                  <c:v>2.2072072072072073</c:v>
                </c:pt>
                <c:pt idx="736">
                  <c:v>2.2102102102102106</c:v>
                </c:pt>
                <c:pt idx="737">
                  <c:v>2.213213213213213</c:v>
                </c:pt>
                <c:pt idx="738">
                  <c:v>2.2162162162162162</c:v>
                </c:pt>
                <c:pt idx="739">
                  <c:v>2.2192192192192195</c:v>
                </c:pt>
                <c:pt idx="740">
                  <c:v>2.2222222222222223</c:v>
                </c:pt>
                <c:pt idx="741">
                  <c:v>2.2252252252252251</c:v>
                </c:pt>
                <c:pt idx="742">
                  <c:v>2.228228228228228</c:v>
                </c:pt>
                <c:pt idx="743">
                  <c:v>2.2312312312312312</c:v>
                </c:pt>
                <c:pt idx="744">
                  <c:v>2.2342342342342345</c:v>
                </c:pt>
                <c:pt idx="745">
                  <c:v>2.2372372372372373</c:v>
                </c:pt>
                <c:pt idx="746">
                  <c:v>2.2402402402402402</c:v>
                </c:pt>
                <c:pt idx="747">
                  <c:v>2.2432432432432434</c:v>
                </c:pt>
                <c:pt idx="748">
                  <c:v>2.2462462462462462</c:v>
                </c:pt>
                <c:pt idx="749">
                  <c:v>2.2492492492492495</c:v>
                </c:pt>
                <c:pt idx="750">
                  <c:v>2.2522522522522523</c:v>
                </c:pt>
                <c:pt idx="751">
                  <c:v>2.2552552552552556</c:v>
                </c:pt>
                <c:pt idx="752">
                  <c:v>2.2582582582582584</c:v>
                </c:pt>
                <c:pt idx="753">
                  <c:v>2.2612612612612608</c:v>
                </c:pt>
                <c:pt idx="754">
                  <c:v>2.2642642642642645</c:v>
                </c:pt>
                <c:pt idx="755">
                  <c:v>2.2672672672672673</c:v>
                </c:pt>
                <c:pt idx="756">
                  <c:v>2.2702702702702706</c:v>
                </c:pt>
                <c:pt idx="757">
                  <c:v>2.273273273273273</c:v>
                </c:pt>
                <c:pt idx="758">
                  <c:v>2.2762762762762763</c:v>
                </c:pt>
                <c:pt idx="759">
                  <c:v>2.2792792792792795</c:v>
                </c:pt>
                <c:pt idx="760">
                  <c:v>2.2822822822822828</c:v>
                </c:pt>
                <c:pt idx="761">
                  <c:v>2.2852852852852852</c:v>
                </c:pt>
                <c:pt idx="762">
                  <c:v>2.2882882882882885</c:v>
                </c:pt>
                <c:pt idx="763">
                  <c:v>2.2912912912912913</c:v>
                </c:pt>
                <c:pt idx="764">
                  <c:v>2.294294294294295</c:v>
                </c:pt>
                <c:pt idx="765">
                  <c:v>2.2972972972972974</c:v>
                </c:pt>
                <c:pt idx="766">
                  <c:v>2.3003003003003002</c:v>
                </c:pt>
                <c:pt idx="767">
                  <c:v>2.3033033033033035</c:v>
                </c:pt>
                <c:pt idx="768">
                  <c:v>2.3063063063063063</c:v>
                </c:pt>
                <c:pt idx="769">
                  <c:v>2.3093093093093096</c:v>
                </c:pt>
                <c:pt idx="770">
                  <c:v>2.3123123123123124</c:v>
                </c:pt>
                <c:pt idx="771">
                  <c:v>2.3153153153153156</c:v>
                </c:pt>
                <c:pt idx="772">
                  <c:v>2.318318318318318</c:v>
                </c:pt>
                <c:pt idx="773">
                  <c:v>2.3213213213213213</c:v>
                </c:pt>
                <c:pt idx="774">
                  <c:v>2.3243243243243246</c:v>
                </c:pt>
                <c:pt idx="775">
                  <c:v>2.3273273273273278</c:v>
                </c:pt>
                <c:pt idx="776">
                  <c:v>2.3303303303303302</c:v>
                </c:pt>
                <c:pt idx="777">
                  <c:v>2.333333333333333</c:v>
                </c:pt>
                <c:pt idx="778">
                  <c:v>2.3363363363363363</c:v>
                </c:pt>
                <c:pt idx="779">
                  <c:v>2.3393393393393396</c:v>
                </c:pt>
                <c:pt idx="780">
                  <c:v>2.3423423423423424</c:v>
                </c:pt>
                <c:pt idx="781">
                  <c:v>2.3453453453453452</c:v>
                </c:pt>
                <c:pt idx="782">
                  <c:v>2.3483483483483485</c:v>
                </c:pt>
                <c:pt idx="783">
                  <c:v>2.3513513513513513</c:v>
                </c:pt>
                <c:pt idx="784">
                  <c:v>2.3543543543543546</c:v>
                </c:pt>
                <c:pt idx="785">
                  <c:v>2.3573573573573574</c:v>
                </c:pt>
                <c:pt idx="786">
                  <c:v>2.3603603603603607</c:v>
                </c:pt>
                <c:pt idx="787">
                  <c:v>2.3633633633633635</c:v>
                </c:pt>
                <c:pt idx="788">
                  <c:v>2.3663663663663663</c:v>
                </c:pt>
                <c:pt idx="789">
                  <c:v>2.3693693693693691</c:v>
                </c:pt>
                <c:pt idx="790">
                  <c:v>2.3723723723723724</c:v>
                </c:pt>
                <c:pt idx="791">
                  <c:v>2.3753753753753757</c:v>
                </c:pt>
                <c:pt idx="792">
                  <c:v>2.3783783783783781</c:v>
                </c:pt>
                <c:pt idx="793">
                  <c:v>2.3813813813813813</c:v>
                </c:pt>
                <c:pt idx="794">
                  <c:v>2.3843843843843842</c:v>
                </c:pt>
                <c:pt idx="795">
                  <c:v>2.3873873873873879</c:v>
                </c:pt>
                <c:pt idx="796">
                  <c:v>2.3903903903903903</c:v>
                </c:pt>
                <c:pt idx="797">
                  <c:v>2.3933933933933935</c:v>
                </c:pt>
                <c:pt idx="798">
                  <c:v>2.3963963963963963</c:v>
                </c:pt>
                <c:pt idx="799">
                  <c:v>2.3993993993993996</c:v>
                </c:pt>
                <c:pt idx="800">
                  <c:v>2.4024024024024024</c:v>
                </c:pt>
                <c:pt idx="801">
                  <c:v>2.4054054054054057</c:v>
                </c:pt>
                <c:pt idx="802">
                  <c:v>2.4084084084084085</c:v>
                </c:pt>
                <c:pt idx="803">
                  <c:v>2.4114114114114114</c:v>
                </c:pt>
                <c:pt idx="804">
                  <c:v>2.4144144144144142</c:v>
                </c:pt>
                <c:pt idx="805">
                  <c:v>2.4174174174174174</c:v>
                </c:pt>
                <c:pt idx="806">
                  <c:v>2.4204204204204207</c:v>
                </c:pt>
                <c:pt idx="807">
                  <c:v>2.4234234234234235</c:v>
                </c:pt>
                <c:pt idx="808">
                  <c:v>2.4264264264264264</c:v>
                </c:pt>
                <c:pt idx="809">
                  <c:v>2.4294294294294292</c:v>
                </c:pt>
                <c:pt idx="810">
                  <c:v>2.4324324324324329</c:v>
                </c:pt>
                <c:pt idx="811">
                  <c:v>2.4354354354354353</c:v>
                </c:pt>
                <c:pt idx="812">
                  <c:v>2.4384384384384385</c:v>
                </c:pt>
                <c:pt idx="813">
                  <c:v>2.4414414414414414</c:v>
                </c:pt>
                <c:pt idx="814">
                  <c:v>2.4444444444444442</c:v>
                </c:pt>
                <c:pt idx="815">
                  <c:v>2.4474474474474475</c:v>
                </c:pt>
                <c:pt idx="816">
                  <c:v>2.4504504504504503</c:v>
                </c:pt>
                <c:pt idx="817">
                  <c:v>2.4534534534534536</c:v>
                </c:pt>
                <c:pt idx="818">
                  <c:v>2.4564564564564564</c:v>
                </c:pt>
                <c:pt idx="819">
                  <c:v>2.4594594594594592</c:v>
                </c:pt>
                <c:pt idx="820">
                  <c:v>2.4624624624624625</c:v>
                </c:pt>
                <c:pt idx="821">
                  <c:v>2.4654654654654657</c:v>
                </c:pt>
                <c:pt idx="822">
                  <c:v>2.4684684684684686</c:v>
                </c:pt>
                <c:pt idx="823">
                  <c:v>2.4714714714714714</c:v>
                </c:pt>
                <c:pt idx="824">
                  <c:v>2.4744744744744742</c:v>
                </c:pt>
                <c:pt idx="825">
                  <c:v>2.4774774774774779</c:v>
                </c:pt>
                <c:pt idx="826">
                  <c:v>2.4804804804804808</c:v>
                </c:pt>
                <c:pt idx="827">
                  <c:v>2.4834834834834831</c:v>
                </c:pt>
                <c:pt idx="828">
                  <c:v>2.4864864864864864</c:v>
                </c:pt>
                <c:pt idx="829">
                  <c:v>2.4894894894894892</c:v>
                </c:pt>
                <c:pt idx="830">
                  <c:v>2.4924924924924929</c:v>
                </c:pt>
                <c:pt idx="831">
                  <c:v>2.4954954954954953</c:v>
                </c:pt>
                <c:pt idx="832">
                  <c:v>2.4984984984984986</c:v>
                </c:pt>
                <c:pt idx="833">
                  <c:v>2.5015015015015014</c:v>
                </c:pt>
                <c:pt idx="834">
                  <c:v>2.5045045045045047</c:v>
                </c:pt>
                <c:pt idx="835">
                  <c:v>2.5075075075075075</c:v>
                </c:pt>
                <c:pt idx="836">
                  <c:v>2.5105105105105108</c:v>
                </c:pt>
                <c:pt idx="837">
                  <c:v>2.5135135135135136</c:v>
                </c:pt>
                <c:pt idx="838">
                  <c:v>2.5165165165165169</c:v>
                </c:pt>
                <c:pt idx="839">
                  <c:v>2.5195195195195192</c:v>
                </c:pt>
                <c:pt idx="840">
                  <c:v>2.5225225225225225</c:v>
                </c:pt>
                <c:pt idx="841">
                  <c:v>2.5255255255255258</c:v>
                </c:pt>
                <c:pt idx="842">
                  <c:v>2.5285285285285286</c:v>
                </c:pt>
                <c:pt idx="843">
                  <c:v>2.5315315315315314</c:v>
                </c:pt>
                <c:pt idx="844">
                  <c:v>2.5345345345345343</c:v>
                </c:pt>
                <c:pt idx="845">
                  <c:v>2.537537537537538</c:v>
                </c:pt>
                <c:pt idx="846">
                  <c:v>2.5405405405405408</c:v>
                </c:pt>
                <c:pt idx="847">
                  <c:v>2.5435435435435436</c:v>
                </c:pt>
                <c:pt idx="848">
                  <c:v>2.5465465465465464</c:v>
                </c:pt>
                <c:pt idx="849">
                  <c:v>2.5495495495495497</c:v>
                </c:pt>
                <c:pt idx="850">
                  <c:v>2.552552552552553</c:v>
                </c:pt>
                <c:pt idx="851">
                  <c:v>2.5555555555555558</c:v>
                </c:pt>
                <c:pt idx="852">
                  <c:v>2.5585585585585586</c:v>
                </c:pt>
                <c:pt idx="853">
                  <c:v>2.5615615615615615</c:v>
                </c:pt>
                <c:pt idx="854">
                  <c:v>2.5645645645645643</c:v>
                </c:pt>
                <c:pt idx="855">
                  <c:v>2.5675675675675675</c:v>
                </c:pt>
                <c:pt idx="856">
                  <c:v>2.5705705705705708</c:v>
                </c:pt>
                <c:pt idx="857">
                  <c:v>2.5735735735735736</c:v>
                </c:pt>
                <c:pt idx="858">
                  <c:v>2.5765765765765765</c:v>
                </c:pt>
                <c:pt idx="859">
                  <c:v>2.5795795795795793</c:v>
                </c:pt>
                <c:pt idx="860">
                  <c:v>2.582582582582583</c:v>
                </c:pt>
                <c:pt idx="861">
                  <c:v>2.5855855855855858</c:v>
                </c:pt>
                <c:pt idx="862">
                  <c:v>2.5885885885885886</c:v>
                </c:pt>
                <c:pt idx="863">
                  <c:v>2.5915915915915915</c:v>
                </c:pt>
                <c:pt idx="864">
                  <c:v>2.5945945945945943</c:v>
                </c:pt>
                <c:pt idx="865">
                  <c:v>2.597597597597598</c:v>
                </c:pt>
                <c:pt idx="866">
                  <c:v>2.6006006006006004</c:v>
                </c:pt>
                <c:pt idx="867">
                  <c:v>2.6036036036036037</c:v>
                </c:pt>
                <c:pt idx="868">
                  <c:v>2.6066066066066065</c:v>
                </c:pt>
                <c:pt idx="869">
                  <c:v>2.6096096096096097</c:v>
                </c:pt>
                <c:pt idx="870">
                  <c:v>2.6126126126126126</c:v>
                </c:pt>
                <c:pt idx="871">
                  <c:v>2.6156156156156158</c:v>
                </c:pt>
                <c:pt idx="872">
                  <c:v>2.6186186186186187</c:v>
                </c:pt>
                <c:pt idx="873">
                  <c:v>2.6216216216216219</c:v>
                </c:pt>
                <c:pt idx="874">
                  <c:v>2.6246246246246243</c:v>
                </c:pt>
                <c:pt idx="875">
                  <c:v>2.627627627627628</c:v>
                </c:pt>
                <c:pt idx="876">
                  <c:v>2.6306306306306309</c:v>
                </c:pt>
                <c:pt idx="877">
                  <c:v>2.6336336336336337</c:v>
                </c:pt>
                <c:pt idx="878">
                  <c:v>2.6366366366366365</c:v>
                </c:pt>
                <c:pt idx="879">
                  <c:v>2.6396396396396393</c:v>
                </c:pt>
                <c:pt idx="880">
                  <c:v>2.642642642642643</c:v>
                </c:pt>
                <c:pt idx="881">
                  <c:v>2.6456456456456459</c:v>
                </c:pt>
                <c:pt idx="882">
                  <c:v>2.6486486486486487</c:v>
                </c:pt>
                <c:pt idx="883">
                  <c:v>2.6516516516516515</c:v>
                </c:pt>
                <c:pt idx="884">
                  <c:v>2.6546546546546548</c:v>
                </c:pt>
                <c:pt idx="885">
                  <c:v>2.657657657657658</c:v>
                </c:pt>
                <c:pt idx="886">
                  <c:v>2.6606606606606609</c:v>
                </c:pt>
                <c:pt idx="887">
                  <c:v>2.6636636636636637</c:v>
                </c:pt>
                <c:pt idx="888">
                  <c:v>2.666666666666667</c:v>
                </c:pt>
                <c:pt idx="889">
                  <c:v>2.6696696696696698</c:v>
                </c:pt>
                <c:pt idx="890">
                  <c:v>2.6726726726726726</c:v>
                </c:pt>
                <c:pt idx="891">
                  <c:v>2.6756756756756759</c:v>
                </c:pt>
                <c:pt idx="892">
                  <c:v>2.6786786786786787</c:v>
                </c:pt>
                <c:pt idx="893">
                  <c:v>2.681681681681682</c:v>
                </c:pt>
                <c:pt idx="894">
                  <c:v>2.6846846846846844</c:v>
                </c:pt>
                <c:pt idx="895">
                  <c:v>2.6876876876876881</c:v>
                </c:pt>
                <c:pt idx="896">
                  <c:v>2.6906906906906909</c:v>
                </c:pt>
                <c:pt idx="897">
                  <c:v>2.6936936936936937</c:v>
                </c:pt>
                <c:pt idx="898">
                  <c:v>2.6966966966966965</c:v>
                </c:pt>
                <c:pt idx="899">
                  <c:v>2.6996996996996998</c:v>
                </c:pt>
                <c:pt idx="900">
                  <c:v>2.7027027027027026</c:v>
                </c:pt>
                <c:pt idx="901">
                  <c:v>2.7057057057057059</c:v>
                </c:pt>
                <c:pt idx="902">
                  <c:v>2.7087087087087087</c:v>
                </c:pt>
                <c:pt idx="903">
                  <c:v>2.7117117117117115</c:v>
                </c:pt>
                <c:pt idx="904">
                  <c:v>2.7147147147147148</c:v>
                </c:pt>
                <c:pt idx="905">
                  <c:v>2.7177177177177176</c:v>
                </c:pt>
                <c:pt idx="906">
                  <c:v>2.7207207207207209</c:v>
                </c:pt>
                <c:pt idx="907">
                  <c:v>2.7237237237237237</c:v>
                </c:pt>
                <c:pt idx="908">
                  <c:v>2.726726726726727</c:v>
                </c:pt>
                <c:pt idx="909">
                  <c:v>2.7297297297297294</c:v>
                </c:pt>
                <c:pt idx="910">
                  <c:v>2.7327327327327327</c:v>
                </c:pt>
                <c:pt idx="911">
                  <c:v>2.7357357357357359</c:v>
                </c:pt>
                <c:pt idx="912">
                  <c:v>2.7387387387387392</c:v>
                </c:pt>
                <c:pt idx="913">
                  <c:v>2.7417417417417416</c:v>
                </c:pt>
                <c:pt idx="914">
                  <c:v>2.7447447447447444</c:v>
                </c:pt>
                <c:pt idx="915">
                  <c:v>2.7477477477477477</c:v>
                </c:pt>
                <c:pt idx="916">
                  <c:v>2.7507507507507509</c:v>
                </c:pt>
                <c:pt idx="917">
                  <c:v>2.7537537537537538</c:v>
                </c:pt>
                <c:pt idx="918">
                  <c:v>2.7567567567567566</c:v>
                </c:pt>
                <c:pt idx="919">
                  <c:v>2.7597597597597598</c:v>
                </c:pt>
                <c:pt idx="920">
                  <c:v>2.7627627627627627</c:v>
                </c:pt>
                <c:pt idx="921">
                  <c:v>2.7657657657657659</c:v>
                </c:pt>
                <c:pt idx="922">
                  <c:v>2.7687687687687688</c:v>
                </c:pt>
                <c:pt idx="923">
                  <c:v>2.771771771771772</c:v>
                </c:pt>
                <c:pt idx="924">
                  <c:v>2.7747747747747749</c:v>
                </c:pt>
                <c:pt idx="925">
                  <c:v>2.7777777777777777</c:v>
                </c:pt>
                <c:pt idx="926">
                  <c:v>2.7807807807807809</c:v>
                </c:pt>
                <c:pt idx="927">
                  <c:v>2.7837837837837838</c:v>
                </c:pt>
                <c:pt idx="928">
                  <c:v>2.786786786786787</c:v>
                </c:pt>
                <c:pt idx="929">
                  <c:v>2.7897897897897894</c:v>
                </c:pt>
                <c:pt idx="930">
                  <c:v>2.7927927927927927</c:v>
                </c:pt>
                <c:pt idx="931">
                  <c:v>2.795795795795796</c:v>
                </c:pt>
                <c:pt idx="932">
                  <c:v>2.7987987987987992</c:v>
                </c:pt>
                <c:pt idx="933">
                  <c:v>2.8018018018018016</c:v>
                </c:pt>
                <c:pt idx="934">
                  <c:v>2.8048048048048049</c:v>
                </c:pt>
                <c:pt idx="935">
                  <c:v>2.8078078078078077</c:v>
                </c:pt>
                <c:pt idx="936">
                  <c:v>2.8108108108108114</c:v>
                </c:pt>
                <c:pt idx="937">
                  <c:v>2.8138138138138138</c:v>
                </c:pt>
                <c:pt idx="938">
                  <c:v>2.8168168168168171</c:v>
                </c:pt>
                <c:pt idx="939">
                  <c:v>2.8198198198198199</c:v>
                </c:pt>
                <c:pt idx="940">
                  <c:v>2.8228228228228223</c:v>
                </c:pt>
                <c:pt idx="941">
                  <c:v>2.825825825825826</c:v>
                </c:pt>
                <c:pt idx="942">
                  <c:v>2.8288288288288288</c:v>
                </c:pt>
                <c:pt idx="943">
                  <c:v>2.8318318318318321</c:v>
                </c:pt>
                <c:pt idx="944">
                  <c:v>2.8348348348348344</c:v>
                </c:pt>
                <c:pt idx="945">
                  <c:v>2.8378378378378377</c:v>
                </c:pt>
                <c:pt idx="946">
                  <c:v>2.840840840840841</c:v>
                </c:pt>
                <c:pt idx="947">
                  <c:v>2.8438438438438443</c:v>
                </c:pt>
                <c:pt idx="948">
                  <c:v>2.8468468468468466</c:v>
                </c:pt>
                <c:pt idx="949">
                  <c:v>2.8498498498498499</c:v>
                </c:pt>
                <c:pt idx="950">
                  <c:v>2.8528528528528527</c:v>
                </c:pt>
                <c:pt idx="951">
                  <c:v>2.8558558558558564</c:v>
                </c:pt>
                <c:pt idx="952">
                  <c:v>2.8588588588588588</c:v>
                </c:pt>
                <c:pt idx="953">
                  <c:v>2.8618618618618616</c:v>
                </c:pt>
                <c:pt idx="954">
                  <c:v>2.8648648648648649</c:v>
                </c:pt>
                <c:pt idx="955">
                  <c:v>2.8678678678678677</c:v>
                </c:pt>
                <c:pt idx="956">
                  <c:v>2.870870870870871</c:v>
                </c:pt>
                <c:pt idx="957">
                  <c:v>2.8738738738738738</c:v>
                </c:pt>
                <c:pt idx="958">
                  <c:v>2.8768768768768771</c:v>
                </c:pt>
                <c:pt idx="959">
                  <c:v>2.8798798798798799</c:v>
                </c:pt>
                <c:pt idx="960">
                  <c:v>2.8828828828828827</c:v>
                </c:pt>
                <c:pt idx="961">
                  <c:v>2.885885885885886</c:v>
                </c:pt>
                <c:pt idx="962">
                  <c:v>2.8888888888888893</c:v>
                </c:pt>
                <c:pt idx="963">
                  <c:v>2.8918918918918921</c:v>
                </c:pt>
                <c:pt idx="964">
                  <c:v>2.8948948948948945</c:v>
                </c:pt>
                <c:pt idx="965">
                  <c:v>2.8978978978978978</c:v>
                </c:pt>
                <c:pt idx="966">
                  <c:v>2.900900900900901</c:v>
                </c:pt>
                <c:pt idx="967">
                  <c:v>2.9039039039039043</c:v>
                </c:pt>
                <c:pt idx="968">
                  <c:v>2.9069069069069067</c:v>
                </c:pt>
                <c:pt idx="969">
                  <c:v>2.9099099099099099</c:v>
                </c:pt>
                <c:pt idx="970">
                  <c:v>2.9129129129129128</c:v>
                </c:pt>
                <c:pt idx="971">
                  <c:v>2.9159159159159165</c:v>
                </c:pt>
                <c:pt idx="972">
                  <c:v>2.9189189189189189</c:v>
                </c:pt>
                <c:pt idx="973">
                  <c:v>2.9219219219219221</c:v>
                </c:pt>
                <c:pt idx="974">
                  <c:v>2.924924924924925</c:v>
                </c:pt>
                <c:pt idx="975">
                  <c:v>2.9279279279279282</c:v>
                </c:pt>
                <c:pt idx="976">
                  <c:v>2.930930930930931</c:v>
                </c:pt>
                <c:pt idx="977">
                  <c:v>2.9339339339339339</c:v>
                </c:pt>
                <c:pt idx="978">
                  <c:v>2.9369369369369371</c:v>
                </c:pt>
                <c:pt idx="979">
                  <c:v>2.93993993993994</c:v>
                </c:pt>
                <c:pt idx="980">
                  <c:v>2.9429429429429428</c:v>
                </c:pt>
                <c:pt idx="981">
                  <c:v>2.9459459459459461</c:v>
                </c:pt>
                <c:pt idx="982">
                  <c:v>2.9489489489489493</c:v>
                </c:pt>
                <c:pt idx="983">
                  <c:v>2.9519519519519517</c:v>
                </c:pt>
                <c:pt idx="984">
                  <c:v>2.954954954954955</c:v>
                </c:pt>
                <c:pt idx="985">
                  <c:v>2.9579579579579578</c:v>
                </c:pt>
                <c:pt idx="986">
                  <c:v>2.9609609609609615</c:v>
                </c:pt>
                <c:pt idx="987">
                  <c:v>2.9639639639639639</c:v>
                </c:pt>
                <c:pt idx="988">
                  <c:v>2.9669669669669672</c:v>
                </c:pt>
                <c:pt idx="989">
                  <c:v>2.96996996996997</c:v>
                </c:pt>
                <c:pt idx="990">
                  <c:v>2.9729729729729728</c:v>
                </c:pt>
                <c:pt idx="991">
                  <c:v>2.9759759759759761</c:v>
                </c:pt>
                <c:pt idx="992">
                  <c:v>2.9789789789789789</c:v>
                </c:pt>
                <c:pt idx="993">
                  <c:v>2.9819819819819822</c:v>
                </c:pt>
                <c:pt idx="994">
                  <c:v>2.984984984984985</c:v>
                </c:pt>
                <c:pt idx="995">
                  <c:v>2.9879879879879878</c:v>
                </c:pt>
                <c:pt idx="996">
                  <c:v>2.9909909909909911</c:v>
                </c:pt>
                <c:pt idx="997">
                  <c:v>2.9939939939939944</c:v>
                </c:pt>
                <c:pt idx="998">
                  <c:v>2.9969969969969972</c:v>
                </c:pt>
                <c:pt idx="999">
                  <c:v>3</c:v>
                </c:pt>
              </c:numCache>
            </c:numRef>
          </c:xVal>
          <c:yVal>
            <c:numRef>
              <c:f>Sheet1!$AH$1:$AH$1000</c:f>
              <c:numCache>
                <c:formatCode>General</c:formatCode>
                <c:ptCount val="1000"/>
                <c:pt idx="0">
                  <c:v>0.99999999999999978</c:v>
                </c:pt>
                <c:pt idx="1">
                  <c:v>1.0000000000000002</c:v>
                </c:pt>
                <c:pt idx="2">
                  <c:v>1.0000000000000009</c:v>
                </c:pt>
                <c:pt idx="3">
                  <c:v>0.99999999999999922</c:v>
                </c:pt>
                <c:pt idx="4">
                  <c:v>1.0000000000000002</c:v>
                </c:pt>
                <c:pt idx="5">
                  <c:v>1.0000000000000004</c:v>
                </c:pt>
                <c:pt idx="6">
                  <c:v>0.99999999999999978</c:v>
                </c:pt>
                <c:pt idx="7">
                  <c:v>1.0000000000000002</c:v>
                </c:pt>
                <c:pt idx="8">
                  <c:v>0.99999999999999989</c:v>
                </c:pt>
                <c:pt idx="9">
                  <c:v>1.0000000000000007</c:v>
                </c:pt>
                <c:pt idx="10">
                  <c:v>1.0000000000000002</c:v>
                </c:pt>
                <c:pt idx="11">
                  <c:v>1.0000000000000002</c:v>
                </c:pt>
                <c:pt idx="12">
                  <c:v>0.99999999999999978</c:v>
                </c:pt>
                <c:pt idx="13">
                  <c:v>1.0000000000000011</c:v>
                </c:pt>
                <c:pt idx="14">
                  <c:v>0.99999999999999867</c:v>
                </c:pt>
                <c:pt idx="15">
                  <c:v>0.99999999999999933</c:v>
                </c:pt>
                <c:pt idx="16">
                  <c:v>1.0000000000000009</c:v>
                </c:pt>
                <c:pt idx="17">
                  <c:v>0.99999999999999989</c:v>
                </c:pt>
                <c:pt idx="18">
                  <c:v>1.0000000000000007</c:v>
                </c:pt>
                <c:pt idx="19">
                  <c:v>1</c:v>
                </c:pt>
                <c:pt idx="20">
                  <c:v>1.0000000000000009</c:v>
                </c:pt>
                <c:pt idx="21">
                  <c:v>0.99999999999999989</c:v>
                </c:pt>
                <c:pt idx="22">
                  <c:v>1.0000000000000013</c:v>
                </c:pt>
                <c:pt idx="23">
                  <c:v>1</c:v>
                </c:pt>
                <c:pt idx="24">
                  <c:v>0.99999999999999944</c:v>
                </c:pt>
                <c:pt idx="25">
                  <c:v>0.99999999999999922</c:v>
                </c:pt>
                <c:pt idx="26">
                  <c:v>1.000000000000002</c:v>
                </c:pt>
                <c:pt idx="27">
                  <c:v>0.99999999999999978</c:v>
                </c:pt>
                <c:pt idx="28">
                  <c:v>1.0000000000000007</c:v>
                </c:pt>
                <c:pt idx="29">
                  <c:v>0.99999999999999944</c:v>
                </c:pt>
                <c:pt idx="30">
                  <c:v>0.99999999999999922</c:v>
                </c:pt>
                <c:pt idx="31">
                  <c:v>0.99999999999999967</c:v>
                </c:pt>
                <c:pt idx="32">
                  <c:v>0.99999999999999967</c:v>
                </c:pt>
                <c:pt idx="33">
                  <c:v>1.0000000000000009</c:v>
                </c:pt>
                <c:pt idx="34">
                  <c:v>1.0000000000000011</c:v>
                </c:pt>
                <c:pt idx="35">
                  <c:v>0.99999999999999867</c:v>
                </c:pt>
                <c:pt idx="36">
                  <c:v>0.99999999999999978</c:v>
                </c:pt>
                <c:pt idx="37">
                  <c:v>0.99999999999999911</c:v>
                </c:pt>
                <c:pt idx="38">
                  <c:v>1</c:v>
                </c:pt>
                <c:pt idx="39">
                  <c:v>1.0000000000000011</c:v>
                </c:pt>
                <c:pt idx="40">
                  <c:v>0.999999999999999</c:v>
                </c:pt>
                <c:pt idx="41">
                  <c:v>1.0000000000000007</c:v>
                </c:pt>
                <c:pt idx="42">
                  <c:v>0.99999999999999978</c:v>
                </c:pt>
                <c:pt idx="43">
                  <c:v>0.99999999999999978</c:v>
                </c:pt>
                <c:pt idx="44">
                  <c:v>1.0000000000000004</c:v>
                </c:pt>
                <c:pt idx="45">
                  <c:v>0.99999999999999933</c:v>
                </c:pt>
                <c:pt idx="46">
                  <c:v>0.99999999999999956</c:v>
                </c:pt>
                <c:pt idx="47">
                  <c:v>1</c:v>
                </c:pt>
                <c:pt idx="48">
                  <c:v>1.0000000000000009</c:v>
                </c:pt>
                <c:pt idx="49">
                  <c:v>0.99999999999999956</c:v>
                </c:pt>
                <c:pt idx="50">
                  <c:v>0.99999999999999956</c:v>
                </c:pt>
                <c:pt idx="51">
                  <c:v>1.0000000000000002</c:v>
                </c:pt>
                <c:pt idx="52">
                  <c:v>1.0000000000000009</c:v>
                </c:pt>
                <c:pt idx="53">
                  <c:v>0.99999999999999922</c:v>
                </c:pt>
                <c:pt idx="54">
                  <c:v>1</c:v>
                </c:pt>
                <c:pt idx="55">
                  <c:v>1.0000000000000011</c:v>
                </c:pt>
                <c:pt idx="56">
                  <c:v>1</c:v>
                </c:pt>
                <c:pt idx="57">
                  <c:v>1.0000000000000004</c:v>
                </c:pt>
                <c:pt idx="58">
                  <c:v>1.0000000000000002</c:v>
                </c:pt>
                <c:pt idx="59">
                  <c:v>1</c:v>
                </c:pt>
                <c:pt idx="60">
                  <c:v>0.999999999999999</c:v>
                </c:pt>
                <c:pt idx="61">
                  <c:v>1.0000000000000002</c:v>
                </c:pt>
                <c:pt idx="62">
                  <c:v>1.0000000000000007</c:v>
                </c:pt>
                <c:pt idx="63">
                  <c:v>1.0000000000000013</c:v>
                </c:pt>
                <c:pt idx="64">
                  <c:v>0.99999999999999878</c:v>
                </c:pt>
                <c:pt idx="65">
                  <c:v>0.99999999999999967</c:v>
                </c:pt>
                <c:pt idx="66">
                  <c:v>1</c:v>
                </c:pt>
                <c:pt idx="67">
                  <c:v>1.0000000000000002</c:v>
                </c:pt>
                <c:pt idx="68">
                  <c:v>1</c:v>
                </c:pt>
                <c:pt idx="69">
                  <c:v>0.99999999999999956</c:v>
                </c:pt>
                <c:pt idx="70">
                  <c:v>1.0000000000000004</c:v>
                </c:pt>
                <c:pt idx="71">
                  <c:v>1.0000000000000007</c:v>
                </c:pt>
                <c:pt idx="72">
                  <c:v>1.0000000000000004</c:v>
                </c:pt>
                <c:pt idx="73">
                  <c:v>1.000000000000002</c:v>
                </c:pt>
                <c:pt idx="74">
                  <c:v>1.0000000000000013</c:v>
                </c:pt>
                <c:pt idx="75">
                  <c:v>0.99999999999999989</c:v>
                </c:pt>
                <c:pt idx="76">
                  <c:v>1.0000000000000011</c:v>
                </c:pt>
                <c:pt idx="77">
                  <c:v>1</c:v>
                </c:pt>
                <c:pt idx="78">
                  <c:v>1.0000000000000002</c:v>
                </c:pt>
                <c:pt idx="79">
                  <c:v>1</c:v>
                </c:pt>
                <c:pt idx="80">
                  <c:v>0.99999999999999944</c:v>
                </c:pt>
                <c:pt idx="81">
                  <c:v>1.0000000000000002</c:v>
                </c:pt>
                <c:pt idx="82">
                  <c:v>0.99999999999999956</c:v>
                </c:pt>
                <c:pt idx="83">
                  <c:v>0.99999999999999978</c:v>
                </c:pt>
                <c:pt idx="84">
                  <c:v>1.0000000000000011</c:v>
                </c:pt>
                <c:pt idx="85">
                  <c:v>1.0000000000000011</c:v>
                </c:pt>
                <c:pt idx="86">
                  <c:v>1.0000000000000013</c:v>
                </c:pt>
                <c:pt idx="87">
                  <c:v>1.0000000000000011</c:v>
                </c:pt>
                <c:pt idx="88">
                  <c:v>0.99999999999999922</c:v>
                </c:pt>
                <c:pt idx="89">
                  <c:v>0.99999999999999989</c:v>
                </c:pt>
                <c:pt idx="90">
                  <c:v>1.0000000000000007</c:v>
                </c:pt>
                <c:pt idx="91">
                  <c:v>1.0000000000000004</c:v>
                </c:pt>
                <c:pt idx="92">
                  <c:v>0.99999999999999956</c:v>
                </c:pt>
                <c:pt idx="93">
                  <c:v>0.99999999999999956</c:v>
                </c:pt>
                <c:pt idx="94">
                  <c:v>0.99999999999999978</c:v>
                </c:pt>
                <c:pt idx="95">
                  <c:v>0.999999999999999</c:v>
                </c:pt>
                <c:pt idx="96">
                  <c:v>0.99999999999999922</c:v>
                </c:pt>
                <c:pt idx="97">
                  <c:v>0.99999999999999989</c:v>
                </c:pt>
                <c:pt idx="98">
                  <c:v>1</c:v>
                </c:pt>
                <c:pt idx="99">
                  <c:v>1</c:v>
                </c:pt>
                <c:pt idx="100">
                  <c:v>0.99999999999999845</c:v>
                </c:pt>
                <c:pt idx="101">
                  <c:v>0.99999999999999933</c:v>
                </c:pt>
                <c:pt idx="102">
                  <c:v>1.0000000000000004</c:v>
                </c:pt>
                <c:pt idx="103">
                  <c:v>0.99999999999999978</c:v>
                </c:pt>
                <c:pt idx="104">
                  <c:v>0.99999999999999911</c:v>
                </c:pt>
                <c:pt idx="105">
                  <c:v>1.0000000000000002</c:v>
                </c:pt>
                <c:pt idx="106">
                  <c:v>0.99999999999999978</c:v>
                </c:pt>
                <c:pt idx="107">
                  <c:v>0.99999999999999933</c:v>
                </c:pt>
                <c:pt idx="108">
                  <c:v>1</c:v>
                </c:pt>
                <c:pt idx="109">
                  <c:v>0.99999999999999911</c:v>
                </c:pt>
                <c:pt idx="110">
                  <c:v>1.0000000000000007</c:v>
                </c:pt>
                <c:pt idx="111">
                  <c:v>1.0000000000000007</c:v>
                </c:pt>
                <c:pt idx="112">
                  <c:v>1.0000000000000011</c:v>
                </c:pt>
                <c:pt idx="113">
                  <c:v>1.0000000000000002</c:v>
                </c:pt>
                <c:pt idx="114">
                  <c:v>0.99999999999999956</c:v>
                </c:pt>
                <c:pt idx="115">
                  <c:v>1.0000000000000007</c:v>
                </c:pt>
                <c:pt idx="116">
                  <c:v>0.99999999999999956</c:v>
                </c:pt>
                <c:pt idx="117">
                  <c:v>1.0000000000000013</c:v>
                </c:pt>
                <c:pt idx="118">
                  <c:v>0.99999999999999989</c:v>
                </c:pt>
                <c:pt idx="119">
                  <c:v>1.0000000000000011</c:v>
                </c:pt>
                <c:pt idx="120">
                  <c:v>0.999999999999999</c:v>
                </c:pt>
                <c:pt idx="121">
                  <c:v>1.0000000000000007</c:v>
                </c:pt>
                <c:pt idx="122">
                  <c:v>1.0000000000000007</c:v>
                </c:pt>
                <c:pt idx="123">
                  <c:v>1.0000000000000009</c:v>
                </c:pt>
                <c:pt idx="124">
                  <c:v>1.0000000000000009</c:v>
                </c:pt>
                <c:pt idx="125">
                  <c:v>1.0000000000000002</c:v>
                </c:pt>
                <c:pt idx="126">
                  <c:v>1.0000000000000002</c:v>
                </c:pt>
                <c:pt idx="127">
                  <c:v>1.0000000000000004</c:v>
                </c:pt>
                <c:pt idx="128">
                  <c:v>0.99999999999999978</c:v>
                </c:pt>
                <c:pt idx="129">
                  <c:v>1.0000000000000002</c:v>
                </c:pt>
                <c:pt idx="130">
                  <c:v>0.99999999999999967</c:v>
                </c:pt>
                <c:pt idx="131">
                  <c:v>1.0000000000000002</c:v>
                </c:pt>
                <c:pt idx="132">
                  <c:v>0.99999999999999878</c:v>
                </c:pt>
                <c:pt idx="133">
                  <c:v>0.99999999999999967</c:v>
                </c:pt>
                <c:pt idx="134">
                  <c:v>1.0000000000000007</c:v>
                </c:pt>
                <c:pt idx="135">
                  <c:v>1.0000000000000002</c:v>
                </c:pt>
                <c:pt idx="136">
                  <c:v>1.0000000000000002</c:v>
                </c:pt>
                <c:pt idx="137">
                  <c:v>0.99999999999999922</c:v>
                </c:pt>
                <c:pt idx="138">
                  <c:v>0.99999999999999922</c:v>
                </c:pt>
                <c:pt idx="139">
                  <c:v>0.99999999999999911</c:v>
                </c:pt>
                <c:pt idx="140">
                  <c:v>1.0000000000000013</c:v>
                </c:pt>
                <c:pt idx="141">
                  <c:v>1.0000000000000002</c:v>
                </c:pt>
                <c:pt idx="142">
                  <c:v>1.000000000000002</c:v>
                </c:pt>
                <c:pt idx="143">
                  <c:v>1.0000000000000002</c:v>
                </c:pt>
                <c:pt idx="144">
                  <c:v>0.99999999999999944</c:v>
                </c:pt>
                <c:pt idx="145">
                  <c:v>0.999999999999999</c:v>
                </c:pt>
                <c:pt idx="146">
                  <c:v>1.0000000000000013</c:v>
                </c:pt>
                <c:pt idx="147">
                  <c:v>0.99999999999999933</c:v>
                </c:pt>
                <c:pt idx="148">
                  <c:v>1.0000000000000002</c:v>
                </c:pt>
                <c:pt idx="149">
                  <c:v>1.0000000000000007</c:v>
                </c:pt>
                <c:pt idx="150">
                  <c:v>1.0000000000000009</c:v>
                </c:pt>
                <c:pt idx="151">
                  <c:v>0.99999999999999978</c:v>
                </c:pt>
                <c:pt idx="152">
                  <c:v>1.0000000000000002</c:v>
                </c:pt>
                <c:pt idx="153">
                  <c:v>0.99999999999999978</c:v>
                </c:pt>
                <c:pt idx="154">
                  <c:v>0.99999999999999845</c:v>
                </c:pt>
                <c:pt idx="155">
                  <c:v>0.99999999999999956</c:v>
                </c:pt>
                <c:pt idx="156">
                  <c:v>1.0000000000000004</c:v>
                </c:pt>
                <c:pt idx="157">
                  <c:v>1.0000000000000007</c:v>
                </c:pt>
                <c:pt idx="158">
                  <c:v>1.0000000000000004</c:v>
                </c:pt>
                <c:pt idx="159">
                  <c:v>0.999999999999999</c:v>
                </c:pt>
                <c:pt idx="160">
                  <c:v>0.99999999999999978</c:v>
                </c:pt>
                <c:pt idx="161">
                  <c:v>0.99999999999999967</c:v>
                </c:pt>
                <c:pt idx="162">
                  <c:v>1.0000000000000007</c:v>
                </c:pt>
                <c:pt idx="163">
                  <c:v>0.99999999999999922</c:v>
                </c:pt>
                <c:pt idx="164">
                  <c:v>0.99999999999999922</c:v>
                </c:pt>
                <c:pt idx="165">
                  <c:v>0.999999999999998</c:v>
                </c:pt>
                <c:pt idx="166">
                  <c:v>1.0000000000000016</c:v>
                </c:pt>
                <c:pt idx="167">
                  <c:v>1.0000000000000004</c:v>
                </c:pt>
                <c:pt idx="168">
                  <c:v>1.0000000000000022</c:v>
                </c:pt>
                <c:pt idx="169">
                  <c:v>0.99999999999999967</c:v>
                </c:pt>
                <c:pt idx="170">
                  <c:v>1.0000000000000002</c:v>
                </c:pt>
                <c:pt idx="171">
                  <c:v>0.99999999999999922</c:v>
                </c:pt>
                <c:pt idx="172">
                  <c:v>0.99999999999999956</c:v>
                </c:pt>
                <c:pt idx="173">
                  <c:v>1.0000000000000004</c:v>
                </c:pt>
                <c:pt idx="174">
                  <c:v>0.99999999999999989</c:v>
                </c:pt>
                <c:pt idx="175">
                  <c:v>1.0000000000000002</c:v>
                </c:pt>
                <c:pt idx="176">
                  <c:v>1.0000000000000002</c:v>
                </c:pt>
                <c:pt idx="177">
                  <c:v>1.0000000000000022</c:v>
                </c:pt>
                <c:pt idx="178">
                  <c:v>1.0000000000000011</c:v>
                </c:pt>
                <c:pt idx="179">
                  <c:v>0.99999999999999822</c:v>
                </c:pt>
                <c:pt idx="180">
                  <c:v>0.99999999999999978</c:v>
                </c:pt>
                <c:pt idx="181">
                  <c:v>1.0000000000000009</c:v>
                </c:pt>
                <c:pt idx="182">
                  <c:v>1</c:v>
                </c:pt>
                <c:pt idx="183">
                  <c:v>0.99999999999999956</c:v>
                </c:pt>
                <c:pt idx="184">
                  <c:v>0.99999999999999933</c:v>
                </c:pt>
                <c:pt idx="185">
                  <c:v>1.0000000000000002</c:v>
                </c:pt>
                <c:pt idx="186">
                  <c:v>1.0000000000000027</c:v>
                </c:pt>
                <c:pt idx="187">
                  <c:v>1.0000000000000009</c:v>
                </c:pt>
                <c:pt idx="188">
                  <c:v>1.0000000000000016</c:v>
                </c:pt>
                <c:pt idx="189">
                  <c:v>0.99999999999999922</c:v>
                </c:pt>
                <c:pt idx="190">
                  <c:v>1</c:v>
                </c:pt>
                <c:pt idx="191">
                  <c:v>1.0000000000000004</c:v>
                </c:pt>
                <c:pt idx="192">
                  <c:v>0.999999999999999</c:v>
                </c:pt>
                <c:pt idx="193">
                  <c:v>1</c:v>
                </c:pt>
                <c:pt idx="194">
                  <c:v>1.0000000000000007</c:v>
                </c:pt>
                <c:pt idx="195">
                  <c:v>0.99999999999999944</c:v>
                </c:pt>
                <c:pt idx="196">
                  <c:v>1</c:v>
                </c:pt>
                <c:pt idx="197">
                  <c:v>1.0000000000000007</c:v>
                </c:pt>
                <c:pt idx="198">
                  <c:v>0.99999999999999967</c:v>
                </c:pt>
                <c:pt idx="199">
                  <c:v>0.99999999999999956</c:v>
                </c:pt>
                <c:pt idx="200">
                  <c:v>1.0000000000000004</c:v>
                </c:pt>
                <c:pt idx="201">
                  <c:v>0.99999999999999978</c:v>
                </c:pt>
                <c:pt idx="202">
                  <c:v>1.0000000000000011</c:v>
                </c:pt>
                <c:pt idx="203">
                  <c:v>0.99999999999999978</c:v>
                </c:pt>
                <c:pt idx="204">
                  <c:v>1.0000000000000004</c:v>
                </c:pt>
                <c:pt idx="205">
                  <c:v>1.0000000000000007</c:v>
                </c:pt>
                <c:pt idx="206">
                  <c:v>0.99999999999999978</c:v>
                </c:pt>
                <c:pt idx="207">
                  <c:v>1.0000000000000009</c:v>
                </c:pt>
                <c:pt idx="208">
                  <c:v>1.0000000000000007</c:v>
                </c:pt>
                <c:pt idx="209">
                  <c:v>1.0000000000000011</c:v>
                </c:pt>
                <c:pt idx="210">
                  <c:v>0.99999999999999978</c:v>
                </c:pt>
                <c:pt idx="211">
                  <c:v>0.99999999999999878</c:v>
                </c:pt>
                <c:pt idx="212">
                  <c:v>1.0000000000000004</c:v>
                </c:pt>
                <c:pt idx="213">
                  <c:v>1.0000000000000009</c:v>
                </c:pt>
                <c:pt idx="214">
                  <c:v>1.0000000000000011</c:v>
                </c:pt>
                <c:pt idx="215">
                  <c:v>1.0000000000000009</c:v>
                </c:pt>
                <c:pt idx="216">
                  <c:v>0.99999999999999978</c:v>
                </c:pt>
                <c:pt idx="217">
                  <c:v>1</c:v>
                </c:pt>
                <c:pt idx="218">
                  <c:v>1.0000000000000009</c:v>
                </c:pt>
                <c:pt idx="219">
                  <c:v>0.99999999999999911</c:v>
                </c:pt>
                <c:pt idx="220">
                  <c:v>1.0000000000000002</c:v>
                </c:pt>
                <c:pt idx="221">
                  <c:v>0.99999999999999956</c:v>
                </c:pt>
                <c:pt idx="222">
                  <c:v>1.0000000000000002</c:v>
                </c:pt>
                <c:pt idx="223">
                  <c:v>1.0000000000000018</c:v>
                </c:pt>
                <c:pt idx="224">
                  <c:v>0.99999999999999956</c:v>
                </c:pt>
                <c:pt idx="225">
                  <c:v>1</c:v>
                </c:pt>
                <c:pt idx="226">
                  <c:v>1.0000000000000002</c:v>
                </c:pt>
                <c:pt idx="227">
                  <c:v>0.99999999999999922</c:v>
                </c:pt>
                <c:pt idx="228">
                  <c:v>0.99999999999999922</c:v>
                </c:pt>
                <c:pt idx="229">
                  <c:v>0.99999999999999911</c:v>
                </c:pt>
                <c:pt idx="230">
                  <c:v>1.0000000000000002</c:v>
                </c:pt>
                <c:pt idx="231">
                  <c:v>1.0000000000000004</c:v>
                </c:pt>
                <c:pt idx="232">
                  <c:v>1.0000000000000007</c:v>
                </c:pt>
                <c:pt idx="233">
                  <c:v>1.0000000000000002</c:v>
                </c:pt>
                <c:pt idx="234">
                  <c:v>1.0000000000000002</c:v>
                </c:pt>
                <c:pt idx="235">
                  <c:v>0.99999999999999944</c:v>
                </c:pt>
                <c:pt idx="236">
                  <c:v>0.99999999999999856</c:v>
                </c:pt>
                <c:pt idx="237">
                  <c:v>0.99999999999999944</c:v>
                </c:pt>
                <c:pt idx="238">
                  <c:v>0.99999999999999944</c:v>
                </c:pt>
                <c:pt idx="239">
                  <c:v>0.99999999999999967</c:v>
                </c:pt>
                <c:pt idx="240">
                  <c:v>0.99999999999999944</c:v>
                </c:pt>
                <c:pt idx="241">
                  <c:v>0.99999999999999956</c:v>
                </c:pt>
                <c:pt idx="242">
                  <c:v>0.99999999999999922</c:v>
                </c:pt>
                <c:pt idx="243">
                  <c:v>1.0000000000000009</c:v>
                </c:pt>
                <c:pt idx="244">
                  <c:v>1.0000000000000004</c:v>
                </c:pt>
                <c:pt idx="245">
                  <c:v>1.0000000000000016</c:v>
                </c:pt>
                <c:pt idx="246">
                  <c:v>1.0000000000000004</c:v>
                </c:pt>
                <c:pt idx="247">
                  <c:v>1</c:v>
                </c:pt>
                <c:pt idx="248">
                  <c:v>1.0000000000000011</c:v>
                </c:pt>
                <c:pt idx="249">
                  <c:v>1.0000000000000004</c:v>
                </c:pt>
                <c:pt idx="250">
                  <c:v>1</c:v>
                </c:pt>
                <c:pt idx="251">
                  <c:v>0.99999999999999967</c:v>
                </c:pt>
                <c:pt idx="252">
                  <c:v>0.99999999999999933</c:v>
                </c:pt>
                <c:pt idx="253">
                  <c:v>1.0000000000000002</c:v>
                </c:pt>
                <c:pt idx="254">
                  <c:v>0.99999999999999967</c:v>
                </c:pt>
                <c:pt idx="255">
                  <c:v>0.99999999999999978</c:v>
                </c:pt>
                <c:pt idx="256">
                  <c:v>1</c:v>
                </c:pt>
                <c:pt idx="257">
                  <c:v>0.99999999999999878</c:v>
                </c:pt>
                <c:pt idx="258">
                  <c:v>1.0000000000000011</c:v>
                </c:pt>
                <c:pt idx="259">
                  <c:v>1.0000000000000002</c:v>
                </c:pt>
                <c:pt idx="260">
                  <c:v>1.0000000000000002</c:v>
                </c:pt>
                <c:pt idx="261">
                  <c:v>1.0000000000000002</c:v>
                </c:pt>
                <c:pt idx="262">
                  <c:v>0.99999999999999922</c:v>
                </c:pt>
                <c:pt idx="263">
                  <c:v>1.0000000000000002</c:v>
                </c:pt>
                <c:pt idx="264">
                  <c:v>1</c:v>
                </c:pt>
                <c:pt idx="265">
                  <c:v>0.99999999999999967</c:v>
                </c:pt>
                <c:pt idx="266">
                  <c:v>1.0000000000000016</c:v>
                </c:pt>
                <c:pt idx="267">
                  <c:v>1.0000000000000004</c:v>
                </c:pt>
                <c:pt idx="268">
                  <c:v>0.99999999999999889</c:v>
                </c:pt>
                <c:pt idx="269">
                  <c:v>1.0000000000000002</c:v>
                </c:pt>
                <c:pt idx="270">
                  <c:v>0.99999999999999944</c:v>
                </c:pt>
                <c:pt idx="271">
                  <c:v>1.0000000000000009</c:v>
                </c:pt>
                <c:pt idx="272">
                  <c:v>1.0000000000000002</c:v>
                </c:pt>
                <c:pt idx="273">
                  <c:v>0.99999999999999956</c:v>
                </c:pt>
                <c:pt idx="274">
                  <c:v>1.0000000000000007</c:v>
                </c:pt>
                <c:pt idx="275">
                  <c:v>1.0000000000000016</c:v>
                </c:pt>
                <c:pt idx="276">
                  <c:v>1.0000000000000004</c:v>
                </c:pt>
                <c:pt idx="277">
                  <c:v>1.0000000000000009</c:v>
                </c:pt>
                <c:pt idx="278">
                  <c:v>1.0000000000000013</c:v>
                </c:pt>
                <c:pt idx="279">
                  <c:v>1.0000000000000009</c:v>
                </c:pt>
                <c:pt idx="280">
                  <c:v>1.0000000000000004</c:v>
                </c:pt>
                <c:pt idx="281">
                  <c:v>0.99999999999999956</c:v>
                </c:pt>
                <c:pt idx="282">
                  <c:v>1.0000000000000004</c:v>
                </c:pt>
                <c:pt idx="283">
                  <c:v>0.99999999999999867</c:v>
                </c:pt>
                <c:pt idx="284">
                  <c:v>0.99999999999999967</c:v>
                </c:pt>
                <c:pt idx="285">
                  <c:v>0.99999999999999956</c:v>
                </c:pt>
                <c:pt idx="286">
                  <c:v>1</c:v>
                </c:pt>
                <c:pt idx="287">
                  <c:v>1.0000000000000002</c:v>
                </c:pt>
                <c:pt idx="288">
                  <c:v>1.0000000000000011</c:v>
                </c:pt>
                <c:pt idx="289">
                  <c:v>1.0000000000000002</c:v>
                </c:pt>
                <c:pt idx="290">
                  <c:v>0.999999999999999</c:v>
                </c:pt>
                <c:pt idx="291">
                  <c:v>1.0000000000000007</c:v>
                </c:pt>
                <c:pt idx="292">
                  <c:v>0.99999999999999911</c:v>
                </c:pt>
                <c:pt idx="293">
                  <c:v>0.99999999999999978</c:v>
                </c:pt>
                <c:pt idx="294">
                  <c:v>1.0000000000000011</c:v>
                </c:pt>
                <c:pt idx="295">
                  <c:v>1.0000000000000013</c:v>
                </c:pt>
                <c:pt idx="296">
                  <c:v>1.0000000000000002</c:v>
                </c:pt>
                <c:pt idx="297">
                  <c:v>1</c:v>
                </c:pt>
                <c:pt idx="298">
                  <c:v>0.99999999999999978</c:v>
                </c:pt>
                <c:pt idx="299">
                  <c:v>1.0000000000000002</c:v>
                </c:pt>
                <c:pt idx="300">
                  <c:v>0.99999999999999989</c:v>
                </c:pt>
                <c:pt idx="301">
                  <c:v>0.999999999999999</c:v>
                </c:pt>
                <c:pt idx="302">
                  <c:v>0.99999999999999933</c:v>
                </c:pt>
                <c:pt idx="303">
                  <c:v>0.99999999999999978</c:v>
                </c:pt>
                <c:pt idx="304">
                  <c:v>0.99999999999999856</c:v>
                </c:pt>
                <c:pt idx="305">
                  <c:v>1</c:v>
                </c:pt>
                <c:pt idx="306">
                  <c:v>0.99999999999999967</c:v>
                </c:pt>
                <c:pt idx="307">
                  <c:v>0.99999999999998945</c:v>
                </c:pt>
                <c:pt idx="308">
                  <c:v>0.99999999999990385</c:v>
                </c:pt>
                <c:pt idx="309">
                  <c:v>0.99999999999917699</c:v>
                </c:pt>
                <c:pt idx="310">
                  <c:v>0.99999999999343614</c:v>
                </c:pt>
                <c:pt idx="311">
                  <c:v>0.99999999995195554</c:v>
                </c:pt>
                <c:pt idx="312">
                  <c:v>0.99999999967695063</c:v>
                </c:pt>
                <c:pt idx="313">
                  <c:v>0.99999999800402106</c:v>
                </c:pt>
                <c:pt idx="314">
                  <c:v>0.99999998866612017</c:v>
                </c:pt>
                <c:pt idx="315">
                  <c:v>0.9999999408404554</c:v>
                </c:pt>
                <c:pt idx="316">
                  <c:v>0.99999971608233917</c:v>
                </c:pt>
                <c:pt idx="317">
                  <c:v>0.99999874687789658</c:v>
                </c:pt>
                <c:pt idx="318">
                  <c:v>0.99999491189020218</c:v>
                </c:pt>
                <c:pt idx="319">
                  <c:v>0.9999809878940451</c:v>
                </c:pt>
                <c:pt idx="320">
                  <c:v>0.99993459859498934</c:v>
                </c:pt>
                <c:pt idx="321">
                  <c:v>0.99979278161299756</c:v>
                </c:pt>
                <c:pt idx="322">
                  <c:v>0.99939495159043312</c:v>
                </c:pt>
                <c:pt idx="323">
                  <c:v>0.99837088551353637</c:v>
                </c:pt>
                <c:pt idx="324">
                  <c:v>0.99595196509382367</c:v>
                </c:pt>
                <c:pt idx="325">
                  <c:v>0.99070896027489519</c:v>
                </c:pt>
                <c:pt idx="326">
                  <c:v>0.98028084705317386</c:v>
                </c:pt>
                <c:pt idx="327">
                  <c:v>0.96124818326047268</c:v>
                </c:pt>
                <c:pt idx="328">
                  <c:v>0.92937223290766025</c:v>
                </c:pt>
                <c:pt idx="329">
                  <c:v>0.88038334070794044</c:v>
                </c:pt>
                <c:pt idx="330">
                  <c:v>0.81129512132347681</c:v>
                </c:pt>
                <c:pt idx="331">
                  <c:v>0.72188574136435801</c:v>
                </c:pt>
                <c:pt idx="332">
                  <c:v>0.61570751408174029</c:v>
                </c:pt>
                <c:pt idx="333">
                  <c:v>0.50000000000000067</c:v>
                </c:pt>
                <c:pt idx="334">
                  <c:v>0.38429248591826781</c:v>
                </c:pt>
                <c:pt idx="335">
                  <c:v>0.27811425863564393</c:v>
                </c:pt>
                <c:pt idx="336">
                  <c:v>0.1887048786765245</c:v>
                </c:pt>
                <c:pt idx="337">
                  <c:v>0.11961665929205985</c:v>
                </c:pt>
                <c:pt idx="338">
                  <c:v>7.0627767092339991E-2</c:v>
                </c:pt>
                <c:pt idx="339">
                  <c:v>3.8751816739528565E-2</c:v>
                </c:pt>
                <c:pt idx="340">
                  <c:v>1.9719152946827287E-2</c:v>
                </c:pt>
                <c:pt idx="341">
                  <c:v>9.29103972510552E-3</c:v>
                </c:pt>
                <c:pt idx="342">
                  <c:v>4.048034906176912E-3</c:v>
                </c:pt>
                <c:pt idx="343">
                  <c:v>1.6291144864646681E-3</c:v>
                </c:pt>
                <c:pt idx="344">
                  <c:v>6.0504840956756428E-4</c:v>
                </c:pt>
                <c:pt idx="345">
                  <c:v>2.0721838700217985E-4</c:v>
                </c:pt>
                <c:pt idx="346">
                  <c:v>6.5401405013154463E-5</c:v>
                </c:pt>
                <c:pt idx="347">
                  <c:v>1.9012105955600681E-5</c:v>
                </c:pt>
                <c:pt idx="348">
                  <c:v>5.0881097979777338E-6</c:v>
                </c:pt>
                <c:pt idx="349">
                  <c:v>1.2531221044804107E-6</c:v>
                </c:pt>
                <c:pt idx="350">
                  <c:v>2.8391766057775699E-7</c:v>
                </c:pt>
                <c:pt idx="351">
                  <c:v>5.9159546105291446E-8</c:v>
                </c:pt>
                <c:pt idx="352">
                  <c:v>1.1333879309462933E-8</c:v>
                </c:pt>
                <c:pt idx="353">
                  <c:v>1.995977849821818E-9</c:v>
                </c:pt>
                <c:pt idx="354">
                  <c:v>3.2305009241786803E-10</c:v>
                </c:pt>
                <c:pt idx="355">
                  <c:v>4.8044961338476242E-11</c:v>
                </c:pt>
                <c:pt idx="356">
                  <c:v>6.5649313986349682E-12</c:v>
                </c:pt>
                <c:pt idx="357">
                  <c:v>8.2392406481212088E-13</c:v>
                </c:pt>
                <c:pt idx="358">
                  <c:v>9.4801024027453599E-14</c:v>
                </c:pt>
                <c:pt idx="359">
                  <c:v>1.0016718329901279E-14</c:v>
                </c:pt>
                <c:pt idx="360">
                  <c:v>1.2896462812529752E-15</c:v>
                </c:pt>
                <c:pt idx="361">
                  <c:v>-7.2820514622341691E-17</c:v>
                </c:pt>
                <c:pt idx="362">
                  <c:v>-2.2405533077111507E-16</c:v>
                </c:pt>
                <c:pt idx="363">
                  <c:v>-1.1150269383563304E-16</c:v>
                </c:pt>
                <c:pt idx="364">
                  <c:v>1.0719399488587878E-16</c:v>
                </c:pt>
                <c:pt idx="365">
                  <c:v>3.2541262796698669E-16</c:v>
                </c:pt>
                <c:pt idx="366">
                  <c:v>2.6060393945304523E-16</c:v>
                </c:pt>
                <c:pt idx="367">
                  <c:v>-3.4154277643030019E-16</c:v>
                </c:pt>
                <c:pt idx="368">
                  <c:v>-1.8298331042109413E-17</c:v>
                </c:pt>
                <c:pt idx="369">
                  <c:v>-3.9960788256843956E-17</c:v>
                </c:pt>
                <c:pt idx="370">
                  <c:v>1.8435493864322405E-16</c:v>
                </c:pt>
                <c:pt idx="371">
                  <c:v>-1.0655665977639122E-16</c:v>
                </c:pt>
                <c:pt idx="372">
                  <c:v>1.5524990672875633E-16</c:v>
                </c:pt>
                <c:pt idx="373">
                  <c:v>1.3613673258969994E-16</c:v>
                </c:pt>
                <c:pt idx="374">
                  <c:v>8.3862178797422458E-17</c:v>
                </c:pt>
                <c:pt idx="375">
                  <c:v>1.8080140734431782E-16</c:v>
                </c:pt>
                <c:pt idx="376">
                  <c:v>-1.4922442538616953E-16</c:v>
                </c:pt>
                <c:pt idx="377">
                  <c:v>-2.0500189046412748E-16</c:v>
                </c:pt>
                <c:pt idx="378">
                  <c:v>2.5709858737411637E-16</c:v>
                </c:pt>
                <c:pt idx="379">
                  <c:v>-1.0538703259414631E-16</c:v>
                </c:pt>
                <c:pt idx="380">
                  <c:v>1.6456709146983397E-16</c:v>
                </c:pt>
                <c:pt idx="381">
                  <c:v>1.05250833224375E-16</c:v>
                </c:pt>
                <c:pt idx="382">
                  <c:v>4.7760118649434848E-16</c:v>
                </c:pt>
                <c:pt idx="383">
                  <c:v>1.6434692033554789E-16</c:v>
                </c:pt>
                <c:pt idx="384">
                  <c:v>2.2195043634320109E-16</c:v>
                </c:pt>
                <c:pt idx="385">
                  <c:v>-1.7432762672800371E-16</c:v>
                </c:pt>
                <c:pt idx="386">
                  <c:v>4.4092715119954094E-17</c:v>
                </c:pt>
                <c:pt idx="387">
                  <c:v>-1.6795514136641944E-16</c:v>
                </c:pt>
                <c:pt idx="388">
                  <c:v>-5.7019463286575093E-17</c:v>
                </c:pt>
                <c:pt idx="389">
                  <c:v>5.8154025945864448E-17</c:v>
                </c:pt>
                <c:pt idx="390">
                  <c:v>2.1238341196941506E-17</c:v>
                </c:pt>
                <c:pt idx="391">
                  <c:v>4.3943105392131966E-16</c:v>
                </c:pt>
                <c:pt idx="392">
                  <c:v>1.5273820884745092E-16</c:v>
                </c:pt>
                <c:pt idx="393">
                  <c:v>5.8772235141544433E-17</c:v>
                </c:pt>
                <c:pt idx="394">
                  <c:v>6.7908604785301923E-17</c:v>
                </c:pt>
                <c:pt idx="395">
                  <c:v>1.3209119693691069E-16</c:v>
                </c:pt>
                <c:pt idx="396">
                  <c:v>9.8801257192029223E-18</c:v>
                </c:pt>
                <c:pt idx="397">
                  <c:v>2.2475546236623845E-17</c:v>
                </c:pt>
                <c:pt idx="398">
                  <c:v>1.6602666093204763E-16</c:v>
                </c:pt>
                <c:pt idx="399">
                  <c:v>1.7585963485000074E-16</c:v>
                </c:pt>
                <c:pt idx="400">
                  <c:v>-4.9335590284467449E-17</c:v>
                </c:pt>
                <c:pt idx="401">
                  <c:v>1.2326549396319252E-16</c:v>
                </c:pt>
                <c:pt idx="402">
                  <c:v>1.7505586856977261E-16</c:v>
                </c:pt>
                <c:pt idx="403">
                  <c:v>-4.1925122699725327E-17</c:v>
                </c:pt>
                <c:pt idx="404">
                  <c:v>1.3541973127442182E-16</c:v>
                </c:pt>
                <c:pt idx="405">
                  <c:v>-4.4583724263265479E-17</c:v>
                </c:pt>
                <c:pt idx="406">
                  <c:v>2.4412436520335169E-16</c:v>
                </c:pt>
                <c:pt idx="407">
                  <c:v>2.5122908357491347E-17</c:v>
                </c:pt>
                <c:pt idx="408">
                  <c:v>3.0773715582479472E-16</c:v>
                </c:pt>
                <c:pt idx="409">
                  <c:v>-1.5105183450882182E-16</c:v>
                </c:pt>
                <c:pt idx="410">
                  <c:v>2.8471826528244587E-16</c:v>
                </c:pt>
                <c:pt idx="411">
                  <c:v>5.439161968494742E-16</c:v>
                </c:pt>
                <c:pt idx="412">
                  <c:v>-1.4971865920368431E-17</c:v>
                </c:pt>
                <c:pt idx="413">
                  <c:v>-1.5525922095515818E-16</c:v>
                </c:pt>
                <c:pt idx="414">
                  <c:v>-5.412783122953383E-17</c:v>
                </c:pt>
                <c:pt idx="415">
                  <c:v>1.9385809374829885E-16</c:v>
                </c:pt>
                <c:pt idx="416">
                  <c:v>-3.3146575280239426E-16</c:v>
                </c:pt>
                <c:pt idx="417">
                  <c:v>-1.4670887025401319E-16</c:v>
                </c:pt>
                <c:pt idx="418">
                  <c:v>-2.2989444853654998E-16</c:v>
                </c:pt>
                <c:pt idx="419">
                  <c:v>-3.4210676667458224E-16</c:v>
                </c:pt>
                <c:pt idx="420">
                  <c:v>-5.3866019091729311E-16</c:v>
                </c:pt>
                <c:pt idx="421">
                  <c:v>-5.3756330637265966E-17</c:v>
                </c:pt>
                <c:pt idx="422">
                  <c:v>-7.8814887706968629E-17</c:v>
                </c:pt>
                <c:pt idx="423">
                  <c:v>-2.4006875010497629E-16</c:v>
                </c:pt>
                <c:pt idx="424">
                  <c:v>1.1747371238212277E-16</c:v>
                </c:pt>
                <c:pt idx="425">
                  <c:v>3.3873060408601212E-16</c:v>
                </c:pt>
                <c:pt idx="426">
                  <c:v>-1.6095312272950466E-17</c:v>
                </c:pt>
                <c:pt idx="427">
                  <c:v>2.8057923379703179E-16</c:v>
                </c:pt>
                <c:pt idx="428">
                  <c:v>6.3288810108628155E-16</c:v>
                </c:pt>
                <c:pt idx="429">
                  <c:v>3.9973200814421145E-16</c:v>
                </c:pt>
                <c:pt idx="430">
                  <c:v>-1.1861640035190671E-16</c:v>
                </c:pt>
                <c:pt idx="431">
                  <c:v>7.7921156697082289E-17</c:v>
                </c:pt>
                <c:pt idx="432">
                  <c:v>6.9040657301206437E-17</c:v>
                </c:pt>
                <c:pt idx="433">
                  <c:v>-3.5355082899217497E-16</c:v>
                </c:pt>
                <c:pt idx="434">
                  <c:v>-3.3171784167694482E-16</c:v>
                </c:pt>
                <c:pt idx="435">
                  <c:v>-3.7196681576779836E-16</c:v>
                </c:pt>
                <c:pt idx="436">
                  <c:v>-1.057669913961293E-16</c:v>
                </c:pt>
                <c:pt idx="437">
                  <c:v>-6.5095274807673912E-16</c:v>
                </c:pt>
                <c:pt idx="438">
                  <c:v>1.5423333679195161E-17</c:v>
                </c:pt>
                <c:pt idx="439">
                  <c:v>-5.1141264671029722E-17</c:v>
                </c:pt>
                <c:pt idx="440">
                  <c:v>1.6290552726542766E-16</c:v>
                </c:pt>
                <c:pt idx="441">
                  <c:v>7.2708177727330588E-16</c:v>
                </c:pt>
                <c:pt idx="442">
                  <c:v>-1.5274625640826024E-16</c:v>
                </c:pt>
                <c:pt idx="443">
                  <c:v>2.9651175025210746E-16</c:v>
                </c:pt>
                <c:pt idx="444">
                  <c:v>1.5953739754542932E-16</c:v>
                </c:pt>
                <c:pt idx="445">
                  <c:v>-2.2690587471584818E-17</c:v>
                </c:pt>
                <c:pt idx="446">
                  <c:v>1.6074145298986629E-16</c:v>
                </c:pt>
                <c:pt idx="447">
                  <c:v>-2.9193164249609986E-16</c:v>
                </c:pt>
                <c:pt idx="448">
                  <c:v>1.6781636808504247E-16</c:v>
                </c:pt>
                <c:pt idx="449">
                  <c:v>-5.6882691875882201E-17</c:v>
                </c:pt>
                <c:pt idx="450">
                  <c:v>1.8377143321540493E-16</c:v>
                </c:pt>
                <c:pt idx="451">
                  <c:v>3.8954531015774166E-16</c:v>
                </c:pt>
                <c:pt idx="452">
                  <c:v>-1.4518496374682061E-16</c:v>
                </c:pt>
                <c:pt idx="453">
                  <c:v>3.5480771296785044E-16</c:v>
                </c:pt>
                <c:pt idx="454">
                  <c:v>-2.330218885736921E-16</c:v>
                </c:pt>
                <c:pt idx="455">
                  <c:v>8.1449211670234861E-17</c:v>
                </c:pt>
                <c:pt idx="456">
                  <c:v>2.1817151840092779E-16</c:v>
                </c:pt>
                <c:pt idx="457">
                  <c:v>1.8323611183011813E-16</c:v>
                </c:pt>
                <c:pt idx="458">
                  <c:v>4.691260093178008E-16</c:v>
                </c:pt>
                <c:pt idx="459">
                  <c:v>3.5979931889050631E-16</c:v>
                </c:pt>
                <c:pt idx="460">
                  <c:v>2.7646602657901501E-16</c:v>
                </c:pt>
                <c:pt idx="461">
                  <c:v>1.9818601786147352E-16</c:v>
                </c:pt>
                <c:pt idx="462">
                  <c:v>-8.5053311610801933E-17</c:v>
                </c:pt>
                <c:pt idx="463">
                  <c:v>2.3712801345230749E-16</c:v>
                </c:pt>
                <c:pt idx="464">
                  <c:v>-3.0426909182048944E-16</c:v>
                </c:pt>
                <c:pt idx="465">
                  <c:v>-1.8322240138950419E-16</c:v>
                </c:pt>
                <c:pt idx="466">
                  <c:v>4.2934823638542265E-16</c:v>
                </c:pt>
                <c:pt idx="467">
                  <c:v>-2.0843689713453044E-17</c:v>
                </c:pt>
                <c:pt idx="468">
                  <c:v>7.737571566228479E-17</c:v>
                </c:pt>
                <c:pt idx="469">
                  <c:v>6.4446908168143537E-17</c:v>
                </c:pt>
                <c:pt idx="470">
                  <c:v>3.5523572262369451E-17</c:v>
                </c:pt>
                <c:pt idx="471">
                  <c:v>8.3508604071312843E-16</c:v>
                </c:pt>
                <c:pt idx="472">
                  <c:v>2.4965248104600197E-16</c:v>
                </c:pt>
                <c:pt idx="473">
                  <c:v>5.242292897666274E-16</c:v>
                </c:pt>
                <c:pt idx="474">
                  <c:v>-1.0837197284601407E-16</c:v>
                </c:pt>
                <c:pt idx="475">
                  <c:v>2.2248287479678139E-16</c:v>
                </c:pt>
                <c:pt idx="476">
                  <c:v>-2.1077944353834531E-17</c:v>
                </c:pt>
                <c:pt idx="477">
                  <c:v>1.0878410901363573E-16</c:v>
                </c:pt>
                <c:pt idx="478">
                  <c:v>3.1608776998193807E-16</c:v>
                </c:pt>
                <c:pt idx="479">
                  <c:v>2.5720381739770517E-16</c:v>
                </c:pt>
                <c:pt idx="480">
                  <c:v>1.7850163056637548E-16</c:v>
                </c:pt>
                <c:pt idx="481">
                  <c:v>4.7201549643369706E-16</c:v>
                </c:pt>
                <c:pt idx="482">
                  <c:v>-3.4375388726029555E-16</c:v>
                </c:pt>
                <c:pt idx="483">
                  <c:v>1.2337654018664799E-16</c:v>
                </c:pt>
                <c:pt idx="484">
                  <c:v>1.6554892610367359E-16</c:v>
                </c:pt>
                <c:pt idx="485">
                  <c:v>2.8493283457859022E-16</c:v>
                </c:pt>
                <c:pt idx="486">
                  <c:v>3.2392756700070046E-16</c:v>
                </c:pt>
                <c:pt idx="487">
                  <c:v>4.6684516150106353E-16</c:v>
                </c:pt>
                <c:pt idx="488">
                  <c:v>6.0272603578440834E-16</c:v>
                </c:pt>
                <c:pt idx="489">
                  <c:v>2.2286355461053443E-16</c:v>
                </c:pt>
                <c:pt idx="490">
                  <c:v>5.4928284493113876E-16</c:v>
                </c:pt>
                <c:pt idx="491">
                  <c:v>3.5042136883927207E-16</c:v>
                </c:pt>
                <c:pt idx="492">
                  <c:v>-1.2756284215109729E-17</c:v>
                </c:pt>
                <c:pt idx="493">
                  <c:v>2.5450042443595111E-16</c:v>
                </c:pt>
                <c:pt idx="494">
                  <c:v>-1.8521029367988789E-17</c:v>
                </c:pt>
                <c:pt idx="495">
                  <c:v>-6.5860236421661365E-17</c:v>
                </c:pt>
                <c:pt idx="496">
                  <c:v>-3.3487480386067943E-16</c:v>
                </c:pt>
                <c:pt idx="497">
                  <c:v>-2.8093407662602684E-16</c:v>
                </c:pt>
                <c:pt idx="498">
                  <c:v>-1.2659258449543986E-16</c:v>
                </c:pt>
                <c:pt idx="499">
                  <c:v>2.1913525055356119E-16</c:v>
                </c:pt>
                <c:pt idx="500">
                  <c:v>-2.7125345551623959E-16</c:v>
                </c:pt>
                <c:pt idx="501">
                  <c:v>-2.5694633390320382E-16</c:v>
                </c:pt>
                <c:pt idx="502">
                  <c:v>-1.3303445697966619E-16</c:v>
                </c:pt>
                <c:pt idx="503">
                  <c:v>-8.8590675155461413E-17</c:v>
                </c:pt>
                <c:pt idx="504">
                  <c:v>3.4387850313633445E-16</c:v>
                </c:pt>
                <c:pt idx="505">
                  <c:v>1.3461059926461807E-16</c:v>
                </c:pt>
                <c:pt idx="506">
                  <c:v>-4.7515902530073211E-16</c:v>
                </c:pt>
                <c:pt idx="507">
                  <c:v>-1.6548345472651787E-16</c:v>
                </c:pt>
                <c:pt idx="508">
                  <c:v>-9.905896025324964E-16</c:v>
                </c:pt>
                <c:pt idx="509">
                  <c:v>-2.2720390824077398E-16</c:v>
                </c:pt>
                <c:pt idx="510">
                  <c:v>-6.9474216791198767E-16</c:v>
                </c:pt>
                <c:pt idx="511">
                  <c:v>-4.3827055331436041E-16</c:v>
                </c:pt>
                <c:pt idx="512">
                  <c:v>-6.8057421989787571E-16</c:v>
                </c:pt>
                <c:pt idx="513">
                  <c:v>-9.0291426187269281E-16</c:v>
                </c:pt>
                <c:pt idx="514">
                  <c:v>-8.5817019479108258E-16</c:v>
                </c:pt>
                <c:pt idx="515">
                  <c:v>-9.6994550182055838E-16</c:v>
                </c:pt>
                <c:pt idx="516">
                  <c:v>-6.9127451984676196E-16</c:v>
                </c:pt>
                <c:pt idx="517">
                  <c:v>-1.8555451007096741E-16</c:v>
                </c:pt>
                <c:pt idx="518">
                  <c:v>7.3982106811180967E-17</c:v>
                </c:pt>
                <c:pt idx="519">
                  <c:v>-2.9436438748304803E-16</c:v>
                </c:pt>
                <c:pt idx="520">
                  <c:v>5.491921156339349E-16</c:v>
                </c:pt>
                <c:pt idx="521">
                  <c:v>4.0192657813443609E-16</c:v>
                </c:pt>
                <c:pt idx="522">
                  <c:v>3.6891873906967303E-16</c:v>
                </c:pt>
                <c:pt idx="523">
                  <c:v>3.5105563497865606E-16</c:v>
                </c:pt>
                <c:pt idx="524">
                  <c:v>8.5937711783698028E-16</c:v>
                </c:pt>
                <c:pt idx="525">
                  <c:v>3.9824382541935855E-16</c:v>
                </c:pt>
                <c:pt idx="526">
                  <c:v>-1.1335200588503145E-16</c:v>
                </c:pt>
                <c:pt idx="527">
                  <c:v>4.8223346743031658E-16</c:v>
                </c:pt>
                <c:pt idx="528">
                  <c:v>-1.0546852916590361E-16</c:v>
                </c:pt>
                <c:pt idx="529">
                  <c:v>-3.0163442983380453E-16</c:v>
                </c:pt>
                <c:pt idx="530">
                  <c:v>1.9373795588028753E-16</c:v>
                </c:pt>
                <c:pt idx="531">
                  <c:v>-4.1930844617793255E-17</c:v>
                </c:pt>
                <c:pt idx="532">
                  <c:v>-1.4254255156913159E-16</c:v>
                </c:pt>
                <c:pt idx="533">
                  <c:v>-5.1853412201308223E-16</c:v>
                </c:pt>
                <c:pt idx="534">
                  <c:v>1.5821495330082934E-16</c:v>
                </c:pt>
                <c:pt idx="535">
                  <c:v>-1.0978617103553749E-15</c:v>
                </c:pt>
                <c:pt idx="536">
                  <c:v>-1.8385733448293891E-17</c:v>
                </c:pt>
                <c:pt idx="537">
                  <c:v>-9.4792299046581416E-16</c:v>
                </c:pt>
                <c:pt idx="538">
                  <c:v>-2.8436174716537367E-16</c:v>
                </c:pt>
                <c:pt idx="539">
                  <c:v>-2.1003701241199589E-16</c:v>
                </c:pt>
                <c:pt idx="540">
                  <c:v>-3.0208117066877252E-16</c:v>
                </c:pt>
                <c:pt idx="541">
                  <c:v>-1.6051001171827182E-16</c:v>
                </c:pt>
                <c:pt idx="542">
                  <c:v>4.7252060338386E-16</c:v>
                </c:pt>
                <c:pt idx="543">
                  <c:v>-3.6473744530674674E-16</c:v>
                </c:pt>
                <c:pt idx="544">
                  <c:v>-1.6977742558840079E-16</c:v>
                </c:pt>
                <c:pt idx="545">
                  <c:v>6.539282956244454E-16</c:v>
                </c:pt>
                <c:pt idx="546">
                  <c:v>6.5784843607772256E-16</c:v>
                </c:pt>
                <c:pt idx="547">
                  <c:v>8.4111727383144678E-16</c:v>
                </c:pt>
                <c:pt idx="548">
                  <c:v>1.0081032350800291E-15</c:v>
                </c:pt>
                <c:pt idx="549">
                  <c:v>5.1725319149423162E-16</c:v>
                </c:pt>
                <c:pt idx="550">
                  <c:v>6.2572563150981303E-16</c:v>
                </c:pt>
                <c:pt idx="551">
                  <c:v>5.6713613431748246E-16</c:v>
                </c:pt>
                <c:pt idx="552">
                  <c:v>8.1419077440952162E-16</c:v>
                </c:pt>
                <c:pt idx="553">
                  <c:v>5.4630914918563231E-16</c:v>
                </c:pt>
                <c:pt idx="554">
                  <c:v>4.4007315526321709E-16</c:v>
                </c:pt>
                <c:pt idx="555">
                  <c:v>1.2691667201331315E-17</c:v>
                </c:pt>
                <c:pt idx="556">
                  <c:v>2.6878382658621923E-16</c:v>
                </c:pt>
                <c:pt idx="557">
                  <c:v>3.2238044922748074E-16</c:v>
                </c:pt>
                <c:pt idx="558">
                  <c:v>2.9898965377237196E-16</c:v>
                </c:pt>
                <c:pt idx="559">
                  <c:v>3.9399049034930897E-16</c:v>
                </c:pt>
                <c:pt idx="560">
                  <c:v>-7.6876995381228819E-17</c:v>
                </c:pt>
                <c:pt idx="561">
                  <c:v>2.1062550145659943E-18</c:v>
                </c:pt>
                <c:pt idx="562">
                  <c:v>-1.1586161947698855E-16</c:v>
                </c:pt>
                <c:pt idx="563">
                  <c:v>-1.6537683879722994E-17</c:v>
                </c:pt>
                <c:pt idx="564">
                  <c:v>4.3085063410444396E-16</c:v>
                </c:pt>
                <c:pt idx="565">
                  <c:v>9.0807379627643164E-17</c:v>
                </c:pt>
                <c:pt idx="566">
                  <c:v>-2.2421556488115981E-16</c:v>
                </c:pt>
                <c:pt idx="567">
                  <c:v>-7.8692337757468852E-16</c:v>
                </c:pt>
                <c:pt idx="568">
                  <c:v>-7.1380934218661862E-17</c:v>
                </c:pt>
                <c:pt idx="569">
                  <c:v>-4.6749297593795619E-16</c:v>
                </c:pt>
                <c:pt idx="570">
                  <c:v>-5.612584806944208E-16</c:v>
                </c:pt>
                <c:pt idx="571">
                  <c:v>-5.8581632206187532E-16</c:v>
                </c:pt>
                <c:pt idx="572">
                  <c:v>6.7965543936543885E-17</c:v>
                </c:pt>
                <c:pt idx="573">
                  <c:v>-4.1005632246592325E-16</c:v>
                </c:pt>
                <c:pt idx="574">
                  <c:v>1.6135786723745108E-16</c:v>
                </c:pt>
                <c:pt idx="575">
                  <c:v>6.8032645321831976E-17</c:v>
                </c:pt>
                <c:pt idx="576">
                  <c:v>5.0935711612055264E-16</c:v>
                </c:pt>
                <c:pt idx="577">
                  <c:v>5.7239229304513326E-16</c:v>
                </c:pt>
                <c:pt idx="578">
                  <c:v>4.475400775648462E-16</c:v>
                </c:pt>
                <c:pt idx="579">
                  <c:v>4.2967727998476213E-16</c:v>
                </c:pt>
                <c:pt idx="580">
                  <c:v>3.6041318353713998E-16</c:v>
                </c:pt>
                <c:pt idx="581">
                  <c:v>7.2502630920398422E-17</c:v>
                </c:pt>
                <c:pt idx="582">
                  <c:v>7.7287193155437539E-16</c:v>
                </c:pt>
                <c:pt idx="583">
                  <c:v>1.2307249360921287E-16</c:v>
                </c:pt>
                <c:pt idx="584">
                  <c:v>4.0282917412143504E-16</c:v>
                </c:pt>
                <c:pt idx="585">
                  <c:v>3.0504274612622025E-16</c:v>
                </c:pt>
                <c:pt idx="586">
                  <c:v>-4.8287953264842516E-17</c:v>
                </c:pt>
                <c:pt idx="587">
                  <c:v>8.3487092743910795E-16</c:v>
                </c:pt>
                <c:pt idx="588">
                  <c:v>2.0966453255118261E-16</c:v>
                </c:pt>
                <c:pt idx="589">
                  <c:v>7.5142979405545089E-16</c:v>
                </c:pt>
                <c:pt idx="590">
                  <c:v>2.1053768413111205E-16</c:v>
                </c:pt>
                <c:pt idx="591">
                  <c:v>5.5130483090914999E-16</c:v>
                </c:pt>
                <c:pt idx="592">
                  <c:v>3.4333919407493784E-16</c:v>
                </c:pt>
                <c:pt idx="593">
                  <c:v>3.0058027716106073E-16</c:v>
                </c:pt>
                <c:pt idx="594">
                  <c:v>8.7762347132410265E-16</c:v>
                </c:pt>
                <c:pt idx="595">
                  <c:v>3.9588529358367447E-16</c:v>
                </c:pt>
                <c:pt idx="596">
                  <c:v>-2.4610585070376631E-16</c:v>
                </c:pt>
                <c:pt idx="597">
                  <c:v>-2.5962744322413512E-16</c:v>
                </c:pt>
                <c:pt idx="598">
                  <c:v>-3.3616475204385948E-16</c:v>
                </c:pt>
                <c:pt idx="599">
                  <c:v>2.4899412607350591E-16</c:v>
                </c:pt>
                <c:pt idx="600">
                  <c:v>-2.4028551675925146E-17</c:v>
                </c:pt>
                <c:pt idx="601">
                  <c:v>-1.6673756913758116E-16</c:v>
                </c:pt>
                <c:pt idx="602">
                  <c:v>-2.2229536668111961E-16</c:v>
                </c:pt>
                <c:pt idx="603">
                  <c:v>-5.2585217920072471E-16</c:v>
                </c:pt>
                <c:pt idx="604">
                  <c:v>4.0928502770449976E-16</c:v>
                </c:pt>
                <c:pt idx="605">
                  <c:v>-5.6694979258449788E-17</c:v>
                </c:pt>
                <c:pt idx="606">
                  <c:v>-3.4516842908810212E-16</c:v>
                </c:pt>
                <c:pt idx="607">
                  <c:v>-3.5561117719560279E-16</c:v>
                </c:pt>
                <c:pt idx="608">
                  <c:v>7.4074057545707545E-16</c:v>
                </c:pt>
                <c:pt idx="609">
                  <c:v>-1.9277525614791562E-16</c:v>
                </c:pt>
                <c:pt idx="610">
                  <c:v>1.9811620756889524E-16</c:v>
                </c:pt>
                <c:pt idx="611">
                  <c:v>4.425282280525372E-16</c:v>
                </c:pt>
                <c:pt idx="612">
                  <c:v>-1.804787563515244E-16</c:v>
                </c:pt>
                <c:pt idx="613">
                  <c:v>8.1089744702861857E-17</c:v>
                </c:pt>
                <c:pt idx="614">
                  <c:v>-7.0163528225604334E-16</c:v>
                </c:pt>
                <c:pt idx="615">
                  <c:v>-7.6542922586062569E-16</c:v>
                </c:pt>
                <c:pt idx="616">
                  <c:v>-6.0380832715865076E-16</c:v>
                </c:pt>
                <c:pt idx="617">
                  <c:v>-9.6324087839756176E-17</c:v>
                </c:pt>
                <c:pt idx="618">
                  <c:v>-1.0352421620136046E-15</c:v>
                </c:pt>
                <c:pt idx="619">
                  <c:v>-1.1355529032036059E-15</c:v>
                </c:pt>
                <c:pt idx="620">
                  <c:v>-9.935715291494135E-16</c:v>
                </c:pt>
                <c:pt idx="621">
                  <c:v>-1.2275463055239924E-15</c:v>
                </c:pt>
                <c:pt idx="622">
                  <c:v>-8.1111929354914268E-16</c:v>
                </c:pt>
                <c:pt idx="623">
                  <c:v>-9.9807124077159909E-16</c:v>
                </c:pt>
                <c:pt idx="624">
                  <c:v>-9.0359117087562825E-16</c:v>
                </c:pt>
                <c:pt idx="625">
                  <c:v>-6.2242955655214864E-16</c:v>
                </c:pt>
                <c:pt idx="626">
                  <c:v>-8.4239717146626361E-16</c:v>
                </c:pt>
                <c:pt idx="627">
                  <c:v>-1.2434286390418332E-15</c:v>
                </c:pt>
                <c:pt idx="628">
                  <c:v>-3.1376781900546414E-16</c:v>
                </c:pt>
                <c:pt idx="629">
                  <c:v>-8.3839291332501159E-17</c:v>
                </c:pt>
                <c:pt idx="630">
                  <c:v>-4.8455486098412219E-16</c:v>
                </c:pt>
                <c:pt idx="631">
                  <c:v>2.4709548646715042E-16</c:v>
                </c:pt>
                <c:pt idx="632">
                  <c:v>-1.2737624174631866E-16</c:v>
                </c:pt>
                <c:pt idx="633">
                  <c:v>-1.2222793333665778E-16</c:v>
                </c:pt>
                <c:pt idx="634">
                  <c:v>-6.0899716210153344E-17</c:v>
                </c:pt>
                <c:pt idx="635">
                  <c:v>-2.6056090451628171E-16</c:v>
                </c:pt>
                <c:pt idx="636">
                  <c:v>-9.5863651824220074E-16</c:v>
                </c:pt>
                <c:pt idx="637">
                  <c:v>-4.8893323713410624E-16</c:v>
                </c:pt>
                <c:pt idx="638">
                  <c:v>-1.4872273071838427E-16</c:v>
                </c:pt>
                <c:pt idx="639">
                  <c:v>-5.4779392309008113E-16</c:v>
                </c:pt>
                <c:pt idx="640">
                  <c:v>-5.4209739746963692E-18</c:v>
                </c:pt>
                <c:pt idx="641">
                  <c:v>-3.814304965242275E-16</c:v>
                </c:pt>
                <c:pt idx="642">
                  <c:v>-1.304561086474824E-15</c:v>
                </c:pt>
                <c:pt idx="643">
                  <c:v>-5.3633135197813078E-16</c:v>
                </c:pt>
                <c:pt idx="644">
                  <c:v>-2.9192289764583858E-16</c:v>
                </c:pt>
                <c:pt idx="645">
                  <c:v>-3.4970363825153386E-16</c:v>
                </c:pt>
                <c:pt idx="646">
                  <c:v>-1.5027096708219831E-16</c:v>
                </c:pt>
                <c:pt idx="647">
                  <c:v>-2.4957891585824758E-16</c:v>
                </c:pt>
                <c:pt idx="648">
                  <c:v>4.1211626971711824E-16</c:v>
                </c:pt>
                <c:pt idx="649">
                  <c:v>-4.0299031318668972E-16</c:v>
                </c:pt>
                <c:pt idx="650">
                  <c:v>-1.0054276665384646E-15</c:v>
                </c:pt>
                <c:pt idx="651">
                  <c:v>-3.3939165942432982E-16</c:v>
                </c:pt>
                <c:pt idx="652">
                  <c:v>-5.0320345366086477E-16</c:v>
                </c:pt>
                <c:pt idx="653">
                  <c:v>2.2779929280990465E-16</c:v>
                </c:pt>
                <c:pt idx="654">
                  <c:v>-6.7088348414646417E-16</c:v>
                </c:pt>
                <c:pt idx="655">
                  <c:v>3.4393292322713896E-16</c:v>
                </c:pt>
                <c:pt idx="656">
                  <c:v>-5.1093447916039353E-16</c:v>
                </c:pt>
                <c:pt idx="657">
                  <c:v>-3.1826487705570306E-16</c:v>
                </c:pt>
                <c:pt idx="658">
                  <c:v>-1.0583860657417168E-16</c:v>
                </c:pt>
                <c:pt idx="659">
                  <c:v>-4.4511573632198188E-16</c:v>
                </c:pt>
                <c:pt idx="660">
                  <c:v>-2.0259256498765037E-16</c:v>
                </c:pt>
                <c:pt idx="661">
                  <c:v>-1.1240329700337413E-15</c:v>
                </c:pt>
                <c:pt idx="662">
                  <c:v>1.1509508059811314E-16</c:v>
                </c:pt>
                <c:pt idx="663">
                  <c:v>6.3306822940303286E-17</c:v>
                </c:pt>
                <c:pt idx="664">
                  <c:v>-7.6300335986023047E-17</c:v>
                </c:pt>
                <c:pt idx="665">
                  <c:v>4.6078161370670092E-17</c:v>
                </c:pt>
                <c:pt idx="666">
                  <c:v>2.9188536076059891E-17</c:v>
                </c:pt>
                <c:pt idx="667">
                  <c:v>1.0614967379722121E-16</c:v>
                </c:pt>
                <c:pt idx="668">
                  <c:v>3.3738088927352577E-16</c:v>
                </c:pt>
                <c:pt idx="669">
                  <c:v>9.33048081240735E-17</c:v>
                </c:pt>
                <c:pt idx="670">
                  <c:v>-1.1277646947975166E-16</c:v>
                </c:pt>
                <c:pt idx="671">
                  <c:v>4.0516014807744311E-16</c:v>
                </c:pt>
                <c:pt idx="672">
                  <c:v>2.8846664657111879E-16</c:v>
                </c:pt>
                <c:pt idx="673">
                  <c:v>1.8420980948103035E-16</c:v>
                </c:pt>
                <c:pt idx="674">
                  <c:v>-8.8199632183826053E-17</c:v>
                </c:pt>
                <c:pt idx="675">
                  <c:v>7.6322951142261703E-17</c:v>
                </c:pt>
                <c:pt idx="676">
                  <c:v>7.3152479249634228E-16</c:v>
                </c:pt>
                <c:pt idx="677">
                  <c:v>3.6659989197965448E-16</c:v>
                </c:pt>
                <c:pt idx="678">
                  <c:v>9.9415804088566195E-16</c:v>
                </c:pt>
                <c:pt idx="679">
                  <c:v>1.8442464223158976E-16</c:v>
                </c:pt>
                <c:pt idx="680">
                  <c:v>9.2503232631807881E-17</c:v>
                </c:pt>
                <c:pt idx="681">
                  <c:v>2.6136677808706549E-16</c:v>
                </c:pt>
                <c:pt idx="682">
                  <c:v>6.0260273279084904E-16</c:v>
                </c:pt>
                <c:pt idx="683">
                  <c:v>1.0031610554430414E-15</c:v>
                </c:pt>
                <c:pt idx="684">
                  <c:v>7.8205532607860013E-16</c:v>
                </c:pt>
                <c:pt idx="685">
                  <c:v>6.7726984179072351E-16</c:v>
                </c:pt>
                <c:pt idx="686">
                  <c:v>5.7735516842753098E-16</c:v>
                </c:pt>
                <c:pt idx="687">
                  <c:v>2.0398371951361332E-16</c:v>
                </c:pt>
                <c:pt idx="688">
                  <c:v>4.8941022058893827E-16</c:v>
                </c:pt>
                <c:pt idx="689">
                  <c:v>2.5997558094008608E-16</c:v>
                </c:pt>
                <c:pt idx="690">
                  <c:v>8.0295605934061955E-17</c:v>
                </c:pt>
                <c:pt idx="691">
                  <c:v>1.6554257074763612E-16</c:v>
                </c:pt>
                <c:pt idx="692">
                  <c:v>-1.0044493924599738E-16</c:v>
                </c:pt>
                <c:pt idx="693">
                  <c:v>5.3869814896546946E-16</c:v>
                </c:pt>
                <c:pt idx="694">
                  <c:v>-7.5402813621392804E-16</c:v>
                </c:pt>
                <c:pt idx="695">
                  <c:v>-1.3120257655989271E-16</c:v>
                </c:pt>
                <c:pt idx="696">
                  <c:v>3.6306122397850244E-16</c:v>
                </c:pt>
                <c:pt idx="697">
                  <c:v>3.0823494133128578E-17</c:v>
                </c:pt>
                <c:pt idx="698">
                  <c:v>-1.2621688662777321E-16</c:v>
                </c:pt>
                <c:pt idx="699">
                  <c:v>3.8481513665878939E-16</c:v>
                </c:pt>
                <c:pt idx="700">
                  <c:v>7.5461205485920608E-17</c:v>
                </c:pt>
                <c:pt idx="701">
                  <c:v>1.137630873794598E-15</c:v>
                </c:pt>
                <c:pt idx="702">
                  <c:v>3.4433175622844812E-16</c:v>
                </c:pt>
                <c:pt idx="703">
                  <c:v>5.8663282206811149E-16</c:v>
                </c:pt>
                <c:pt idx="704">
                  <c:v>9.8539064108969272E-16</c:v>
                </c:pt>
                <c:pt idx="705">
                  <c:v>2.0561816224483649E-16</c:v>
                </c:pt>
                <c:pt idx="706">
                  <c:v>5.259160088075691E-16</c:v>
                </c:pt>
                <c:pt idx="707">
                  <c:v>5.3543583598995372E-16</c:v>
                </c:pt>
                <c:pt idx="708">
                  <c:v>1.040994743616882E-15</c:v>
                </c:pt>
                <c:pt idx="709">
                  <c:v>1.0888009378998329E-15</c:v>
                </c:pt>
                <c:pt idx="710">
                  <c:v>1.212630902606613E-15</c:v>
                </c:pt>
                <c:pt idx="711">
                  <c:v>1.4730751776707091E-15</c:v>
                </c:pt>
                <c:pt idx="712">
                  <c:v>1.502105128821762E-15</c:v>
                </c:pt>
                <c:pt idx="713">
                  <c:v>1.1503763455269504E-15</c:v>
                </c:pt>
                <c:pt idx="714">
                  <c:v>1.515652446652765E-15</c:v>
                </c:pt>
                <c:pt idx="715">
                  <c:v>1.5145101155398185E-15</c:v>
                </c:pt>
                <c:pt idx="716">
                  <c:v>3.3902764592235312E-16</c:v>
                </c:pt>
                <c:pt idx="717">
                  <c:v>6.4095065112437841E-16</c:v>
                </c:pt>
                <c:pt idx="718">
                  <c:v>3.8003853451199652E-17</c:v>
                </c:pt>
                <c:pt idx="719">
                  <c:v>7.8163684433158957E-16</c:v>
                </c:pt>
                <c:pt idx="720">
                  <c:v>7.4184032321614584E-18</c:v>
                </c:pt>
                <c:pt idx="721">
                  <c:v>-2.548014160602264E-16</c:v>
                </c:pt>
                <c:pt idx="722">
                  <c:v>-7.9568266651575963E-17</c:v>
                </c:pt>
                <c:pt idx="723">
                  <c:v>3.2803876415192564E-16</c:v>
                </c:pt>
                <c:pt idx="724">
                  <c:v>-4.4092758849265285E-16</c:v>
                </c:pt>
                <c:pt idx="725">
                  <c:v>-8.263276518133619E-17</c:v>
                </c:pt>
                <c:pt idx="726">
                  <c:v>1.5537259743339457E-16</c:v>
                </c:pt>
                <c:pt idx="727">
                  <c:v>7.0014799504061481E-16</c:v>
                </c:pt>
                <c:pt idx="728">
                  <c:v>4.7720999871883094E-16</c:v>
                </c:pt>
                <c:pt idx="729">
                  <c:v>4.9184792262907912E-16</c:v>
                </c:pt>
                <c:pt idx="730">
                  <c:v>2.7896974190889957E-17</c:v>
                </c:pt>
                <c:pt idx="731">
                  <c:v>2.8430565584807958E-16</c:v>
                </c:pt>
                <c:pt idx="732">
                  <c:v>4.2389199706651916E-16</c:v>
                </c:pt>
                <c:pt idx="733">
                  <c:v>-5.5738807232748689E-16</c:v>
                </c:pt>
                <c:pt idx="734">
                  <c:v>-9.3223409688873115E-17</c:v>
                </c:pt>
                <c:pt idx="735">
                  <c:v>-1.7649331505584024E-16</c:v>
                </c:pt>
                <c:pt idx="736">
                  <c:v>-4.7202854366364149E-16</c:v>
                </c:pt>
                <c:pt idx="737">
                  <c:v>-1.426159550972791E-16</c:v>
                </c:pt>
                <c:pt idx="738">
                  <c:v>-1.05760528127359E-15</c:v>
                </c:pt>
                <c:pt idx="739">
                  <c:v>-6.106400159531823E-16</c:v>
                </c:pt>
                <c:pt idx="740">
                  <c:v>-4.9310824290750066E-16</c:v>
                </c:pt>
                <c:pt idx="741">
                  <c:v>-5.2727786871038996E-16</c:v>
                </c:pt>
                <c:pt idx="742">
                  <c:v>-1.1059571631318713E-15</c:v>
                </c:pt>
                <c:pt idx="743">
                  <c:v>-4.5169548943523579E-16</c:v>
                </c:pt>
                <c:pt idx="744">
                  <c:v>-1.0993999228924746E-15</c:v>
                </c:pt>
                <c:pt idx="745">
                  <c:v>-1.3885006885518192E-16</c:v>
                </c:pt>
                <c:pt idx="746">
                  <c:v>-1.3210141400721952E-15</c:v>
                </c:pt>
                <c:pt idx="747">
                  <c:v>-9.174516304859997E-16</c:v>
                </c:pt>
                <c:pt idx="748">
                  <c:v>-8.4931039783551094E-16</c:v>
                </c:pt>
                <c:pt idx="749">
                  <c:v>-1.6364556902740757E-15</c:v>
                </c:pt>
                <c:pt idx="750">
                  <c:v>6.7106530038160055E-16</c:v>
                </c:pt>
                <c:pt idx="751">
                  <c:v>-8.8682380712331792E-16</c:v>
                </c:pt>
                <c:pt idx="752">
                  <c:v>-7.3835299857986958E-17</c:v>
                </c:pt>
                <c:pt idx="753">
                  <c:v>-3.0558886831140163E-16</c:v>
                </c:pt>
                <c:pt idx="754">
                  <c:v>-7.9205586503525E-16</c:v>
                </c:pt>
                <c:pt idx="755">
                  <c:v>-4.3333872437038466E-16</c:v>
                </c:pt>
                <c:pt idx="756">
                  <c:v>-1.47084274919214E-16</c:v>
                </c:pt>
                <c:pt idx="757">
                  <c:v>-3.4992536712864767E-16</c:v>
                </c:pt>
                <c:pt idx="758">
                  <c:v>-1.9004267412325941E-16</c:v>
                </c:pt>
                <c:pt idx="759">
                  <c:v>3.7180168768344456E-16</c:v>
                </c:pt>
                <c:pt idx="760">
                  <c:v>1.0330837363868182E-15</c:v>
                </c:pt>
                <c:pt idx="761">
                  <c:v>9.1769941373059955E-16</c:v>
                </c:pt>
                <c:pt idx="762">
                  <c:v>-2.7854210839343035E-17</c:v>
                </c:pt>
                <c:pt idx="763">
                  <c:v>-5.0850152158969869E-16</c:v>
                </c:pt>
                <c:pt idx="764">
                  <c:v>-1.1077955112688307E-16</c:v>
                </c:pt>
                <c:pt idx="765">
                  <c:v>-2.8569084873943267E-16</c:v>
                </c:pt>
                <c:pt idx="766">
                  <c:v>8.2894354199452226E-16</c:v>
                </c:pt>
                <c:pt idx="767">
                  <c:v>4.2414358808145219E-16</c:v>
                </c:pt>
                <c:pt idx="768">
                  <c:v>1.8295652336744541E-16</c:v>
                </c:pt>
                <c:pt idx="769">
                  <c:v>-5.533451246835661E-16</c:v>
                </c:pt>
                <c:pt idx="770">
                  <c:v>1.8168398043457825E-16</c:v>
                </c:pt>
                <c:pt idx="771">
                  <c:v>4.4792189067282178E-16</c:v>
                </c:pt>
                <c:pt idx="772">
                  <c:v>-2.61045421427215E-16</c:v>
                </c:pt>
                <c:pt idx="773">
                  <c:v>-1.3429114080929884E-16</c:v>
                </c:pt>
                <c:pt idx="774">
                  <c:v>6.0456670918575309E-17</c:v>
                </c:pt>
                <c:pt idx="775">
                  <c:v>-1.482700456263323E-16</c:v>
                </c:pt>
                <c:pt idx="776">
                  <c:v>-1.797637261465265E-16</c:v>
                </c:pt>
                <c:pt idx="777">
                  <c:v>-1.3156083837871281E-15</c:v>
                </c:pt>
                <c:pt idx="778">
                  <c:v>-9.3631580736604685E-16</c:v>
                </c:pt>
                <c:pt idx="779">
                  <c:v>4.4238048961283838E-17</c:v>
                </c:pt>
                <c:pt idx="780">
                  <c:v>-8.91945224991551E-16</c:v>
                </c:pt>
                <c:pt idx="781">
                  <c:v>-9.079867701624929E-16</c:v>
                </c:pt>
                <c:pt idx="782">
                  <c:v>-1.2044575282396495E-15</c:v>
                </c:pt>
                <c:pt idx="783">
                  <c:v>-6.0367270886221143E-16</c:v>
                </c:pt>
                <c:pt idx="784">
                  <c:v>-8.4739363694726339E-16</c:v>
                </c:pt>
                <c:pt idx="785">
                  <c:v>-1.5453500615900895E-15</c:v>
                </c:pt>
                <c:pt idx="786">
                  <c:v>-5.2586883882034373E-16</c:v>
                </c:pt>
                <c:pt idx="787">
                  <c:v>-8.5707297816617804E-16</c:v>
                </c:pt>
                <c:pt idx="788">
                  <c:v>-5.7836362322802083E-16</c:v>
                </c:pt>
                <c:pt idx="789">
                  <c:v>-4.9541164101874799E-16</c:v>
                </c:pt>
                <c:pt idx="790">
                  <c:v>-4.1121330829190633E-16</c:v>
                </c:pt>
                <c:pt idx="791">
                  <c:v>1.8014105251790962E-16</c:v>
                </c:pt>
                <c:pt idx="792">
                  <c:v>2.3796585577718503E-16</c:v>
                </c:pt>
                <c:pt idx="793">
                  <c:v>3.2090303856166103E-16</c:v>
                </c:pt>
                <c:pt idx="794">
                  <c:v>5.0124259151580812E-16</c:v>
                </c:pt>
                <c:pt idx="795">
                  <c:v>8.1064466781332149E-16</c:v>
                </c:pt>
                <c:pt idx="796">
                  <c:v>-6.1840454293089924E-17</c:v>
                </c:pt>
                <c:pt idx="797">
                  <c:v>8.8503065848758089E-17</c:v>
                </c:pt>
                <c:pt idx="798">
                  <c:v>7.3979774499226416E-16</c:v>
                </c:pt>
                <c:pt idx="799">
                  <c:v>3.9039321902967262E-16</c:v>
                </c:pt>
                <c:pt idx="800">
                  <c:v>5.7178509385105847E-16</c:v>
                </c:pt>
                <c:pt idx="801">
                  <c:v>6.8640755589180478E-16</c:v>
                </c:pt>
                <c:pt idx="802">
                  <c:v>-2.1560996828489555E-16</c:v>
                </c:pt>
                <c:pt idx="803">
                  <c:v>2.4354969722488193E-17</c:v>
                </c:pt>
                <c:pt idx="804">
                  <c:v>5.3100091505418467E-16</c:v>
                </c:pt>
                <c:pt idx="805">
                  <c:v>1.8179791153755451E-16</c:v>
                </c:pt>
                <c:pt idx="806">
                  <c:v>-2.2773172140436153E-16</c:v>
                </c:pt>
                <c:pt idx="807">
                  <c:v>-5.8523163977348524E-16</c:v>
                </c:pt>
                <c:pt idx="808">
                  <c:v>-3.8390025474027168E-16</c:v>
                </c:pt>
                <c:pt idx="809">
                  <c:v>-4.432749609554527E-16</c:v>
                </c:pt>
                <c:pt idx="810">
                  <c:v>-2.2372925159841312E-16</c:v>
                </c:pt>
                <c:pt idx="811">
                  <c:v>-1.1236477408178997E-15</c:v>
                </c:pt>
                <c:pt idx="812">
                  <c:v>-9.1019248876621923E-16</c:v>
                </c:pt>
                <c:pt idx="813">
                  <c:v>-3.7524651064082456E-17</c:v>
                </c:pt>
                <c:pt idx="814">
                  <c:v>1.5416734523116699E-16</c:v>
                </c:pt>
                <c:pt idx="815">
                  <c:v>5.2053614607059043E-16</c:v>
                </c:pt>
                <c:pt idx="816">
                  <c:v>5.9231347661590921E-16</c:v>
                </c:pt>
                <c:pt idx="817">
                  <c:v>6.9517028045644849E-16</c:v>
                </c:pt>
                <c:pt idx="818">
                  <c:v>5.5260679091139044E-16</c:v>
                </c:pt>
                <c:pt idx="819">
                  <c:v>1.7096515591578018E-15</c:v>
                </c:pt>
                <c:pt idx="820">
                  <c:v>1.3052843956594808E-15</c:v>
                </c:pt>
                <c:pt idx="821">
                  <c:v>1.3110172810913954E-15</c:v>
                </c:pt>
                <c:pt idx="822">
                  <c:v>1.5529278302506773E-15</c:v>
                </c:pt>
                <c:pt idx="823">
                  <c:v>1.4019508840436001E-15</c:v>
                </c:pt>
                <c:pt idx="824">
                  <c:v>6.1796649151671703E-16</c:v>
                </c:pt>
                <c:pt idx="825">
                  <c:v>1.1771298788279049E-16</c:v>
                </c:pt>
                <c:pt idx="826">
                  <c:v>4.7954007475738729E-16</c:v>
                </c:pt>
                <c:pt idx="827">
                  <c:v>2.3802441641985966E-16</c:v>
                </c:pt>
                <c:pt idx="828">
                  <c:v>6.7823811374053051E-17</c:v>
                </c:pt>
                <c:pt idx="829">
                  <c:v>-1.9359894555993458E-16</c:v>
                </c:pt>
                <c:pt idx="830">
                  <c:v>1.8406067548524846E-17</c:v>
                </c:pt>
                <c:pt idx="831">
                  <c:v>6.9421054126352225E-16</c:v>
                </c:pt>
                <c:pt idx="832">
                  <c:v>-4.7912860750865332E-16</c:v>
                </c:pt>
                <c:pt idx="833">
                  <c:v>-8.3948254507523112E-16</c:v>
                </c:pt>
                <c:pt idx="834">
                  <c:v>-2.8057900949438877E-16</c:v>
                </c:pt>
                <c:pt idx="835">
                  <c:v>-1.0684234453287755E-16</c:v>
                </c:pt>
                <c:pt idx="836">
                  <c:v>7.6309550714109391E-17</c:v>
                </c:pt>
                <c:pt idx="837">
                  <c:v>-1.0900487646793271E-15</c:v>
                </c:pt>
                <c:pt idx="838">
                  <c:v>-1.255213299828131E-15</c:v>
                </c:pt>
                <c:pt idx="839">
                  <c:v>-2.9940884561957446E-17</c:v>
                </c:pt>
                <c:pt idx="840">
                  <c:v>-3.7007084904140424E-16</c:v>
                </c:pt>
                <c:pt idx="841">
                  <c:v>-5.8579173481244672E-16</c:v>
                </c:pt>
                <c:pt idx="842">
                  <c:v>7.3984637418220392E-17</c:v>
                </c:pt>
                <c:pt idx="843">
                  <c:v>-3.724701423124349E-16</c:v>
                </c:pt>
                <c:pt idx="844">
                  <c:v>-9.5045260377721059E-16</c:v>
                </c:pt>
                <c:pt idx="845">
                  <c:v>-6.3894312297938507E-16</c:v>
                </c:pt>
                <c:pt idx="846">
                  <c:v>-2.9669518795066139E-16</c:v>
                </c:pt>
                <c:pt idx="847">
                  <c:v>1.1000362442531038E-16</c:v>
                </c:pt>
                <c:pt idx="848">
                  <c:v>3.880976600612275E-16</c:v>
                </c:pt>
                <c:pt idx="849">
                  <c:v>-4.8282703625586946E-16</c:v>
                </c:pt>
                <c:pt idx="850">
                  <c:v>5.0864547389208994E-16</c:v>
                </c:pt>
                <c:pt idx="851">
                  <c:v>-1.1491606808029174E-15</c:v>
                </c:pt>
                <c:pt idx="852">
                  <c:v>3.4501822469761631E-16</c:v>
                </c:pt>
                <c:pt idx="853">
                  <c:v>7.5107460675731985E-16</c:v>
                </c:pt>
                <c:pt idx="854">
                  <c:v>1.6119432632963973E-17</c:v>
                </c:pt>
                <c:pt idx="855">
                  <c:v>-1.8032555816339344E-16</c:v>
                </c:pt>
                <c:pt idx="856">
                  <c:v>-3.0939535583167989E-17</c:v>
                </c:pt>
                <c:pt idx="857">
                  <c:v>-1.5983208582431825E-15</c:v>
                </c:pt>
                <c:pt idx="858">
                  <c:v>-4.4863968220824146E-16</c:v>
                </c:pt>
                <c:pt idx="859">
                  <c:v>-2.5817121951488283E-16</c:v>
                </c:pt>
                <c:pt idx="860">
                  <c:v>8.6743308684131903E-17</c:v>
                </c:pt>
                <c:pt idx="861">
                  <c:v>-3.9564422907726427E-17</c:v>
                </c:pt>
                <c:pt idx="862">
                  <c:v>-2.6851048890381699E-16</c:v>
                </c:pt>
                <c:pt idx="863">
                  <c:v>2.4963035364427717E-16</c:v>
                </c:pt>
                <c:pt idx="864">
                  <c:v>-7.0159247892470841E-16</c:v>
                </c:pt>
                <c:pt idx="865">
                  <c:v>-2.316219320196764E-16</c:v>
                </c:pt>
                <c:pt idx="866">
                  <c:v>1.5992175831694057E-17</c:v>
                </c:pt>
                <c:pt idx="867">
                  <c:v>-3.8446350645565145E-16</c:v>
                </c:pt>
                <c:pt idx="868">
                  <c:v>-4.0063900665933516E-17</c:v>
                </c:pt>
                <c:pt idx="869">
                  <c:v>-4.4418568810357061E-16</c:v>
                </c:pt>
                <c:pt idx="870">
                  <c:v>-5.4040425023468266E-16</c:v>
                </c:pt>
                <c:pt idx="871">
                  <c:v>2.5217069827836919E-16</c:v>
                </c:pt>
                <c:pt idx="872">
                  <c:v>-3.9133679370575841E-16</c:v>
                </c:pt>
                <c:pt idx="873">
                  <c:v>-9.604785307927812E-16</c:v>
                </c:pt>
                <c:pt idx="874">
                  <c:v>-7.3510225371968826E-16</c:v>
                </c:pt>
                <c:pt idx="875">
                  <c:v>-2.4135561157315538E-16</c:v>
                </c:pt>
                <c:pt idx="876">
                  <c:v>-8.1267557820667672E-16</c:v>
                </c:pt>
                <c:pt idx="877">
                  <c:v>-3.4695056695165666E-16</c:v>
                </c:pt>
                <c:pt idx="878">
                  <c:v>-1.0118708814888807E-15</c:v>
                </c:pt>
                <c:pt idx="879">
                  <c:v>-3.0792860286084838E-18</c:v>
                </c:pt>
                <c:pt idx="880">
                  <c:v>-4.62517155734635E-17</c:v>
                </c:pt>
                <c:pt idx="881">
                  <c:v>-3.9647183186662577E-16</c:v>
                </c:pt>
                <c:pt idx="882">
                  <c:v>-5.0029507824738217E-16</c:v>
                </c:pt>
                <c:pt idx="883">
                  <c:v>-1.573832264377282E-16</c:v>
                </c:pt>
                <c:pt idx="884">
                  <c:v>5.9412346851827738E-17</c:v>
                </c:pt>
                <c:pt idx="885">
                  <c:v>-5.9787057331918855E-16</c:v>
                </c:pt>
                <c:pt idx="886">
                  <c:v>-8.4102780718475706E-18</c:v>
                </c:pt>
                <c:pt idx="887">
                  <c:v>-3.0678508504623242E-16</c:v>
                </c:pt>
                <c:pt idx="888">
                  <c:v>-4.9581822022094876E-16</c:v>
                </c:pt>
                <c:pt idx="889">
                  <c:v>-9.3850561114740128E-16</c:v>
                </c:pt>
                <c:pt idx="890">
                  <c:v>5.9169738762082705E-17</c:v>
                </c:pt>
                <c:pt idx="891">
                  <c:v>5.3227684160298037E-16</c:v>
                </c:pt>
                <c:pt idx="892">
                  <c:v>-2.3301050125537808E-16</c:v>
                </c:pt>
                <c:pt idx="893">
                  <c:v>-1.9047071069807501E-16</c:v>
                </c:pt>
                <c:pt idx="894">
                  <c:v>8.8870477596088401E-16</c:v>
                </c:pt>
                <c:pt idx="895">
                  <c:v>8.3623283324966848E-18</c:v>
                </c:pt>
                <c:pt idx="896">
                  <c:v>-4.3820392787820283E-17</c:v>
                </c:pt>
                <c:pt idx="897">
                  <c:v>3.9722127592331331E-16</c:v>
                </c:pt>
                <c:pt idx="898">
                  <c:v>2.2902508434555551E-16</c:v>
                </c:pt>
                <c:pt idx="899">
                  <c:v>1.269976484821342E-15</c:v>
                </c:pt>
                <c:pt idx="900">
                  <c:v>2.3398660475525936E-16</c:v>
                </c:pt>
                <c:pt idx="901">
                  <c:v>1.9358358615153857E-16</c:v>
                </c:pt>
                <c:pt idx="902">
                  <c:v>-3.6437767779181913E-17</c:v>
                </c:pt>
                <c:pt idx="903">
                  <c:v>-1.4669647888758387E-15</c:v>
                </c:pt>
                <c:pt idx="904">
                  <c:v>-1.1217870475233601E-15</c:v>
                </c:pt>
                <c:pt idx="905">
                  <c:v>-1.0210967060436967E-15</c:v>
                </c:pt>
                <c:pt idx="906">
                  <c:v>-1.3326235197260338E-15</c:v>
                </c:pt>
                <c:pt idx="907">
                  <c:v>-6.5520458289261493E-16</c:v>
                </c:pt>
                <c:pt idx="908">
                  <c:v>1.9425151965128453E-16</c:v>
                </c:pt>
                <c:pt idx="909">
                  <c:v>1.7216969633086142E-16</c:v>
                </c:pt>
                <c:pt idx="910">
                  <c:v>5.7459852416728373E-16</c:v>
                </c:pt>
                <c:pt idx="911">
                  <c:v>5.938044099146136E-16</c:v>
                </c:pt>
                <c:pt idx="912">
                  <c:v>-6.9128293365723457E-17</c:v>
                </c:pt>
                <c:pt idx="913">
                  <c:v>-6.8201042837471109E-17</c:v>
                </c:pt>
                <c:pt idx="914">
                  <c:v>8.3042805025726216E-16</c:v>
                </c:pt>
                <c:pt idx="915">
                  <c:v>1.3597593090373392E-15</c:v>
                </c:pt>
                <c:pt idx="916">
                  <c:v>-8.9707023674898978E-16</c:v>
                </c:pt>
                <c:pt idx="917">
                  <c:v>5.2740626206012614E-16</c:v>
                </c:pt>
                <c:pt idx="918">
                  <c:v>9.9610421892456169E-16</c:v>
                </c:pt>
                <c:pt idx="919">
                  <c:v>-5.3760467461078367E-17</c:v>
                </c:pt>
                <c:pt idx="920">
                  <c:v>2.365742747132344E-16</c:v>
                </c:pt>
                <c:pt idx="921">
                  <c:v>7.5470372219413391E-16</c:v>
                </c:pt>
                <c:pt idx="922">
                  <c:v>-1.2756563949169599E-16</c:v>
                </c:pt>
                <c:pt idx="923">
                  <c:v>-2.3766087062395441E-18</c:v>
                </c:pt>
                <c:pt idx="924">
                  <c:v>7.4679778048870962E-16</c:v>
                </c:pt>
                <c:pt idx="925">
                  <c:v>-5.8686900336782686E-16</c:v>
                </c:pt>
                <c:pt idx="926">
                  <c:v>1.0910474952275585E-15</c:v>
                </c:pt>
                <c:pt idx="927">
                  <c:v>-1.7463342101425056E-16</c:v>
                </c:pt>
                <c:pt idx="928">
                  <c:v>-2.4188347064121549E-16</c:v>
                </c:pt>
                <c:pt idx="929">
                  <c:v>-1.2273227764334122E-15</c:v>
                </c:pt>
                <c:pt idx="930">
                  <c:v>2.5813224247765828E-16</c:v>
                </c:pt>
                <c:pt idx="931">
                  <c:v>-9.9492819115383895E-16</c:v>
                </c:pt>
                <c:pt idx="932">
                  <c:v>-8.6675005275460705E-16</c:v>
                </c:pt>
                <c:pt idx="933">
                  <c:v>-6.0219543943542225E-16</c:v>
                </c:pt>
                <c:pt idx="934">
                  <c:v>-9.7184372513972004E-16</c:v>
                </c:pt>
                <c:pt idx="935">
                  <c:v>-1.1924965153649821E-15</c:v>
                </c:pt>
                <c:pt idx="936">
                  <c:v>5.3353326190710077E-17</c:v>
                </c:pt>
                <c:pt idx="937">
                  <c:v>-1.5663064098531624E-16</c:v>
                </c:pt>
                <c:pt idx="938">
                  <c:v>-2.3964870663113109E-17</c:v>
                </c:pt>
                <c:pt idx="939">
                  <c:v>3.1977395683487025E-16</c:v>
                </c:pt>
                <c:pt idx="940">
                  <c:v>-4.1315798474570335E-16</c:v>
                </c:pt>
                <c:pt idx="941">
                  <c:v>-4.3180371736289845E-16</c:v>
                </c:pt>
                <c:pt idx="942">
                  <c:v>-5.7450141602861221E-16</c:v>
                </c:pt>
                <c:pt idx="943">
                  <c:v>-1.1860110380289852E-16</c:v>
                </c:pt>
                <c:pt idx="944">
                  <c:v>7.2921171514725513E-18</c:v>
                </c:pt>
                <c:pt idx="945">
                  <c:v>-3.1289475926650276E-16</c:v>
                </c:pt>
                <c:pt idx="946">
                  <c:v>-2.5559531807197539E-16</c:v>
                </c:pt>
                <c:pt idx="947">
                  <c:v>-8.4885835131735586E-16</c:v>
                </c:pt>
                <c:pt idx="948">
                  <c:v>-2.8563908334472553E-16</c:v>
                </c:pt>
                <c:pt idx="949">
                  <c:v>-3.9498146890017638E-16</c:v>
                </c:pt>
                <c:pt idx="950">
                  <c:v>-2.4342124903651531E-16</c:v>
                </c:pt>
                <c:pt idx="951">
                  <c:v>3.4209500521832144E-16</c:v>
                </c:pt>
                <c:pt idx="952">
                  <c:v>-5.1902199525603806E-16</c:v>
                </c:pt>
                <c:pt idx="953">
                  <c:v>-7.6421083806241404E-16</c:v>
                </c:pt>
                <c:pt idx="954">
                  <c:v>-3.3006057314171786E-16</c:v>
                </c:pt>
                <c:pt idx="955">
                  <c:v>-5.474451527504404E-16</c:v>
                </c:pt>
                <c:pt idx="956">
                  <c:v>3.5915969608504549E-16</c:v>
                </c:pt>
                <c:pt idx="957">
                  <c:v>-4.0609498603534799E-16</c:v>
                </c:pt>
                <c:pt idx="958">
                  <c:v>-2.0057818430897752E-16</c:v>
                </c:pt>
                <c:pt idx="959">
                  <c:v>-1.0566244711608793E-16</c:v>
                </c:pt>
                <c:pt idx="960">
                  <c:v>8.5096940063272883E-17</c:v>
                </c:pt>
                <c:pt idx="961">
                  <c:v>-3.1533483931805968E-16</c:v>
                </c:pt>
                <c:pt idx="962">
                  <c:v>-5.2744908521903057E-16</c:v>
                </c:pt>
                <c:pt idx="963">
                  <c:v>9.4832229111437369E-16</c:v>
                </c:pt>
                <c:pt idx="964">
                  <c:v>-6.7517374398455645E-16</c:v>
                </c:pt>
                <c:pt idx="965">
                  <c:v>-6.2831067488995669E-16</c:v>
                </c:pt>
                <c:pt idx="966">
                  <c:v>3.0398534283949175E-16</c:v>
                </c:pt>
                <c:pt idx="967">
                  <c:v>-1.1717355995132557E-15</c:v>
                </c:pt>
                <c:pt idx="968">
                  <c:v>-1.169433085324181E-15</c:v>
                </c:pt>
                <c:pt idx="969">
                  <c:v>7.9934073532366569E-17</c:v>
                </c:pt>
                <c:pt idx="970">
                  <c:v>-2.2701305272519712E-16</c:v>
                </c:pt>
                <c:pt idx="971">
                  <c:v>6.3622492209792205E-16</c:v>
                </c:pt>
                <c:pt idx="972">
                  <c:v>8.263586615273083E-16</c:v>
                </c:pt>
                <c:pt idx="973">
                  <c:v>1.0588752569678266E-14</c:v>
                </c:pt>
                <c:pt idx="974">
                  <c:v>9.4955562183060964E-14</c:v>
                </c:pt>
                <c:pt idx="975">
                  <c:v>8.2476580538781974E-13</c:v>
                </c:pt>
                <c:pt idx="976">
                  <c:v>6.5647347632078965E-12</c:v>
                </c:pt>
                <c:pt idx="977">
                  <c:v>4.8044197566353229E-11</c:v>
                </c:pt>
                <c:pt idx="978">
                  <c:v>3.2304851313326443E-10</c:v>
                </c:pt>
                <c:pt idx="979">
                  <c:v>1.995978283576249E-9</c:v>
                </c:pt>
                <c:pt idx="980">
                  <c:v>1.1333879351034821E-8</c:v>
                </c:pt>
                <c:pt idx="981">
                  <c:v>5.9159544995184802E-8</c:v>
                </c:pt>
                <c:pt idx="982">
                  <c:v>2.8391766001157343E-7</c:v>
                </c:pt>
                <c:pt idx="983">
                  <c:v>1.2531221034675983E-6</c:v>
                </c:pt>
                <c:pt idx="984">
                  <c:v>5.0881097976241332E-6</c:v>
                </c:pt>
                <c:pt idx="985">
                  <c:v>1.9012105955379524E-5</c:v>
                </c:pt>
                <c:pt idx="986">
                  <c:v>6.5401405011245562E-5</c:v>
                </c:pt>
                <c:pt idx="987">
                  <c:v>2.0721838700035888E-4</c:v>
                </c:pt>
                <c:pt idx="988">
                  <c:v>6.050484095664984E-4</c:v>
                </c:pt>
                <c:pt idx="989">
                  <c:v>1.6291144864630045E-3</c:v>
                </c:pt>
                <c:pt idx="990">
                  <c:v>4.0480349061762797E-3</c:v>
                </c:pt>
                <c:pt idx="991">
                  <c:v>9.291039725104892E-3</c:v>
                </c:pt>
                <c:pt idx="992">
                  <c:v>1.9719152946826551E-2</c:v>
                </c:pt>
                <c:pt idx="993">
                  <c:v>3.8751816739527767E-2</c:v>
                </c:pt>
                <c:pt idx="994">
                  <c:v>7.0627767092339047E-2</c:v>
                </c:pt>
                <c:pt idx="995">
                  <c:v>0.11961665929205829</c:v>
                </c:pt>
                <c:pt idx="996">
                  <c:v>0.1887048786765167</c:v>
                </c:pt>
                <c:pt idx="997">
                  <c:v>0.27811425863564909</c:v>
                </c:pt>
                <c:pt idx="998">
                  <c:v>0.38429248591826659</c:v>
                </c:pt>
                <c:pt idx="999">
                  <c:v>0.49999999999999806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F97-4700-B11A-75551868F9FF}"/>
            </c:ext>
          </c:extLst>
        </c:ser>
        <c:ser>
          <c:idx val="2"/>
          <c:order val="1"/>
          <c:tx>
            <c:strRef>
              <c:f>Sheet1!$BN$1</c:f>
              <c:strCache>
                <c:ptCount val="1"/>
                <c:pt idx="0">
                  <c:v>Experimental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xVal>
            <c:numRef>
              <c:f>Sheet1!$G$87:$G$1026</c:f>
              <c:numCache>
                <c:formatCode>0.000</c:formatCode>
                <c:ptCount val="940"/>
                <c:pt idx="0">
                  <c:v>3.1796502384737681E-3</c:v>
                </c:pt>
                <c:pt idx="1">
                  <c:v>4.7694753577106515E-3</c:v>
                </c:pt>
                <c:pt idx="2">
                  <c:v>6.3593004769475362E-3</c:v>
                </c:pt>
                <c:pt idx="3">
                  <c:v>7.9491255961844191E-3</c:v>
                </c:pt>
                <c:pt idx="4">
                  <c:v>9.538950715421303E-3</c:v>
                </c:pt>
                <c:pt idx="5">
                  <c:v>1.1128775834658187E-2</c:v>
                </c:pt>
                <c:pt idx="6">
                  <c:v>1.2718600953895072E-2</c:v>
                </c:pt>
                <c:pt idx="7">
                  <c:v>1.4308426073131956E-2</c:v>
                </c:pt>
                <c:pt idx="8">
                  <c:v>1.5898251192368838E-2</c:v>
                </c:pt>
                <c:pt idx="9">
                  <c:v>1.7488076311605722E-2</c:v>
                </c:pt>
                <c:pt idx="10">
                  <c:v>1.9077901430842606E-2</c:v>
                </c:pt>
                <c:pt idx="11">
                  <c:v>2.066772655007949E-2</c:v>
                </c:pt>
                <c:pt idx="12">
                  <c:v>2.2257551669316374E-2</c:v>
                </c:pt>
                <c:pt idx="13">
                  <c:v>2.3847376788553261E-2</c:v>
                </c:pt>
                <c:pt idx="14">
                  <c:v>2.5437201907790145E-2</c:v>
                </c:pt>
                <c:pt idx="15">
                  <c:v>2.7027027027027029E-2</c:v>
                </c:pt>
                <c:pt idx="16">
                  <c:v>2.8616852146263912E-2</c:v>
                </c:pt>
                <c:pt idx="17">
                  <c:v>3.0206677265500796E-2</c:v>
                </c:pt>
                <c:pt idx="18">
                  <c:v>3.1796502384737677E-2</c:v>
                </c:pt>
                <c:pt idx="19">
                  <c:v>3.3386327503974564E-2</c:v>
                </c:pt>
                <c:pt idx="20">
                  <c:v>3.4976152623211444E-2</c:v>
                </c:pt>
                <c:pt idx="21">
                  <c:v>3.6565977742448331E-2</c:v>
                </c:pt>
                <c:pt idx="22">
                  <c:v>3.8155802861685212E-2</c:v>
                </c:pt>
                <c:pt idx="23">
                  <c:v>3.9745627980922099E-2</c:v>
                </c:pt>
                <c:pt idx="24">
                  <c:v>4.133545310015898E-2</c:v>
                </c:pt>
                <c:pt idx="25">
                  <c:v>4.2925278219395867E-2</c:v>
                </c:pt>
                <c:pt idx="26">
                  <c:v>4.4515103338632747E-2</c:v>
                </c:pt>
                <c:pt idx="27">
                  <c:v>4.6104928457869634E-2</c:v>
                </c:pt>
                <c:pt idx="28">
                  <c:v>4.7694753577106522E-2</c:v>
                </c:pt>
                <c:pt idx="29">
                  <c:v>4.9284578696343402E-2</c:v>
                </c:pt>
                <c:pt idx="30">
                  <c:v>5.0874403815580289E-2</c:v>
                </c:pt>
                <c:pt idx="31">
                  <c:v>5.246422893481717E-2</c:v>
                </c:pt>
                <c:pt idx="32">
                  <c:v>5.4054054054054057E-2</c:v>
                </c:pt>
                <c:pt idx="33">
                  <c:v>5.5643879173290937E-2</c:v>
                </c:pt>
                <c:pt idx="34">
                  <c:v>5.7233704292527825E-2</c:v>
                </c:pt>
                <c:pt idx="35">
                  <c:v>5.8823529411764705E-2</c:v>
                </c:pt>
                <c:pt idx="36">
                  <c:v>6.0413354531001592E-2</c:v>
                </c:pt>
                <c:pt idx="37">
                  <c:v>6.2003179650238473E-2</c:v>
                </c:pt>
                <c:pt idx="38">
                  <c:v>6.3593004769475353E-2</c:v>
                </c:pt>
                <c:pt idx="39">
                  <c:v>6.518282988871224E-2</c:v>
                </c:pt>
                <c:pt idx="40">
                  <c:v>6.6772655007949128E-2</c:v>
                </c:pt>
                <c:pt idx="41">
                  <c:v>6.8362480127186015E-2</c:v>
                </c:pt>
                <c:pt idx="42">
                  <c:v>6.9952305246422888E-2</c:v>
                </c:pt>
                <c:pt idx="43">
                  <c:v>7.1542130365659776E-2</c:v>
                </c:pt>
                <c:pt idx="44">
                  <c:v>7.3131955484896663E-2</c:v>
                </c:pt>
                <c:pt idx="45">
                  <c:v>7.472178060413355E-2</c:v>
                </c:pt>
                <c:pt idx="46">
                  <c:v>7.6311605723370424E-2</c:v>
                </c:pt>
                <c:pt idx="47">
                  <c:v>7.7901430842607311E-2</c:v>
                </c:pt>
                <c:pt idx="48">
                  <c:v>7.9491255961844198E-2</c:v>
                </c:pt>
                <c:pt idx="49">
                  <c:v>8.1081081081081086E-2</c:v>
                </c:pt>
                <c:pt idx="50">
                  <c:v>8.2670906200317959E-2</c:v>
                </c:pt>
                <c:pt idx="51">
                  <c:v>8.4260731319554846E-2</c:v>
                </c:pt>
                <c:pt idx="52">
                  <c:v>8.5850556438791734E-2</c:v>
                </c:pt>
                <c:pt idx="53">
                  <c:v>8.7440381558028621E-2</c:v>
                </c:pt>
                <c:pt idx="54">
                  <c:v>8.9030206677265494E-2</c:v>
                </c:pt>
                <c:pt idx="55">
                  <c:v>9.0620031796502382E-2</c:v>
                </c:pt>
                <c:pt idx="56">
                  <c:v>9.2209856915739269E-2</c:v>
                </c:pt>
                <c:pt idx="57">
                  <c:v>9.3799682034976156E-2</c:v>
                </c:pt>
                <c:pt idx="58">
                  <c:v>9.5389507154213043E-2</c:v>
                </c:pt>
                <c:pt idx="59">
                  <c:v>9.6979332273449917E-2</c:v>
                </c:pt>
                <c:pt idx="60">
                  <c:v>9.8569157392686804E-2</c:v>
                </c:pt>
                <c:pt idx="61">
                  <c:v>0.10015898251192369</c:v>
                </c:pt>
                <c:pt idx="62">
                  <c:v>0.10174880763116058</c:v>
                </c:pt>
                <c:pt idx="63">
                  <c:v>0.10333863275039745</c:v>
                </c:pt>
                <c:pt idx="64">
                  <c:v>0.10492845786963434</c:v>
                </c:pt>
                <c:pt idx="65">
                  <c:v>0.10651828298887123</c:v>
                </c:pt>
                <c:pt idx="66">
                  <c:v>0.10810810810810811</c:v>
                </c:pt>
                <c:pt idx="67">
                  <c:v>0.10969793322734499</c:v>
                </c:pt>
                <c:pt idx="68">
                  <c:v>0.11128775834658187</c:v>
                </c:pt>
                <c:pt idx="69">
                  <c:v>0.11287758346581876</c:v>
                </c:pt>
                <c:pt idx="70">
                  <c:v>0.11446740858505565</c:v>
                </c:pt>
                <c:pt idx="71">
                  <c:v>0.11605723370429252</c:v>
                </c:pt>
                <c:pt idx="72">
                  <c:v>0.11764705882352941</c:v>
                </c:pt>
                <c:pt idx="73">
                  <c:v>0.1192368839427663</c:v>
                </c:pt>
                <c:pt idx="74">
                  <c:v>0.12082670906200318</c:v>
                </c:pt>
                <c:pt idx="75">
                  <c:v>0.12241653418124006</c:v>
                </c:pt>
                <c:pt idx="76">
                  <c:v>0.12400635930047695</c:v>
                </c:pt>
                <c:pt idx="77">
                  <c:v>0.12559618441971382</c:v>
                </c:pt>
                <c:pt idx="78">
                  <c:v>0.12718600953895071</c:v>
                </c:pt>
                <c:pt idx="79">
                  <c:v>0.12877583465818759</c:v>
                </c:pt>
                <c:pt idx="80">
                  <c:v>0.13036565977742448</c:v>
                </c:pt>
                <c:pt idx="81">
                  <c:v>0.13195548489666137</c:v>
                </c:pt>
                <c:pt idx="82">
                  <c:v>0.13354531001589826</c:v>
                </c:pt>
                <c:pt idx="83">
                  <c:v>0.13513513513513514</c:v>
                </c:pt>
                <c:pt idx="84">
                  <c:v>0.13672496025437203</c:v>
                </c:pt>
                <c:pt idx="85">
                  <c:v>0.13831478537360889</c:v>
                </c:pt>
                <c:pt idx="86">
                  <c:v>0.13990461049284578</c:v>
                </c:pt>
                <c:pt idx="87">
                  <c:v>0.14149443561208266</c:v>
                </c:pt>
                <c:pt idx="88">
                  <c:v>0.14308426073131955</c:v>
                </c:pt>
                <c:pt idx="89">
                  <c:v>0.14467408585055644</c:v>
                </c:pt>
                <c:pt idx="90">
                  <c:v>0.14626391096979333</c:v>
                </c:pt>
                <c:pt idx="91">
                  <c:v>0.14785373608903021</c:v>
                </c:pt>
                <c:pt idx="92">
                  <c:v>0.1494435612082671</c:v>
                </c:pt>
                <c:pt idx="93">
                  <c:v>0.15103338632750399</c:v>
                </c:pt>
                <c:pt idx="94">
                  <c:v>0.15262321144674085</c:v>
                </c:pt>
                <c:pt idx="95">
                  <c:v>0.15421303656597773</c:v>
                </c:pt>
                <c:pt idx="96">
                  <c:v>0.15580286168521462</c:v>
                </c:pt>
                <c:pt idx="97">
                  <c:v>0.15739268680445151</c:v>
                </c:pt>
                <c:pt idx="98">
                  <c:v>0.1589825119236884</c:v>
                </c:pt>
                <c:pt idx="99">
                  <c:v>0.16057233704292528</c:v>
                </c:pt>
                <c:pt idx="100">
                  <c:v>0.16216216216216217</c:v>
                </c:pt>
                <c:pt idx="101">
                  <c:v>0.16375198728139906</c:v>
                </c:pt>
                <c:pt idx="102">
                  <c:v>0.16534181240063592</c:v>
                </c:pt>
                <c:pt idx="103">
                  <c:v>0.16693163751987281</c:v>
                </c:pt>
                <c:pt idx="104">
                  <c:v>0.16852146263910969</c:v>
                </c:pt>
                <c:pt idx="105">
                  <c:v>0.17011128775834658</c:v>
                </c:pt>
                <c:pt idx="106">
                  <c:v>0.17170111287758347</c:v>
                </c:pt>
                <c:pt idx="107">
                  <c:v>0.17329093799682035</c:v>
                </c:pt>
                <c:pt idx="108">
                  <c:v>0.17488076311605724</c:v>
                </c:pt>
                <c:pt idx="109">
                  <c:v>0.17647058823529413</c:v>
                </c:pt>
                <c:pt idx="110">
                  <c:v>0.17806041335453099</c:v>
                </c:pt>
                <c:pt idx="111">
                  <c:v>0.17965023847376788</c:v>
                </c:pt>
                <c:pt idx="112">
                  <c:v>0.18124006359300476</c:v>
                </c:pt>
                <c:pt idx="113">
                  <c:v>0.18282988871224165</c:v>
                </c:pt>
                <c:pt idx="114">
                  <c:v>0.18441971383147854</c:v>
                </c:pt>
                <c:pt idx="115">
                  <c:v>0.18600953895071543</c:v>
                </c:pt>
                <c:pt idx="116">
                  <c:v>0.18759936406995231</c:v>
                </c:pt>
                <c:pt idx="117">
                  <c:v>0.1891891891891892</c:v>
                </c:pt>
                <c:pt idx="118">
                  <c:v>0.19077901430842609</c:v>
                </c:pt>
                <c:pt idx="119">
                  <c:v>0.19236883942766295</c:v>
                </c:pt>
                <c:pt idx="120">
                  <c:v>0.19395866454689983</c:v>
                </c:pt>
                <c:pt idx="121">
                  <c:v>0.19554848966613672</c:v>
                </c:pt>
                <c:pt idx="122">
                  <c:v>0.19713831478537361</c:v>
                </c:pt>
                <c:pt idx="123">
                  <c:v>0.1987281399046105</c:v>
                </c:pt>
                <c:pt idx="124">
                  <c:v>0.20031796502384738</c:v>
                </c:pt>
                <c:pt idx="125">
                  <c:v>0.20190779014308427</c:v>
                </c:pt>
                <c:pt idx="126">
                  <c:v>0.20349761526232116</c:v>
                </c:pt>
                <c:pt idx="127">
                  <c:v>0.20508744038155802</c:v>
                </c:pt>
                <c:pt idx="128">
                  <c:v>0.2066772655007949</c:v>
                </c:pt>
                <c:pt idx="129">
                  <c:v>0.20826709062003179</c:v>
                </c:pt>
                <c:pt idx="130">
                  <c:v>0.20985691573926868</c:v>
                </c:pt>
                <c:pt idx="131">
                  <c:v>0.21144674085850557</c:v>
                </c:pt>
                <c:pt idx="132">
                  <c:v>0.21303656597774245</c:v>
                </c:pt>
                <c:pt idx="133">
                  <c:v>0.21462639109697934</c:v>
                </c:pt>
                <c:pt idx="134">
                  <c:v>0.21621621621621623</c:v>
                </c:pt>
                <c:pt idx="135">
                  <c:v>0.21780604133545309</c:v>
                </c:pt>
                <c:pt idx="136">
                  <c:v>0.21939586645468998</c:v>
                </c:pt>
                <c:pt idx="137">
                  <c:v>0.22098569157392686</c:v>
                </c:pt>
                <c:pt idx="138">
                  <c:v>0.22257551669316375</c:v>
                </c:pt>
                <c:pt idx="139">
                  <c:v>0.22416534181240064</c:v>
                </c:pt>
                <c:pt idx="140">
                  <c:v>0.22575516693163752</c:v>
                </c:pt>
                <c:pt idx="141">
                  <c:v>0.22734499205087441</c:v>
                </c:pt>
                <c:pt idx="142">
                  <c:v>0.2289348171701113</c:v>
                </c:pt>
                <c:pt idx="143">
                  <c:v>0.23052464228934816</c:v>
                </c:pt>
                <c:pt idx="144">
                  <c:v>0.23211446740858505</c:v>
                </c:pt>
                <c:pt idx="145">
                  <c:v>0.23370429252782193</c:v>
                </c:pt>
                <c:pt idx="146">
                  <c:v>0.23529411764705882</c:v>
                </c:pt>
                <c:pt idx="147">
                  <c:v>0.23688394276629571</c:v>
                </c:pt>
                <c:pt idx="148">
                  <c:v>0.23847376788553259</c:v>
                </c:pt>
                <c:pt idx="149">
                  <c:v>0.24006359300476948</c:v>
                </c:pt>
                <c:pt idx="150">
                  <c:v>0.24165341812400637</c:v>
                </c:pt>
                <c:pt idx="151">
                  <c:v>0.24324324324324326</c:v>
                </c:pt>
                <c:pt idx="152">
                  <c:v>0.24483306836248012</c:v>
                </c:pt>
                <c:pt idx="153">
                  <c:v>0.246422893481717</c:v>
                </c:pt>
                <c:pt idx="154">
                  <c:v>0.24801271860095389</c:v>
                </c:pt>
                <c:pt idx="155">
                  <c:v>0.24960254372019078</c:v>
                </c:pt>
                <c:pt idx="156">
                  <c:v>0.25119236883942764</c:v>
                </c:pt>
                <c:pt idx="157">
                  <c:v>0.25278219395866453</c:v>
                </c:pt>
                <c:pt idx="158">
                  <c:v>0.25437201907790141</c:v>
                </c:pt>
                <c:pt idx="159">
                  <c:v>0.2559618441971383</c:v>
                </c:pt>
                <c:pt idx="160">
                  <c:v>0.25755166931637519</c:v>
                </c:pt>
                <c:pt idx="161">
                  <c:v>0.25914149443561207</c:v>
                </c:pt>
                <c:pt idx="162">
                  <c:v>0.26073131955484896</c:v>
                </c:pt>
                <c:pt idx="163">
                  <c:v>0.26232114467408585</c:v>
                </c:pt>
                <c:pt idx="164">
                  <c:v>0.26391096979332274</c:v>
                </c:pt>
                <c:pt idx="165">
                  <c:v>0.26550079491255962</c:v>
                </c:pt>
                <c:pt idx="166">
                  <c:v>0.26709062003179651</c:v>
                </c:pt>
                <c:pt idx="167">
                  <c:v>0.2686804451510334</c:v>
                </c:pt>
                <c:pt idx="168">
                  <c:v>0.27027027027027029</c:v>
                </c:pt>
                <c:pt idx="169">
                  <c:v>0.27186009538950717</c:v>
                </c:pt>
                <c:pt idx="170">
                  <c:v>0.27344992050874406</c:v>
                </c:pt>
                <c:pt idx="171">
                  <c:v>0.27503974562798095</c:v>
                </c:pt>
                <c:pt idx="172">
                  <c:v>0.27662957074721778</c:v>
                </c:pt>
                <c:pt idx="173">
                  <c:v>0.27821939586645467</c:v>
                </c:pt>
                <c:pt idx="174">
                  <c:v>0.27980922098569155</c:v>
                </c:pt>
                <c:pt idx="175">
                  <c:v>0.28139904610492844</c:v>
                </c:pt>
                <c:pt idx="176">
                  <c:v>0.28298887122416533</c:v>
                </c:pt>
                <c:pt idx="177">
                  <c:v>0.28457869634340222</c:v>
                </c:pt>
                <c:pt idx="178">
                  <c:v>0.2861685214626391</c:v>
                </c:pt>
                <c:pt idx="179">
                  <c:v>0.28775834658187599</c:v>
                </c:pt>
                <c:pt idx="180">
                  <c:v>0.28934817170111288</c:v>
                </c:pt>
                <c:pt idx="181">
                  <c:v>0.29093799682034976</c:v>
                </c:pt>
                <c:pt idx="182">
                  <c:v>0.29252782193958665</c:v>
                </c:pt>
                <c:pt idx="183">
                  <c:v>0.29411764705882354</c:v>
                </c:pt>
                <c:pt idx="184">
                  <c:v>0.29570747217806043</c:v>
                </c:pt>
                <c:pt idx="185">
                  <c:v>0.29729729729729731</c:v>
                </c:pt>
                <c:pt idx="186">
                  <c:v>0.2988871224165342</c:v>
                </c:pt>
                <c:pt idx="187">
                  <c:v>0.30047694753577109</c:v>
                </c:pt>
                <c:pt idx="188">
                  <c:v>0.30206677265500798</c:v>
                </c:pt>
                <c:pt idx="189">
                  <c:v>0.30365659777424481</c:v>
                </c:pt>
                <c:pt idx="190">
                  <c:v>0.30524642289348169</c:v>
                </c:pt>
                <c:pt idx="191">
                  <c:v>0.30683624801271858</c:v>
                </c:pt>
                <c:pt idx="192">
                  <c:v>0.30842607313195547</c:v>
                </c:pt>
                <c:pt idx="193">
                  <c:v>0.31001589825119236</c:v>
                </c:pt>
                <c:pt idx="194">
                  <c:v>0.31160572337042924</c:v>
                </c:pt>
                <c:pt idx="195">
                  <c:v>0.31319554848966613</c:v>
                </c:pt>
                <c:pt idx="196">
                  <c:v>0.31478537360890302</c:v>
                </c:pt>
                <c:pt idx="197">
                  <c:v>0.31637519872813991</c:v>
                </c:pt>
                <c:pt idx="198">
                  <c:v>0.31796502384737679</c:v>
                </c:pt>
                <c:pt idx="199">
                  <c:v>0.31955484896661368</c:v>
                </c:pt>
                <c:pt idx="200">
                  <c:v>0.32114467408585057</c:v>
                </c:pt>
                <c:pt idx="201">
                  <c:v>0.32273449920508746</c:v>
                </c:pt>
                <c:pt idx="202">
                  <c:v>0.32432432432432434</c:v>
                </c:pt>
                <c:pt idx="203">
                  <c:v>0.32591414944356123</c:v>
                </c:pt>
                <c:pt idx="204">
                  <c:v>0.32750397456279812</c:v>
                </c:pt>
                <c:pt idx="205">
                  <c:v>0.32909379968203495</c:v>
                </c:pt>
                <c:pt idx="206">
                  <c:v>0.33068362480127184</c:v>
                </c:pt>
                <c:pt idx="207">
                  <c:v>0.33227344992050872</c:v>
                </c:pt>
                <c:pt idx="208">
                  <c:v>0.33386327503974561</c:v>
                </c:pt>
                <c:pt idx="209">
                  <c:v>0.3354531001589825</c:v>
                </c:pt>
                <c:pt idx="210">
                  <c:v>0.33704292527821939</c:v>
                </c:pt>
                <c:pt idx="211">
                  <c:v>0.33863275039745627</c:v>
                </c:pt>
                <c:pt idx="212">
                  <c:v>0.34022257551669316</c:v>
                </c:pt>
                <c:pt idx="213">
                  <c:v>0.34181240063593005</c:v>
                </c:pt>
                <c:pt idx="214">
                  <c:v>0.34340222575516693</c:v>
                </c:pt>
                <c:pt idx="215">
                  <c:v>0.34499205087440382</c:v>
                </c:pt>
                <c:pt idx="216">
                  <c:v>0.34658187599364071</c:v>
                </c:pt>
                <c:pt idx="217">
                  <c:v>0.3481717011128776</c:v>
                </c:pt>
                <c:pt idx="218">
                  <c:v>0.34976152623211448</c:v>
                </c:pt>
                <c:pt idx="219">
                  <c:v>0.35135135135135137</c:v>
                </c:pt>
                <c:pt idx="220">
                  <c:v>0.35294117647058826</c:v>
                </c:pt>
                <c:pt idx="221">
                  <c:v>0.35453100158982515</c:v>
                </c:pt>
                <c:pt idx="222">
                  <c:v>0.35612082670906198</c:v>
                </c:pt>
                <c:pt idx="223">
                  <c:v>0.35771065182829886</c:v>
                </c:pt>
                <c:pt idx="224">
                  <c:v>0.35930047694753575</c:v>
                </c:pt>
                <c:pt idx="225">
                  <c:v>0.36089030206677264</c:v>
                </c:pt>
                <c:pt idx="226">
                  <c:v>0.36248012718600953</c:v>
                </c:pt>
                <c:pt idx="227">
                  <c:v>0.36406995230524641</c:v>
                </c:pt>
                <c:pt idx="228">
                  <c:v>0.3656597774244833</c:v>
                </c:pt>
                <c:pt idx="229">
                  <c:v>0.36724960254372019</c:v>
                </c:pt>
                <c:pt idx="230">
                  <c:v>0.36883942766295708</c:v>
                </c:pt>
                <c:pt idx="231">
                  <c:v>0.37042925278219396</c:v>
                </c:pt>
                <c:pt idx="232">
                  <c:v>0.37201907790143085</c:v>
                </c:pt>
                <c:pt idx="233">
                  <c:v>0.37360890302066774</c:v>
                </c:pt>
                <c:pt idx="234">
                  <c:v>0.37519872813990462</c:v>
                </c:pt>
                <c:pt idx="235">
                  <c:v>0.37678855325914151</c:v>
                </c:pt>
                <c:pt idx="236">
                  <c:v>0.3783783783783784</c:v>
                </c:pt>
                <c:pt idx="237">
                  <c:v>0.37996820349761529</c:v>
                </c:pt>
                <c:pt idx="238">
                  <c:v>0.38155802861685217</c:v>
                </c:pt>
                <c:pt idx="239">
                  <c:v>0.38314785373608901</c:v>
                </c:pt>
                <c:pt idx="240">
                  <c:v>0.38473767885532589</c:v>
                </c:pt>
                <c:pt idx="241">
                  <c:v>0.38632750397456278</c:v>
                </c:pt>
                <c:pt idx="242">
                  <c:v>0.38791732909379967</c:v>
                </c:pt>
                <c:pt idx="243">
                  <c:v>0.38950715421303655</c:v>
                </c:pt>
                <c:pt idx="244">
                  <c:v>0.39109697933227344</c:v>
                </c:pt>
                <c:pt idx="245">
                  <c:v>0.39268680445151033</c:v>
                </c:pt>
                <c:pt idx="246">
                  <c:v>0.39427662957074722</c:v>
                </c:pt>
                <c:pt idx="247">
                  <c:v>0.3958664546899841</c:v>
                </c:pt>
                <c:pt idx="248">
                  <c:v>0.39745627980922099</c:v>
                </c:pt>
                <c:pt idx="249">
                  <c:v>0.39904610492845788</c:v>
                </c:pt>
                <c:pt idx="250">
                  <c:v>0.40063593004769477</c:v>
                </c:pt>
                <c:pt idx="251">
                  <c:v>0.40222575516693165</c:v>
                </c:pt>
                <c:pt idx="252">
                  <c:v>0.40381558028616854</c:v>
                </c:pt>
                <c:pt idx="253">
                  <c:v>0.40540540540540543</c:v>
                </c:pt>
                <c:pt idx="254">
                  <c:v>0.40699523052464232</c:v>
                </c:pt>
                <c:pt idx="255">
                  <c:v>0.40858505564387915</c:v>
                </c:pt>
                <c:pt idx="256">
                  <c:v>0.41017488076311603</c:v>
                </c:pt>
                <c:pt idx="257">
                  <c:v>0.41176470588235292</c:v>
                </c:pt>
                <c:pt idx="258">
                  <c:v>0.41335453100158981</c:v>
                </c:pt>
                <c:pt idx="259">
                  <c:v>0.4149443561208267</c:v>
                </c:pt>
                <c:pt idx="260">
                  <c:v>0.41653418124006358</c:v>
                </c:pt>
                <c:pt idx="261">
                  <c:v>0.41812400635930047</c:v>
                </c:pt>
                <c:pt idx="262">
                  <c:v>0.41971383147853736</c:v>
                </c:pt>
                <c:pt idx="263">
                  <c:v>0.42130365659777425</c:v>
                </c:pt>
                <c:pt idx="264">
                  <c:v>0.42289348171701113</c:v>
                </c:pt>
                <c:pt idx="265">
                  <c:v>0.42448330683624802</c:v>
                </c:pt>
                <c:pt idx="266">
                  <c:v>0.42607313195548491</c:v>
                </c:pt>
                <c:pt idx="267">
                  <c:v>0.42766295707472179</c:v>
                </c:pt>
                <c:pt idx="268">
                  <c:v>0.42925278219395868</c:v>
                </c:pt>
                <c:pt idx="269">
                  <c:v>0.43084260731319557</c:v>
                </c:pt>
                <c:pt idx="270">
                  <c:v>0.43243243243243246</c:v>
                </c:pt>
                <c:pt idx="271">
                  <c:v>0.43402225755166934</c:v>
                </c:pt>
                <c:pt idx="272">
                  <c:v>0.43561208267090618</c:v>
                </c:pt>
                <c:pt idx="273">
                  <c:v>0.43720190779014306</c:v>
                </c:pt>
                <c:pt idx="274">
                  <c:v>0.43879173290937995</c:v>
                </c:pt>
                <c:pt idx="275">
                  <c:v>0.44038155802861684</c:v>
                </c:pt>
                <c:pt idx="276">
                  <c:v>0.44197138314785372</c:v>
                </c:pt>
                <c:pt idx="277">
                  <c:v>0.44356120826709061</c:v>
                </c:pt>
                <c:pt idx="278">
                  <c:v>0.4451510333863275</c:v>
                </c:pt>
                <c:pt idx="279">
                  <c:v>0.44674085850556439</c:v>
                </c:pt>
                <c:pt idx="280">
                  <c:v>0.44833068362480127</c:v>
                </c:pt>
                <c:pt idx="281">
                  <c:v>0.44992050874403816</c:v>
                </c:pt>
                <c:pt idx="282">
                  <c:v>0.45151033386327505</c:v>
                </c:pt>
                <c:pt idx="283">
                  <c:v>0.45310015898251194</c:v>
                </c:pt>
                <c:pt idx="284">
                  <c:v>0.45468998410174882</c:v>
                </c:pt>
                <c:pt idx="285">
                  <c:v>0.45627980922098571</c:v>
                </c:pt>
                <c:pt idx="286">
                  <c:v>0.4578696343402226</c:v>
                </c:pt>
                <c:pt idx="287">
                  <c:v>0.45945945945945948</c:v>
                </c:pt>
                <c:pt idx="288">
                  <c:v>0.46104928457869632</c:v>
                </c:pt>
                <c:pt idx="289">
                  <c:v>0.4626391096979332</c:v>
                </c:pt>
                <c:pt idx="290">
                  <c:v>0.46422893481717009</c:v>
                </c:pt>
                <c:pt idx="291">
                  <c:v>0.46581875993640698</c:v>
                </c:pt>
                <c:pt idx="292">
                  <c:v>0.46740858505564387</c:v>
                </c:pt>
                <c:pt idx="293">
                  <c:v>0.46899841017488075</c:v>
                </c:pt>
                <c:pt idx="294">
                  <c:v>0.47058823529411764</c:v>
                </c:pt>
                <c:pt idx="295">
                  <c:v>0.47217806041335453</c:v>
                </c:pt>
                <c:pt idx="296">
                  <c:v>0.47376788553259142</c:v>
                </c:pt>
                <c:pt idx="297">
                  <c:v>0.4753577106518283</c:v>
                </c:pt>
                <c:pt idx="298">
                  <c:v>0.47694753577106519</c:v>
                </c:pt>
                <c:pt idx="299">
                  <c:v>0.47853736089030208</c:v>
                </c:pt>
                <c:pt idx="300">
                  <c:v>0.48012718600953896</c:v>
                </c:pt>
                <c:pt idx="301">
                  <c:v>0.48171701112877585</c:v>
                </c:pt>
                <c:pt idx="302">
                  <c:v>0.48330683624801274</c:v>
                </c:pt>
                <c:pt idx="303">
                  <c:v>0.48489666136724963</c:v>
                </c:pt>
                <c:pt idx="304">
                  <c:v>0.48648648648648651</c:v>
                </c:pt>
                <c:pt idx="305">
                  <c:v>0.48807631160572335</c:v>
                </c:pt>
                <c:pt idx="306">
                  <c:v>0.48966613672496023</c:v>
                </c:pt>
                <c:pt idx="307">
                  <c:v>0.49125596184419712</c:v>
                </c:pt>
                <c:pt idx="308">
                  <c:v>0.49284578696343401</c:v>
                </c:pt>
                <c:pt idx="309">
                  <c:v>0.49443561208267089</c:v>
                </c:pt>
                <c:pt idx="310">
                  <c:v>0.49602543720190778</c:v>
                </c:pt>
                <c:pt idx="311">
                  <c:v>0.49761526232114467</c:v>
                </c:pt>
                <c:pt idx="312">
                  <c:v>0.49920508744038156</c:v>
                </c:pt>
                <c:pt idx="313">
                  <c:v>0.50079491255961839</c:v>
                </c:pt>
                <c:pt idx="314">
                  <c:v>0.50238473767885528</c:v>
                </c:pt>
                <c:pt idx="315">
                  <c:v>0.50397456279809216</c:v>
                </c:pt>
                <c:pt idx="316">
                  <c:v>0.50556438791732905</c:v>
                </c:pt>
                <c:pt idx="317">
                  <c:v>0.50715421303656594</c:v>
                </c:pt>
                <c:pt idx="318">
                  <c:v>0.50874403815580282</c:v>
                </c:pt>
                <c:pt idx="319">
                  <c:v>0.51033386327503971</c:v>
                </c:pt>
                <c:pt idx="320">
                  <c:v>0.5119236883942766</c:v>
                </c:pt>
                <c:pt idx="321">
                  <c:v>0.51351351351351349</c:v>
                </c:pt>
                <c:pt idx="322">
                  <c:v>0.51510333863275037</c:v>
                </c:pt>
                <c:pt idx="323">
                  <c:v>0.51669316375198726</c:v>
                </c:pt>
                <c:pt idx="324">
                  <c:v>0.51828298887122415</c:v>
                </c:pt>
                <c:pt idx="325">
                  <c:v>0.51987281399046104</c:v>
                </c:pt>
                <c:pt idx="326">
                  <c:v>0.52146263910969792</c:v>
                </c:pt>
                <c:pt idx="327">
                  <c:v>0.52305246422893481</c:v>
                </c:pt>
                <c:pt idx="328">
                  <c:v>0.5246422893481717</c:v>
                </c:pt>
                <c:pt idx="329">
                  <c:v>0.52623211446740858</c:v>
                </c:pt>
                <c:pt idx="330">
                  <c:v>0.52782193958664547</c:v>
                </c:pt>
                <c:pt idx="331">
                  <c:v>0.52941176470588236</c:v>
                </c:pt>
                <c:pt idx="332">
                  <c:v>0.53100158982511925</c:v>
                </c:pt>
                <c:pt idx="333">
                  <c:v>0.53259141494435613</c:v>
                </c:pt>
                <c:pt idx="334">
                  <c:v>0.53418124006359302</c:v>
                </c:pt>
                <c:pt idx="335">
                  <c:v>0.53577106518282991</c:v>
                </c:pt>
                <c:pt idx="336">
                  <c:v>0.5373608903020668</c:v>
                </c:pt>
                <c:pt idx="337">
                  <c:v>0.53895071542130368</c:v>
                </c:pt>
                <c:pt idx="338">
                  <c:v>0.54054054054054057</c:v>
                </c:pt>
                <c:pt idx="339">
                  <c:v>0.54213036565977746</c:v>
                </c:pt>
                <c:pt idx="340">
                  <c:v>0.54372019077901435</c:v>
                </c:pt>
                <c:pt idx="341">
                  <c:v>0.54531001589825123</c:v>
                </c:pt>
                <c:pt idx="342">
                  <c:v>0.54689984101748812</c:v>
                </c:pt>
                <c:pt idx="343">
                  <c:v>0.54848966613672501</c:v>
                </c:pt>
                <c:pt idx="344">
                  <c:v>0.55007949125596189</c:v>
                </c:pt>
                <c:pt idx="345">
                  <c:v>0.55166931637519878</c:v>
                </c:pt>
                <c:pt idx="346">
                  <c:v>0.55325914149443556</c:v>
                </c:pt>
                <c:pt idx="347">
                  <c:v>0.55484896661367245</c:v>
                </c:pt>
                <c:pt idx="348">
                  <c:v>0.55643879173290933</c:v>
                </c:pt>
                <c:pt idx="349">
                  <c:v>0.55802861685214622</c:v>
                </c:pt>
                <c:pt idx="350">
                  <c:v>0.55961844197138311</c:v>
                </c:pt>
                <c:pt idx="351">
                  <c:v>0.56120826709061999</c:v>
                </c:pt>
                <c:pt idx="352">
                  <c:v>0.56279809220985688</c:v>
                </c:pt>
                <c:pt idx="353">
                  <c:v>0.56438791732909377</c:v>
                </c:pt>
                <c:pt idx="354">
                  <c:v>0.56597774244833066</c:v>
                </c:pt>
                <c:pt idx="355">
                  <c:v>0.56756756756756754</c:v>
                </c:pt>
                <c:pt idx="356">
                  <c:v>0.56915739268680443</c:v>
                </c:pt>
                <c:pt idx="357">
                  <c:v>0.57074721780604132</c:v>
                </c:pt>
                <c:pt idx="358">
                  <c:v>0.57233704292527821</c:v>
                </c:pt>
                <c:pt idx="359">
                  <c:v>0.57392686804451509</c:v>
                </c:pt>
                <c:pt idx="360">
                  <c:v>0.57551669316375198</c:v>
                </c:pt>
                <c:pt idx="361">
                  <c:v>0.57710651828298887</c:v>
                </c:pt>
                <c:pt idx="362">
                  <c:v>0.57869634340222575</c:v>
                </c:pt>
                <c:pt idx="363">
                  <c:v>0.58028616852146264</c:v>
                </c:pt>
                <c:pt idx="364">
                  <c:v>0.58187599364069953</c:v>
                </c:pt>
                <c:pt idx="365">
                  <c:v>0.58346581875993642</c:v>
                </c:pt>
                <c:pt idx="366">
                  <c:v>0.5850556438791733</c:v>
                </c:pt>
                <c:pt idx="367">
                  <c:v>0.58664546899841019</c:v>
                </c:pt>
                <c:pt idx="368">
                  <c:v>0.58823529411764708</c:v>
                </c:pt>
                <c:pt idx="369">
                  <c:v>0.58982511923688397</c:v>
                </c:pt>
                <c:pt idx="370">
                  <c:v>0.59141494435612085</c:v>
                </c:pt>
                <c:pt idx="371">
                  <c:v>0.59300476947535774</c:v>
                </c:pt>
                <c:pt idx="372">
                  <c:v>0.59459459459459463</c:v>
                </c:pt>
                <c:pt idx="373">
                  <c:v>0.59618441971383151</c:v>
                </c:pt>
                <c:pt idx="374">
                  <c:v>0.5977742448330684</c:v>
                </c:pt>
                <c:pt idx="375">
                  <c:v>0.59936406995230529</c:v>
                </c:pt>
                <c:pt idx="376">
                  <c:v>0.60095389507154218</c:v>
                </c:pt>
                <c:pt idx="377">
                  <c:v>0.60254372019077906</c:v>
                </c:pt>
                <c:pt idx="378">
                  <c:v>0.60413354531001595</c:v>
                </c:pt>
                <c:pt idx="379">
                  <c:v>0.60572337042925273</c:v>
                </c:pt>
                <c:pt idx="380">
                  <c:v>0.60731319554848961</c:v>
                </c:pt>
                <c:pt idx="381">
                  <c:v>0.6089030206677265</c:v>
                </c:pt>
                <c:pt idx="382">
                  <c:v>0.61049284578696339</c:v>
                </c:pt>
                <c:pt idx="383">
                  <c:v>0.61208267090620028</c:v>
                </c:pt>
                <c:pt idx="384">
                  <c:v>0.61367249602543716</c:v>
                </c:pt>
                <c:pt idx="385">
                  <c:v>0.61526232114467405</c:v>
                </c:pt>
                <c:pt idx="386">
                  <c:v>0.61685214626391094</c:v>
                </c:pt>
                <c:pt idx="387">
                  <c:v>0.61844197138314783</c:v>
                </c:pt>
                <c:pt idx="388">
                  <c:v>0.62003179650238471</c:v>
                </c:pt>
                <c:pt idx="389">
                  <c:v>0.6216216216216216</c:v>
                </c:pt>
                <c:pt idx="390">
                  <c:v>0.62321144674085849</c:v>
                </c:pt>
                <c:pt idx="391">
                  <c:v>0.62480127186009538</c:v>
                </c:pt>
                <c:pt idx="392">
                  <c:v>0.62639109697933226</c:v>
                </c:pt>
                <c:pt idx="393">
                  <c:v>0.62798092209856915</c:v>
                </c:pt>
                <c:pt idx="394">
                  <c:v>0.62957074721780604</c:v>
                </c:pt>
                <c:pt idx="395">
                  <c:v>0.63116057233704292</c:v>
                </c:pt>
                <c:pt idx="396">
                  <c:v>0.63275039745627981</c:v>
                </c:pt>
                <c:pt idx="397">
                  <c:v>0.6343402225755167</c:v>
                </c:pt>
                <c:pt idx="398">
                  <c:v>0.63593004769475359</c:v>
                </c:pt>
                <c:pt idx="399">
                  <c:v>0.63751987281399047</c:v>
                </c:pt>
                <c:pt idx="400">
                  <c:v>0.63910969793322736</c:v>
                </c:pt>
                <c:pt idx="401">
                  <c:v>0.64069952305246425</c:v>
                </c:pt>
                <c:pt idx="402">
                  <c:v>0.64228934817170114</c:v>
                </c:pt>
                <c:pt idx="403">
                  <c:v>0.64387917329093802</c:v>
                </c:pt>
                <c:pt idx="404">
                  <c:v>0.64546899841017491</c:v>
                </c:pt>
                <c:pt idx="405">
                  <c:v>0.6470588235294118</c:v>
                </c:pt>
                <c:pt idx="406">
                  <c:v>0.64864864864864868</c:v>
                </c:pt>
                <c:pt idx="407">
                  <c:v>0.65023847376788557</c:v>
                </c:pt>
                <c:pt idx="408">
                  <c:v>0.65182829888712246</c:v>
                </c:pt>
                <c:pt idx="409">
                  <c:v>0.65341812400635935</c:v>
                </c:pt>
                <c:pt idx="410">
                  <c:v>0.65500794912559623</c:v>
                </c:pt>
                <c:pt idx="411">
                  <c:v>0.65659777424483312</c:v>
                </c:pt>
                <c:pt idx="412">
                  <c:v>0.6581875993640699</c:v>
                </c:pt>
                <c:pt idx="413">
                  <c:v>0.65977742448330678</c:v>
                </c:pt>
                <c:pt idx="414">
                  <c:v>0.66136724960254367</c:v>
                </c:pt>
                <c:pt idx="415">
                  <c:v>0.66295707472178056</c:v>
                </c:pt>
                <c:pt idx="416">
                  <c:v>0.66454689984101745</c:v>
                </c:pt>
                <c:pt idx="417">
                  <c:v>0.66613672496025433</c:v>
                </c:pt>
                <c:pt idx="418">
                  <c:v>0.66772655007949122</c:v>
                </c:pt>
                <c:pt idx="419">
                  <c:v>0.66931637519872811</c:v>
                </c:pt>
                <c:pt idx="420">
                  <c:v>0.670906200317965</c:v>
                </c:pt>
                <c:pt idx="421">
                  <c:v>0.67249602543720188</c:v>
                </c:pt>
                <c:pt idx="422">
                  <c:v>0.67408585055643877</c:v>
                </c:pt>
                <c:pt idx="423">
                  <c:v>0.67567567567567566</c:v>
                </c:pt>
                <c:pt idx="424">
                  <c:v>0.67726550079491254</c:v>
                </c:pt>
                <c:pt idx="425">
                  <c:v>0.67885532591414943</c:v>
                </c:pt>
                <c:pt idx="426">
                  <c:v>0.68044515103338632</c:v>
                </c:pt>
                <c:pt idx="427">
                  <c:v>0.68203497615262321</c:v>
                </c:pt>
                <c:pt idx="428">
                  <c:v>0.68362480127186009</c:v>
                </c:pt>
                <c:pt idx="429">
                  <c:v>0.68521462639109698</c:v>
                </c:pt>
                <c:pt idx="430">
                  <c:v>0.68680445151033387</c:v>
                </c:pt>
                <c:pt idx="431">
                  <c:v>0.68839427662957076</c:v>
                </c:pt>
                <c:pt idx="432">
                  <c:v>0.68998410174880764</c:v>
                </c:pt>
                <c:pt idx="433">
                  <c:v>0.69157392686804453</c:v>
                </c:pt>
                <c:pt idx="434">
                  <c:v>0.69316375198728142</c:v>
                </c:pt>
                <c:pt idx="435">
                  <c:v>0.69475357710651831</c:v>
                </c:pt>
                <c:pt idx="436">
                  <c:v>0.69634340222575519</c:v>
                </c:pt>
                <c:pt idx="437">
                  <c:v>0.69793322734499208</c:v>
                </c:pt>
                <c:pt idx="438">
                  <c:v>0.69952305246422897</c:v>
                </c:pt>
                <c:pt idx="439">
                  <c:v>0.70111287758346585</c:v>
                </c:pt>
                <c:pt idx="440">
                  <c:v>0.70270270270270274</c:v>
                </c:pt>
                <c:pt idx="441">
                  <c:v>0.70429252782193963</c:v>
                </c:pt>
                <c:pt idx="442">
                  <c:v>0.70588235294117652</c:v>
                </c:pt>
                <c:pt idx="443">
                  <c:v>0.7074721780604134</c:v>
                </c:pt>
                <c:pt idx="444">
                  <c:v>0.70906200317965029</c:v>
                </c:pt>
                <c:pt idx="445">
                  <c:v>0.71065182829888707</c:v>
                </c:pt>
                <c:pt idx="446">
                  <c:v>0.71224165341812395</c:v>
                </c:pt>
                <c:pt idx="447">
                  <c:v>0.71383147853736084</c:v>
                </c:pt>
                <c:pt idx="448">
                  <c:v>0.71542130365659773</c:v>
                </c:pt>
                <c:pt idx="449">
                  <c:v>0.71701112877583462</c:v>
                </c:pt>
                <c:pt idx="450">
                  <c:v>0.7186009538950715</c:v>
                </c:pt>
                <c:pt idx="451">
                  <c:v>0.72019077901430839</c:v>
                </c:pt>
                <c:pt idx="452">
                  <c:v>0.72178060413354528</c:v>
                </c:pt>
                <c:pt idx="453">
                  <c:v>0.72337042925278217</c:v>
                </c:pt>
                <c:pt idx="454">
                  <c:v>0.72496025437201905</c:v>
                </c:pt>
                <c:pt idx="455">
                  <c:v>0.72655007949125594</c:v>
                </c:pt>
                <c:pt idx="456">
                  <c:v>0.72813990461049283</c:v>
                </c:pt>
                <c:pt idx="457">
                  <c:v>0.72972972972972971</c:v>
                </c:pt>
                <c:pt idx="458">
                  <c:v>0.7313195548489666</c:v>
                </c:pt>
                <c:pt idx="459">
                  <c:v>0.73290937996820349</c:v>
                </c:pt>
                <c:pt idx="460">
                  <c:v>0.73449920508744038</c:v>
                </c:pt>
                <c:pt idx="461">
                  <c:v>0.73608903020667726</c:v>
                </c:pt>
                <c:pt idx="462">
                  <c:v>0.73767885532591415</c:v>
                </c:pt>
                <c:pt idx="463">
                  <c:v>0.73926868044515104</c:v>
                </c:pt>
                <c:pt idx="464">
                  <c:v>0.74085850556438793</c:v>
                </c:pt>
                <c:pt idx="465">
                  <c:v>0.74244833068362481</c:v>
                </c:pt>
                <c:pt idx="466">
                  <c:v>0.7440381558028617</c:v>
                </c:pt>
                <c:pt idx="467">
                  <c:v>0.74562798092209859</c:v>
                </c:pt>
                <c:pt idx="468">
                  <c:v>0.74721780604133547</c:v>
                </c:pt>
                <c:pt idx="469">
                  <c:v>0.74880763116057236</c:v>
                </c:pt>
                <c:pt idx="470">
                  <c:v>0.75039745627980925</c:v>
                </c:pt>
                <c:pt idx="471">
                  <c:v>0.75198728139904614</c:v>
                </c:pt>
                <c:pt idx="472">
                  <c:v>0.75357710651828302</c:v>
                </c:pt>
                <c:pt idx="473">
                  <c:v>0.75516693163751991</c:v>
                </c:pt>
                <c:pt idx="474">
                  <c:v>0.7567567567567568</c:v>
                </c:pt>
                <c:pt idx="475">
                  <c:v>0.75834658187599369</c:v>
                </c:pt>
                <c:pt idx="476">
                  <c:v>0.75993640699523057</c:v>
                </c:pt>
                <c:pt idx="477">
                  <c:v>0.76152623211446746</c:v>
                </c:pt>
                <c:pt idx="478">
                  <c:v>0.76311605723370435</c:v>
                </c:pt>
                <c:pt idx="479">
                  <c:v>0.76470588235294112</c:v>
                </c:pt>
                <c:pt idx="480">
                  <c:v>0.76629570747217801</c:v>
                </c:pt>
                <c:pt idx="481">
                  <c:v>0.7678855325914149</c:v>
                </c:pt>
                <c:pt idx="482">
                  <c:v>0.76947535771065179</c:v>
                </c:pt>
                <c:pt idx="483">
                  <c:v>0.77106518282988867</c:v>
                </c:pt>
                <c:pt idx="484">
                  <c:v>0.77265500794912556</c:v>
                </c:pt>
                <c:pt idx="485">
                  <c:v>0.77424483306836245</c:v>
                </c:pt>
                <c:pt idx="486">
                  <c:v>0.77583465818759934</c:v>
                </c:pt>
                <c:pt idx="487">
                  <c:v>0.77742448330683622</c:v>
                </c:pt>
                <c:pt idx="488">
                  <c:v>0.77901430842607311</c:v>
                </c:pt>
                <c:pt idx="489">
                  <c:v>0.78060413354531</c:v>
                </c:pt>
                <c:pt idx="490">
                  <c:v>0.78219395866454688</c:v>
                </c:pt>
                <c:pt idx="491">
                  <c:v>0.78378378378378377</c:v>
                </c:pt>
                <c:pt idx="492">
                  <c:v>0.78537360890302066</c:v>
                </c:pt>
                <c:pt idx="493">
                  <c:v>0.78696343402225755</c:v>
                </c:pt>
                <c:pt idx="494">
                  <c:v>0.78855325914149443</c:v>
                </c:pt>
                <c:pt idx="495">
                  <c:v>0.79014308426073132</c:v>
                </c:pt>
                <c:pt idx="496">
                  <c:v>0.79173290937996821</c:v>
                </c:pt>
                <c:pt idx="497">
                  <c:v>0.7933227344992051</c:v>
                </c:pt>
                <c:pt idx="498">
                  <c:v>0.79491255961844198</c:v>
                </c:pt>
                <c:pt idx="499">
                  <c:v>0.79650238473767887</c:v>
                </c:pt>
                <c:pt idx="500">
                  <c:v>0.79809220985691576</c:v>
                </c:pt>
                <c:pt idx="501">
                  <c:v>0.79968203497615264</c:v>
                </c:pt>
                <c:pt idx="502">
                  <c:v>0.80127186009538953</c:v>
                </c:pt>
                <c:pt idx="503">
                  <c:v>0.80286168521462642</c:v>
                </c:pt>
                <c:pt idx="504">
                  <c:v>0.80445151033386331</c:v>
                </c:pt>
                <c:pt idx="505">
                  <c:v>0.80604133545310019</c:v>
                </c:pt>
                <c:pt idx="506">
                  <c:v>0.80763116057233708</c:v>
                </c:pt>
                <c:pt idx="507">
                  <c:v>0.80922098569157397</c:v>
                </c:pt>
                <c:pt idx="508">
                  <c:v>0.81081081081081086</c:v>
                </c:pt>
                <c:pt idx="509">
                  <c:v>0.81240063593004774</c:v>
                </c:pt>
                <c:pt idx="510">
                  <c:v>0.81399046104928463</c:v>
                </c:pt>
                <c:pt idx="511">
                  <c:v>0.81558028616852152</c:v>
                </c:pt>
                <c:pt idx="512">
                  <c:v>0.81717011128775829</c:v>
                </c:pt>
                <c:pt idx="513">
                  <c:v>0.81875993640699518</c:v>
                </c:pt>
                <c:pt idx="514">
                  <c:v>0.82034976152623207</c:v>
                </c:pt>
                <c:pt idx="515">
                  <c:v>0.82193958664546896</c:v>
                </c:pt>
                <c:pt idx="516">
                  <c:v>0.82352941176470584</c:v>
                </c:pt>
                <c:pt idx="517">
                  <c:v>0.82511923688394273</c:v>
                </c:pt>
                <c:pt idx="518">
                  <c:v>0.82670906200317962</c:v>
                </c:pt>
                <c:pt idx="519">
                  <c:v>0.82829888712241651</c:v>
                </c:pt>
                <c:pt idx="520">
                  <c:v>0.82988871224165339</c:v>
                </c:pt>
                <c:pt idx="521">
                  <c:v>0.83147853736089028</c:v>
                </c:pt>
                <c:pt idx="522">
                  <c:v>0.83306836248012717</c:v>
                </c:pt>
                <c:pt idx="523">
                  <c:v>0.83465818759936405</c:v>
                </c:pt>
                <c:pt idx="524">
                  <c:v>0.83624801271860094</c:v>
                </c:pt>
                <c:pt idx="525">
                  <c:v>0.83783783783783783</c:v>
                </c:pt>
                <c:pt idx="526">
                  <c:v>0.83942766295707472</c:v>
                </c:pt>
                <c:pt idx="527">
                  <c:v>0.8410174880763116</c:v>
                </c:pt>
                <c:pt idx="528">
                  <c:v>0.84260731319554849</c:v>
                </c:pt>
                <c:pt idx="529">
                  <c:v>0.84419713831478538</c:v>
                </c:pt>
                <c:pt idx="530">
                  <c:v>0.84578696343402227</c:v>
                </c:pt>
                <c:pt idx="531">
                  <c:v>0.84737678855325915</c:v>
                </c:pt>
                <c:pt idx="532">
                  <c:v>0.84896661367249604</c:v>
                </c:pt>
                <c:pt idx="533">
                  <c:v>0.85055643879173293</c:v>
                </c:pt>
                <c:pt idx="534">
                  <c:v>0.85214626391096981</c:v>
                </c:pt>
                <c:pt idx="535">
                  <c:v>0.8537360890302067</c:v>
                </c:pt>
                <c:pt idx="536">
                  <c:v>0.85532591414944359</c:v>
                </c:pt>
                <c:pt idx="537">
                  <c:v>0.85691573926868048</c:v>
                </c:pt>
                <c:pt idx="538">
                  <c:v>0.85850556438791736</c:v>
                </c:pt>
                <c:pt idx="539">
                  <c:v>0.86009538950715425</c:v>
                </c:pt>
                <c:pt idx="540">
                  <c:v>0.86168521462639114</c:v>
                </c:pt>
                <c:pt idx="541">
                  <c:v>0.86327503974562803</c:v>
                </c:pt>
                <c:pt idx="542">
                  <c:v>0.86486486486486491</c:v>
                </c:pt>
                <c:pt idx="543">
                  <c:v>0.8664546899841018</c:v>
                </c:pt>
                <c:pt idx="544">
                  <c:v>0.86804451510333869</c:v>
                </c:pt>
                <c:pt idx="545">
                  <c:v>0.86963434022257546</c:v>
                </c:pt>
                <c:pt idx="546">
                  <c:v>0.87122416534181235</c:v>
                </c:pt>
                <c:pt idx="547">
                  <c:v>0.87281399046104924</c:v>
                </c:pt>
                <c:pt idx="548">
                  <c:v>0.87440381558028613</c:v>
                </c:pt>
                <c:pt idx="549">
                  <c:v>0.87599364069952301</c:v>
                </c:pt>
                <c:pt idx="550">
                  <c:v>0.8775834658187599</c:v>
                </c:pt>
                <c:pt idx="551">
                  <c:v>0.87917329093799679</c:v>
                </c:pt>
                <c:pt idx="552">
                  <c:v>0.88076311605723367</c:v>
                </c:pt>
                <c:pt idx="553">
                  <c:v>0.88235294117647056</c:v>
                </c:pt>
                <c:pt idx="554">
                  <c:v>0.88394276629570745</c:v>
                </c:pt>
                <c:pt idx="555">
                  <c:v>0.88553259141494434</c:v>
                </c:pt>
                <c:pt idx="556">
                  <c:v>0.88712241653418122</c:v>
                </c:pt>
                <c:pt idx="557">
                  <c:v>0.88871224165341811</c:v>
                </c:pt>
                <c:pt idx="558">
                  <c:v>0.890302066772655</c:v>
                </c:pt>
                <c:pt idx="559">
                  <c:v>0.89189189189189189</c:v>
                </c:pt>
                <c:pt idx="560">
                  <c:v>0.89348171701112877</c:v>
                </c:pt>
                <c:pt idx="561">
                  <c:v>0.89507154213036566</c:v>
                </c:pt>
                <c:pt idx="562">
                  <c:v>0.89666136724960255</c:v>
                </c:pt>
                <c:pt idx="563">
                  <c:v>0.89825119236883944</c:v>
                </c:pt>
                <c:pt idx="564">
                  <c:v>0.89984101748807632</c:v>
                </c:pt>
                <c:pt idx="565">
                  <c:v>0.90143084260731321</c:v>
                </c:pt>
                <c:pt idx="566">
                  <c:v>0.9030206677265501</c:v>
                </c:pt>
                <c:pt idx="567">
                  <c:v>0.90461049284578698</c:v>
                </c:pt>
                <c:pt idx="568">
                  <c:v>0.90620031796502387</c:v>
                </c:pt>
                <c:pt idx="569">
                  <c:v>0.90779014308426076</c:v>
                </c:pt>
                <c:pt idx="570">
                  <c:v>0.90937996820349765</c:v>
                </c:pt>
                <c:pt idx="571">
                  <c:v>0.91096979332273453</c:v>
                </c:pt>
                <c:pt idx="572">
                  <c:v>0.91255961844197142</c:v>
                </c:pt>
                <c:pt idx="573">
                  <c:v>0.91414944356120831</c:v>
                </c:pt>
                <c:pt idx="574">
                  <c:v>0.9157392686804452</c:v>
                </c:pt>
                <c:pt idx="575">
                  <c:v>0.91732909379968208</c:v>
                </c:pt>
                <c:pt idx="576">
                  <c:v>0.91891891891891897</c:v>
                </c:pt>
                <c:pt idx="577">
                  <c:v>0.92050874403815586</c:v>
                </c:pt>
                <c:pt idx="578">
                  <c:v>0.92209856915739263</c:v>
                </c:pt>
                <c:pt idx="579">
                  <c:v>0.92368839427662952</c:v>
                </c:pt>
                <c:pt idx="580">
                  <c:v>0.92527821939586641</c:v>
                </c:pt>
                <c:pt idx="581">
                  <c:v>0.9268680445151033</c:v>
                </c:pt>
                <c:pt idx="582">
                  <c:v>0.92845786963434018</c:v>
                </c:pt>
                <c:pt idx="583">
                  <c:v>0.93004769475357707</c:v>
                </c:pt>
                <c:pt idx="584">
                  <c:v>0.93163751987281396</c:v>
                </c:pt>
                <c:pt idx="585">
                  <c:v>0.93322734499205084</c:v>
                </c:pt>
                <c:pt idx="586">
                  <c:v>0.93481717011128773</c:v>
                </c:pt>
                <c:pt idx="587">
                  <c:v>0.93640699523052462</c:v>
                </c:pt>
                <c:pt idx="588">
                  <c:v>0.93799682034976151</c:v>
                </c:pt>
                <c:pt idx="589">
                  <c:v>0.93958664546899839</c:v>
                </c:pt>
                <c:pt idx="590">
                  <c:v>0.94117647058823528</c:v>
                </c:pt>
                <c:pt idx="591">
                  <c:v>0.94276629570747217</c:v>
                </c:pt>
                <c:pt idx="592">
                  <c:v>0.94435612082670906</c:v>
                </c:pt>
                <c:pt idx="593">
                  <c:v>0.94594594594594594</c:v>
                </c:pt>
                <c:pt idx="594">
                  <c:v>0.94753577106518283</c:v>
                </c:pt>
                <c:pt idx="595">
                  <c:v>0.94912559618441972</c:v>
                </c:pt>
                <c:pt idx="596">
                  <c:v>0.9507154213036566</c:v>
                </c:pt>
                <c:pt idx="597">
                  <c:v>0.95230524642289349</c:v>
                </c:pt>
                <c:pt idx="598">
                  <c:v>0.95389507154213038</c:v>
                </c:pt>
                <c:pt idx="599">
                  <c:v>0.95548489666136727</c:v>
                </c:pt>
                <c:pt idx="600">
                  <c:v>0.95707472178060415</c:v>
                </c:pt>
                <c:pt idx="601">
                  <c:v>0.95866454689984104</c:v>
                </c:pt>
                <c:pt idx="602">
                  <c:v>0.96025437201907793</c:v>
                </c:pt>
                <c:pt idx="603">
                  <c:v>0.96184419713831482</c:v>
                </c:pt>
                <c:pt idx="604">
                  <c:v>0.9634340222575517</c:v>
                </c:pt>
                <c:pt idx="605">
                  <c:v>0.96502384737678859</c:v>
                </c:pt>
                <c:pt idx="606">
                  <c:v>0.96661367249602548</c:v>
                </c:pt>
                <c:pt idx="607">
                  <c:v>0.96820349761526237</c:v>
                </c:pt>
                <c:pt idx="608">
                  <c:v>0.96979332273449925</c:v>
                </c:pt>
                <c:pt idx="609">
                  <c:v>0.97138314785373614</c:v>
                </c:pt>
                <c:pt idx="610">
                  <c:v>0.97297297297297303</c:v>
                </c:pt>
                <c:pt idx="611">
                  <c:v>0.9745627980922098</c:v>
                </c:pt>
                <c:pt idx="612">
                  <c:v>0.97615262321144669</c:v>
                </c:pt>
                <c:pt idx="613">
                  <c:v>0.97774244833068358</c:v>
                </c:pt>
                <c:pt idx="614">
                  <c:v>0.97933227344992047</c:v>
                </c:pt>
                <c:pt idx="615">
                  <c:v>0.98092209856915735</c:v>
                </c:pt>
                <c:pt idx="616">
                  <c:v>0.98251192368839424</c:v>
                </c:pt>
                <c:pt idx="617">
                  <c:v>0.98410174880763113</c:v>
                </c:pt>
                <c:pt idx="618">
                  <c:v>0.98569157392686801</c:v>
                </c:pt>
                <c:pt idx="619">
                  <c:v>0.9872813990461049</c:v>
                </c:pt>
                <c:pt idx="620">
                  <c:v>0.98887122416534179</c:v>
                </c:pt>
                <c:pt idx="621">
                  <c:v>0.99046104928457868</c:v>
                </c:pt>
                <c:pt idx="622">
                  <c:v>0.99205087440381556</c:v>
                </c:pt>
                <c:pt idx="623">
                  <c:v>0.99364069952305245</c:v>
                </c:pt>
                <c:pt idx="624">
                  <c:v>0.99523052464228934</c:v>
                </c:pt>
                <c:pt idx="625">
                  <c:v>0.99682034976152623</c:v>
                </c:pt>
                <c:pt idx="626">
                  <c:v>0.99841017488076311</c:v>
                </c:pt>
                <c:pt idx="627">
                  <c:v>1</c:v>
                </c:pt>
                <c:pt idx="628">
                  <c:v>1.0015898251192368</c:v>
                </c:pt>
                <c:pt idx="629">
                  <c:v>1.0031796502384738</c:v>
                </c:pt>
                <c:pt idx="630">
                  <c:v>1.0047694753577106</c:v>
                </c:pt>
                <c:pt idx="631">
                  <c:v>1.0063593004769475</c:v>
                </c:pt>
                <c:pt idx="632">
                  <c:v>1.0079491255961843</c:v>
                </c:pt>
                <c:pt idx="633">
                  <c:v>1.0095389507154213</c:v>
                </c:pt>
                <c:pt idx="634">
                  <c:v>1.0111287758346581</c:v>
                </c:pt>
                <c:pt idx="635">
                  <c:v>1.0127186009538951</c:v>
                </c:pt>
                <c:pt idx="636">
                  <c:v>1.0143084260731319</c:v>
                </c:pt>
                <c:pt idx="637">
                  <c:v>1.0158982511923689</c:v>
                </c:pt>
                <c:pt idx="638">
                  <c:v>1.0174880763116056</c:v>
                </c:pt>
                <c:pt idx="639">
                  <c:v>1.0190779014308426</c:v>
                </c:pt>
                <c:pt idx="640">
                  <c:v>1.0206677265500794</c:v>
                </c:pt>
                <c:pt idx="641">
                  <c:v>1.0222575516693164</c:v>
                </c:pt>
                <c:pt idx="642">
                  <c:v>1.0238473767885532</c:v>
                </c:pt>
                <c:pt idx="643">
                  <c:v>1.0254372019077902</c:v>
                </c:pt>
                <c:pt idx="644">
                  <c:v>1.027027027027027</c:v>
                </c:pt>
                <c:pt idx="645">
                  <c:v>1.028616852146264</c:v>
                </c:pt>
                <c:pt idx="646">
                  <c:v>1.0302066772655007</c:v>
                </c:pt>
                <c:pt idx="647">
                  <c:v>1.0317965023847377</c:v>
                </c:pt>
                <c:pt idx="648">
                  <c:v>1.0333863275039745</c:v>
                </c:pt>
                <c:pt idx="649">
                  <c:v>1.0349761526232115</c:v>
                </c:pt>
                <c:pt idx="650">
                  <c:v>1.0365659777424483</c:v>
                </c:pt>
                <c:pt idx="651">
                  <c:v>1.0381558028616853</c:v>
                </c:pt>
                <c:pt idx="652">
                  <c:v>1.0397456279809221</c:v>
                </c:pt>
                <c:pt idx="653">
                  <c:v>1.0413354531001591</c:v>
                </c:pt>
                <c:pt idx="654">
                  <c:v>1.0429252782193958</c:v>
                </c:pt>
                <c:pt idx="655">
                  <c:v>1.0445151033386328</c:v>
                </c:pt>
                <c:pt idx="656">
                  <c:v>1.0461049284578696</c:v>
                </c:pt>
                <c:pt idx="657">
                  <c:v>1.0476947535771066</c:v>
                </c:pt>
                <c:pt idx="658">
                  <c:v>1.0492845786963434</c:v>
                </c:pt>
                <c:pt idx="659">
                  <c:v>1.0508744038155804</c:v>
                </c:pt>
                <c:pt idx="660">
                  <c:v>1.0524642289348172</c:v>
                </c:pt>
                <c:pt idx="661">
                  <c:v>1.0540540540540539</c:v>
                </c:pt>
                <c:pt idx="662">
                  <c:v>1.0556438791732909</c:v>
                </c:pt>
                <c:pt idx="663">
                  <c:v>1.0572337042925277</c:v>
                </c:pt>
                <c:pt idx="664">
                  <c:v>1.0588235294117647</c:v>
                </c:pt>
                <c:pt idx="665">
                  <c:v>1.0604133545310015</c:v>
                </c:pt>
                <c:pt idx="666">
                  <c:v>1.0620031796502385</c:v>
                </c:pt>
                <c:pt idx="667">
                  <c:v>1.0635930047694753</c:v>
                </c:pt>
                <c:pt idx="668">
                  <c:v>1.0651828298887123</c:v>
                </c:pt>
                <c:pt idx="669">
                  <c:v>1.066772655007949</c:v>
                </c:pt>
                <c:pt idx="670">
                  <c:v>1.068362480127186</c:v>
                </c:pt>
                <c:pt idx="671">
                  <c:v>1.0699523052464228</c:v>
                </c:pt>
                <c:pt idx="672">
                  <c:v>1.0715421303656598</c:v>
                </c:pt>
                <c:pt idx="673">
                  <c:v>1.0731319554848966</c:v>
                </c:pt>
                <c:pt idx="674">
                  <c:v>1.0747217806041336</c:v>
                </c:pt>
                <c:pt idx="675">
                  <c:v>1.0763116057233704</c:v>
                </c:pt>
                <c:pt idx="676">
                  <c:v>1.0779014308426074</c:v>
                </c:pt>
                <c:pt idx="677">
                  <c:v>1.0794912559618441</c:v>
                </c:pt>
                <c:pt idx="678">
                  <c:v>1.0810810810810811</c:v>
                </c:pt>
                <c:pt idx="679">
                  <c:v>1.0826709062003179</c:v>
                </c:pt>
                <c:pt idx="680">
                  <c:v>1.0842607313195549</c:v>
                </c:pt>
                <c:pt idx="681">
                  <c:v>1.0858505564387917</c:v>
                </c:pt>
                <c:pt idx="682">
                  <c:v>1.0874403815580287</c:v>
                </c:pt>
                <c:pt idx="683">
                  <c:v>1.0890302066772655</c:v>
                </c:pt>
                <c:pt idx="684">
                  <c:v>1.0906200317965025</c:v>
                </c:pt>
                <c:pt idx="685">
                  <c:v>1.0922098569157392</c:v>
                </c:pt>
                <c:pt idx="686">
                  <c:v>1.0937996820349762</c:v>
                </c:pt>
                <c:pt idx="687">
                  <c:v>1.095389507154213</c:v>
                </c:pt>
                <c:pt idx="688">
                  <c:v>1.09697933227345</c:v>
                </c:pt>
                <c:pt idx="689">
                  <c:v>1.0985691573926868</c:v>
                </c:pt>
                <c:pt idx="690">
                  <c:v>1.1001589825119238</c:v>
                </c:pt>
                <c:pt idx="691">
                  <c:v>1.1017488076311606</c:v>
                </c:pt>
                <c:pt idx="692">
                  <c:v>1.1033386327503976</c:v>
                </c:pt>
                <c:pt idx="693">
                  <c:v>1.1049284578696343</c:v>
                </c:pt>
                <c:pt idx="694">
                  <c:v>1.1065182829888711</c:v>
                </c:pt>
                <c:pt idx="695">
                  <c:v>1.1081081081081081</c:v>
                </c:pt>
                <c:pt idx="696">
                  <c:v>1.1096979332273449</c:v>
                </c:pt>
                <c:pt idx="697">
                  <c:v>1.1112877583465819</c:v>
                </c:pt>
                <c:pt idx="698">
                  <c:v>1.1128775834658187</c:v>
                </c:pt>
                <c:pt idx="699">
                  <c:v>1.1144674085850557</c:v>
                </c:pt>
                <c:pt idx="700">
                  <c:v>1.1160572337042924</c:v>
                </c:pt>
                <c:pt idx="701">
                  <c:v>1.1176470588235294</c:v>
                </c:pt>
                <c:pt idx="702">
                  <c:v>1.1192368839427662</c:v>
                </c:pt>
                <c:pt idx="703">
                  <c:v>1.1208267090620032</c:v>
                </c:pt>
                <c:pt idx="704">
                  <c:v>1.12241653418124</c:v>
                </c:pt>
                <c:pt idx="705">
                  <c:v>1.124006359300477</c:v>
                </c:pt>
                <c:pt idx="706">
                  <c:v>1.1255961844197138</c:v>
                </c:pt>
                <c:pt idx="707">
                  <c:v>1.1271860095389508</c:v>
                </c:pt>
                <c:pt idx="708">
                  <c:v>1.1287758346581875</c:v>
                </c:pt>
                <c:pt idx="709">
                  <c:v>1.1303656597774245</c:v>
                </c:pt>
                <c:pt idx="710">
                  <c:v>1.1319554848966613</c:v>
                </c:pt>
                <c:pt idx="711">
                  <c:v>1.1335453100158983</c:v>
                </c:pt>
                <c:pt idx="712">
                  <c:v>1.1351351351351351</c:v>
                </c:pt>
                <c:pt idx="713">
                  <c:v>1.1367249602543721</c:v>
                </c:pt>
                <c:pt idx="714">
                  <c:v>1.1383147853736089</c:v>
                </c:pt>
                <c:pt idx="715">
                  <c:v>1.1399046104928459</c:v>
                </c:pt>
                <c:pt idx="716">
                  <c:v>1.1414944356120826</c:v>
                </c:pt>
                <c:pt idx="717">
                  <c:v>1.1430842607313196</c:v>
                </c:pt>
                <c:pt idx="718">
                  <c:v>1.1446740858505564</c:v>
                </c:pt>
                <c:pt idx="719">
                  <c:v>1.1462639109697934</c:v>
                </c:pt>
                <c:pt idx="720">
                  <c:v>1.1478537360890302</c:v>
                </c:pt>
                <c:pt idx="721">
                  <c:v>1.1494435612082672</c:v>
                </c:pt>
                <c:pt idx="722">
                  <c:v>1.151033386327504</c:v>
                </c:pt>
                <c:pt idx="723">
                  <c:v>1.152623211446741</c:v>
                </c:pt>
                <c:pt idx="724">
                  <c:v>1.1542130365659777</c:v>
                </c:pt>
                <c:pt idx="725">
                  <c:v>1.1558028616852147</c:v>
                </c:pt>
                <c:pt idx="726">
                  <c:v>1.1573926868044515</c:v>
                </c:pt>
                <c:pt idx="727">
                  <c:v>1.1589825119236883</c:v>
                </c:pt>
                <c:pt idx="728">
                  <c:v>1.1605723370429253</c:v>
                </c:pt>
                <c:pt idx="729">
                  <c:v>1.1621621621621621</c:v>
                </c:pt>
                <c:pt idx="730">
                  <c:v>1.1637519872813991</c:v>
                </c:pt>
                <c:pt idx="731">
                  <c:v>1.1653418124006358</c:v>
                </c:pt>
                <c:pt idx="732">
                  <c:v>1.1669316375198728</c:v>
                </c:pt>
                <c:pt idx="733">
                  <c:v>1.1685214626391096</c:v>
                </c:pt>
                <c:pt idx="734">
                  <c:v>1.1701112877583466</c:v>
                </c:pt>
                <c:pt idx="735">
                  <c:v>1.1717011128775834</c:v>
                </c:pt>
                <c:pt idx="736">
                  <c:v>1.1732909379968204</c:v>
                </c:pt>
                <c:pt idx="737">
                  <c:v>1.1748807631160572</c:v>
                </c:pt>
                <c:pt idx="738">
                  <c:v>1.1764705882352942</c:v>
                </c:pt>
                <c:pt idx="739">
                  <c:v>1.1780604133545309</c:v>
                </c:pt>
                <c:pt idx="740">
                  <c:v>1.1796502384737679</c:v>
                </c:pt>
                <c:pt idx="741">
                  <c:v>1.1812400635930047</c:v>
                </c:pt>
                <c:pt idx="742">
                  <c:v>1.1828298887122417</c:v>
                </c:pt>
                <c:pt idx="743">
                  <c:v>1.1844197138314785</c:v>
                </c:pt>
                <c:pt idx="744">
                  <c:v>1.1860095389507155</c:v>
                </c:pt>
                <c:pt idx="745">
                  <c:v>1.1875993640699523</c:v>
                </c:pt>
                <c:pt idx="746">
                  <c:v>1.1891891891891893</c:v>
                </c:pt>
                <c:pt idx="747">
                  <c:v>1.190779014308426</c:v>
                </c:pt>
                <c:pt idx="748">
                  <c:v>1.192368839427663</c:v>
                </c:pt>
                <c:pt idx="749">
                  <c:v>1.1939586645468998</c:v>
                </c:pt>
                <c:pt idx="750">
                  <c:v>1.1955484896661368</c:v>
                </c:pt>
                <c:pt idx="751">
                  <c:v>1.1971383147853736</c:v>
                </c:pt>
                <c:pt idx="752">
                  <c:v>1.1987281399046106</c:v>
                </c:pt>
                <c:pt idx="753">
                  <c:v>1.2003179650238474</c:v>
                </c:pt>
                <c:pt idx="754">
                  <c:v>1.2019077901430844</c:v>
                </c:pt>
                <c:pt idx="755">
                  <c:v>1.2034976152623211</c:v>
                </c:pt>
                <c:pt idx="756">
                  <c:v>1.2050874403815581</c:v>
                </c:pt>
                <c:pt idx="757">
                  <c:v>1.2066772655007949</c:v>
                </c:pt>
                <c:pt idx="758">
                  <c:v>1.2082670906200319</c:v>
                </c:pt>
                <c:pt idx="759">
                  <c:v>1.2098569157392687</c:v>
                </c:pt>
                <c:pt idx="760">
                  <c:v>1.2114467408585055</c:v>
                </c:pt>
                <c:pt idx="761">
                  <c:v>1.2130365659777425</c:v>
                </c:pt>
                <c:pt idx="762">
                  <c:v>1.2146263910969792</c:v>
                </c:pt>
                <c:pt idx="763">
                  <c:v>1.2162162162162162</c:v>
                </c:pt>
                <c:pt idx="764">
                  <c:v>1.217806041335453</c:v>
                </c:pt>
                <c:pt idx="765">
                  <c:v>1.21939586645469</c:v>
                </c:pt>
                <c:pt idx="766">
                  <c:v>1.2209856915739268</c:v>
                </c:pt>
                <c:pt idx="767">
                  <c:v>1.2225755166931638</c:v>
                </c:pt>
                <c:pt idx="768">
                  <c:v>1.2241653418124006</c:v>
                </c:pt>
                <c:pt idx="769">
                  <c:v>1.2257551669316376</c:v>
                </c:pt>
                <c:pt idx="770">
                  <c:v>1.2273449920508743</c:v>
                </c:pt>
                <c:pt idx="771">
                  <c:v>1.2289348171701113</c:v>
                </c:pt>
                <c:pt idx="772">
                  <c:v>1.2305246422893481</c:v>
                </c:pt>
                <c:pt idx="773">
                  <c:v>1.2321144674085851</c:v>
                </c:pt>
                <c:pt idx="774">
                  <c:v>1.2337042925278219</c:v>
                </c:pt>
                <c:pt idx="775">
                  <c:v>1.2352941176470589</c:v>
                </c:pt>
                <c:pt idx="776">
                  <c:v>1.2368839427662957</c:v>
                </c:pt>
                <c:pt idx="777">
                  <c:v>1.2384737678855327</c:v>
                </c:pt>
                <c:pt idx="778">
                  <c:v>1.2400635930047694</c:v>
                </c:pt>
                <c:pt idx="779">
                  <c:v>1.2416534181240064</c:v>
                </c:pt>
                <c:pt idx="780">
                  <c:v>1.2432432432432432</c:v>
                </c:pt>
                <c:pt idx="781">
                  <c:v>1.2448330683624802</c:v>
                </c:pt>
                <c:pt idx="782">
                  <c:v>1.246422893481717</c:v>
                </c:pt>
                <c:pt idx="783">
                  <c:v>1.248012718600954</c:v>
                </c:pt>
                <c:pt idx="784">
                  <c:v>1.2496025437201908</c:v>
                </c:pt>
                <c:pt idx="785">
                  <c:v>1.2511923688394277</c:v>
                </c:pt>
                <c:pt idx="786">
                  <c:v>1.2527821939586645</c:v>
                </c:pt>
                <c:pt idx="787">
                  <c:v>1.2543720190779015</c:v>
                </c:pt>
                <c:pt idx="788">
                  <c:v>1.2559618441971383</c:v>
                </c:pt>
                <c:pt idx="789">
                  <c:v>1.2575516693163753</c:v>
                </c:pt>
                <c:pt idx="790">
                  <c:v>1.2591414944356121</c:v>
                </c:pt>
                <c:pt idx="791">
                  <c:v>1.2607313195548491</c:v>
                </c:pt>
                <c:pt idx="792">
                  <c:v>1.2623211446740858</c:v>
                </c:pt>
                <c:pt idx="793">
                  <c:v>1.2639109697933226</c:v>
                </c:pt>
                <c:pt idx="794">
                  <c:v>1.2655007949125596</c:v>
                </c:pt>
                <c:pt idx="795">
                  <c:v>1.2670906200317964</c:v>
                </c:pt>
                <c:pt idx="796">
                  <c:v>1.2686804451510334</c:v>
                </c:pt>
                <c:pt idx="797">
                  <c:v>1.2702702702702702</c:v>
                </c:pt>
                <c:pt idx="798">
                  <c:v>1.2718600953895072</c:v>
                </c:pt>
                <c:pt idx="799">
                  <c:v>1.2734499205087439</c:v>
                </c:pt>
                <c:pt idx="800">
                  <c:v>1.2750397456279809</c:v>
                </c:pt>
                <c:pt idx="801">
                  <c:v>1.2766295707472177</c:v>
                </c:pt>
                <c:pt idx="802">
                  <c:v>1.2782193958664547</c:v>
                </c:pt>
                <c:pt idx="803">
                  <c:v>1.2798092209856915</c:v>
                </c:pt>
                <c:pt idx="804">
                  <c:v>1.2813990461049285</c:v>
                </c:pt>
                <c:pt idx="805">
                  <c:v>1.2829888712241653</c:v>
                </c:pt>
                <c:pt idx="806">
                  <c:v>1.2845786963434023</c:v>
                </c:pt>
                <c:pt idx="807">
                  <c:v>1.286168521462639</c:v>
                </c:pt>
                <c:pt idx="808">
                  <c:v>1.287758346581876</c:v>
                </c:pt>
                <c:pt idx="809">
                  <c:v>1.2893481717011128</c:v>
                </c:pt>
                <c:pt idx="810">
                  <c:v>1.2909379968203498</c:v>
                </c:pt>
                <c:pt idx="811">
                  <c:v>1.2925278219395866</c:v>
                </c:pt>
                <c:pt idx="812">
                  <c:v>1.2941176470588236</c:v>
                </c:pt>
                <c:pt idx="813">
                  <c:v>1.2957074721780604</c:v>
                </c:pt>
                <c:pt idx="814">
                  <c:v>1.2972972972972974</c:v>
                </c:pt>
                <c:pt idx="815">
                  <c:v>1.2988871224165341</c:v>
                </c:pt>
                <c:pt idx="816">
                  <c:v>1.3004769475357711</c:v>
                </c:pt>
                <c:pt idx="817">
                  <c:v>1.3020667726550079</c:v>
                </c:pt>
                <c:pt idx="818">
                  <c:v>1.3036565977742449</c:v>
                </c:pt>
                <c:pt idx="819">
                  <c:v>1.3052464228934817</c:v>
                </c:pt>
                <c:pt idx="820">
                  <c:v>1.3068362480127187</c:v>
                </c:pt>
                <c:pt idx="821">
                  <c:v>1.3084260731319555</c:v>
                </c:pt>
                <c:pt idx="822">
                  <c:v>1.3100158982511925</c:v>
                </c:pt>
                <c:pt idx="823">
                  <c:v>1.3116057233704292</c:v>
                </c:pt>
                <c:pt idx="824">
                  <c:v>1.3131955484896662</c:v>
                </c:pt>
                <c:pt idx="825">
                  <c:v>1.314785373608903</c:v>
                </c:pt>
                <c:pt idx="826">
                  <c:v>1.3163751987281398</c:v>
                </c:pt>
                <c:pt idx="827">
                  <c:v>1.3179650238473768</c:v>
                </c:pt>
                <c:pt idx="828">
                  <c:v>1.3195548489666136</c:v>
                </c:pt>
                <c:pt idx="829">
                  <c:v>1.3211446740858506</c:v>
                </c:pt>
                <c:pt idx="830">
                  <c:v>1.3227344992050873</c:v>
                </c:pt>
                <c:pt idx="831">
                  <c:v>1.3243243243243243</c:v>
                </c:pt>
                <c:pt idx="832">
                  <c:v>1.3259141494435611</c:v>
                </c:pt>
                <c:pt idx="833">
                  <c:v>1.3275039745627981</c:v>
                </c:pt>
                <c:pt idx="834">
                  <c:v>1.3290937996820349</c:v>
                </c:pt>
                <c:pt idx="835">
                  <c:v>1.3306836248012719</c:v>
                </c:pt>
                <c:pt idx="836">
                  <c:v>1.3322734499205087</c:v>
                </c:pt>
                <c:pt idx="837">
                  <c:v>1.3338632750397457</c:v>
                </c:pt>
                <c:pt idx="838">
                  <c:v>1.3354531001589824</c:v>
                </c:pt>
                <c:pt idx="839">
                  <c:v>1.3370429252782194</c:v>
                </c:pt>
                <c:pt idx="840">
                  <c:v>1.3386327503974562</c:v>
                </c:pt>
                <c:pt idx="841">
                  <c:v>1.3402225755166932</c:v>
                </c:pt>
                <c:pt idx="842">
                  <c:v>1.34181240063593</c:v>
                </c:pt>
                <c:pt idx="843">
                  <c:v>1.343402225755167</c:v>
                </c:pt>
                <c:pt idx="844">
                  <c:v>1.3449920508744038</c:v>
                </c:pt>
                <c:pt idx="845">
                  <c:v>1.3465818759936408</c:v>
                </c:pt>
                <c:pt idx="846">
                  <c:v>1.3481717011128775</c:v>
                </c:pt>
                <c:pt idx="847">
                  <c:v>1.3497615262321145</c:v>
                </c:pt>
                <c:pt idx="848">
                  <c:v>1.3513513513513513</c:v>
                </c:pt>
                <c:pt idx="849">
                  <c:v>1.3529411764705883</c:v>
                </c:pt>
                <c:pt idx="850">
                  <c:v>1.3545310015898251</c:v>
                </c:pt>
                <c:pt idx="851">
                  <c:v>1.3561208267090621</c:v>
                </c:pt>
                <c:pt idx="852">
                  <c:v>1.3577106518282989</c:v>
                </c:pt>
                <c:pt idx="853">
                  <c:v>1.3593004769475359</c:v>
                </c:pt>
                <c:pt idx="854">
                  <c:v>1.3608903020667726</c:v>
                </c:pt>
                <c:pt idx="855">
                  <c:v>1.3624801271860096</c:v>
                </c:pt>
                <c:pt idx="856">
                  <c:v>1.3640699523052464</c:v>
                </c:pt>
                <c:pt idx="857">
                  <c:v>1.3656597774244834</c:v>
                </c:pt>
                <c:pt idx="858">
                  <c:v>1.3672496025437202</c:v>
                </c:pt>
                <c:pt idx="859">
                  <c:v>1.368839427662957</c:v>
                </c:pt>
                <c:pt idx="860">
                  <c:v>1.370429252782194</c:v>
                </c:pt>
                <c:pt idx="861">
                  <c:v>1.3720190779014307</c:v>
                </c:pt>
                <c:pt idx="862">
                  <c:v>1.3736089030206677</c:v>
                </c:pt>
                <c:pt idx="863">
                  <c:v>1.3751987281399045</c:v>
                </c:pt>
                <c:pt idx="864">
                  <c:v>1.3767885532591415</c:v>
                </c:pt>
                <c:pt idx="865">
                  <c:v>1.3783783783783783</c:v>
                </c:pt>
                <c:pt idx="866">
                  <c:v>1.3799682034976153</c:v>
                </c:pt>
                <c:pt idx="867">
                  <c:v>1.3815580286168521</c:v>
                </c:pt>
                <c:pt idx="868">
                  <c:v>1.3831478537360891</c:v>
                </c:pt>
                <c:pt idx="869">
                  <c:v>1.3847376788553258</c:v>
                </c:pt>
                <c:pt idx="870">
                  <c:v>1.3863275039745628</c:v>
                </c:pt>
                <c:pt idx="871">
                  <c:v>1.3879173290937996</c:v>
                </c:pt>
                <c:pt idx="872">
                  <c:v>1.3895071542130366</c:v>
                </c:pt>
                <c:pt idx="873">
                  <c:v>1.3910969793322734</c:v>
                </c:pt>
                <c:pt idx="874">
                  <c:v>1.3926868044515104</c:v>
                </c:pt>
                <c:pt idx="875">
                  <c:v>1.3942766295707472</c:v>
                </c:pt>
                <c:pt idx="876">
                  <c:v>1.3958664546899842</c:v>
                </c:pt>
                <c:pt idx="877">
                  <c:v>1.3974562798092209</c:v>
                </c:pt>
                <c:pt idx="878">
                  <c:v>1.3990461049284579</c:v>
                </c:pt>
                <c:pt idx="879">
                  <c:v>1.4006359300476947</c:v>
                </c:pt>
                <c:pt idx="880">
                  <c:v>1.4022257551669317</c:v>
                </c:pt>
                <c:pt idx="881">
                  <c:v>1.4038155802861685</c:v>
                </c:pt>
                <c:pt idx="882">
                  <c:v>1.4054054054054055</c:v>
                </c:pt>
                <c:pt idx="883">
                  <c:v>1.4069952305246423</c:v>
                </c:pt>
                <c:pt idx="884">
                  <c:v>1.4085850556438793</c:v>
                </c:pt>
                <c:pt idx="885">
                  <c:v>1.410174880763116</c:v>
                </c:pt>
                <c:pt idx="886">
                  <c:v>1.411764705882353</c:v>
                </c:pt>
                <c:pt idx="887">
                  <c:v>1.4133545310015898</c:v>
                </c:pt>
                <c:pt idx="888">
                  <c:v>1.4149443561208268</c:v>
                </c:pt>
                <c:pt idx="889">
                  <c:v>1.4165341812400636</c:v>
                </c:pt>
                <c:pt idx="890">
                  <c:v>1.4181240063593006</c:v>
                </c:pt>
                <c:pt idx="891">
                  <c:v>1.4197138314785374</c:v>
                </c:pt>
                <c:pt idx="892">
                  <c:v>1.4213036565977741</c:v>
                </c:pt>
                <c:pt idx="893">
                  <c:v>1.4228934817170111</c:v>
                </c:pt>
                <c:pt idx="894">
                  <c:v>1.4244833068362479</c:v>
                </c:pt>
                <c:pt idx="895">
                  <c:v>1.4260731319554849</c:v>
                </c:pt>
                <c:pt idx="896">
                  <c:v>1.4276629570747217</c:v>
                </c:pt>
                <c:pt idx="897">
                  <c:v>1.4292527821939587</c:v>
                </c:pt>
                <c:pt idx="898">
                  <c:v>1.4308426073131955</c:v>
                </c:pt>
                <c:pt idx="899">
                  <c:v>1.4324324324324325</c:v>
                </c:pt>
                <c:pt idx="900">
                  <c:v>1.4340222575516692</c:v>
                </c:pt>
                <c:pt idx="901">
                  <c:v>1.4356120826709062</c:v>
                </c:pt>
                <c:pt idx="902">
                  <c:v>1.437201907790143</c:v>
                </c:pt>
                <c:pt idx="903">
                  <c:v>1.43879173290938</c:v>
                </c:pt>
                <c:pt idx="904">
                  <c:v>1.4403815580286168</c:v>
                </c:pt>
                <c:pt idx="905">
                  <c:v>1.4419713831478538</c:v>
                </c:pt>
                <c:pt idx="906">
                  <c:v>1.4435612082670906</c:v>
                </c:pt>
                <c:pt idx="907">
                  <c:v>1.4451510333863276</c:v>
                </c:pt>
                <c:pt idx="908">
                  <c:v>1.4467408585055643</c:v>
                </c:pt>
                <c:pt idx="909">
                  <c:v>1.4483306836248013</c:v>
                </c:pt>
                <c:pt idx="910">
                  <c:v>1.4499205087440381</c:v>
                </c:pt>
                <c:pt idx="911">
                  <c:v>1.4515103338632751</c:v>
                </c:pt>
                <c:pt idx="912">
                  <c:v>1.4531001589825119</c:v>
                </c:pt>
                <c:pt idx="913">
                  <c:v>1.4546899841017489</c:v>
                </c:pt>
                <c:pt idx="914">
                  <c:v>1.4562798092209857</c:v>
                </c:pt>
                <c:pt idx="915">
                  <c:v>1.4578696343402227</c:v>
                </c:pt>
                <c:pt idx="916">
                  <c:v>1.4594594594594594</c:v>
                </c:pt>
                <c:pt idx="917">
                  <c:v>1.4610492845786964</c:v>
                </c:pt>
                <c:pt idx="918">
                  <c:v>1.4626391096979332</c:v>
                </c:pt>
                <c:pt idx="919">
                  <c:v>1.4642289348171702</c:v>
                </c:pt>
                <c:pt idx="920">
                  <c:v>1.465818759936407</c:v>
                </c:pt>
                <c:pt idx="921">
                  <c:v>1.467408585055644</c:v>
                </c:pt>
                <c:pt idx="922">
                  <c:v>1.4689984101748808</c:v>
                </c:pt>
                <c:pt idx="923">
                  <c:v>1.4705882352941178</c:v>
                </c:pt>
                <c:pt idx="924">
                  <c:v>1.4721780604133545</c:v>
                </c:pt>
                <c:pt idx="925">
                  <c:v>1.4737678855325913</c:v>
                </c:pt>
                <c:pt idx="926">
                  <c:v>1.4753577106518283</c:v>
                </c:pt>
                <c:pt idx="927">
                  <c:v>1.4769475357710651</c:v>
                </c:pt>
                <c:pt idx="928">
                  <c:v>1.4785373608903021</c:v>
                </c:pt>
                <c:pt idx="929">
                  <c:v>1.4801271860095389</c:v>
                </c:pt>
                <c:pt idx="930">
                  <c:v>1.4817170111287759</c:v>
                </c:pt>
                <c:pt idx="931">
                  <c:v>1.4833068362480126</c:v>
                </c:pt>
                <c:pt idx="932">
                  <c:v>1.4848966613672496</c:v>
                </c:pt>
                <c:pt idx="933">
                  <c:v>1.4864864864864864</c:v>
                </c:pt>
                <c:pt idx="934">
                  <c:v>1.4880763116057234</c:v>
                </c:pt>
                <c:pt idx="935">
                  <c:v>1.4896661367249602</c:v>
                </c:pt>
                <c:pt idx="936">
                  <c:v>1.4912559618441972</c:v>
                </c:pt>
                <c:pt idx="937">
                  <c:v>1.492845786963434</c:v>
                </c:pt>
                <c:pt idx="938">
                  <c:v>1.4944356120826709</c:v>
                </c:pt>
                <c:pt idx="939">
                  <c:v>1.4960254372019077</c:v>
                </c:pt>
              </c:numCache>
            </c:numRef>
          </c:xVal>
          <c:yVal>
            <c:numRef>
              <c:f>Sheet1!$I$87:$I$1026</c:f>
              <c:numCache>
                <c:formatCode>General</c:formatCode>
                <c:ptCount val="940"/>
                <c:pt idx="0">
                  <c:v>0.31453956533907046</c:v>
                </c:pt>
                <c:pt idx="1">
                  <c:v>0.34099281516354746</c:v>
                </c:pt>
                <c:pt idx="2">
                  <c:v>0.37578600581938665</c:v>
                </c:pt>
                <c:pt idx="3">
                  <c:v>0.3855267960872667</c:v>
                </c:pt>
                <c:pt idx="4">
                  <c:v>0.41336460640132527</c:v>
                </c:pt>
                <c:pt idx="5">
                  <c:v>0.42031998674310589</c:v>
                </c:pt>
                <c:pt idx="6">
                  <c:v>0.44815779705716446</c:v>
                </c:pt>
                <c:pt idx="7">
                  <c:v>0.4634694071772435</c:v>
                </c:pt>
                <c:pt idx="8">
                  <c:v>0.50243256824876381</c:v>
                </c:pt>
                <c:pt idx="9">
                  <c:v>0.52886952912630447</c:v>
                </c:pt>
                <c:pt idx="10">
                  <c:v>0.56644812970824321</c:v>
                </c:pt>
                <c:pt idx="11">
                  <c:v>0.60542757972669969</c:v>
                </c:pt>
                <c:pt idx="12">
                  <c:v>0.61238296006848025</c:v>
                </c:pt>
                <c:pt idx="13">
                  <c:v>0.63186454060424047</c:v>
                </c:pt>
                <c:pt idx="14">
                  <c:v>0.61376752055806194</c:v>
                </c:pt>
                <c:pt idx="15">
                  <c:v>0.63047998011465878</c:v>
                </c:pt>
                <c:pt idx="16">
                  <c:v>0.61933834041026092</c:v>
                </c:pt>
                <c:pt idx="17">
                  <c:v>0.62352459977287822</c:v>
                </c:pt>
                <c:pt idx="18">
                  <c:v>0.63743536045643945</c:v>
                </c:pt>
                <c:pt idx="19">
                  <c:v>0.65553238050261797</c:v>
                </c:pt>
                <c:pt idx="20">
                  <c:v>0.69032557115845705</c:v>
                </c:pt>
                <c:pt idx="21">
                  <c:v>0.68058478089057706</c:v>
                </c:pt>
                <c:pt idx="22">
                  <c:v>0.69868180093675558</c:v>
                </c:pt>
                <c:pt idx="23">
                  <c:v>0.68475475130625818</c:v>
                </c:pt>
                <c:pt idx="24">
                  <c:v>0.69589639101065603</c:v>
                </c:pt>
                <c:pt idx="25">
                  <c:v>0.76129651295971712</c:v>
                </c:pt>
                <c:pt idx="26">
                  <c:v>0.72233335188819681</c:v>
                </c:pt>
                <c:pt idx="27">
                  <c:v>0.70980715169421726</c:v>
                </c:pt>
                <c:pt idx="28">
                  <c:v>0.72511876181429624</c:v>
                </c:pt>
                <c:pt idx="29">
                  <c:v>0.757126542544036</c:v>
                </c:pt>
                <c:pt idx="30">
                  <c:v>0.757126542544036</c:v>
                </c:pt>
                <c:pt idx="31">
                  <c:v>0.72373420132471467</c:v>
                </c:pt>
                <c:pt idx="32">
                  <c:v>0.74321578186047477</c:v>
                </c:pt>
                <c:pt idx="33">
                  <c:v>0.76129651295971712</c:v>
                </c:pt>
                <c:pt idx="34">
                  <c:v>0.77522356259021452</c:v>
                </c:pt>
                <c:pt idx="35">
                  <c:v>0.79470514312597462</c:v>
                </c:pt>
                <c:pt idx="36">
                  <c:v>0.75574198205445431</c:v>
                </c:pt>
                <c:pt idx="37">
                  <c:v>0.81280216317215315</c:v>
                </c:pt>
                <c:pt idx="38">
                  <c:v>0.77243815266411497</c:v>
                </c:pt>
                <c:pt idx="39">
                  <c:v>0.78913432327377564</c:v>
                </c:pt>
                <c:pt idx="40">
                  <c:v>0.77800897251631396</c:v>
                </c:pt>
                <c:pt idx="41">
                  <c:v>0.76548277232233441</c:v>
                </c:pt>
                <c:pt idx="42">
                  <c:v>0.76965274273801554</c:v>
                </c:pt>
                <c:pt idx="43">
                  <c:v>0.77243815266411497</c:v>
                </c:pt>
                <c:pt idx="44">
                  <c:v>0.79887511354165575</c:v>
                </c:pt>
                <c:pt idx="45">
                  <c:v>0.78217894293199508</c:v>
                </c:pt>
                <c:pt idx="46">
                  <c:v>0.79749055305207417</c:v>
                </c:pt>
                <c:pt idx="47">
                  <c:v>0.757126542544036</c:v>
                </c:pt>
                <c:pt idx="48">
                  <c:v>0.7863489133476762</c:v>
                </c:pt>
                <c:pt idx="49">
                  <c:v>0.79610599256249248</c:v>
                </c:pt>
                <c:pt idx="50">
                  <c:v>0.81697213358783427</c:v>
                </c:pt>
                <c:pt idx="51">
                  <c:v>0.79887511354165575</c:v>
                </c:pt>
                <c:pt idx="52">
                  <c:v>0.80166052346775518</c:v>
                </c:pt>
                <c:pt idx="53">
                  <c:v>0.84063997348621178</c:v>
                </c:pt>
                <c:pt idx="54">
                  <c:v>0.79887511354165575</c:v>
                </c:pt>
                <c:pt idx="55">
                  <c:v>0.82949833378181381</c:v>
                </c:pt>
                <c:pt idx="56">
                  <c:v>0.80166052346775518</c:v>
                </c:pt>
                <c:pt idx="57">
                  <c:v>0.80444593339385473</c:v>
                </c:pt>
                <c:pt idx="58">
                  <c:v>0.80444593339385473</c:v>
                </c:pt>
                <c:pt idx="59">
                  <c:v>0.78357979236851294</c:v>
                </c:pt>
                <c:pt idx="60">
                  <c:v>0.82392751392961483</c:v>
                </c:pt>
                <c:pt idx="61">
                  <c:v>0.82811377329223224</c:v>
                </c:pt>
                <c:pt idx="62">
                  <c:v>0.8587369935323903</c:v>
                </c:pt>
                <c:pt idx="63">
                  <c:v>0.82949833378181381</c:v>
                </c:pt>
                <c:pt idx="64">
                  <c:v>0.84063997348621178</c:v>
                </c:pt>
                <c:pt idx="65">
                  <c:v>0.85176532424367346</c:v>
                </c:pt>
                <c:pt idx="66">
                  <c:v>0.82949833378181381</c:v>
                </c:pt>
                <c:pt idx="67">
                  <c:v>0.83785456356011223</c:v>
                </c:pt>
                <c:pt idx="68">
                  <c:v>0.83368459314443122</c:v>
                </c:pt>
                <c:pt idx="69">
                  <c:v>0.84621079333841076</c:v>
                </c:pt>
                <c:pt idx="70">
                  <c:v>0.85176532424367346</c:v>
                </c:pt>
                <c:pt idx="71">
                  <c:v>0.87124690477943356</c:v>
                </c:pt>
                <c:pt idx="72">
                  <c:v>0.85733614409587244</c:v>
                </c:pt>
                <c:pt idx="73">
                  <c:v>0.82392751392961483</c:v>
                </c:pt>
                <c:pt idx="74">
                  <c:v>0.86150611451155346</c:v>
                </c:pt>
                <c:pt idx="75">
                  <c:v>0.84621079333841076</c:v>
                </c:pt>
                <c:pt idx="76">
                  <c:v>0.85733614409587244</c:v>
                </c:pt>
                <c:pt idx="77">
                  <c:v>0.8587369935323903</c:v>
                </c:pt>
                <c:pt idx="78">
                  <c:v>0.88238854448383153</c:v>
                </c:pt>
                <c:pt idx="79">
                  <c:v>0.89629930516739265</c:v>
                </c:pt>
                <c:pt idx="80">
                  <c:v>0.86290696394807143</c:v>
                </c:pt>
                <c:pt idx="81">
                  <c:v>0.87124690477943356</c:v>
                </c:pt>
                <c:pt idx="82">
                  <c:v>0.90465553494569118</c:v>
                </c:pt>
                <c:pt idx="83">
                  <c:v>0.87681772463163254</c:v>
                </c:pt>
                <c:pt idx="84">
                  <c:v>0.88517395440993096</c:v>
                </c:pt>
                <c:pt idx="85">
                  <c:v>0.8837731049734131</c:v>
                </c:pt>
                <c:pt idx="86">
                  <c:v>0.91161091528747173</c:v>
                </c:pt>
                <c:pt idx="87">
                  <c:v>0.89491474467781107</c:v>
                </c:pt>
                <c:pt idx="88">
                  <c:v>0.90744094487179061</c:v>
                </c:pt>
                <c:pt idx="89">
                  <c:v>0.89491474467781107</c:v>
                </c:pt>
                <c:pt idx="90">
                  <c:v>0.89491474467781107</c:v>
                </c:pt>
                <c:pt idx="91">
                  <c:v>0.89212933475171163</c:v>
                </c:pt>
                <c:pt idx="92">
                  <c:v>0.90187012501959163</c:v>
                </c:pt>
                <c:pt idx="93">
                  <c:v>0.94501954545372924</c:v>
                </c:pt>
                <c:pt idx="94">
                  <c:v>0.93527875518584924</c:v>
                </c:pt>
                <c:pt idx="95">
                  <c:v>0.89908471509349219</c:v>
                </c:pt>
                <c:pt idx="96">
                  <c:v>0.9227525549918697</c:v>
                </c:pt>
                <c:pt idx="97">
                  <c:v>0.9227525549918697</c:v>
                </c:pt>
                <c:pt idx="98">
                  <c:v>0.92832337484406868</c:v>
                </c:pt>
                <c:pt idx="99">
                  <c:v>0.89074477426212995</c:v>
                </c:pt>
                <c:pt idx="100">
                  <c:v>0.91718173513967072</c:v>
                </c:pt>
                <c:pt idx="101">
                  <c:v>0.8782185740681504</c:v>
                </c:pt>
                <c:pt idx="102">
                  <c:v>0.90882550536137219</c:v>
                </c:pt>
                <c:pt idx="103">
                  <c:v>0.93806416511194868</c:v>
                </c:pt>
                <c:pt idx="104">
                  <c:v>0.91439632521357117</c:v>
                </c:pt>
                <c:pt idx="105">
                  <c:v>0.93806416511194868</c:v>
                </c:pt>
                <c:pt idx="106">
                  <c:v>0.93806416511194868</c:v>
                </c:pt>
                <c:pt idx="107">
                  <c:v>0.92970793533365026</c:v>
                </c:pt>
                <c:pt idx="108">
                  <c:v>0.92135170555535184</c:v>
                </c:pt>
                <c:pt idx="109">
                  <c:v>0.93944872560153037</c:v>
                </c:pt>
                <c:pt idx="110">
                  <c:v>0.95754574564770889</c:v>
                </c:pt>
                <c:pt idx="111">
                  <c:v>0.92692252540755071</c:v>
                </c:pt>
                <c:pt idx="112">
                  <c:v>0.95476033572160934</c:v>
                </c:pt>
                <c:pt idx="113">
                  <c:v>0.93666331567543082</c:v>
                </c:pt>
                <c:pt idx="114">
                  <c:v>0.96728653591558889</c:v>
                </c:pt>
                <c:pt idx="115">
                  <c:v>0.95337577523202777</c:v>
                </c:pt>
                <c:pt idx="116">
                  <c:v>0.93527875518584924</c:v>
                </c:pt>
                <c:pt idx="117">
                  <c:v>0.96033115557380833</c:v>
                </c:pt>
                <c:pt idx="118">
                  <c:v>0.93944872560153037</c:v>
                </c:pt>
                <c:pt idx="119">
                  <c:v>0.95337577523202777</c:v>
                </c:pt>
                <c:pt idx="120">
                  <c:v>0.9561611851581272</c:v>
                </c:pt>
                <c:pt idx="121">
                  <c:v>0.96033115557380833</c:v>
                </c:pt>
                <c:pt idx="122">
                  <c:v>0.9422341355276298</c:v>
                </c:pt>
                <c:pt idx="123">
                  <c:v>0.96728653591558889</c:v>
                </c:pt>
                <c:pt idx="124">
                  <c:v>0.94640410594331092</c:v>
                </c:pt>
                <c:pt idx="125">
                  <c:v>0.94640410594331092</c:v>
                </c:pt>
                <c:pt idx="126">
                  <c:v>0.93527875518584924</c:v>
                </c:pt>
                <c:pt idx="127">
                  <c:v>0.96728653591558889</c:v>
                </c:pt>
                <c:pt idx="128">
                  <c:v>0.9561611851581272</c:v>
                </c:pt>
                <c:pt idx="129">
                  <c:v>0.97564276569388741</c:v>
                </c:pt>
                <c:pt idx="130">
                  <c:v>0.9617157160633899</c:v>
                </c:pt>
                <c:pt idx="131">
                  <c:v>0.96033115557380833</c:v>
                </c:pt>
                <c:pt idx="132">
                  <c:v>1.0034805760079459</c:v>
                </c:pt>
                <c:pt idx="133">
                  <c:v>0.94918951586941036</c:v>
                </c:pt>
                <c:pt idx="134">
                  <c:v>0.98816896588786696</c:v>
                </c:pt>
                <c:pt idx="135">
                  <c:v>0.94501954545372924</c:v>
                </c:pt>
                <c:pt idx="136">
                  <c:v>1.0090351069132086</c:v>
                </c:pt>
                <c:pt idx="137">
                  <c:v>0.99512434622964752</c:v>
                </c:pt>
                <c:pt idx="138">
                  <c:v>1.0146059267654077</c:v>
                </c:pt>
                <c:pt idx="139">
                  <c:v>0.96450112598948945</c:v>
                </c:pt>
                <c:pt idx="140">
                  <c:v>0.9867681164513491</c:v>
                </c:pt>
                <c:pt idx="141">
                  <c:v>0.98538355596176741</c:v>
                </c:pt>
                <c:pt idx="142">
                  <c:v>0.97981273610956843</c:v>
                </c:pt>
                <c:pt idx="143">
                  <c:v>1.0020797265714281</c:v>
                </c:pt>
                <c:pt idx="144">
                  <c:v>0.97564276569388741</c:v>
                </c:pt>
                <c:pt idx="145">
                  <c:v>0.99373978574006594</c:v>
                </c:pt>
                <c:pt idx="146">
                  <c:v>0.96450112598948945</c:v>
                </c:pt>
                <c:pt idx="147">
                  <c:v>0.98398270652524955</c:v>
                </c:pt>
                <c:pt idx="148">
                  <c:v>0.98538355596176741</c:v>
                </c:pt>
                <c:pt idx="149">
                  <c:v>0.98538355596176741</c:v>
                </c:pt>
                <c:pt idx="150">
                  <c:v>0.98259814603566797</c:v>
                </c:pt>
                <c:pt idx="151">
                  <c:v>1.0034805760079459</c:v>
                </c:pt>
                <c:pt idx="152">
                  <c:v>1.0020797265714281</c:v>
                </c:pt>
                <c:pt idx="153">
                  <c:v>0.98121358554608629</c:v>
                </c:pt>
                <c:pt idx="154">
                  <c:v>0.99929431664532864</c:v>
                </c:pt>
                <c:pt idx="155">
                  <c:v>1.0187758971810887</c:v>
                </c:pt>
                <c:pt idx="156">
                  <c:v>1.0201767466176066</c:v>
                </c:pt>
                <c:pt idx="157">
                  <c:v>1.0229621565437061</c:v>
                </c:pt>
                <c:pt idx="158">
                  <c:v>1.028532976395905</c:v>
                </c:pt>
                <c:pt idx="159">
                  <c:v>1.0118205168393082</c:v>
                </c:pt>
                <c:pt idx="160">
                  <c:v>1.0521845273473462</c:v>
                </c:pt>
                <c:pt idx="161">
                  <c:v>1.0034805760079459</c:v>
                </c:pt>
                <c:pt idx="162">
                  <c:v>0.9867681164513491</c:v>
                </c:pt>
                <c:pt idx="163">
                  <c:v>1.0452291470055657</c:v>
                </c:pt>
                <c:pt idx="164">
                  <c:v>1.0034805760079459</c:v>
                </c:pt>
                <c:pt idx="165">
                  <c:v>1.0327029468115863</c:v>
                </c:pt>
                <c:pt idx="166">
                  <c:v>1.0215613071071883</c:v>
                </c:pt>
                <c:pt idx="167">
                  <c:v>1.0354883567376856</c:v>
                </c:pt>
                <c:pt idx="168">
                  <c:v>1.0299175368854867</c:v>
                </c:pt>
                <c:pt idx="169">
                  <c:v>1.0396583271533668</c:v>
                </c:pt>
                <c:pt idx="170">
                  <c:v>1.0340875073011677</c:v>
                </c:pt>
                <c:pt idx="171">
                  <c:v>1.028532976395905</c:v>
                </c:pt>
                <c:pt idx="172">
                  <c:v>1.0619253176152263</c:v>
                </c:pt>
                <c:pt idx="173">
                  <c:v>1.0215613071071883</c:v>
                </c:pt>
                <c:pt idx="174">
                  <c:v>1.0271321269593872</c:v>
                </c:pt>
                <c:pt idx="175">
                  <c:v>1.0327029468115863</c:v>
                </c:pt>
                <c:pt idx="176">
                  <c:v>1.0354883567376856</c:v>
                </c:pt>
                <c:pt idx="177">
                  <c:v>1.0480145569316652</c:v>
                </c:pt>
                <c:pt idx="178">
                  <c:v>1.0271321269593872</c:v>
                </c:pt>
                <c:pt idx="179">
                  <c:v>1.028532976395905</c:v>
                </c:pt>
                <c:pt idx="180">
                  <c:v>1.0187758971810887</c:v>
                </c:pt>
                <c:pt idx="181">
                  <c:v>1.0382737666637851</c:v>
                </c:pt>
                <c:pt idx="182">
                  <c:v>1.0382737666637851</c:v>
                </c:pt>
                <c:pt idx="183">
                  <c:v>1.0535853767838641</c:v>
                </c:pt>
                <c:pt idx="184">
                  <c:v>1.0535853767838641</c:v>
                </c:pt>
                <c:pt idx="185">
                  <c:v>1.0591399076891268</c:v>
                </c:pt>
                <c:pt idx="186">
                  <c:v>1.0368729172272673</c:v>
                </c:pt>
                <c:pt idx="187">
                  <c:v>1.0160067762019256</c:v>
                </c:pt>
                <c:pt idx="188">
                  <c:v>1.0354883567376856</c:v>
                </c:pt>
                <c:pt idx="189">
                  <c:v>1.0340875073011677</c:v>
                </c:pt>
                <c:pt idx="190">
                  <c:v>1.0674961374674254</c:v>
                </c:pt>
                <c:pt idx="191">
                  <c:v>1.0507999668577648</c:v>
                </c:pt>
                <c:pt idx="192">
                  <c:v>1.0327029468115863</c:v>
                </c:pt>
                <c:pt idx="193">
                  <c:v>1.0354883567376856</c:v>
                </c:pt>
                <c:pt idx="194">
                  <c:v>1.0368729172272673</c:v>
                </c:pt>
                <c:pt idx="195">
                  <c:v>1.0633261670517442</c:v>
                </c:pt>
                <c:pt idx="196">
                  <c:v>1.0438282975690478</c:v>
                </c:pt>
                <c:pt idx="197">
                  <c:v>1.0215613071071883</c:v>
                </c:pt>
                <c:pt idx="198">
                  <c:v>1.0327029468115863</c:v>
                </c:pt>
                <c:pt idx="199">
                  <c:v>1.0493991174212469</c:v>
                </c:pt>
                <c:pt idx="200">
                  <c:v>1.0215613071071883</c:v>
                </c:pt>
                <c:pt idx="201">
                  <c:v>1.0340875073011677</c:v>
                </c:pt>
                <c:pt idx="202">
                  <c:v>1.0535853767838641</c:v>
                </c:pt>
                <c:pt idx="203">
                  <c:v>1.0674961374674254</c:v>
                </c:pt>
                <c:pt idx="204">
                  <c:v>1.0674961374674254</c:v>
                </c:pt>
                <c:pt idx="205">
                  <c:v>1.0493991174212469</c:v>
                </c:pt>
                <c:pt idx="206">
                  <c:v>1.0424437370794661</c:v>
                </c:pt>
                <c:pt idx="207">
                  <c:v>1.0424437370794661</c:v>
                </c:pt>
                <c:pt idx="208">
                  <c:v>1.0577553471995453</c:v>
                </c:pt>
                <c:pt idx="209">
                  <c:v>1.0535853767838641</c:v>
                </c:pt>
                <c:pt idx="210">
                  <c:v>1.0424437370794661</c:v>
                </c:pt>
                <c:pt idx="211">
                  <c:v>1.0633261670517442</c:v>
                </c:pt>
                <c:pt idx="212">
                  <c:v>1.0674961374674254</c:v>
                </c:pt>
                <c:pt idx="213">
                  <c:v>1.0521845273473462</c:v>
                </c:pt>
                <c:pt idx="214">
                  <c:v>1.0674961374674254</c:v>
                </c:pt>
                <c:pt idx="215">
                  <c:v>1.0647107275413259</c:v>
                </c:pt>
                <c:pt idx="216">
                  <c:v>1.0647107275413259</c:v>
                </c:pt>
                <c:pt idx="217">
                  <c:v>1.0424437370794661</c:v>
                </c:pt>
                <c:pt idx="218">
                  <c:v>1.028532976395905</c:v>
                </c:pt>
                <c:pt idx="219">
                  <c:v>1.0173913366915071</c:v>
                </c:pt>
                <c:pt idx="220">
                  <c:v>1.0424437370794661</c:v>
                </c:pt>
                <c:pt idx="221">
                  <c:v>1.0382737666637851</c:v>
                </c:pt>
                <c:pt idx="222">
                  <c:v>1.0257475664698057</c:v>
                </c:pt>
                <c:pt idx="223">
                  <c:v>1.0619253176152263</c:v>
                </c:pt>
                <c:pt idx="224">
                  <c:v>1.0577553471995453</c:v>
                </c:pt>
                <c:pt idx="225">
                  <c:v>1.0466137074951474</c:v>
                </c:pt>
                <c:pt idx="226">
                  <c:v>1.0215613071071883</c:v>
                </c:pt>
                <c:pt idx="227">
                  <c:v>1.0313020973750684</c:v>
                </c:pt>
                <c:pt idx="228">
                  <c:v>1.0438282975690478</c:v>
                </c:pt>
                <c:pt idx="229">
                  <c:v>0.98259814603566797</c:v>
                </c:pt>
                <c:pt idx="230">
                  <c:v>0.99095437581396639</c:v>
                </c:pt>
                <c:pt idx="231">
                  <c:v>1.0438282975690478</c:v>
                </c:pt>
                <c:pt idx="232">
                  <c:v>1.0299175368854867</c:v>
                </c:pt>
                <c:pt idx="233">
                  <c:v>1.0229621565437061</c:v>
                </c:pt>
                <c:pt idx="234">
                  <c:v>1.0340875073011677</c:v>
                </c:pt>
                <c:pt idx="235">
                  <c:v>1.0382737666637851</c:v>
                </c:pt>
                <c:pt idx="236">
                  <c:v>1.0020797265714281</c:v>
                </c:pt>
                <c:pt idx="237">
                  <c:v>1.0215613071071883</c:v>
                </c:pt>
                <c:pt idx="238">
                  <c:v>1.0410591765898847</c:v>
                </c:pt>
                <c:pt idx="239">
                  <c:v>1.0563544977630275</c:v>
                </c:pt>
                <c:pt idx="240">
                  <c:v>1.0327029468115863</c:v>
                </c:pt>
                <c:pt idx="241">
                  <c:v>1.0410591765898847</c:v>
                </c:pt>
                <c:pt idx="242">
                  <c:v>1.0229621565437061</c:v>
                </c:pt>
                <c:pt idx="243">
                  <c:v>1.0493991174212469</c:v>
                </c:pt>
                <c:pt idx="244">
                  <c:v>1.0215613071071883</c:v>
                </c:pt>
                <c:pt idx="245">
                  <c:v>1.0215613071071883</c:v>
                </c:pt>
                <c:pt idx="246">
                  <c:v>1.0340875073011677</c:v>
                </c:pt>
                <c:pt idx="247">
                  <c:v>1.0173913366915071</c:v>
                </c:pt>
                <c:pt idx="248">
                  <c:v>1.0424437370794661</c:v>
                </c:pt>
                <c:pt idx="249">
                  <c:v>1.0438282975690478</c:v>
                </c:pt>
                <c:pt idx="250">
                  <c:v>1.0396583271533668</c:v>
                </c:pt>
                <c:pt idx="251">
                  <c:v>1.0187758971810887</c:v>
                </c:pt>
                <c:pt idx="252">
                  <c:v>1.0215613071071883</c:v>
                </c:pt>
                <c:pt idx="253">
                  <c:v>1.0257475664698057</c:v>
                </c:pt>
                <c:pt idx="254">
                  <c:v>1.0327029468115863</c:v>
                </c:pt>
                <c:pt idx="255">
                  <c:v>1.0327029468115863</c:v>
                </c:pt>
                <c:pt idx="256">
                  <c:v>0.98398270652524955</c:v>
                </c:pt>
                <c:pt idx="257">
                  <c:v>1.0466137074951474</c:v>
                </c:pt>
                <c:pt idx="258">
                  <c:v>1.0438282975690478</c:v>
                </c:pt>
                <c:pt idx="259">
                  <c:v>1.0368729172272673</c:v>
                </c:pt>
                <c:pt idx="260">
                  <c:v>1.0382737666637851</c:v>
                </c:pt>
                <c:pt idx="261">
                  <c:v>1.0619253176152263</c:v>
                </c:pt>
                <c:pt idx="262">
                  <c:v>1.0452291470055657</c:v>
                </c:pt>
                <c:pt idx="263">
                  <c:v>1.028532976395905</c:v>
                </c:pt>
                <c:pt idx="264">
                  <c:v>1.0257475664698057</c:v>
                </c:pt>
                <c:pt idx="265">
                  <c:v>1.0493991174212469</c:v>
                </c:pt>
                <c:pt idx="266">
                  <c:v>1.0466137074951474</c:v>
                </c:pt>
                <c:pt idx="267">
                  <c:v>1.0577553471995453</c:v>
                </c:pt>
                <c:pt idx="268">
                  <c:v>1.0535853767838641</c:v>
                </c:pt>
                <c:pt idx="269">
                  <c:v>1.0674961374674254</c:v>
                </c:pt>
                <c:pt idx="270">
                  <c:v>1.0661115769778438</c:v>
                </c:pt>
                <c:pt idx="271">
                  <c:v>1.0674961374674254</c:v>
                </c:pt>
                <c:pt idx="272">
                  <c:v>1.0424437370794661</c:v>
                </c:pt>
                <c:pt idx="273">
                  <c:v>1.0299175368854867</c:v>
                </c:pt>
                <c:pt idx="274">
                  <c:v>1.0160067762019256</c:v>
                </c:pt>
                <c:pt idx="275">
                  <c:v>1.0535853767838641</c:v>
                </c:pt>
                <c:pt idx="276">
                  <c:v>1.0104359563497265</c:v>
                </c:pt>
                <c:pt idx="277">
                  <c:v>1.0674961374674254</c:v>
                </c:pt>
                <c:pt idx="278">
                  <c:v>1.0396583271533668</c:v>
                </c:pt>
                <c:pt idx="279">
                  <c:v>1.0173913366915071</c:v>
                </c:pt>
                <c:pt idx="280">
                  <c:v>1.0438282975690478</c:v>
                </c:pt>
                <c:pt idx="281">
                  <c:v>1.0674961374674254</c:v>
                </c:pt>
                <c:pt idx="282">
                  <c:v>1.0480145569316652</c:v>
                </c:pt>
                <c:pt idx="283">
                  <c:v>1.0605407571256447</c:v>
                </c:pt>
                <c:pt idx="284">
                  <c:v>1.0368729172272673</c:v>
                </c:pt>
                <c:pt idx="285">
                  <c:v>1.0438282975690478</c:v>
                </c:pt>
                <c:pt idx="286">
                  <c:v>1.0160067762019256</c:v>
                </c:pt>
                <c:pt idx="287">
                  <c:v>1.0201767466176066</c:v>
                </c:pt>
                <c:pt idx="288">
                  <c:v>1.0076505464236272</c:v>
                </c:pt>
                <c:pt idx="289">
                  <c:v>1.0535853767838641</c:v>
                </c:pt>
                <c:pt idx="290">
                  <c:v>1.0076505464236272</c:v>
                </c:pt>
                <c:pt idx="291">
                  <c:v>1.0619253176152263</c:v>
                </c:pt>
                <c:pt idx="292">
                  <c:v>1.0424437370794661</c:v>
                </c:pt>
                <c:pt idx="293">
                  <c:v>1.0493991174212469</c:v>
                </c:pt>
                <c:pt idx="294">
                  <c:v>1.0382737666637851</c:v>
                </c:pt>
                <c:pt idx="295">
                  <c:v>1.0674961374674254</c:v>
                </c:pt>
                <c:pt idx="296">
                  <c:v>1.0591399076891268</c:v>
                </c:pt>
                <c:pt idx="297">
                  <c:v>1.0368729172272673</c:v>
                </c:pt>
                <c:pt idx="298">
                  <c:v>1.0535853767838641</c:v>
                </c:pt>
                <c:pt idx="299">
                  <c:v>1.0452291470055657</c:v>
                </c:pt>
                <c:pt idx="300">
                  <c:v>1.0507999668577648</c:v>
                </c:pt>
                <c:pt idx="301">
                  <c:v>1.0410591765898847</c:v>
                </c:pt>
                <c:pt idx="302">
                  <c:v>1.0229621565437061</c:v>
                </c:pt>
                <c:pt idx="303">
                  <c:v>1.0591399076891268</c:v>
                </c:pt>
                <c:pt idx="304">
                  <c:v>1.0493991174212469</c:v>
                </c:pt>
                <c:pt idx="305">
                  <c:v>1.0674961374674254</c:v>
                </c:pt>
                <c:pt idx="306">
                  <c:v>1.0507999668577648</c:v>
                </c:pt>
                <c:pt idx="307">
                  <c:v>1.0396583271533668</c:v>
                </c:pt>
                <c:pt idx="308">
                  <c:v>1.0480145569316652</c:v>
                </c:pt>
                <c:pt idx="309">
                  <c:v>1.0160067762019256</c:v>
                </c:pt>
                <c:pt idx="310">
                  <c:v>1.0563544977630275</c:v>
                </c:pt>
                <c:pt idx="311">
                  <c:v>1.0674961374674254</c:v>
                </c:pt>
                <c:pt idx="312">
                  <c:v>1.0674961374674254</c:v>
                </c:pt>
                <c:pt idx="313">
                  <c:v>1.0424437370794661</c:v>
                </c:pt>
                <c:pt idx="314">
                  <c:v>1.0410591765898847</c:v>
                </c:pt>
                <c:pt idx="315">
                  <c:v>1.0327029468115863</c:v>
                </c:pt>
                <c:pt idx="316">
                  <c:v>1.0020797265714281</c:v>
                </c:pt>
                <c:pt idx="317">
                  <c:v>1.0647107275413259</c:v>
                </c:pt>
                <c:pt idx="318">
                  <c:v>1.0674961374674254</c:v>
                </c:pt>
                <c:pt idx="319">
                  <c:v>1.0452291470055657</c:v>
                </c:pt>
                <c:pt idx="320">
                  <c:v>0.99929431664532864</c:v>
                </c:pt>
                <c:pt idx="321">
                  <c:v>1.0674961374674254</c:v>
                </c:pt>
                <c:pt idx="322">
                  <c:v>1.0173913366915071</c:v>
                </c:pt>
                <c:pt idx="323">
                  <c:v>1.0382737666637851</c:v>
                </c:pt>
                <c:pt idx="324">
                  <c:v>0.99790975615574695</c:v>
                </c:pt>
                <c:pt idx="325">
                  <c:v>1.0674961374674254</c:v>
                </c:pt>
                <c:pt idx="326">
                  <c:v>1.0674961374674254</c:v>
                </c:pt>
                <c:pt idx="327">
                  <c:v>1.0674961374674254</c:v>
                </c:pt>
                <c:pt idx="328">
                  <c:v>1.0493991174212469</c:v>
                </c:pt>
                <c:pt idx="329">
                  <c:v>1.0535853767838641</c:v>
                </c:pt>
                <c:pt idx="330">
                  <c:v>1.0410591765898847</c:v>
                </c:pt>
                <c:pt idx="331">
                  <c:v>1.0243467170332876</c:v>
                </c:pt>
                <c:pt idx="332">
                  <c:v>1.0507999668577648</c:v>
                </c:pt>
                <c:pt idx="333">
                  <c:v>1.0521845273473462</c:v>
                </c:pt>
                <c:pt idx="334">
                  <c:v>1.0368729172272673</c:v>
                </c:pt>
                <c:pt idx="335">
                  <c:v>1.0591399076891268</c:v>
                </c:pt>
                <c:pt idx="336">
                  <c:v>1.0674961374674254</c:v>
                </c:pt>
                <c:pt idx="337">
                  <c:v>1.0368729172272673</c:v>
                </c:pt>
                <c:pt idx="338">
                  <c:v>1.0354883567376856</c:v>
                </c:pt>
                <c:pt idx="339">
                  <c:v>1.0271321269593872</c:v>
                </c:pt>
                <c:pt idx="340">
                  <c:v>1.0438282975690478</c:v>
                </c:pt>
                <c:pt idx="341">
                  <c:v>1.0271321269593872</c:v>
                </c:pt>
                <c:pt idx="342">
                  <c:v>1.0354883567376856</c:v>
                </c:pt>
                <c:pt idx="343">
                  <c:v>1.0076505464236272</c:v>
                </c:pt>
                <c:pt idx="344">
                  <c:v>1.0313020973750684</c:v>
                </c:pt>
                <c:pt idx="345">
                  <c:v>1.0048651364975276</c:v>
                </c:pt>
                <c:pt idx="346">
                  <c:v>1.028532976395905</c:v>
                </c:pt>
                <c:pt idx="347">
                  <c:v>1.0299175368854867</c:v>
                </c:pt>
                <c:pt idx="348">
                  <c:v>1.0452291470055657</c:v>
                </c:pt>
                <c:pt idx="349">
                  <c:v>1.0633261670517442</c:v>
                </c:pt>
                <c:pt idx="350">
                  <c:v>1.0313020973750684</c:v>
                </c:pt>
                <c:pt idx="351">
                  <c:v>1.028532976395905</c:v>
                </c:pt>
                <c:pt idx="352">
                  <c:v>1.0619253176152263</c:v>
                </c:pt>
                <c:pt idx="353">
                  <c:v>1.0215613071071883</c:v>
                </c:pt>
                <c:pt idx="354">
                  <c:v>1.0340875073011677</c:v>
                </c:pt>
                <c:pt idx="355">
                  <c:v>1.0118205168393082</c:v>
                </c:pt>
                <c:pt idx="356">
                  <c:v>1.0480145569316652</c:v>
                </c:pt>
                <c:pt idx="357">
                  <c:v>1.0160067762019256</c:v>
                </c:pt>
                <c:pt idx="358">
                  <c:v>1.0507999668577648</c:v>
                </c:pt>
                <c:pt idx="359">
                  <c:v>1.028532976395905</c:v>
                </c:pt>
                <c:pt idx="360">
                  <c:v>1.0396583271533668</c:v>
                </c:pt>
                <c:pt idx="361">
                  <c:v>1.0493991174212469</c:v>
                </c:pt>
                <c:pt idx="362">
                  <c:v>1.028532976395905</c:v>
                </c:pt>
                <c:pt idx="363">
                  <c:v>1.0619253176152263</c:v>
                </c:pt>
                <c:pt idx="364">
                  <c:v>1.0173913366915071</c:v>
                </c:pt>
                <c:pt idx="365">
                  <c:v>1.0466137074951474</c:v>
                </c:pt>
                <c:pt idx="366">
                  <c:v>1.0674961374674254</c:v>
                </c:pt>
                <c:pt idx="367">
                  <c:v>1.0452291470055657</c:v>
                </c:pt>
                <c:pt idx="368">
                  <c:v>1.0674961374674254</c:v>
                </c:pt>
                <c:pt idx="369">
                  <c:v>1.0674961374674254</c:v>
                </c:pt>
                <c:pt idx="370">
                  <c:v>1.0299175368854867</c:v>
                </c:pt>
                <c:pt idx="371">
                  <c:v>1.0452291470055657</c:v>
                </c:pt>
                <c:pt idx="372">
                  <c:v>1.0452291470055657</c:v>
                </c:pt>
                <c:pt idx="373">
                  <c:v>1.0633261670517442</c:v>
                </c:pt>
                <c:pt idx="374">
                  <c:v>1.0104359563497265</c:v>
                </c:pt>
                <c:pt idx="375">
                  <c:v>1.0480145569316652</c:v>
                </c:pt>
                <c:pt idx="376">
                  <c:v>1.0577553471995453</c:v>
                </c:pt>
                <c:pt idx="377">
                  <c:v>1.0674961374674254</c:v>
                </c:pt>
                <c:pt idx="378">
                  <c:v>1.0438282975690478</c:v>
                </c:pt>
                <c:pt idx="379">
                  <c:v>1.0521845273473462</c:v>
                </c:pt>
                <c:pt idx="380">
                  <c:v>1.0327029468115863</c:v>
                </c:pt>
                <c:pt idx="381">
                  <c:v>1.0466137074951474</c:v>
                </c:pt>
                <c:pt idx="382">
                  <c:v>1.0187758971810887</c:v>
                </c:pt>
                <c:pt idx="383">
                  <c:v>1.0382737666637851</c:v>
                </c:pt>
                <c:pt idx="384">
                  <c:v>1.0674961374674254</c:v>
                </c:pt>
                <c:pt idx="385">
                  <c:v>1.0271321269593872</c:v>
                </c:pt>
                <c:pt idx="386">
                  <c:v>1.0271321269593872</c:v>
                </c:pt>
                <c:pt idx="387">
                  <c:v>1.0382737666637851</c:v>
                </c:pt>
                <c:pt idx="388">
                  <c:v>1.0354883567376856</c:v>
                </c:pt>
                <c:pt idx="389">
                  <c:v>1.0146059267654077</c:v>
                </c:pt>
                <c:pt idx="390">
                  <c:v>1.0048651364975276</c:v>
                </c:pt>
                <c:pt idx="391">
                  <c:v>1.0466137074951474</c:v>
                </c:pt>
                <c:pt idx="392">
                  <c:v>1.0187758971810887</c:v>
                </c:pt>
                <c:pt idx="393">
                  <c:v>1.0466137074951474</c:v>
                </c:pt>
                <c:pt idx="394">
                  <c:v>1.0674961374674254</c:v>
                </c:pt>
                <c:pt idx="395">
                  <c:v>1.0173913366915071</c:v>
                </c:pt>
                <c:pt idx="396">
                  <c:v>1.0340875073011677</c:v>
                </c:pt>
                <c:pt idx="397">
                  <c:v>1.0647107275413259</c:v>
                </c:pt>
                <c:pt idx="398">
                  <c:v>1.0340875073011677</c:v>
                </c:pt>
                <c:pt idx="399">
                  <c:v>1.0438282975690478</c:v>
                </c:pt>
                <c:pt idx="400">
                  <c:v>1.028532976395905</c:v>
                </c:pt>
                <c:pt idx="401">
                  <c:v>1.0229621565437061</c:v>
                </c:pt>
                <c:pt idx="402">
                  <c:v>1.0619253176152263</c:v>
                </c:pt>
                <c:pt idx="403">
                  <c:v>1.0382737666637851</c:v>
                </c:pt>
                <c:pt idx="404">
                  <c:v>1.0521845273473462</c:v>
                </c:pt>
                <c:pt idx="405">
                  <c:v>1.0382737666637851</c:v>
                </c:pt>
                <c:pt idx="406">
                  <c:v>1.0452291470055657</c:v>
                </c:pt>
                <c:pt idx="407">
                  <c:v>1.0229621565437061</c:v>
                </c:pt>
                <c:pt idx="408">
                  <c:v>1.0368729172272673</c:v>
                </c:pt>
                <c:pt idx="409">
                  <c:v>1.0187758971810887</c:v>
                </c:pt>
                <c:pt idx="410">
                  <c:v>0.99929431664532864</c:v>
                </c:pt>
                <c:pt idx="411">
                  <c:v>1.0647107275413259</c:v>
                </c:pt>
                <c:pt idx="412">
                  <c:v>1.0591399076891268</c:v>
                </c:pt>
                <c:pt idx="413">
                  <c:v>1.0507999668577648</c:v>
                </c:pt>
                <c:pt idx="414">
                  <c:v>1.0410591765898847</c:v>
                </c:pt>
                <c:pt idx="415">
                  <c:v>1.0577553471995453</c:v>
                </c:pt>
                <c:pt idx="416">
                  <c:v>1.0340875073011677</c:v>
                </c:pt>
                <c:pt idx="417">
                  <c:v>1.0396583271533668</c:v>
                </c:pt>
                <c:pt idx="418">
                  <c:v>1.0661115769778438</c:v>
                </c:pt>
                <c:pt idx="419">
                  <c:v>1.0146059267654077</c:v>
                </c:pt>
                <c:pt idx="420">
                  <c:v>1.0424437370794661</c:v>
                </c:pt>
                <c:pt idx="421">
                  <c:v>1.0521845273473462</c:v>
                </c:pt>
                <c:pt idx="422">
                  <c:v>1.0382737666637851</c:v>
                </c:pt>
                <c:pt idx="423">
                  <c:v>1.0410591765898847</c:v>
                </c:pt>
                <c:pt idx="424">
                  <c:v>1.0535853767838641</c:v>
                </c:pt>
                <c:pt idx="425">
                  <c:v>1.013221366275826</c:v>
                </c:pt>
                <c:pt idx="426">
                  <c:v>1.0480145569316652</c:v>
                </c:pt>
                <c:pt idx="427">
                  <c:v>1.0549699372734458</c:v>
                </c:pt>
                <c:pt idx="428">
                  <c:v>1.0215613071071883</c:v>
                </c:pt>
                <c:pt idx="429">
                  <c:v>1.0243467170332876</c:v>
                </c:pt>
                <c:pt idx="430">
                  <c:v>1.0243467170332876</c:v>
                </c:pt>
                <c:pt idx="431">
                  <c:v>1.0368729172272673</c:v>
                </c:pt>
                <c:pt idx="432">
                  <c:v>1.0674961374674254</c:v>
                </c:pt>
                <c:pt idx="433">
                  <c:v>1.0674961374674254</c:v>
                </c:pt>
                <c:pt idx="434">
                  <c:v>1.0048651364975276</c:v>
                </c:pt>
                <c:pt idx="435">
                  <c:v>1.0327029468115863</c:v>
                </c:pt>
                <c:pt idx="436">
                  <c:v>1.0396583271533668</c:v>
                </c:pt>
                <c:pt idx="437">
                  <c:v>1.0396583271533668</c:v>
                </c:pt>
                <c:pt idx="438">
                  <c:v>1.0243467170332876</c:v>
                </c:pt>
                <c:pt idx="439">
                  <c:v>1.0243467170332876</c:v>
                </c:pt>
                <c:pt idx="440">
                  <c:v>1.0438282975690478</c:v>
                </c:pt>
                <c:pt idx="441">
                  <c:v>1.0299175368854867</c:v>
                </c:pt>
                <c:pt idx="442">
                  <c:v>1.0243467170332876</c:v>
                </c:pt>
                <c:pt idx="443">
                  <c:v>1.0327029468115863</c:v>
                </c:pt>
                <c:pt idx="444">
                  <c:v>1.0201767466176066</c:v>
                </c:pt>
                <c:pt idx="445">
                  <c:v>0.99373978574006594</c:v>
                </c:pt>
                <c:pt idx="446">
                  <c:v>1.0048651364975276</c:v>
                </c:pt>
                <c:pt idx="447">
                  <c:v>1.0313020973750684</c:v>
                </c:pt>
                <c:pt idx="448">
                  <c:v>1.0215613071071883</c:v>
                </c:pt>
                <c:pt idx="449">
                  <c:v>0.99929431664532864</c:v>
                </c:pt>
                <c:pt idx="450">
                  <c:v>1.013221366275826</c:v>
                </c:pt>
                <c:pt idx="451">
                  <c:v>0.99512434622964752</c:v>
                </c:pt>
                <c:pt idx="452">
                  <c:v>1.0020797265714281</c:v>
                </c:pt>
                <c:pt idx="453">
                  <c:v>0.95893030613729047</c:v>
                </c:pt>
                <c:pt idx="454">
                  <c:v>0.98538355596176741</c:v>
                </c:pt>
                <c:pt idx="455">
                  <c:v>0.98955352637744853</c:v>
                </c:pt>
                <c:pt idx="456">
                  <c:v>1.0201767466176066</c:v>
                </c:pt>
                <c:pt idx="457">
                  <c:v>0.99790975615574695</c:v>
                </c:pt>
                <c:pt idx="458">
                  <c:v>0.9867681164513491</c:v>
                </c:pt>
                <c:pt idx="459">
                  <c:v>0.99512434622964752</c:v>
                </c:pt>
                <c:pt idx="460">
                  <c:v>0.99929431664532864</c:v>
                </c:pt>
                <c:pt idx="461">
                  <c:v>1.013221366275826</c:v>
                </c:pt>
                <c:pt idx="462">
                  <c:v>0.99373978574006594</c:v>
                </c:pt>
                <c:pt idx="463">
                  <c:v>0.98955352637744853</c:v>
                </c:pt>
                <c:pt idx="464">
                  <c:v>0.98538355596176741</c:v>
                </c:pt>
                <c:pt idx="465">
                  <c:v>1.0006951660818464</c:v>
                </c:pt>
                <c:pt idx="466">
                  <c:v>1.0118205168393082</c:v>
                </c:pt>
                <c:pt idx="467">
                  <c:v>0.99929431664532864</c:v>
                </c:pt>
                <c:pt idx="468">
                  <c:v>0.98955352637744853</c:v>
                </c:pt>
                <c:pt idx="469">
                  <c:v>0.99095437581396639</c:v>
                </c:pt>
                <c:pt idx="470">
                  <c:v>0.97981273610956843</c:v>
                </c:pt>
                <c:pt idx="471">
                  <c:v>0.96450112598948945</c:v>
                </c:pt>
                <c:pt idx="472">
                  <c:v>0.97981273610956843</c:v>
                </c:pt>
                <c:pt idx="473">
                  <c:v>1.0146059267654077</c:v>
                </c:pt>
                <c:pt idx="474">
                  <c:v>0.99095437581396639</c:v>
                </c:pt>
                <c:pt idx="475">
                  <c:v>1.0160067762019256</c:v>
                </c:pt>
                <c:pt idx="476">
                  <c:v>0.98121358554608629</c:v>
                </c:pt>
                <c:pt idx="477">
                  <c:v>0.98538355596176741</c:v>
                </c:pt>
                <c:pt idx="478">
                  <c:v>0.98816896588786696</c:v>
                </c:pt>
                <c:pt idx="479">
                  <c:v>1.0271321269593872</c:v>
                </c:pt>
                <c:pt idx="480">
                  <c:v>1.0104359563497265</c:v>
                </c:pt>
                <c:pt idx="481">
                  <c:v>1.0257475664698057</c:v>
                </c:pt>
                <c:pt idx="482">
                  <c:v>0.97424191625736944</c:v>
                </c:pt>
                <c:pt idx="483">
                  <c:v>0.99512434622964752</c:v>
                </c:pt>
                <c:pt idx="484">
                  <c:v>0.98816896588786696</c:v>
                </c:pt>
                <c:pt idx="485">
                  <c:v>1.0104359563497265</c:v>
                </c:pt>
                <c:pt idx="486">
                  <c:v>1.0160067762019256</c:v>
                </c:pt>
                <c:pt idx="487">
                  <c:v>0.99233893630354797</c:v>
                </c:pt>
                <c:pt idx="488">
                  <c:v>0.98816896588786696</c:v>
                </c:pt>
                <c:pt idx="489">
                  <c:v>1.0062496969871091</c:v>
                </c:pt>
                <c:pt idx="490">
                  <c:v>0.97842817561998685</c:v>
                </c:pt>
                <c:pt idx="491">
                  <c:v>0.99790975615574695</c:v>
                </c:pt>
                <c:pt idx="492">
                  <c:v>1.0118205168393082</c:v>
                </c:pt>
                <c:pt idx="493">
                  <c:v>1.0062496969871091</c:v>
                </c:pt>
                <c:pt idx="494">
                  <c:v>0.99790975615574695</c:v>
                </c:pt>
                <c:pt idx="495">
                  <c:v>0.97702732618346899</c:v>
                </c:pt>
                <c:pt idx="496">
                  <c:v>1.013221366275826</c:v>
                </c:pt>
                <c:pt idx="497">
                  <c:v>0.98398270652524955</c:v>
                </c:pt>
                <c:pt idx="498">
                  <c:v>0.99512434622964752</c:v>
                </c:pt>
                <c:pt idx="499">
                  <c:v>0.97564276569388741</c:v>
                </c:pt>
                <c:pt idx="500">
                  <c:v>0.97424191625736944</c:v>
                </c:pt>
                <c:pt idx="501">
                  <c:v>0.99512434622964752</c:v>
                </c:pt>
                <c:pt idx="502">
                  <c:v>1.0006951660818464</c:v>
                </c:pt>
                <c:pt idx="503">
                  <c:v>1.0146059267654077</c:v>
                </c:pt>
                <c:pt idx="504">
                  <c:v>1.0104359563497265</c:v>
                </c:pt>
                <c:pt idx="505">
                  <c:v>1.0187758971810887</c:v>
                </c:pt>
                <c:pt idx="506">
                  <c:v>0.99095437581396639</c:v>
                </c:pt>
                <c:pt idx="507">
                  <c:v>1.0229621565437061</c:v>
                </c:pt>
                <c:pt idx="508">
                  <c:v>1.0313020973750684</c:v>
                </c:pt>
                <c:pt idx="509">
                  <c:v>1.0090351069132086</c:v>
                </c:pt>
                <c:pt idx="510">
                  <c:v>0.98259814603566797</c:v>
                </c:pt>
                <c:pt idx="511">
                  <c:v>1.0118205168393082</c:v>
                </c:pt>
                <c:pt idx="512">
                  <c:v>0.98816896588786696</c:v>
                </c:pt>
                <c:pt idx="513">
                  <c:v>1.0257475664698057</c:v>
                </c:pt>
                <c:pt idx="514">
                  <c:v>1.0396583271533668</c:v>
                </c:pt>
                <c:pt idx="515">
                  <c:v>1.0424437370794661</c:v>
                </c:pt>
                <c:pt idx="516">
                  <c:v>0.99512434622964752</c:v>
                </c:pt>
                <c:pt idx="517">
                  <c:v>1.0048651364975276</c:v>
                </c:pt>
                <c:pt idx="518">
                  <c:v>1.0368729172272673</c:v>
                </c:pt>
                <c:pt idx="519">
                  <c:v>0.97564276569388741</c:v>
                </c:pt>
                <c:pt idx="520">
                  <c:v>1.0257475664698057</c:v>
                </c:pt>
                <c:pt idx="521">
                  <c:v>1.0062496969871091</c:v>
                </c:pt>
                <c:pt idx="522">
                  <c:v>0.98955352637744853</c:v>
                </c:pt>
                <c:pt idx="523">
                  <c:v>0.99233893630354797</c:v>
                </c:pt>
                <c:pt idx="524">
                  <c:v>0.97285735576778787</c:v>
                </c:pt>
                <c:pt idx="525">
                  <c:v>0.96450112598948945</c:v>
                </c:pt>
                <c:pt idx="526">
                  <c:v>1.0020797265714281</c:v>
                </c:pt>
                <c:pt idx="527">
                  <c:v>1.0048651364975276</c:v>
                </c:pt>
                <c:pt idx="528">
                  <c:v>1.0104359563497265</c:v>
                </c:pt>
                <c:pt idx="529">
                  <c:v>0.97981273610956843</c:v>
                </c:pt>
                <c:pt idx="530">
                  <c:v>0.96450112598948945</c:v>
                </c:pt>
                <c:pt idx="531">
                  <c:v>0.96590197542600731</c:v>
                </c:pt>
                <c:pt idx="532">
                  <c:v>1.0215613071071883</c:v>
                </c:pt>
                <c:pt idx="533">
                  <c:v>0.97007194584168843</c:v>
                </c:pt>
                <c:pt idx="534">
                  <c:v>1.0173913366915071</c:v>
                </c:pt>
                <c:pt idx="535">
                  <c:v>1.0229621565437061</c:v>
                </c:pt>
                <c:pt idx="536">
                  <c:v>0.98259814603566797</c:v>
                </c:pt>
                <c:pt idx="537">
                  <c:v>0.97842817561998685</c:v>
                </c:pt>
                <c:pt idx="538">
                  <c:v>0.99233893630354797</c:v>
                </c:pt>
                <c:pt idx="539">
                  <c:v>0.97842817561998685</c:v>
                </c:pt>
                <c:pt idx="540">
                  <c:v>0.97564276569388741</c:v>
                </c:pt>
                <c:pt idx="541">
                  <c:v>1.0215613071071883</c:v>
                </c:pt>
                <c:pt idx="542">
                  <c:v>0.97145650633127001</c:v>
                </c:pt>
                <c:pt idx="543">
                  <c:v>0.98816896588786696</c:v>
                </c:pt>
                <c:pt idx="544">
                  <c:v>0.97842817561998685</c:v>
                </c:pt>
                <c:pt idx="545">
                  <c:v>0.97842817561998685</c:v>
                </c:pt>
                <c:pt idx="546">
                  <c:v>0.99929431664532864</c:v>
                </c:pt>
                <c:pt idx="547">
                  <c:v>1.0396583271533668</c:v>
                </c:pt>
                <c:pt idx="548">
                  <c:v>0.99233893630354797</c:v>
                </c:pt>
                <c:pt idx="549">
                  <c:v>1.0076505464236272</c:v>
                </c:pt>
                <c:pt idx="550">
                  <c:v>0.98955352637744853</c:v>
                </c:pt>
                <c:pt idx="551">
                  <c:v>0.99650890671922909</c:v>
                </c:pt>
                <c:pt idx="552">
                  <c:v>0.99929431664532864</c:v>
                </c:pt>
                <c:pt idx="553">
                  <c:v>0.97424191625736944</c:v>
                </c:pt>
                <c:pt idx="554">
                  <c:v>1.0201767466176066</c:v>
                </c:pt>
                <c:pt idx="555">
                  <c:v>1.0076505464236272</c:v>
                </c:pt>
                <c:pt idx="556">
                  <c:v>0.99233893630354797</c:v>
                </c:pt>
                <c:pt idx="557">
                  <c:v>0.99373978574006594</c:v>
                </c:pt>
                <c:pt idx="558">
                  <c:v>0.95754574564770889</c:v>
                </c:pt>
                <c:pt idx="559">
                  <c:v>0.98955352637744853</c:v>
                </c:pt>
                <c:pt idx="560">
                  <c:v>0.98398270652524955</c:v>
                </c:pt>
                <c:pt idx="561">
                  <c:v>1.013221366275826</c:v>
                </c:pt>
                <c:pt idx="562">
                  <c:v>0.99650890671922909</c:v>
                </c:pt>
                <c:pt idx="563">
                  <c:v>0.96590197542600731</c:v>
                </c:pt>
                <c:pt idx="564">
                  <c:v>0.99929431664532864</c:v>
                </c:pt>
                <c:pt idx="565">
                  <c:v>0.98538355596176741</c:v>
                </c:pt>
                <c:pt idx="566">
                  <c:v>0.96868738535210674</c:v>
                </c:pt>
                <c:pt idx="567">
                  <c:v>0.9617157160633899</c:v>
                </c:pt>
                <c:pt idx="568">
                  <c:v>0.94780495537982878</c:v>
                </c:pt>
                <c:pt idx="569">
                  <c:v>1.0243467170332876</c:v>
                </c:pt>
                <c:pt idx="570">
                  <c:v>0.98816896588786696</c:v>
                </c:pt>
                <c:pt idx="571">
                  <c:v>0.98816896588786696</c:v>
                </c:pt>
                <c:pt idx="572">
                  <c:v>1.0160067762019256</c:v>
                </c:pt>
                <c:pt idx="573">
                  <c:v>0.95337577523202777</c:v>
                </c:pt>
                <c:pt idx="574">
                  <c:v>0.98259814603566797</c:v>
                </c:pt>
                <c:pt idx="575">
                  <c:v>0.94084957503804822</c:v>
                </c:pt>
                <c:pt idx="576">
                  <c:v>0.95754574564770889</c:v>
                </c:pt>
                <c:pt idx="577">
                  <c:v>0.97981273610956843</c:v>
                </c:pt>
                <c:pt idx="578">
                  <c:v>0.9617157160633899</c:v>
                </c:pt>
                <c:pt idx="579">
                  <c:v>0.98955352637744853</c:v>
                </c:pt>
                <c:pt idx="580">
                  <c:v>0.94363498496414766</c:v>
                </c:pt>
                <c:pt idx="581">
                  <c:v>0.97981273610956843</c:v>
                </c:pt>
                <c:pt idx="582">
                  <c:v>0.99790975615574695</c:v>
                </c:pt>
                <c:pt idx="583">
                  <c:v>0.93806416511194868</c:v>
                </c:pt>
                <c:pt idx="584">
                  <c:v>0.97145650633127001</c:v>
                </c:pt>
                <c:pt idx="585">
                  <c:v>0.98816896588786696</c:v>
                </c:pt>
                <c:pt idx="586">
                  <c:v>0.9324933452597497</c:v>
                </c:pt>
                <c:pt idx="587">
                  <c:v>0.95337577523202777</c:v>
                </c:pt>
                <c:pt idx="588">
                  <c:v>0.95197492579550991</c:v>
                </c:pt>
                <c:pt idx="589">
                  <c:v>0.93944872560153037</c:v>
                </c:pt>
                <c:pt idx="590">
                  <c:v>0.96590197542600731</c:v>
                </c:pt>
                <c:pt idx="591">
                  <c:v>0.95754574564770889</c:v>
                </c:pt>
                <c:pt idx="592">
                  <c:v>0.96450112598948945</c:v>
                </c:pt>
                <c:pt idx="593">
                  <c:v>0.97145650633127001</c:v>
                </c:pt>
                <c:pt idx="594">
                  <c:v>0.92413711548145128</c:v>
                </c:pt>
                <c:pt idx="595">
                  <c:v>0.9561611851581272</c:v>
                </c:pt>
                <c:pt idx="596">
                  <c:v>0.93387790574933138</c:v>
                </c:pt>
                <c:pt idx="597">
                  <c:v>0.96033115557380833</c:v>
                </c:pt>
                <c:pt idx="598">
                  <c:v>0.97702732618346899</c:v>
                </c:pt>
                <c:pt idx="599">
                  <c:v>0.91718173513967072</c:v>
                </c:pt>
                <c:pt idx="600">
                  <c:v>0.95754574564770889</c:v>
                </c:pt>
                <c:pt idx="601">
                  <c:v>0.93666331567543082</c:v>
                </c:pt>
                <c:pt idx="602">
                  <c:v>0.91161091528747173</c:v>
                </c:pt>
                <c:pt idx="603">
                  <c:v>0.91439632521357117</c:v>
                </c:pt>
                <c:pt idx="604">
                  <c:v>0.90048556453001005</c:v>
                </c:pt>
                <c:pt idx="605">
                  <c:v>0.91718173513967072</c:v>
                </c:pt>
                <c:pt idx="606">
                  <c:v>0.90882550536137219</c:v>
                </c:pt>
                <c:pt idx="607">
                  <c:v>0.90327097445610949</c:v>
                </c:pt>
                <c:pt idx="608">
                  <c:v>0.88238854448383153</c:v>
                </c:pt>
                <c:pt idx="609">
                  <c:v>0.8587369935323903</c:v>
                </c:pt>
                <c:pt idx="610">
                  <c:v>0.83228374370791325</c:v>
                </c:pt>
                <c:pt idx="611">
                  <c:v>0.82254295344003325</c:v>
                </c:pt>
                <c:pt idx="612">
                  <c:v>0.83368459314443122</c:v>
                </c:pt>
                <c:pt idx="613">
                  <c:v>0.82254295344003325</c:v>
                </c:pt>
                <c:pt idx="614">
                  <c:v>0.75991195247013543</c:v>
                </c:pt>
                <c:pt idx="615">
                  <c:v>0.757126542544036</c:v>
                </c:pt>
                <c:pt idx="616">
                  <c:v>0.72094879139861523</c:v>
                </c:pt>
                <c:pt idx="617">
                  <c:v>0.71397712210989839</c:v>
                </c:pt>
                <c:pt idx="618">
                  <c:v>0.65553238050261797</c:v>
                </c:pt>
                <c:pt idx="619">
                  <c:v>0.65831779042871741</c:v>
                </c:pt>
                <c:pt idx="620">
                  <c:v>0.62352459977287822</c:v>
                </c:pt>
                <c:pt idx="621">
                  <c:v>0.59011596960662072</c:v>
                </c:pt>
                <c:pt idx="622">
                  <c:v>0.57480435948654163</c:v>
                </c:pt>
                <c:pt idx="623">
                  <c:v>0.55532277895078153</c:v>
                </c:pt>
                <c:pt idx="624">
                  <c:v>0.50243256824876381</c:v>
                </c:pt>
                <c:pt idx="625">
                  <c:v>0.46485396766682513</c:v>
                </c:pt>
                <c:pt idx="626">
                  <c:v>0.46625481710334299</c:v>
                </c:pt>
                <c:pt idx="627">
                  <c:v>0.46485396766682513</c:v>
                </c:pt>
                <c:pt idx="628">
                  <c:v>0.43841700678928441</c:v>
                </c:pt>
                <c:pt idx="629">
                  <c:v>0.39248217642904726</c:v>
                </c:pt>
                <c:pt idx="630">
                  <c:v>0.38831220601336619</c:v>
                </c:pt>
                <c:pt idx="631">
                  <c:v>0.38274138616116721</c:v>
                </c:pt>
                <c:pt idx="632">
                  <c:v>0.36604521555150654</c:v>
                </c:pt>
                <c:pt idx="633">
                  <c:v>0.36185895618888919</c:v>
                </c:pt>
                <c:pt idx="634">
                  <c:v>0.32846661496956792</c:v>
                </c:pt>
                <c:pt idx="635">
                  <c:v>0.33820740523744797</c:v>
                </c:pt>
                <c:pt idx="636">
                  <c:v>0.30896874548687148</c:v>
                </c:pt>
                <c:pt idx="637">
                  <c:v>0.31036959492338939</c:v>
                </c:pt>
                <c:pt idx="638">
                  <c:v>0.29227257487721087</c:v>
                </c:pt>
                <c:pt idx="639">
                  <c:v>0.28670175502501188</c:v>
                </c:pt>
                <c:pt idx="640">
                  <c:v>0.25190856436917269</c:v>
                </c:pt>
                <c:pt idx="641">
                  <c:v>0.24216777410129264</c:v>
                </c:pt>
                <c:pt idx="642">
                  <c:v>0.25469397429527219</c:v>
                </c:pt>
                <c:pt idx="643">
                  <c:v>0.23799780368561152</c:v>
                </c:pt>
                <c:pt idx="644">
                  <c:v>0.23381154432299417</c:v>
                </c:pt>
                <c:pt idx="645">
                  <c:v>0.2157308132237519</c:v>
                </c:pt>
                <c:pt idx="646">
                  <c:v>0.19624923268799177</c:v>
                </c:pt>
                <c:pt idx="647">
                  <c:v>0.20875914393503506</c:v>
                </c:pt>
                <c:pt idx="648">
                  <c:v>0.19346382276189228</c:v>
                </c:pt>
                <c:pt idx="649">
                  <c:v>0.20599002295587185</c:v>
                </c:pt>
                <c:pt idx="650">
                  <c:v>0.17953677313139485</c:v>
                </c:pt>
                <c:pt idx="651">
                  <c:v>0.16701057293741531</c:v>
                </c:pt>
                <c:pt idx="652">
                  <c:v>0.16841142237393317</c:v>
                </c:pt>
                <c:pt idx="653">
                  <c:v>0.16422516301131582</c:v>
                </c:pt>
                <c:pt idx="654">
                  <c:v>0.15169896281733627</c:v>
                </c:pt>
                <c:pt idx="655">
                  <c:v>0.15588522217995363</c:v>
                </c:pt>
                <c:pt idx="656">
                  <c:v>0.15031440232775464</c:v>
                </c:pt>
                <c:pt idx="657">
                  <c:v>0.1419581725494562</c:v>
                </c:pt>
                <c:pt idx="658">
                  <c:v>0.11273580174581599</c:v>
                </c:pt>
                <c:pt idx="659">
                  <c:v>0.12664656242937716</c:v>
                </c:pt>
                <c:pt idx="660">
                  <c:v>0.11830662159801496</c:v>
                </c:pt>
                <c:pt idx="661">
                  <c:v>0.11690577216149708</c:v>
                </c:pt>
                <c:pt idx="662">
                  <c:v>0.1057804214040354</c:v>
                </c:pt>
                <c:pt idx="663">
                  <c:v>0.11552121167191548</c:v>
                </c:pt>
                <c:pt idx="664">
                  <c:v>9.7424191625736956E-2</c:v>
                </c:pt>
                <c:pt idx="665">
                  <c:v>9.7424191625736956E-2</c:v>
                </c:pt>
                <c:pt idx="666">
                  <c:v>9.6039631136155337E-2</c:v>
                </c:pt>
                <c:pt idx="667">
                  <c:v>9.6039631136155337E-2</c:v>
                </c:pt>
                <c:pt idx="668">
                  <c:v>8.072802101607629E-2</c:v>
                </c:pt>
                <c:pt idx="669">
                  <c:v>8.48979914317574E-2</c:v>
                </c:pt>
                <c:pt idx="670">
                  <c:v>7.9327171579558431E-2</c:v>
                </c:pt>
                <c:pt idx="671">
                  <c:v>6.9586381311678353E-2</c:v>
                </c:pt>
                <c:pt idx="672">
                  <c:v>8.072802101607629E-2</c:v>
                </c:pt>
                <c:pt idx="673">
                  <c:v>7.5157201163877321E-2</c:v>
                </c:pt>
                <c:pt idx="674">
                  <c:v>7.2371791237777844E-2</c:v>
                </c:pt>
                <c:pt idx="675">
                  <c:v>7.3756351727359462E-2</c:v>
                </c:pt>
                <c:pt idx="676">
                  <c:v>6.8201820822096748E-2</c:v>
                </c:pt>
                <c:pt idx="677">
                  <c:v>6.4015561459479384E-2</c:v>
                </c:pt>
                <c:pt idx="678">
                  <c:v>6.8201820822096748E-2</c:v>
                </c:pt>
                <c:pt idx="679">
                  <c:v>6.4015561459479384E-2</c:v>
                </c:pt>
                <c:pt idx="680">
                  <c:v>6.1246440480316154E-2</c:v>
                </c:pt>
                <c:pt idx="681">
                  <c:v>5.7060181117698804E-2</c:v>
                </c:pt>
                <c:pt idx="682">
                  <c:v>5.846103055421667E-2</c:v>
                </c:pt>
                <c:pt idx="683">
                  <c:v>5.7060181117698804E-2</c:v>
                </c:pt>
                <c:pt idx="684">
                  <c:v>5.0104800775918217E-2</c:v>
                </c:pt>
                <c:pt idx="685">
                  <c:v>4.7319390849818732E-2</c:v>
                </c:pt>
                <c:pt idx="686">
                  <c:v>5.4274771191599319E-2</c:v>
                </c:pt>
                <c:pt idx="687">
                  <c:v>5.846103055421667E-2</c:v>
                </c:pt>
                <c:pt idx="688">
                  <c:v>5.4274771191599319E-2</c:v>
                </c:pt>
                <c:pt idx="689">
                  <c:v>4.1748570997619763E-2</c:v>
                </c:pt>
                <c:pt idx="690">
                  <c:v>4.4533980923719248E-2</c:v>
                </c:pt>
                <c:pt idx="691">
                  <c:v>4.1748570997619763E-2</c:v>
                </c:pt>
                <c:pt idx="692">
                  <c:v>4.4533980923719248E-2</c:v>
                </c:pt>
                <c:pt idx="693">
                  <c:v>5.846103055421667E-2</c:v>
                </c:pt>
                <c:pt idx="694">
                  <c:v>4.7319390849818732E-2</c:v>
                </c:pt>
                <c:pt idx="695">
                  <c:v>4.1748570997619763E-2</c:v>
                </c:pt>
                <c:pt idx="696">
                  <c:v>5.1489361265499835E-2</c:v>
                </c:pt>
                <c:pt idx="697">
                  <c:v>4.3149420434137629E-2</c:v>
                </c:pt>
                <c:pt idx="698">
                  <c:v>4.0364010508038145E-2</c:v>
                </c:pt>
                <c:pt idx="699">
                  <c:v>4.5934830360237121E-2</c:v>
                </c:pt>
                <c:pt idx="700">
                  <c:v>3.2007780729739692E-2</c:v>
                </c:pt>
                <c:pt idx="701">
                  <c:v>4.1748570997619763E-2</c:v>
                </c:pt>
                <c:pt idx="702">
                  <c:v>4.3149420434137629E-2</c:v>
                </c:pt>
                <c:pt idx="703">
                  <c:v>5.1489361265499835E-2</c:v>
                </c:pt>
                <c:pt idx="704">
                  <c:v>3.8963161071520279E-2</c:v>
                </c:pt>
                <c:pt idx="705">
                  <c:v>4.3149420434137629E-2</c:v>
                </c:pt>
                <c:pt idx="706">
                  <c:v>3.3408630166257565E-2</c:v>
                </c:pt>
                <c:pt idx="707">
                  <c:v>3.8963161071520279E-2</c:v>
                </c:pt>
                <c:pt idx="708">
                  <c:v>2.7837810314058593E-2</c:v>
                </c:pt>
                <c:pt idx="709">
                  <c:v>3.7578600581938661E-2</c:v>
                </c:pt>
                <c:pt idx="710">
                  <c:v>4.1748570997619763E-2</c:v>
                </c:pt>
                <c:pt idx="711">
                  <c:v>4.0364010508038145E-2</c:v>
                </c:pt>
                <c:pt idx="712">
                  <c:v>3.6194040092357049E-2</c:v>
                </c:pt>
                <c:pt idx="713">
                  <c:v>3.6194040092357049E-2</c:v>
                </c:pt>
                <c:pt idx="714">
                  <c:v>3.6194040092357049E-2</c:v>
                </c:pt>
                <c:pt idx="715">
                  <c:v>3.4793190655839176E-2</c:v>
                </c:pt>
                <c:pt idx="716">
                  <c:v>3.8963161071520279E-2</c:v>
                </c:pt>
                <c:pt idx="717">
                  <c:v>3.7578600581938661E-2</c:v>
                </c:pt>
                <c:pt idx="718">
                  <c:v>2.7837810314058593E-2</c:v>
                </c:pt>
                <c:pt idx="719">
                  <c:v>4.4533980923719248E-2</c:v>
                </c:pt>
                <c:pt idx="720">
                  <c:v>2.5052400387959108E-2</c:v>
                </c:pt>
                <c:pt idx="721">
                  <c:v>2.7837810314058593E-2</c:v>
                </c:pt>
                <c:pt idx="722">
                  <c:v>3.0623220240158077E-2</c:v>
                </c:pt>
                <c:pt idx="723">
                  <c:v>3.3408630166257565E-2</c:v>
                </c:pt>
                <c:pt idx="724">
                  <c:v>3.2007780729739692E-2</c:v>
                </c:pt>
                <c:pt idx="725">
                  <c:v>3.2007780729739692E-2</c:v>
                </c:pt>
                <c:pt idx="726">
                  <c:v>3.0623220240158077E-2</c:v>
                </c:pt>
                <c:pt idx="727">
                  <c:v>3.2007780729739692E-2</c:v>
                </c:pt>
                <c:pt idx="728">
                  <c:v>3.0623220240158077E-2</c:v>
                </c:pt>
                <c:pt idx="729">
                  <c:v>2.6436960877540723E-2</c:v>
                </c:pt>
                <c:pt idx="730">
                  <c:v>4.3149420434137629E-2</c:v>
                </c:pt>
                <c:pt idx="731">
                  <c:v>1.9481580535760139E-2</c:v>
                </c:pt>
                <c:pt idx="732">
                  <c:v>2.2266990461859624E-2</c:v>
                </c:pt>
                <c:pt idx="733">
                  <c:v>2.9222370803640207E-2</c:v>
                </c:pt>
                <c:pt idx="734">
                  <c:v>4.4533980923719248E-2</c:v>
                </c:pt>
                <c:pt idx="735">
                  <c:v>3.7578600581938661E-2</c:v>
                </c:pt>
                <c:pt idx="736">
                  <c:v>3.3408630166257565E-2</c:v>
                </c:pt>
                <c:pt idx="737">
                  <c:v>3.0623220240158077E-2</c:v>
                </c:pt>
                <c:pt idx="738">
                  <c:v>2.9222370803640207E-2</c:v>
                </c:pt>
                <c:pt idx="739">
                  <c:v>2.6436960877540723E-2</c:v>
                </c:pt>
                <c:pt idx="740">
                  <c:v>3.3408630166257565E-2</c:v>
                </c:pt>
                <c:pt idx="741">
                  <c:v>2.7837810314058593E-2</c:v>
                </c:pt>
                <c:pt idx="742">
                  <c:v>1.9481580535760139E-2</c:v>
                </c:pt>
                <c:pt idx="743">
                  <c:v>3.2007780729739692E-2</c:v>
                </c:pt>
                <c:pt idx="744">
                  <c:v>2.9222370803640207E-2</c:v>
                </c:pt>
                <c:pt idx="745">
                  <c:v>2.9222370803640207E-2</c:v>
                </c:pt>
                <c:pt idx="746">
                  <c:v>2.7837810314058593E-2</c:v>
                </c:pt>
                <c:pt idx="747">
                  <c:v>2.3667839898377493E-2</c:v>
                </c:pt>
                <c:pt idx="748">
                  <c:v>3.2007780729739692E-2</c:v>
                </c:pt>
                <c:pt idx="749">
                  <c:v>2.6436960877540723E-2</c:v>
                </c:pt>
                <c:pt idx="750">
                  <c:v>3.0623220240158077E-2</c:v>
                </c:pt>
                <c:pt idx="751">
                  <c:v>2.0882429972278009E-2</c:v>
                </c:pt>
                <c:pt idx="752">
                  <c:v>2.5052400387959108E-2</c:v>
                </c:pt>
                <c:pt idx="753">
                  <c:v>3.0623220240158077E-2</c:v>
                </c:pt>
                <c:pt idx="754">
                  <c:v>2.6436960877540723E-2</c:v>
                </c:pt>
                <c:pt idx="755">
                  <c:v>2.3667839898377493E-2</c:v>
                </c:pt>
                <c:pt idx="756">
                  <c:v>1.8097020046178525E-2</c:v>
                </c:pt>
                <c:pt idx="757">
                  <c:v>2.3667839898377493E-2</c:v>
                </c:pt>
                <c:pt idx="758">
                  <c:v>1.8097020046178525E-2</c:v>
                </c:pt>
                <c:pt idx="759">
                  <c:v>1.8097020046178525E-2</c:v>
                </c:pt>
                <c:pt idx="760">
                  <c:v>1.5311610120079039E-2</c:v>
                </c:pt>
                <c:pt idx="761">
                  <c:v>2.0882429972278009E-2</c:v>
                </c:pt>
                <c:pt idx="762">
                  <c:v>2.6436960877540723E-2</c:v>
                </c:pt>
                <c:pt idx="763">
                  <c:v>2.5052400387959108E-2</c:v>
                </c:pt>
                <c:pt idx="764">
                  <c:v>2.2266990461859624E-2</c:v>
                </c:pt>
                <c:pt idx="765">
                  <c:v>2.0882429972278009E-2</c:v>
                </c:pt>
                <c:pt idx="766">
                  <c:v>2.0882429972278009E-2</c:v>
                </c:pt>
                <c:pt idx="767">
                  <c:v>1.5311610120079039E-2</c:v>
                </c:pt>
                <c:pt idx="768">
                  <c:v>2.2266990461859624E-2</c:v>
                </c:pt>
                <c:pt idx="769">
                  <c:v>1.8097020046178525E-2</c:v>
                </c:pt>
                <c:pt idx="770">
                  <c:v>3.2007780729739692E-2</c:v>
                </c:pt>
                <c:pt idx="771">
                  <c:v>1.5311610120079039E-2</c:v>
                </c:pt>
                <c:pt idx="772">
                  <c:v>2.5052400387959108E-2</c:v>
                </c:pt>
                <c:pt idx="773">
                  <c:v>2.0882429972278009E-2</c:v>
                </c:pt>
                <c:pt idx="774">
                  <c:v>2.0882429972278009E-2</c:v>
                </c:pt>
                <c:pt idx="775">
                  <c:v>1.9481580535760139E-2</c:v>
                </c:pt>
                <c:pt idx="776">
                  <c:v>1.5311610120079039E-2</c:v>
                </c:pt>
                <c:pt idx="777">
                  <c:v>2.3667839898377493E-2</c:v>
                </c:pt>
                <c:pt idx="778">
                  <c:v>2.0882429972278009E-2</c:v>
                </c:pt>
                <c:pt idx="779">
                  <c:v>1.3910760683561169E-2</c:v>
                </c:pt>
                <c:pt idx="780">
                  <c:v>2.3667839898377493E-2</c:v>
                </c:pt>
                <c:pt idx="781">
                  <c:v>2.0882429972278009E-2</c:v>
                </c:pt>
                <c:pt idx="782">
                  <c:v>1.3910760683561169E-2</c:v>
                </c:pt>
                <c:pt idx="783">
                  <c:v>1.6696170609660655E-2</c:v>
                </c:pt>
                <c:pt idx="784">
                  <c:v>2.5052400387959108E-2</c:v>
                </c:pt>
                <c:pt idx="785">
                  <c:v>1.8097020046178525E-2</c:v>
                </c:pt>
                <c:pt idx="786">
                  <c:v>2.3667839898377493E-2</c:v>
                </c:pt>
                <c:pt idx="787">
                  <c:v>1.8097020046178525E-2</c:v>
                </c:pt>
                <c:pt idx="788">
                  <c:v>2.5052400387959108E-2</c:v>
                </c:pt>
                <c:pt idx="789">
                  <c:v>1.8097020046178525E-2</c:v>
                </c:pt>
                <c:pt idx="790">
                  <c:v>1.5311610120079039E-2</c:v>
                </c:pt>
                <c:pt idx="791">
                  <c:v>1.8097020046178525E-2</c:v>
                </c:pt>
                <c:pt idx="792">
                  <c:v>1.3910760683561169E-2</c:v>
                </c:pt>
                <c:pt idx="793">
                  <c:v>1.2526200193979554E-2</c:v>
                </c:pt>
                <c:pt idx="794">
                  <c:v>1.8097020046178525E-2</c:v>
                </c:pt>
                <c:pt idx="795">
                  <c:v>1.8097020046178525E-2</c:v>
                </c:pt>
                <c:pt idx="796">
                  <c:v>9.7407902678800697E-3</c:v>
                </c:pt>
                <c:pt idx="797">
                  <c:v>1.2526200193979554E-2</c:v>
                </c:pt>
                <c:pt idx="798">
                  <c:v>1.5311610120079039E-2</c:v>
                </c:pt>
                <c:pt idx="799">
                  <c:v>2.2266990461859624E-2</c:v>
                </c:pt>
                <c:pt idx="800">
                  <c:v>1.3910760683561169E-2</c:v>
                </c:pt>
                <c:pt idx="801">
                  <c:v>1.9481580535760139E-2</c:v>
                </c:pt>
                <c:pt idx="802">
                  <c:v>1.1141639704397939E-2</c:v>
                </c:pt>
                <c:pt idx="803">
                  <c:v>1.1141639704397939E-2</c:v>
                </c:pt>
                <c:pt idx="804">
                  <c:v>1.5311610120079039E-2</c:v>
                </c:pt>
                <c:pt idx="805">
                  <c:v>2.2266990461859624E-2</c:v>
                </c:pt>
                <c:pt idx="806">
                  <c:v>1.8097020046178525E-2</c:v>
                </c:pt>
                <c:pt idx="807">
                  <c:v>1.1141639704397939E-2</c:v>
                </c:pt>
                <c:pt idx="808">
                  <c:v>1.5311610120079039E-2</c:v>
                </c:pt>
                <c:pt idx="809">
                  <c:v>1.6696170609660655E-2</c:v>
                </c:pt>
                <c:pt idx="810">
                  <c:v>1.3910760683561169E-2</c:v>
                </c:pt>
                <c:pt idx="811">
                  <c:v>8.3562297782984549E-3</c:v>
                </c:pt>
                <c:pt idx="812">
                  <c:v>1.1141639704397939E-2</c:v>
                </c:pt>
                <c:pt idx="813">
                  <c:v>1.2526200193979554E-2</c:v>
                </c:pt>
                <c:pt idx="814">
                  <c:v>9.7407902678800697E-3</c:v>
                </c:pt>
                <c:pt idx="815">
                  <c:v>1.3910760683561169E-2</c:v>
                </c:pt>
                <c:pt idx="816">
                  <c:v>9.7407902678800697E-3</c:v>
                </c:pt>
                <c:pt idx="817">
                  <c:v>1.3910760683561169E-2</c:v>
                </c:pt>
                <c:pt idx="818">
                  <c:v>8.3562297782984549E-3</c:v>
                </c:pt>
                <c:pt idx="819">
                  <c:v>5.5708198521989697E-3</c:v>
                </c:pt>
                <c:pt idx="820">
                  <c:v>4.1699704156811001E-3</c:v>
                </c:pt>
                <c:pt idx="821">
                  <c:v>1.1141639704397939E-2</c:v>
                </c:pt>
                <c:pt idx="822">
                  <c:v>6.9553803417805845E-3</c:v>
                </c:pt>
                <c:pt idx="823">
                  <c:v>8.3562297782984549E-3</c:v>
                </c:pt>
                <c:pt idx="824">
                  <c:v>1.8097020046178525E-2</c:v>
                </c:pt>
                <c:pt idx="825">
                  <c:v>1.6696170609660655E-2</c:v>
                </c:pt>
                <c:pt idx="826">
                  <c:v>1.9481580535760139E-2</c:v>
                </c:pt>
                <c:pt idx="827">
                  <c:v>9.7407902678800697E-3</c:v>
                </c:pt>
                <c:pt idx="828">
                  <c:v>4.1699704156811001E-3</c:v>
                </c:pt>
                <c:pt idx="829">
                  <c:v>4.1699704156811001E-3</c:v>
                </c:pt>
                <c:pt idx="830">
                  <c:v>8.3562297782984549E-3</c:v>
                </c:pt>
                <c:pt idx="831">
                  <c:v>1.8097020046178525E-2</c:v>
                </c:pt>
                <c:pt idx="832">
                  <c:v>1.5311610120079039E-2</c:v>
                </c:pt>
                <c:pt idx="833">
                  <c:v>1.8097020046178525E-2</c:v>
                </c:pt>
                <c:pt idx="834">
                  <c:v>1.2526200193979554E-2</c:v>
                </c:pt>
                <c:pt idx="835">
                  <c:v>1.2526200193979554E-2</c:v>
                </c:pt>
                <c:pt idx="836">
                  <c:v>1.5311610120079039E-2</c:v>
                </c:pt>
                <c:pt idx="837">
                  <c:v>5.5708198521989697E-3</c:v>
                </c:pt>
                <c:pt idx="838">
                  <c:v>9.7407902678800697E-3</c:v>
                </c:pt>
                <c:pt idx="839">
                  <c:v>1.6696170609660655E-2</c:v>
                </c:pt>
                <c:pt idx="840">
                  <c:v>4.1699704156811001E-3</c:v>
                </c:pt>
                <c:pt idx="841">
                  <c:v>1.6696170609660655E-2</c:v>
                </c:pt>
                <c:pt idx="842">
                  <c:v>0</c:v>
                </c:pt>
                <c:pt idx="843">
                  <c:v>1.3910760683561169E-2</c:v>
                </c:pt>
                <c:pt idx="844">
                  <c:v>6.9553803417805845E-3</c:v>
                </c:pt>
                <c:pt idx="845">
                  <c:v>1.3910760683561169E-2</c:v>
                </c:pt>
                <c:pt idx="846">
                  <c:v>2.2266990461859624E-2</c:v>
                </c:pt>
                <c:pt idx="847">
                  <c:v>4.1699704156811001E-3</c:v>
                </c:pt>
                <c:pt idx="848">
                  <c:v>2.7854099260994848E-3</c:v>
                </c:pt>
                <c:pt idx="849">
                  <c:v>5.5708198521989697E-3</c:v>
                </c:pt>
                <c:pt idx="850">
                  <c:v>8.3562297782984549E-3</c:v>
                </c:pt>
                <c:pt idx="851">
                  <c:v>1.5311610120079039E-2</c:v>
                </c:pt>
                <c:pt idx="852">
                  <c:v>6.9553803417805845E-3</c:v>
                </c:pt>
                <c:pt idx="853">
                  <c:v>1.2526200193979554E-2</c:v>
                </c:pt>
                <c:pt idx="854">
                  <c:v>5.5708198521989697E-3</c:v>
                </c:pt>
                <c:pt idx="855">
                  <c:v>1.5311610120079039E-2</c:v>
                </c:pt>
                <c:pt idx="856">
                  <c:v>1.1141639704397939E-2</c:v>
                </c:pt>
                <c:pt idx="857">
                  <c:v>8.3562297782984549E-3</c:v>
                </c:pt>
                <c:pt idx="858">
                  <c:v>1.5311610120079039E-2</c:v>
                </c:pt>
                <c:pt idx="859">
                  <c:v>1.2526200193979554E-2</c:v>
                </c:pt>
                <c:pt idx="860">
                  <c:v>4.1699704156811001E-3</c:v>
                </c:pt>
                <c:pt idx="861">
                  <c:v>8.3562297782984549E-3</c:v>
                </c:pt>
                <c:pt idx="862">
                  <c:v>1.5311610120079039E-2</c:v>
                </c:pt>
                <c:pt idx="863">
                  <c:v>1.6696170609660655E-2</c:v>
                </c:pt>
                <c:pt idx="864">
                  <c:v>8.3562297782984549E-3</c:v>
                </c:pt>
                <c:pt idx="865">
                  <c:v>1.9481580535760139E-2</c:v>
                </c:pt>
                <c:pt idx="866">
                  <c:v>1.2526200193979554E-2</c:v>
                </c:pt>
                <c:pt idx="867">
                  <c:v>6.9553803417805845E-3</c:v>
                </c:pt>
                <c:pt idx="868">
                  <c:v>8.3562297782984549E-3</c:v>
                </c:pt>
                <c:pt idx="869">
                  <c:v>8.3562297782984549E-3</c:v>
                </c:pt>
                <c:pt idx="870">
                  <c:v>6.9553803417805845E-3</c:v>
                </c:pt>
                <c:pt idx="871">
                  <c:v>6.9553803417805845E-3</c:v>
                </c:pt>
                <c:pt idx="872">
                  <c:v>4.1699704156811001E-3</c:v>
                </c:pt>
                <c:pt idx="873">
                  <c:v>6.9553803417805845E-3</c:v>
                </c:pt>
                <c:pt idx="874">
                  <c:v>8.3562297782984549E-3</c:v>
                </c:pt>
                <c:pt idx="875">
                  <c:v>5.5708198521989697E-3</c:v>
                </c:pt>
                <c:pt idx="876">
                  <c:v>8.3562297782984549E-3</c:v>
                </c:pt>
                <c:pt idx="877">
                  <c:v>0</c:v>
                </c:pt>
                <c:pt idx="878">
                  <c:v>5.5708198521989697E-3</c:v>
                </c:pt>
                <c:pt idx="879">
                  <c:v>8.3562297782984549E-3</c:v>
                </c:pt>
                <c:pt idx="880">
                  <c:v>9.7407902678800697E-3</c:v>
                </c:pt>
                <c:pt idx="881">
                  <c:v>5.5708198521989697E-3</c:v>
                </c:pt>
                <c:pt idx="882">
                  <c:v>2.7854099260994848E-3</c:v>
                </c:pt>
                <c:pt idx="883">
                  <c:v>2.7854099260994848E-3</c:v>
                </c:pt>
                <c:pt idx="884">
                  <c:v>2.0882429972278009E-2</c:v>
                </c:pt>
                <c:pt idx="885">
                  <c:v>1.1141639704397939E-2</c:v>
                </c:pt>
                <c:pt idx="886">
                  <c:v>8.3562297782984549E-3</c:v>
                </c:pt>
                <c:pt idx="887">
                  <c:v>1.1141639704397939E-2</c:v>
                </c:pt>
                <c:pt idx="888">
                  <c:v>1.2526200193979554E-2</c:v>
                </c:pt>
                <c:pt idx="889">
                  <c:v>4.1699704156811001E-3</c:v>
                </c:pt>
                <c:pt idx="890">
                  <c:v>9.7407902678800697E-3</c:v>
                </c:pt>
                <c:pt idx="891">
                  <c:v>1.3845604895816152E-3</c:v>
                </c:pt>
                <c:pt idx="892">
                  <c:v>5.5708198521989697E-3</c:v>
                </c:pt>
                <c:pt idx="893">
                  <c:v>1.3845604895816152E-3</c:v>
                </c:pt>
                <c:pt idx="894">
                  <c:v>6.9553803417805845E-3</c:v>
                </c:pt>
                <c:pt idx="895">
                  <c:v>5.5708198521989697E-3</c:v>
                </c:pt>
                <c:pt idx="896">
                  <c:v>9.7407902678800697E-3</c:v>
                </c:pt>
                <c:pt idx="897">
                  <c:v>6.9553803417805845E-3</c:v>
                </c:pt>
                <c:pt idx="898">
                  <c:v>8.3562297782984549E-3</c:v>
                </c:pt>
                <c:pt idx="899">
                  <c:v>6.9553803417805845E-3</c:v>
                </c:pt>
                <c:pt idx="900">
                  <c:v>2.7854099260994848E-3</c:v>
                </c:pt>
                <c:pt idx="901">
                  <c:v>1.2526200193979554E-2</c:v>
                </c:pt>
                <c:pt idx="902">
                  <c:v>1.1141639704397939E-2</c:v>
                </c:pt>
                <c:pt idx="903">
                  <c:v>5.5708198521989697E-3</c:v>
                </c:pt>
                <c:pt idx="904">
                  <c:v>4.1699704156811001E-3</c:v>
                </c:pt>
                <c:pt idx="905">
                  <c:v>6.9553803417805845E-3</c:v>
                </c:pt>
                <c:pt idx="906">
                  <c:v>0</c:v>
                </c:pt>
                <c:pt idx="907">
                  <c:v>0</c:v>
                </c:pt>
                <c:pt idx="908">
                  <c:v>5.5708198521989697E-3</c:v>
                </c:pt>
                <c:pt idx="909">
                  <c:v>1.3845604895816152E-3</c:v>
                </c:pt>
                <c:pt idx="910">
                  <c:v>5.5708198521989697E-3</c:v>
                </c:pt>
                <c:pt idx="911">
                  <c:v>1.2526200193979554E-2</c:v>
                </c:pt>
                <c:pt idx="912">
                  <c:v>1.5311610120079039E-2</c:v>
                </c:pt>
                <c:pt idx="913">
                  <c:v>6.9553803417805845E-3</c:v>
                </c:pt>
                <c:pt idx="914">
                  <c:v>6.9553803417805845E-3</c:v>
                </c:pt>
                <c:pt idx="915">
                  <c:v>5.5708198521989697E-3</c:v>
                </c:pt>
                <c:pt idx="916">
                  <c:v>0</c:v>
                </c:pt>
                <c:pt idx="917">
                  <c:v>6.9553803417805845E-3</c:v>
                </c:pt>
                <c:pt idx="918">
                  <c:v>4.1699704156811001E-3</c:v>
                </c:pt>
                <c:pt idx="919">
                  <c:v>8.3562297782984549E-3</c:v>
                </c:pt>
                <c:pt idx="920">
                  <c:v>0</c:v>
                </c:pt>
                <c:pt idx="921">
                  <c:v>4.1699704156811001E-3</c:v>
                </c:pt>
                <c:pt idx="922">
                  <c:v>1.3845604895816152E-3</c:v>
                </c:pt>
                <c:pt idx="923">
                  <c:v>0</c:v>
                </c:pt>
                <c:pt idx="924">
                  <c:v>0</c:v>
                </c:pt>
                <c:pt idx="925">
                  <c:v>8.3562297782984549E-3</c:v>
                </c:pt>
                <c:pt idx="926">
                  <c:v>6.9553803417805845E-3</c:v>
                </c:pt>
                <c:pt idx="927">
                  <c:v>4.1699704156811001E-3</c:v>
                </c:pt>
                <c:pt idx="928">
                  <c:v>1.1141639704397939E-2</c:v>
                </c:pt>
                <c:pt idx="929">
                  <c:v>6.9553803417805845E-3</c:v>
                </c:pt>
                <c:pt idx="930">
                  <c:v>5.5708198521989697E-3</c:v>
                </c:pt>
                <c:pt idx="931">
                  <c:v>4.1699704156811001E-3</c:v>
                </c:pt>
                <c:pt idx="932">
                  <c:v>4.1699704156811001E-3</c:v>
                </c:pt>
                <c:pt idx="933">
                  <c:v>5.5708198521989697E-3</c:v>
                </c:pt>
                <c:pt idx="934">
                  <c:v>2.7854099260994848E-3</c:v>
                </c:pt>
                <c:pt idx="935">
                  <c:v>4.1699704156811001E-3</c:v>
                </c:pt>
                <c:pt idx="936">
                  <c:v>6.9553803417805845E-3</c:v>
                </c:pt>
                <c:pt idx="937">
                  <c:v>8.3562297782984549E-3</c:v>
                </c:pt>
                <c:pt idx="938">
                  <c:v>5.5708198521989697E-3</c:v>
                </c:pt>
                <c:pt idx="939">
                  <c:v>1.2526200193979554E-2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F97-4700-B11A-75551868F9FF}"/>
            </c:ext>
          </c:extLst>
        </c:ser>
        <c:ser>
          <c:idx val="0"/>
          <c:order val="2"/>
          <c:tx>
            <c:strRef>
              <c:f>Sheet1!$BN$2</c:f>
              <c:strCache>
                <c:ptCount val="1"/>
                <c:pt idx="0">
                  <c:v>Fitting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Sheet1!$G$87:$G$1026</c:f>
              <c:numCache>
                <c:formatCode>0.000</c:formatCode>
                <c:ptCount val="940"/>
                <c:pt idx="0">
                  <c:v>3.1796502384737681E-3</c:v>
                </c:pt>
                <c:pt idx="1">
                  <c:v>4.7694753577106515E-3</c:v>
                </c:pt>
                <c:pt idx="2">
                  <c:v>6.3593004769475362E-3</c:v>
                </c:pt>
                <c:pt idx="3">
                  <c:v>7.9491255961844191E-3</c:v>
                </c:pt>
                <c:pt idx="4">
                  <c:v>9.538950715421303E-3</c:v>
                </c:pt>
                <c:pt idx="5">
                  <c:v>1.1128775834658187E-2</c:v>
                </c:pt>
                <c:pt idx="6">
                  <c:v>1.2718600953895072E-2</c:v>
                </c:pt>
                <c:pt idx="7">
                  <c:v>1.4308426073131956E-2</c:v>
                </c:pt>
                <c:pt idx="8">
                  <c:v>1.5898251192368838E-2</c:v>
                </c:pt>
                <c:pt idx="9">
                  <c:v>1.7488076311605722E-2</c:v>
                </c:pt>
                <c:pt idx="10">
                  <c:v>1.9077901430842606E-2</c:v>
                </c:pt>
                <c:pt idx="11">
                  <c:v>2.066772655007949E-2</c:v>
                </c:pt>
                <c:pt idx="12">
                  <c:v>2.2257551669316374E-2</c:v>
                </c:pt>
                <c:pt idx="13">
                  <c:v>2.3847376788553261E-2</c:v>
                </c:pt>
                <c:pt idx="14">
                  <c:v>2.5437201907790145E-2</c:v>
                </c:pt>
                <c:pt idx="15">
                  <c:v>2.7027027027027029E-2</c:v>
                </c:pt>
                <c:pt idx="16">
                  <c:v>2.8616852146263912E-2</c:v>
                </c:pt>
                <c:pt idx="17">
                  <c:v>3.0206677265500796E-2</c:v>
                </c:pt>
                <c:pt idx="18">
                  <c:v>3.1796502384737677E-2</c:v>
                </c:pt>
                <c:pt idx="19">
                  <c:v>3.3386327503974564E-2</c:v>
                </c:pt>
                <c:pt idx="20">
                  <c:v>3.4976152623211444E-2</c:v>
                </c:pt>
                <c:pt idx="21">
                  <c:v>3.6565977742448331E-2</c:v>
                </c:pt>
                <c:pt idx="22">
                  <c:v>3.8155802861685212E-2</c:v>
                </c:pt>
                <c:pt idx="23">
                  <c:v>3.9745627980922099E-2</c:v>
                </c:pt>
                <c:pt idx="24">
                  <c:v>4.133545310015898E-2</c:v>
                </c:pt>
                <c:pt idx="25">
                  <c:v>4.2925278219395867E-2</c:v>
                </c:pt>
                <c:pt idx="26">
                  <c:v>4.4515103338632747E-2</c:v>
                </c:pt>
                <c:pt idx="27">
                  <c:v>4.6104928457869634E-2</c:v>
                </c:pt>
                <c:pt idx="28">
                  <c:v>4.7694753577106522E-2</c:v>
                </c:pt>
                <c:pt idx="29">
                  <c:v>4.9284578696343402E-2</c:v>
                </c:pt>
                <c:pt idx="30">
                  <c:v>5.0874403815580289E-2</c:v>
                </c:pt>
                <c:pt idx="31">
                  <c:v>5.246422893481717E-2</c:v>
                </c:pt>
                <c:pt idx="32">
                  <c:v>5.4054054054054057E-2</c:v>
                </c:pt>
                <c:pt idx="33">
                  <c:v>5.5643879173290937E-2</c:v>
                </c:pt>
                <c:pt idx="34">
                  <c:v>5.7233704292527825E-2</c:v>
                </c:pt>
                <c:pt idx="35">
                  <c:v>5.8823529411764705E-2</c:v>
                </c:pt>
                <c:pt idx="36">
                  <c:v>6.0413354531001592E-2</c:v>
                </c:pt>
                <c:pt idx="37">
                  <c:v>6.2003179650238473E-2</c:v>
                </c:pt>
                <c:pt idx="38">
                  <c:v>6.3593004769475353E-2</c:v>
                </c:pt>
                <c:pt idx="39">
                  <c:v>6.518282988871224E-2</c:v>
                </c:pt>
                <c:pt idx="40">
                  <c:v>6.6772655007949128E-2</c:v>
                </c:pt>
                <c:pt idx="41">
                  <c:v>6.8362480127186015E-2</c:v>
                </c:pt>
                <c:pt idx="42">
                  <c:v>6.9952305246422888E-2</c:v>
                </c:pt>
                <c:pt idx="43">
                  <c:v>7.1542130365659776E-2</c:v>
                </c:pt>
                <c:pt idx="44">
                  <c:v>7.3131955484896663E-2</c:v>
                </c:pt>
                <c:pt idx="45">
                  <c:v>7.472178060413355E-2</c:v>
                </c:pt>
                <c:pt idx="46">
                  <c:v>7.6311605723370424E-2</c:v>
                </c:pt>
                <c:pt idx="47">
                  <c:v>7.7901430842607311E-2</c:v>
                </c:pt>
                <c:pt idx="48">
                  <c:v>7.9491255961844198E-2</c:v>
                </c:pt>
                <c:pt idx="49">
                  <c:v>8.1081081081081086E-2</c:v>
                </c:pt>
                <c:pt idx="50">
                  <c:v>8.2670906200317959E-2</c:v>
                </c:pt>
                <c:pt idx="51">
                  <c:v>8.4260731319554846E-2</c:v>
                </c:pt>
                <c:pt idx="52">
                  <c:v>8.5850556438791734E-2</c:v>
                </c:pt>
                <c:pt idx="53">
                  <c:v>8.7440381558028621E-2</c:v>
                </c:pt>
                <c:pt idx="54">
                  <c:v>8.9030206677265494E-2</c:v>
                </c:pt>
                <c:pt idx="55">
                  <c:v>9.0620031796502382E-2</c:v>
                </c:pt>
                <c:pt idx="56">
                  <c:v>9.2209856915739269E-2</c:v>
                </c:pt>
                <c:pt idx="57">
                  <c:v>9.3799682034976156E-2</c:v>
                </c:pt>
                <c:pt idx="58">
                  <c:v>9.5389507154213043E-2</c:v>
                </c:pt>
                <c:pt idx="59">
                  <c:v>9.6979332273449917E-2</c:v>
                </c:pt>
                <c:pt idx="60">
                  <c:v>9.8569157392686804E-2</c:v>
                </c:pt>
                <c:pt idx="61">
                  <c:v>0.10015898251192369</c:v>
                </c:pt>
                <c:pt idx="62">
                  <c:v>0.10174880763116058</c:v>
                </c:pt>
                <c:pt idx="63">
                  <c:v>0.10333863275039745</c:v>
                </c:pt>
                <c:pt idx="64">
                  <c:v>0.10492845786963434</c:v>
                </c:pt>
                <c:pt idx="65">
                  <c:v>0.10651828298887123</c:v>
                </c:pt>
                <c:pt idx="66">
                  <c:v>0.10810810810810811</c:v>
                </c:pt>
                <c:pt idx="67">
                  <c:v>0.10969793322734499</c:v>
                </c:pt>
                <c:pt idx="68">
                  <c:v>0.11128775834658187</c:v>
                </c:pt>
                <c:pt idx="69">
                  <c:v>0.11287758346581876</c:v>
                </c:pt>
                <c:pt idx="70">
                  <c:v>0.11446740858505565</c:v>
                </c:pt>
                <c:pt idx="71">
                  <c:v>0.11605723370429252</c:v>
                </c:pt>
                <c:pt idx="72">
                  <c:v>0.11764705882352941</c:v>
                </c:pt>
                <c:pt idx="73">
                  <c:v>0.1192368839427663</c:v>
                </c:pt>
                <c:pt idx="74">
                  <c:v>0.12082670906200318</c:v>
                </c:pt>
                <c:pt idx="75">
                  <c:v>0.12241653418124006</c:v>
                </c:pt>
                <c:pt idx="76">
                  <c:v>0.12400635930047695</c:v>
                </c:pt>
                <c:pt idx="77">
                  <c:v>0.12559618441971382</c:v>
                </c:pt>
                <c:pt idx="78">
                  <c:v>0.12718600953895071</c:v>
                </c:pt>
                <c:pt idx="79">
                  <c:v>0.12877583465818759</c:v>
                </c:pt>
                <c:pt idx="80">
                  <c:v>0.13036565977742448</c:v>
                </c:pt>
                <c:pt idx="81">
                  <c:v>0.13195548489666137</c:v>
                </c:pt>
                <c:pt idx="82">
                  <c:v>0.13354531001589826</c:v>
                </c:pt>
                <c:pt idx="83">
                  <c:v>0.13513513513513514</c:v>
                </c:pt>
                <c:pt idx="84">
                  <c:v>0.13672496025437203</c:v>
                </c:pt>
                <c:pt idx="85">
                  <c:v>0.13831478537360889</c:v>
                </c:pt>
                <c:pt idx="86">
                  <c:v>0.13990461049284578</c:v>
                </c:pt>
                <c:pt idx="87">
                  <c:v>0.14149443561208266</c:v>
                </c:pt>
                <c:pt idx="88">
                  <c:v>0.14308426073131955</c:v>
                </c:pt>
                <c:pt idx="89">
                  <c:v>0.14467408585055644</c:v>
                </c:pt>
                <c:pt idx="90">
                  <c:v>0.14626391096979333</c:v>
                </c:pt>
                <c:pt idx="91">
                  <c:v>0.14785373608903021</c:v>
                </c:pt>
                <c:pt idx="92">
                  <c:v>0.1494435612082671</c:v>
                </c:pt>
                <c:pt idx="93">
                  <c:v>0.15103338632750399</c:v>
                </c:pt>
                <c:pt idx="94">
                  <c:v>0.15262321144674085</c:v>
                </c:pt>
                <c:pt idx="95">
                  <c:v>0.15421303656597773</c:v>
                </c:pt>
                <c:pt idx="96">
                  <c:v>0.15580286168521462</c:v>
                </c:pt>
                <c:pt idx="97">
                  <c:v>0.15739268680445151</c:v>
                </c:pt>
                <c:pt idx="98">
                  <c:v>0.1589825119236884</c:v>
                </c:pt>
                <c:pt idx="99">
                  <c:v>0.16057233704292528</c:v>
                </c:pt>
                <c:pt idx="100">
                  <c:v>0.16216216216216217</c:v>
                </c:pt>
                <c:pt idx="101">
                  <c:v>0.16375198728139906</c:v>
                </c:pt>
                <c:pt idx="102">
                  <c:v>0.16534181240063592</c:v>
                </c:pt>
                <c:pt idx="103">
                  <c:v>0.16693163751987281</c:v>
                </c:pt>
                <c:pt idx="104">
                  <c:v>0.16852146263910969</c:v>
                </c:pt>
                <c:pt idx="105">
                  <c:v>0.17011128775834658</c:v>
                </c:pt>
                <c:pt idx="106">
                  <c:v>0.17170111287758347</c:v>
                </c:pt>
                <c:pt idx="107">
                  <c:v>0.17329093799682035</c:v>
                </c:pt>
                <c:pt idx="108">
                  <c:v>0.17488076311605724</c:v>
                </c:pt>
                <c:pt idx="109">
                  <c:v>0.17647058823529413</c:v>
                </c:pt>
                <c:pt idx="110">
                  <c:v>0.17806041335453099</c:v>
                </c:pt>
                <c:pt idx="111">
                  <c:v>0.17965023847376788</c:v>
                </c:pt>
                <c:pt idx="112">
                  <c:v>0.18124006359300476</c:v>
                </c:pt>
                <c:pt idx="113">
                  <c:v>0.18282988871224165</c:v>
                </c:pt>
                <c:pt idx="114">
                  <c:v>0.18441971383147854</c:v>
                </c:pt>
                <c:pt idx="115">
                  <c:v>0.18600953895071543</c:v>
                </c:pt>
                <c:pt idx="116">
                  <c:v>0.18759936406995231</c:v>
                </c:pt>
                <c:pt idx="117">
                  <c:v>0.1891891891891892</c:v>
                </c:pt>
                <c:pt idx="118">
                  <c:v>0.19077901430842609</c:v>
                </c:pt>
                <c:pt idx="119">
                  <c:v>0.19236883942766295</c:v>
                </c:pt>
                <c:pt idx="120">
                  <c:v>0.19395866454689983</c:v>
                </c:pt>
                <c:pt idx="121">
                  <c:v>0.19554848966613672</c:v>
                </c:pt>
                <c:pt idx="122">
                  <c:v>0.19713831478537361</c:v>
                </c:pt>
                <c:pt idx="123">
                  <c:v>0.1987281399046105</c:v>
                </c:pt>
                <c:pt idx="124">
                  <c:v>0.20031796502384738</c:v>
                </c:pt>
                <c:pt idx="125">
                  <c:v>0.20190779014308427</c:v>
                </c:pt>
                <c:pt idx="126">
                  <c:v>0.20349761526232116</c:v>
                </c:pt>
                <c:pt idx="127">
                  <c:v>0.20508744038155802</c:v>
                </c:pt>
                <c:pt idx="128">
                  <c:v>0.2066772655007949</c:v>
                </c:pt>
                <c:pt idx="129">
                  <c:v>0.20826709062003179</c:v>
                </c:pt>
                <c:pt idx="130">
                  <c:v>0.20985691573926868</c:v>
                </c:pt>
                <c:pt idx="131">
                  <c:v>0.21144674085850557</c:v>
                </c:pt>
                <c:pt idx="132">
                  <c:v>0.21303656597774245</c:v>
                </c:pt>
                <c:pt idx="133">
                  <c:v>0.21462639109697934</c:v>
                </c:pt>
                <c:pt idx="134">
                  <c:v>0.21621621621621623</c:v>
                </c:pt>
                <c:pt idx="135">
                  <c:v>0.21780604133545309</c:v>
                </c:pt>
                <c:pt idx="136">
                  <c:v>0.21939586645468998</c:v>
                </c:pt>
                <c:pt idx="137">
                  <c:v>0.22098569157392686</c:v>
                </c:pt>
                <c:pt idx="138">
                  <c:v>0.22257551669316375</c:v>
                </c:pt>
                <c:pt idx="139">
                  <c:v>0.22416534181240064</c:v>
                </c:pt>
                <c:pt idx="140">
                  <c:v>0.22575516693163752</c:v>
                </c:pt>
                <c:pt idx="141">
                  <c:v>0.22734499205087441</c:v>
                </c:pt>
                <c:pt idx="142">
                  <c:v>0.2289348171701113</c:v>
                </c:pt>
                <c:pt idx="143">
                  <c:v>0.23052464228934816</c:v>
                </c:pt>
                <c:pt idx="144">
                  <c:v>0.23211446740858505</c:v>
                </c:pt>
                <c:pt idx="145">
                  <c:v>0.23370429252782193</c:v>
                </c:pt>
                <c:pt idx="146">
                  <c:v>0.23529411764705882</c:v>
                </c:pt>
                <c:pt idx="147">
                  <c:v>0.23688394276629571</c:v>
                </c:pt>
                <c:pt idx="148">
                  <c:v>0.23847376788553259</c:v>
                </c:pt>
                <c:pt idx="149">
                  <c:v>0.24006359300476948</c:v>
                </c:pt>
                <c:pt idx="150">
                  <c:v>0.24165341812400637</c:v>
                </c:pt>
                <c:pt idx="151">
                  <c:v>0.24324324324324326</c:v>
                </c:pt>
                <c:pt idx="152">
                  <c:v>0.24483306836248012</c:v>
                </c:pt>
                <c:pt idx="153">
                  <c:v>0.246422893481717</c:v>
                </c:pt>
                <c:pt idx="154">
                  <c:v>0.24801271860095389</c:v>
                </c:pt>
                <c:pt idx="155">
                  <c:v>0.24960254372019078</c:v>
                </c:pt>
                <c:pt idx="156">
                  <c:v>0.25119236883942764</c:v>
                </c:pt>
                <c:pt idx="157">
                  <c:v>0.25278219395866453</c:v>
                </c:pt>
                <c:pt idx="158">
                  <c:v>0.25437201907790141</c:v>
                </c:pt>
                <c:pt idx="159">
                  <c:v>0.2559618441971383</c:v>
                </c:pt>
                <c:pt idx="160">
                  <c:v>0.25755166931637519</c:v>
                </c:pt>
                <c:pt idx="161">
                  <c:v>0.25914149443561207</c:v>
                </c:pt>
                <c:pt idx="162">
                  <c:v>0.26073131955484896</c:v>
                </c:pt>
                <c:pt idx="163">
                  <c:v>0.26232114467408585</c:v>
                </c:pt>
                <c:pt idx="164">
                  <c:v>0.26391096979332274</c:v>
                </c:pt>
                <c:pt idx="165">
                  <c:v>0.26550079491255962</c:v>
                </c:pt>
                <c:pt idx="166">
                  <c:v>0.26709062003179651</c:v>
                </c:pt>
                <c:pt idx="167">
                  <c:v>0.2686804451510334</c:v>
                </c:pt>
                <c:pt idx="168">
                  <c:v>0.27027027027027029</c:v>
                </c:pt>
                <c:pt idx="169">
                  <c:v>0.27186009538950717</c:v>
                </c:pt>
                <c:pt idx="170">
                  <c:v>0.27344992050874406</c:v>
                </c:pt>
                <c:pt idx="171">
                  <c:v>0.27503974562798095</c:v>
                </c:pt>
                <c:pt idx="172">
                  <c:v>0.27662957074721778</c:v>
                </c:pt>
                <c:pt idx="173">
                  <c:v>0.27821939586645467</c:v>
                </c:pt>
                <c:pt idx="174">
                  <c:v>0.27980922098569155</c:v>
                </c:pt>
                <c:pt idx="175">
                  <c:v>0.28139904610492844</c:v>
                </c:pt>
                <c:pt idx="176">
                  <c:v>0.28298887122416533</c:v>
                </c:pt>
                <c:pt idx="177">
                  <c:v>0.28457869634340222</c:v>
                </c:pt>
                <c:pt idx="178">
                  <c:v>0.2861685214626391</c:v>
                </c:pt>
                <c:pt idx="179">
                  <c:v>0.28775834658187599</c:v>
                </c:pt>
                <c:pt idx="180">
                  <c:v>0.28934817170111288</c:v>
                </c:pt>
                <c:pt idx="181">
                  <c:v>0.29093799682034976</c:v>
                </c:pt>
                <c:pt idx="182">
                  <c:v>0.29252782193958665</c:v>
                </c:pt>
                <c:pt idx="183">
                  <c:v>0.29411764705882354</c:v>
                </c:pt>
                <c:pt idx="184">
                  <c:v>0.29570747217806043</c:v>
                </c:pt>
                <c:pt idx="185">
                  <c:v>0.29729729729729731</c:v>
                </c:pt>
                <c:pt idx="186">
                  <c:v>0.2988871224165342</c:v>
                </c:pt>
                <c:pt idx="187">
                  <c:v>0.30047694753577109</c:v>
                </c:pt>
                <c:pt idx="188">
                  <c:v>0.30206677265500798</c:v>
                </c:pt>
                <c:pt idx="189">
                  <c:v>0.30365659777424481</c:v>
                </c:pt>
                <c:pt idx="190">
                  <c:v>0.30524642289348169</c:v>
                </c:pt>
                <c:pt idx="191">
                  <c:v>0.30683624801271858</c:v>
                </c:pt>
                <c:pt idx="192">
                  <c:v>0.30842607313195547</c:v>
                </c:pt>
                <c:pt idx="193">
                  <c:v>0.31001589825119236</c:v>
                </c:pt>
                <c:pt idx="194">
                  <c:v>0.31160572337042924</c:v>
                </c:pt>
                <c:pt idx="195">
                  <c:v>0.31319554848966613</c:v>
                </c:pt>
                <c:pt idx="196">
                  <c:v>0.31478537360890302</c:v>
                </c:pt>
                <c:pt idx="197">
                  <c:v>0.31637519872813991</c:v>
                </c:pt>
                <c:pt idx="198">
                  <c:v>0.31796502384737679</c:v>
                </c:pt>
                <c:pt idx="199">
                  <c:v>0.31955484896661368</c:v>
                </c:pt>
                <c:pt idx="200">
                  <c:v>0.32114467408585057</c:v>
                </c:pt>
                <c:pt idx="201">
                  <c:v>0.32273449920508746</c:v>
                </c:pt>
                <c:pt idx="202">
                  <c:v>0.32432432432432434</c:v>
                </c:pt>
                <c:pt idx="203">
                  <c:v>0.32591414944356123</c:v>
                </c:pt>
                <c:pt idx="204">
                  <c:v>0.32750397456279812</c:v>
                </c:pt>
                <c:pt idx="205">
                  <c:v>0.32909379968203495</c:v>
                </c:pt>
                <c:pt idx="206">
                  <c:v>0.33068362480127184</c:v>
                </c:pt>
                <c:pt idx="207">
                  <c:v>0.33227344992050872</c:v>
                </c:pt>
                <c:pt idx="208">
                  <c:v>0.33386327503974561</c:v>
                </c:pt>
                <c:pt idx="209">
                  <c:v>0.3354531001589825</c:v>
                </c:pt>
                <c:pt idx="210">
                  <c:v>0.33704292527821939</c:v>
                </c:pt>
                <c:pt idx="211">
                  <c:v>0.33863275039745627</c:v>
                </c:pt>
                <c:pt idx="212">
                  <c:v>0.34022257551669316</c:v>
                </c:pt>
                <c:pt idx="213">
                  <c:v>0.34181240063593005</c:v>
                </c:pt>
                <c:pt idx="214">
                  <c:v>0.34340222575516693</c:v>
                </c:pt>
                <c:pt idx="215">
                  <c:v>0.34499205087440382</c:v>
                </c:pt>
                <c:pt idx="216">
                  <c:v>0.34658187599364071</c:v>
                </c:pt>
                <c:pt idx="217">
                  <c:v>0.3481717011128776</c:v>
                </c:pt>
                <c:pt idx="218">
                  <c:v>0.34976152623211448</c:v>
                </c:pt>
                <c:pt idx="219">
                  <c:v>0.35135135135135137</c:v>
                </c:pt>
                <c:pt idx="220">
                  <c:v>0.35294117647058826</c:v>
                </c:pt>
                <c:pt idx="221">
                  <c:v>0.35453100158982515</c:v>
                </c:pt>
                <c:pt idx="222">
                  <c:v>0.35612082670906198</c:v>
                </c:pt>
                <c:pt idx="223">
                  <c:v>0.35771065182829886</c:v>
                </c:pt>
                <c:pt idx="224">
                  <c:v>0.35930047694753575</c:v>
                </c:pt>
                <c:pt idx="225">
                  <c:v>0.36089030206677264</c:v>
                </c:pt>
                <c:pt idx="226">
                  <c:v>0.36248012718600953</c:v>
                </c:pt>
                <c:pt idx="227">
                  <c:v>0.36406995230524641</c:v>
                </c:pt>
                <c:pt idx="228">
                  <c:v>0.3656597774244833</c:v>
                </c:pt>
                <c:pt idx="229">
                  <c:v>0.36724960254372019</c:v>
                </c:pt>
                <c:pt idx="230">
                  <c:v>0.36883942766295708</c:v>
                </c:pt>
                <c:pt idx="231">
                  <c:v>0.37042925278219396</c:v>
                </c:pt>
                <c:pt idx="232">
                  <c:v>0.37201907790143085</c:v>
                </c:pt>
                <c:pt idx="233">
                  <c:v>0.37360890302066774</c:v>
                </c:pt>
                <c:pt idx="234">
                  <c:v>0.37519872813990462</c:v>
                </c:pt>
                <c:pt idx="235">
                  <c:v>0.37678855325914151</c:v>
                </c:pt>
                <c:pt idx="236">
                  <c:v>0.3783783783783784</c:v>
                </c:pt>
                <c:pt idx="237">
                  <c:v>0.37996820349761529</c:v>
                </c:pt>
                <c:pt idx="238">
                  <c:v>0.38155802861685217</c:v>
                </c:pt>
                <c:pt idx="239">
                  <c:v>0.38314785373608901</c:v>
                </c:pt>
                <c:pt idx="240">
                  <c:v>0.38473767885532589</c:v>
                </c:pt>
                <c:pt idx="241">
                  <c:v>0.38632750397456278</c:v>
                </c:pt>
                <c:pt idx="242">
                  <c:v>0.38791732909379967</c:v>
                </c:pt>
                <c:pt idx="243">
                  <c:v>0.38950715421303655</c:v>
                </c:pt>
                <c:pt idx="244">
                  <c:v>0.39109697933227344</c:v>
                </c:pt>
                <c:pt idx="245">
                  <c:v>0.39268680445151033</c:v>
                </c:pt>
                <c:pt idx="246">
                  <c:v>0.39427662957074722</c:v>
                </c:pt>
                <c:pt idx="247">
                  <c:v>0.3958664546899841</c:v>
                </c:pt>
                <c:pt idx="248">
                  <c:v>0.39745627980922099</c:v>
                </c:pt>
                <c:pt idx="249">
                  <c:v>0.39904610492845788</c:v>
                </c:pt>
                <c:pt idx="250">
                  <c:v>0.40063593004769477</c:v>
                </c:pt>
                <c:pt idx="251">
                  <c:v>0.40222575516693165</c:v>
                </c:pt>
                <c:pt idx="252">
                  <c:v>0.40381558028616854</c:v>
                </c:pt>
                <c:pt idx="253">
                  <c:v>0.40540540540540543</c:v>
                </c:pt>
                <c:pt idx="254">
                  <c:v>0.40699523052464232</c:v>
                </c:pt>
                <c:pt idx="255">
                  <c:v>0.40858505564387915</c:v>
                </c:pt>
                <c:pt idx="256">
                  <c:v>0.41017488076311603</c:v>
                </c:pt>
                <c:pt idx="257">
                  <c:v>0.41176470588235292</c:v>
                </c:pt>
                <c:pt idx="258">
                  <c:v>0.41335453100158981</c:v>
                </c:pt>
                <c:pt idx="259">
                  <c:v>0.4149443561208267</c:v>
                </c:pt>
                <c:pt idx="260">
                  <c:v>0.41653418124006358</c:v>
                </c:pt>
                <c:pt idx="261">
                  <c:v>0.41812400635930047</c:v>
                </c:pt>
                <c:pt idx="262">
                  <c:v>0.41971383147853736</c:v>
                </c:pt>
                <c:pt idx="263">
                  <c:v>0.42130365659777425</c:v>
                </c:pt>
                <c:pt idx="264">
                  <c:v>0.42289348171701113</c:v>
                </c:pt>
                <c:pt idx="265">
                  <c:v>0.42448330683624802</c:v>
                </c:pt>
                <c:pt idx="266">
                  <c:v>0.42607313195548491</c:v>
                </c:pt>
                <c:pt idx="267">
                  <c:v>0.42766295707472179</c:v>
                </c:pt>
                <c:pt idx="268">
                  <c:v>0.42925278219395868</c:v>
                </c:pt>
                <c:pt idx="269">
                  <c:v>0.43084260731319557</c:v>
                </c:pt>
                <c:pt idx="270">
                  <c:v>0.43243243243243246</c:v>
                </c:pt>
                <c:pt idx="271">
                  <c:v>0.43402225755166934</c:v>
                </c:pt>
                <c:pt idx="272">
                  <c:v>0.43561208267090618</c:v>
                </c:pt>
                <c:pt idx="273">
                  <c:v>0.43720190779014306</c:v>
                </c:pt>
                <c:pt idx="274">
                  <c:v>0.43879173290937995</c:v>
                </c:pt>
                <c:pt idx="275">
                  <c:v>0.44038155802861684</c:v>
                </c:pt>
                <c:pt idx="276">
                  <c:v>0.44197138314785372</c:v>
                </c:pt>
                <c:pt idx="277">
                  <c:v>0.44356120826709061</c:v>
                </c:pt>
                <c:pt idx="278">
                  <c:v>0.4451510333863275</c:v>
                </c:pt>
                <c:pt idx="279">
                  <c:v>0.44674085850556439</c:v>
                </c:pt>
                <c:pt idx="280">
                  <c:v>0.44833068362480127</c:v>
                </c:pt>
                <c:pt idx="281">
                  <c:v>0.44992050874403816</c:v>
                </c:pt>
                <c:pt idx="282">
                  <c:v>0.45151033386327505</c:v>
                </c:pt>
                <c:pt idx="283">
                  <c:v>0.45310015898251194</c:v>
                </c:pt>
                <c:pt idx="284">
                  <c:v>0.45468998410174882</c:v>
                </c:pt>
                <c:pt idx="285">
                  <c:v>0.45627980922098571</c:v>
                </c:pt>
                <c:pt idx="286">
                  <c:v>0.4578696343402226</c:v>
                </c:pt>
                <c:pt idx="287">
                  <c:v>0.45945945945945948</c:v>
                </c:pt>
                <c:pt idx="288">
                  <c:v>0.46104928457869632</c:v>
                </c:pt>
                <c:pt idx="289">
                  <c:v>0.4626391096979332</c:v>
                </c:pt>
                <c:pt idx="290">
                  <c:v>0.46422893481717009</c:v>
                </c:pt>
                <c:pt idx="291">
                  <c:v>0.46581875993640698</c:v>
                </c:pt>
                <c:pt idx="292">
                  <c:v>0.46740858505564387</c:v>
                </c:pt>
                <c:pt idx="293">
                  <c:v>0.46899841017488075</c:v>
                </c:pt>
                <c:pt idx="294">
                  <c:v>0.47058823529411764</c:v>
                </c:pt>
                <c:pt idx="295">
                  <c:v>0.47217806041335453</c:v>
                </c:pt>
                <c:pt idx="296">
                  <c:v>0.47376788553259142</c:v>
                </c:pt>
                <c:pt idx="297">
                  <c:v>0.4753577106518283</c:v>
                </c:pt>
                <c:pt idx="298">
                  <c:v>0.47694753577106519</c:v>
                </c:pt>
                <c:pt idx="299">
                  <c:v>0.47853736089030208</c:v>
                </c:pt>
                <c:pt idx="300">
                  <c:v>0.48012718600953896</c:v>
                </c:pt>
                <c:pt idx="301">
                  <c:v>0.48171701112877585</c:v>
                </c:pt>
                <c:pt idx="302">
                  <c:v>0.48330683624801274</c:v>
                </c:pt>
                <c:pt idx="303">
                  <c:v>0.48489666136724963</c:v>
                </c:pt>
                <c:pt idx="304">
                  <c:v>0.48648648648648651</c:v>
                </c:pt>
                <c:pt idx="305">
                  <c:v>0.48807631160572335</c:v>
                </c:pt>
                <c:pt idx="306">
                  <c:v>0.48966613672496023</c:v>
                </c:pt>
                <c:pt idx="307">
                  <c:v>0.49125596184419712</c:v>
                </c:pt>
                <c:pt idx="308">
                  <c:v>0.49284578696343401</c:v>
                </c:pt>
                <c:pt idx="309">
                  <c:v>0.49443561208267089</c:v>
                </c:pt>
                <c:pt idx="310">
                  <c:v>0.49602543720190778</c:v>
                </c:pt>
                <c:pt idx="311">
                  <c:v>0.49761526232114467</c:v>
                </c:pt>
                <c:pt idx="312">
                  <c:v>0.49920508744038156</c:v>
                </c:pt>
                <c:pt idx="313">
                  <c:v>0.50079491255961839</c:v>
                </c:pt>
                <c:pt idx="314">
                  <c:v>0.50238473767885528</c:v>
                </c:pt>
                <c:pt idx="315">
                  <c:v>0.50397456279809216</c:v>
                </c:pt>
                <c:pt idx="316">
                  <c:v>0.50556438791732905</c:v>
                </c:pt>
                <c:pt idx="317">
                  <c:v>0.50715421303656594</c:v>
                </c:pt>
                <c:pt idx="318">
                  <c:v>0.50874403815580282</c:v>
                </c:pt>
                <c:pt idx="319">
                  <c:v>0.51033386327503971</c:v>
                </c:pt>
                <c:pt idx="320">
                  <c:v>0.5119236883942766</c:v>
                </c:pt>
                <c:pt idx="321">
                  <c:v>0.51351351351351349</c:v>
                </c:pt>
                <c:pt idx="322">
                  <c:v>0.51510333863275037</c:v>
                </c:pt>
                <c:pt idx="323">
                  <c:v>0.51669316375198726</c:v>
                </c:pt>
                <c:pt idx="324">
                  <c:v>0.51828298887122415</c:v>
                </c:pt>
                <c:pt idx="325">
                  <c:v>0.51987281399046104</c:v>
                </c:pt>
                <c:pt idx="326">
                  <c:v>0.52146263910969792</c:v>
                </c:pt>
                <c:pt idx="327">
                  <c:v>0.52305246422893481</c:v>
                </c:pt>
                <c:pt idx="328">
                  <c:v>0.5246422893481717</c:v>
                </c:pt>
                <c:pt idx="329">
                  <c:v>0.52623211446740858</c:v>
                </c:pt>
                <c:pt idx="330">
                  <c:v>0.52782193958664547</c:v>
                </c:pt>
                <c:pt idx="331">
                  <c:v>0.52941176470588236</c:v>
                </c:pt>
                <c:pt idx="332">
                  <c:v>0.53100158982511925</c:v>
                </c:pt>
                <c:pt idx="333">
                  <c:v>0.53259141494435613</c:v>
                </c:pt>
                <c:pt idx="334">
                  <c:v>0.53418124006359302</c:v>
                </c:pt>
                <c:pt idx="335">
                  <c:v>0.53577106518282991</c:v>
                </c:pt>
                <c:pt idx="336">
                  <c:v>0.5373608903020668</c:v>
                </c:pt>
                <c:pt idx="337">
                  <c:v>0.53895071542130368</c:v>
                </c:pt>
                <c:pt idx="338">
                  <c:v>0.54054054054054057</c:v>
                </c:pt>
                <c:pt idx="339">
                  <c:v>0.54213036565977746</c:v>
                </c:pt>
                <c:pt idx="340">
                  <c:v>0.54372019077901435</c:v>
                </c:pt>
                <c:pt idx="341">
                  <c:v>0.54531001589825123</c:v>
                </c:pt>
                <c:pt idx="342">
                  <c:v>0.54689984101748812</c:v>
                </c:pt>
                <c:pt idx="343">
                  <c:v>0.54848966613672501</c:v>
                </c:pt>
                <c:pt idx="344">
                  <c:v>0.55007949125596189</c:v>
                </c:pt>
                <c:pt idx="345">
                  <c:v>0.55166931637519878</c:v>
                </c:pt>
                <c:pt idx="346">
                  <c:v>0.55325914149443556</c:v>
                </c:pt>
                <c:pt idx="347">
                  <c:v>0.55484896661367245</c:v>
                </c:pt>
                <c:pt idx="348">
                  <c:v>0.55643879173290933</c:v>
                </c:pt>
                <c:pt idx="349">
                  <c:v>0.55802861685214622</c:v>
                </c:pt>
                <c:pt idx="350">
                  <c:v>0.55961844197138311</c:v>
                </c:pt>
                <c:pt idx="351">
                  <c:v>0.56120826709061999</c:v>
                </c:pt>
                <c:pt idx="352">
                  <c:v>0.56279809220985688</c:v>
                </c:pt>
                <c:pt idx="353">
                  <c:v>0.56438791732909377</c:v>
                </c:pt>
                <c:pt idx="354">
                  <c:v>0.56597774244833066</c:v>
                </c:pt>
                <c:pt idx="355">
                  <c:v>0.56756756756756754</c:v>
                </c:pt>
                <c:pt idx="356">
                  <c:v>0.56915739268680443</c:v>
                </c:pt>
                <c:pt idx="357">
                  <c:v>0.57074721780604132</c:v>
                </c:pt>
                <c:pt idx="358">
                  <c:v>0.57233704292527821</c:v>
                </c:pt>
                <c:pt idx="359">
                  <c:v>0.57392686804451509</c:v>
                </c:pt>
                <c:pt idx="360">
                  <c:v>0.57551669316375198</c:v>
                </c:pt>
                <c:pt idx="361">
                  <c:v>0.57710651828298887</c:v>
                </c:pt>
                <c:pt idx="362">
                  <c:v>0.57869634340222575</c:v>
                </c:pt>
                <c:pt idx="363">
                  <c:v>0.58028616852146264</c:v>
                </c:pt>
                <c:pt idx="364">
                  <c:v>0.58187599364069953</c:v>
                </c:pt>
                <c:pt idx="365">
                  <c:v>0.58346581875993642</c:v>
                </c:pt>
                <c:pt idx="366">
                  <c:v>0.5850556438791733</c:v>
                </c:pt>
                <c:pt idx="367">
                  <c:v>0.58664546899841019</c:v>
                </c:pt>
                <c:pt idx="368">
                  <c:v>0.58823529411764708</c:v>
                </c:pt>
                <c:pt idx="369">
                  <c:v>0.58982511923688397</c:v>
                </c:pt>
                <c:pt idx="370">
                  <c:v>0.59141494435612085</c:v>
                </c:pt>
                <c:pt idx="371">
                  <c:v>0.59300476947535774</c:v>
                </c:pt>
                <c:pt idx="372">
                  <c:v>0.59459459459459463</c:v>
                </c:pt>
                <c:pt idx="373">
                  <c:v>0.59618441971383151</c:v>
                </c:pt>
                <c:pt idx="374">
                  <c:v>0.5977742448330684</c:v>
                </c:pt>
                <c:pt idx="375">
                  <c:v>0.59936406995230529</c:v>
                </c:pt>
                <c:pt idx="376">
                  <c:v>0.60095389507154218</c:v>
                </c:pt>
                <c:pt idx="377">
                  <c:v>0.60254372019077906</c:v>
                </c:pt>
                <c:pt idx="378">
                  <c:v>0.60413354531001595</c:v>
                </c:pt>
                <c:pt idx="379">
                  <c:v>0.60572337042925273</c:v>
                </c:pt>
                <c:pt idx="380">
                  <c:v>0.60731319554848961</c:v>
                </c:pt>
                <c:pt idx="381">
                  <c:v>0.6089030206677265</c:v>
                </c:pt>
                <c:pt idx="382">
                  <c:v>0.61049284578696339</c:v>
                </c:pt>
                <c:pt idx="383">
                  <c:v>0.61208267090620028</c:v>
                </c:pt>
                <c:pt idx="384">
                  <c:v>0.61367249602543716</c:v>
                </c:pt>
                <c:pt idx="385">
                  <c:v>0.61526232114467405</c:v>
                </c:pt>
                <c:pt idx="386">
                  <c:v>0.61685214626391094</c:v>
                </c:pt>
                <c:pt idx="387">
                  <c:v>0.61844197138314783</c:v>
                </c:pt>
                <c:pt idx="388">
                  <c:v>0.62003179650238471</c:v>
                </c:pt>
                <c:pt idx="389">
                  <c:v>0.6216216216216216</c:v>
                </c:pt>
                <c:pt idx="390">
                  <c:v>0.62321144674085849</c:v>
                </c:pt>
                <c:pt idx="391">
                  <c:v>0.62480127186009538</c:v>
                </c:pt>
                <c:pt idx="392">
                  <c:v>0.62639109697933226</c:v>
                </c:pt>
                <c:pt idx="393">
                  <c:v>0.62798092209856915</c:v>
                </c:pt>
                <c:pt idx="394">
                  <c:v>0.62957074721780604</c:v>
                </c:pt>
                <c:pt idx="395">
                  <c:v>0.63116057233704292</c:v>
                </c:pt>
                <c:pt idx="396">
                  <c:v>0.63275039745627981</c:v>
                </c:pt>
                <c:pt idx="397">
                  <c:v>0.6343402225755167</c:v>
                </c:pt>
                <c:pt idx="398">
                  <c:v>0.63593004769475359</c:v>
                </c:pt>
                <c:pt idx="399">
                  <c:v>0.63751987281399047</c:v>
                </c:pt>
                <c:pt idx="400">
                  <c:v>0.63910969793322736</c:v>
                </c:pt>
                <c:pt idx="401">
                  <c:v>0.64069952305246425</c:v>
                </c:pt>
                <c:pt idx="402">
                  <c:v>0.64228934817170114</c:v>
                </c:pt>
                <c:pt idx="403">
                  <c:v>0.64387917329093802</c:v>
                </c:pt>
                <c:pt idx="404">
                  <c:v>0.64546899841017491</c:v>
                </c:pt>
                <c:pt idx="405">
                  <c:v>0.6470588235294118</c:v>
                </c:pt>
                <c:pt idx="406">
                  <c:v>0.64864864864864868</c:v>
                </c:pt>
                <c:pt idx="407">
                  <c:v>0.65023847376788557</c:v>
                </c:pt>
                <c:pt idx="408">
                  <c:v>0.65182829888712246</c:v>
                </c:pt>
                <c:pt idx="409">
                  <c:v>0.65341812400635935</c:v>
                </c:pt>
                <c:pt idx="410">
                  <c:v>0.65500794912559623</c:v>
                </c:pt>
                <c:pt idx="411">
                  <c:v>0.65659777424483312</c:v>
                </c:pt>
                <c:pt idx="412">
                  <c:v>0.6581875993640699</c:v>
                </c:pt>
                <c:pt idx="413">
                  <c:v>0.65977742448330678</c:v>
                </c:pt>
                <c:pt idx="414">
                  <c:v>0.66136724960254367</c:v>
                </c:pt>
                <c:pt idx="415">
                  <c:v>0.66295707472178056</c:v>
                </c:pt>
                <c:pt idx="416">
                  <c:v>0.66454689984101745</c:v>
                </c:pt>
                <c:pt idx="417">
                  <c:v>0.66613672496025433</c:v>
                </c:pt>
                <c:pt idx="418">
                  <c:v>0.66772655007949122</c:v>
                </c:pt>
                <c:pt idx="419">
                  <c:v>0.66931637519872811</c:v>
                </c:pt>
                <c:pt idx="420">
                  <c:v>0.670906200317965</c:v>
                </c:pt>
                <c:pt idx="421">
                  <c:v>0.67249602543720188</c:v>
                </c:pt>
                <c:pt idx="422">
                  <c:v>0.67408585055643877</c:v>
                </c:pt>
                <c:pt idx="423">
                  <c:v>0.67567567567567566</c:v>
                </c:pt>
                <c:pt idx="424">
                  <c:v>0.67726550079491254</c:v>
                </c:pt>
                <c:pt idx="425">
                  <c:v>0.67885532591414943</c:v>
                </c:pt>
                <c:pt idx="426">
                  <c:v>0.68044515103338632</c:v>
                </c:pt>
                <c:pt idx="427">
                  <c:v>0.68203497615262321</c:v>
                </c:pt>
                <c:pt idx="428">
                  <c:v>0.68362480127186009</c:v>
                </c:pt>
                <c:pt idx="429">
                  <c:v>0.68521462639109698</c:v>
                </c:pt>
                <c:pt idx="430">
                  <c:v>0.68680445151033387</c:v>
                </c:pt>
                <c:pt idx="431">
                  <c:v>0.68839427662957076</c:v>
                </c:pt>
                <c:pt idx="432">
                  <c:v>0.68998410174880764</c:v>
                </c:pt>
                <c:pt idx="433">
                  <c:v>0.69157392686804453</c:v>
                </c:pt>
                <c:pt idx="434">
                  <c:v>0.69316375198728142</c:v>
                </c:pt>
                <c:pt idx="435">
                  <c:v>0.69475357710651831</c:v>
                </c:pt>
                <c:pt idx="436">
                  <c:v>0.69634340222575519</c:v>
                </c:pt>
                <c:pt idx="437">
                  <c:v>0.69793322734499208</c:v>
                </c:pt>
                <c:pt idx="438">
                  <c:v>0.69952305246422897</c:v>
                </c:pt>
                <c:pt idx="439">
                  <c:v>0.70111287758346585</c:v>
                </c:pt>
                <c:pt idx="440">
                  <c:v>0.70270270270270274</c:v>
                </c:pt>
                <c:pt idx="441">
                  <c:v>0.70429252782193963</c:v>
                </c:pt>
                <c:pt idx="442">
                  <c:v>0.70588235294117652</c:v>
                </c:pt>
                <c:pt idx="443">
                  <c:v>0.7074721780604134</c:v>
                </c:pt>
                <c:pt idx="444">
                  <c:v>0.70906200317965029</c:v>
                </c:pt>
                <c:pt idx="445">
                  <c:v>0.71065182829888707</c:v>
                </c:pt>
                <c:pt idx="446">
                  <c:v>0.71224165341812395</c:v>
                </c:pt>
                <c:pt idx="447">
                  <c:v>0.71383147853736084</c:v>
                </c:pt>
                <c:pt idx="448">
                  <c:v>0.71542130365659773</c:v>
                </c:pt>
                <c:pt idx="449">
                  <c:v>0.71701112877583462</c:v>
                </c:pt>
                <c:pt idx="450">
                  <c:v>0.7186009538950715</c:v>
                </c:pt>
                <c:pt idx="451">
                  <c:v>0.72019077901430839</c:v>
                </c:pt>
                <c:pt idx="452">
                  <c:v>0.72178060413354528</c:v>
                </c:pt>
                <c:pt idx="453">
                  <c:v>0.72337042925278217</c:v>
                </c:pt>
                <c:pt idx="454">
                  <c:v>0.72496025437201905</c:v>
                </c:pt>
                <c:pt idx="455">
                  <c:v>0.72655007949125594</c:v>
                </c:pt>
                <c:pt idx="456">
                  <c:v>0.72813990461049283</c:v>
                </c:pt>
                <c:pt idx="457">
                  <c:v>0.72972972972972971</c:v>
                </c:pt>
                <c:pt idx="458">
                  <c:v>0.7313195548489666</c:v>
                </c:pt>
                <c:pt idx="459">
                  <c:v>0.73290937996820349</c:v>
                </c:pt>
                <c:pt idx="460">
                  <c:v>0.73449920508744038</c:v>
                </c:pt>
                <c:pt idx="461">
                  <c:v>0.73608903020667726</c:v>
                </c:pt>
                <c:pt idx="462">
                  <c:v>0.73767885532591415</c:v>
                </c:pt>
                <c:pt idx="463">
                  <c:v>0.73926868044515104</c:v>
                </c:pt>
                <c:pt idx="464">
                  <c:v>0.74085850556438793</c:v>
                </c:pt>
                <c:pt idx="465">
                  <c:v>0.74244833068362481</c:v>
                </c:pt>
                <c:pt idx="466">
                  <c:v>0.7440381558028617</c:v>
                </c:pt>
                <c:pt idx="467">
                  <c:v>0.74562798092209859</c:v>
                </c:pt>
                <c:pt idx="468">
                  <c:v>0.74721780604133547</c:v>
                </c:pt>
                <c:pt idx="469">
                  <c:v>0.74880763116057236</c:v>
                </c:pt>
                <c:pt idx="470">
                  <c:v>0.75039745627980925</c:v>
                </c:pt>
                <c:pt idx="471">
                  <c:v>0.75198728139904614</c:v>
                </c:pt>
                <c:pt idx="472">
                  <c:v>0.75357710651828302</c:v>
                </c:pt>
                <c:pt idx="473">
                  <c:v>0.75516693163751991</c:v>
                </c:pt>
                <c:pt idx="474">
                  <c:v>0.7567567567567568</c:v>
                </c:pt>
                <c:pt idx="475">
                  <c:v>0.75834658187599369</c:v>
                </c:pt>
                <c:pt idx="476">
                  <c:v>0.75993640699523057</c:v>
                </c:pt>
                <c:pt idx="477">
                  <c:v>0.76152623211446746</c:v>
                </c:pt>
                <c:pt idx="478">
                  <c:v>0.76311605723370435</c:v>
                </c:pt>
                <c:pt idx="479">
                  <c:v>0.76470588235294112</c:v>
                </c:pt>
                <c:pt idx="480">
                  <c:v>0.76629570747217801</c:v>
                </c:pt>
                <c:pt idx="481">
                  <c:v>0.7678855325914149</c:v>
                </c:pt>
                <c:pt idx="482">
                  <c:v>0.76947535771065179</c:v>
                </c:pt>
                <c:pt idx="483">
                  <c:v>0.77106518282988867</c:v>
                </c:pt>
                <c:pt idx="484">
                  <c:v>0.77265500794912556</c:v>
                </c:pt>
                <c:pt idx="485">
                  <c:v>0.77424483306836245</c:v>
                </c:pt>
                <c:pt idx="486">
                  <c:v>0.77583465818759934</c:v>
                </c:pt>
                <c:pt idx="487">
                  <c:v>0.77742448330683622</c:v>
                </c:pt>
                <c:pt idx="488">
                  <c:v>0.77901430842607311</c:v>
                </c:pt>
                <c:pt idx="489">
                  <c:v>0.78060413354531</c:v>
                </c:pt>
                <c:pt idx="490">
                  <c:v>0.78219395866454688</c:v>
                </c:pt>
                <c:pt idx="491">
                  <c:v>0.78378378378378377</c:v>
                </c:pt>
                <c:pt idx="492">
                  <c:v>0.78537360890302066</c:v>
                </c:pt>
                <c:pt idx="493">
                  <c:v>0.78696343402225755</c:v>
                </c:pt>
                <c:pt idx="494">
                  <c:v>0.78855325914149443</c:v>
                </c:pt>
                <c:pt idx="495">
                  <c:v>0.79014308426073132</c:v>
                </c:pt>
                <c:pt idx="496">
                  <c:v>0.79173290937996821</c:v>
                </c:pt>
                <c:pt idx="497">
                  <c:v>0.7933227344992051</c:v>
                </c:pt>
                <c:pt idx="498">
                  <c:v>0.79491255961844198</c:v>
                </c:pt>
                <c:pt idx="499">
                  <c:v>0.79650238473767887</c:v>
                </c:pt>
                <c:pt idx="500">
                  <c:v>0.79809220985691576</c:v>
                </c:pt>
                <c:pt idx="501">
                  <c:v>0.79968203497615264</c:v>
                </c:pt>
                <c:pt idx="502">
                  <c:v>0.80127186009538953</c:v>
                </c:pt>
                <c:pt idx="503">
                  <c:v>0.80286168521462642</c:v>
                </c:pt>
                <c:pt idx="504">
                  <c:v>0.80445151033386331</c:v>
                </c:pt>
                <c:pt idx="505">
                  <c:v>0.80604133545310019</c:v>
                </c:pt>
                <c:pt idx="506">
                  <c:v>0.80763116057233708</c:v>
                </c:pt>
                <c:pt idx="507">
                  <c:v>0.80922098569157397</c:v>
                </c:pt>
                <c:pt idx="508">
                  <c:v>0.81081081081081086</c:v>
                </c:pt>
                <c:pt idx="509">
                  <c:v>0.81240063593004774</c:v>
                </c:pt>
                <c:pt idx="510">
                  <c:v>0.81399046104928463</c:v>
                </c:pt>
                <c:pt idx="511">
                  <c:v>0.81558028616852152</c:v>
                </c:pt>
                <c:pt idx="512">
                  <c:v>0.81717011128775829</c:v>
                </c:pt>
                <c:pt idx="513">
                  <c:v>0.81875993640699518</c:v>
                </c:pt>
                <c:pt idx="514">
                  <c:v>0.82034976152623207</c:v>
                </c:pt>
                <c:pt idx="515">
                  <c:v>0.82193958664546896</c:v>
                </c:pt>
                <c:pt idx="516">
                  <c:v>0.82352941176470584</c:v>
                </c:pt>
                <c:pt idx="517">
                  <c:v>0.82511923688394273</c:v>
                </c:pt>
                <c:pt idx="518">
                  <c:v>0.82670906200317962</c:v>
                </c:pt>
                <c:pt idx="519">
                  <c:v>0.82829888712241651</c:v>
                </c:pt>
                <c:pt idx="520">
                  <c:v>0.82988871224165339</c:v>
                </c:pt>
                <c:pt idx="521">
                  <c:v>0.83147853736089028</c:v>
                </c:pt>
                <c:pt idx="522">
                  <c:v>0.83306836248012717</c:v>
                </c:pt>
                <c:pt idx="523">
                  <c:v>0.83465818759936405</c:v>
                </c:pt>
                <c:pt idx="524">
                  <c:v>0.83624801271860094</c:v>
                </c:pt>
                <c:pt idx="525">
                  <c:v>0.83783783783783783</c:v>
                </c:pt>
                <c:pt idx="526">
                  <c:v>0.83942766295707472</c:v>
                </c:pt>
                <c:pt idx="527">
                  <c:v>0.8410174880763116</c:v>
                </c:pt>
                <c:pt idx="528">
                  <c:v>0.84260731319554849</c:v>
                </c:pt>
                <c:pt idx="529">
                  <c:v>0.84419713831478538</c:v>
                </c:pt>
                <c:pt idx="530">
                  <c:v>0.84578696343402227</c:v>
                </c:pt>
                <c:pt idx="531">
                  <c:v>0.84737678855325915</c:v>
                </c:pt>
                <c:pt idx="532">
                  <c:v>0.84896661367249604</c:v>
                </c:pt>
                <c:pt idx="533">
                  <c:v>0.85055643879173293</c:v>
                </c:pt>
                <c:pt idx="534">
                  <c:v>0.85214626391096981</c:v>
                </c:pt>
                <c:pt idx="535">
                  <c:v>0.8537360890302067</c:v>
                </c:pt>
                <c:pt idx="536">
                  <c:v>0.85532591414944359</c:v>
                </c:pt>
                <c:pt idx="537">
                  <c:v>0.85691573926868048</c:v>
                </c:pt>
                <c:pt idx="538">
                  <c:v>0.85850556438791736</c:v>
                </c:pt>
                <c:pt idx="539">
                  <c:v>0.86009538950715425</c:v>
                </c:pt>
                <c:pt idx="540">
                  <c:v>0.86168521462639114</c:v>
                </c:pt>
                <c:pt idx="541">
                  <c:v>0.86327503974562803</c:v>
                </c:pt>
                <c:pt idx="542">
                  <c:v>0.86486486486486491</c:v>
                </c:pt>
                <c:pt idx="543">
                  <c:v>0.8664546899841018</c:v>
                </c:pt>
                <c:pt idx="544">
                  <c:v>0.86804451510333869</c:v>
                </c:pt>
                <c:pt idx="545">
                  <c:v>0.86963434022257546</c:v>
                </c:pt>
                <c:pt idx="546">
                  <c:v>0.87122416534181235</c:v>
                </c:pt>
                <c:pt idx="547">
                  <c:v>0.87281399046104924</c:v>
                </c:pt>
                <c:pt idx="548">
                  <c:v>0.87440381558028613</c:v>
                </c:pt>
                <c:pt idx="549">
                  <c:v>0.87599364069952301</c:v>
                </c:pt>
                <c:pt idx="550">
                  <c:v>0.8775834658187599</c:v>
                </c:pt>
                <c:pt idx="551">
                  <c:v>0.87917329093799679</c:v>
                </c:pt>
                <c:pt idx="552">
                  <c:v>0.88076311605723367</c:v>
                </c:pt>
                <c:pt idx="553">
                  <c:v>0.88235294117647056</c:v>
                </c:pt>
                <c:pt idx="554">
                  <c:v>0.88394276629570745</c:v>
                </c:pt>
                <c:pt idx="555">
                  <c:v>0.88553259141494434</c:v>
                </c:pt>
                <c:pt idx="556">
                  <c:v>0.88712241653418122</c:v>
                </c:pt>
                <c:pt idx="557">
                  <c:v>0.88871224165341811</c:v>
                </c:pt>
                <c:pt idx="558">
                  <c:v>0.890302066772655</c:v>
                </c:pt>
                <c:pt idx="559">
                  <c:v>0.89189189189189189</c:v>
                </c:pt>
                <c:pt idx="560">
                  <c:v>0.89348171701112877</c:v>
                </c:pt>
                <c:pt idx="561">
                  <c:v>0.89507154213036566</c:v>
                </c:pt>
                <c:pt idx="562">
                  <c:v>0.89666136724960255</c:v>
                </c:pt>
                <c:pt idx="563">
                  <c:v>0.89825119236883944</c:v>
                </c:pt>
                <c:pt idx="564">
                  <c:v>0.89984101748807632</c:v>
                </c:pt>
                <c:pt idx="565">
                  <c:v>0.90143084260731321</c:v>
                </c:pt>
                <c:pt idx="566">
                  <c:v>0.9030206677265501</c:v>
                </c:pt>
                <c:pt idx="567">
                  <c:v>0.90461049284578698</c:v>
                </c:pt>
                <c:pt idx="568">
                  <c:v>0.90620031796502387</c:v>
                </c:pt>
                <c:pt idx="569">
                  <c:v>0.90779014308426076</c:v>
                </c:pt>
                <c:pt idx="570">
                  <c:v>0.90937996820349765</c:v>
                </c:pt>
                <c:pt idx="571">
                  <c:v>0.91096979332273453</c:v>
                </c:pt>
                <c:pt idx="572">
                  <c:v>0.91255961844197142</c:v>
                </c:pt>
                <c:pt idx="573">
                  <c:v>0.91414944356120831</c:v>
                </c:pt>
                <c:pt idx="574">
                  <c:v>0.9157392686804452</c:v>
                </c:pt>
                <c:pt idx="575">
                  <c:v>0.91732909379968208</c:v>
                </c:pt>
                <c:pt idx="576">
                  <c:v>0.91891891891891897</c:v>
                </c:pt>
                <c:pt idx="577">
                  <c:v>0.92050874403815586</c:v>
                </c:pt>
                <c:pt idx="578">
                  <c:v>0.92209856915739263</c:v>
                </c:pt>
                <c:pt idx="579">
                  <c:v>0.92368839427662952</c:v>
                </c:pt>
                <c:pt idx="580">
                  <c:v>0.92527821939586641</c:v>
                </c:pt>
                <c:pt idx="581">
                  <c:v>0.9268680445151033</c:v>
                </c:pt>
                <c:pt idx="582">
                  <c:v>0.92845786963434018</c:v>
                </c:pt>
                <c:pt idx="583">
                  <c:v>0.93004769475357707</c:v>
                </c:pt>
                <c:pt idx="584">
                  <c:v>0.93163751987281396</c:v>
                </c:pt>
                <c:pt idx="585">
                  <c:v>0.93322734499205084</c:v>
                </c:pt>
                <c:pt idx="586">
                  <c:v>0.93481717011128773</c:v>
                </c:pt>
                <c:pt idx="587">
                  <c:v>0.93640699523052462</c:v>
                </c:pt>
                <c:pt idx="588">
                  <c:v>0.93799682034976151</c:v>
                </c:pt>
                <c:pt idx="589">
                  <c:v>0.93958664546899839</c:v>
                </c:pt>
                <c:pt idx="590">
                  <c:v>0.94117647058823528</c:v>
                </c:pt>
                <c:pt idx="591">
                  <c:v>0.94276629570747217</c:v>
                </c:pt>
                <c:pt idx="592">
                  <c:v>0.94435612082670906</c:v>
                </c:pt>
                <c:pt idx="593">
                  <c:v>0.94594594594594594</c:v>
                </c:pt>
                <c:pt idx="594">
                  <c:v>0.94753577106518283</c:v>
                </c:pt>
                <c:pt idx="595">
                  <c:v>0.94912559618441972</c:v>
                </c:pt>
                <c:pt idx="596">
                  <c:v>0.9507154213036566</c:v>
                </c:pt>
                <c:pt idx="597">
                  <c:v>0.95230524642289349</c:v>
                </c:pt>
                <c:pt idx="598">
                  <c:v>0.95389507154213038</c:v>
                </c:pt>
                <c:pt idx="599">
                  <c:v>0.95548489666136727</c:v>
                </c:pt>
                <c:pt idx="600">
                  <c:v>0.95707472178060415</c:v>
                </c:pt>
                <c:pt idx="601">
                  <c:v>0.95866454689984104</c:v>
                </c:pt>
                <c:pt idx="602">
                  <c:v>0.96025437201907793</c:v>
                </c:pt>
                <c:pt idx="603">
                  <c:v>0.96184419713831482</c:v>
                </c:pt>
                <c:pt idx="604">
                  <c:v>0.9634340222575517</c:v>
                </c:pt>
                <c:pt idx="605">
                  <c:v>0.96502384737678859</c:v>
                </c:pt>
                <c:pt idx="606">
                  <c:v>0.96661367249602548</c:v>
                </c:pt>
                <c:pt idx="607">
                  <c:v>0.96820349761526237</c:v>
                </c:pt>
                <c:pt idx="608">
                  <c:v>0.96979332273449925</c:v>
                </c:pt>
                <c:pt idx="609">
                  <c:v>0.97138314785373614</c:v>
                </c:pt>
                <c:pt idx="610">
                  <c:v>0.97297297297297303</c:v>
                </c:pt>
                <c:pt idx="611">
                  <c:v>0.9745627980922098</c:v>
                </c:pt>
                <c:pt idx="612">
                  <c:v>0.97615262321144669</c:v>
                </c:pt>
                <c:pt idx="613">
                  <c:v>0.97774244833068358</c:v>
                </c:pt>
                <c:pt idx="614">
                  <c:v>0.97933227344992047</c:v>
                </c:pt>
                <c:pt idx="615">
                  <c:v>0.98092209856915735</c:v>
                </c:pt>
                <c:pt idx="616">
                  <c:v>0.98251192368839424</c:v>
                </c:pt>
                <c:pt idx="617">
                  <c:v>0.98410174880763113</c:v>
                </c:pt>
                <c:pt idx="618">
                  <c:v>0.98569157392686801</c:v>
                </c:pt>
                <c:pt idx="619">
                  <c:v>0.9872813990461049</c:v>
                </c:pt>
                <c:pt idx="620">
                  <c:v>0.98887122416534179</c:v>
                </c:pt>
                <c:pt idx="621">
                  <c:v>0.99046104928457868</c:v>
                </c:pt>
                <c:pt idx="622">
                  <c:v>0.99205087440381556</c:v>
                </c:pt>
                <c:pt idx="623">
                  <c:v>0.99364069952305245</c:v>
                </c:pt>
                <c:pt idx="624">
                  <c:v>0.99523052464228934</c:v>
                </c:pt>
                <c:pt idx="625">
                  <c:v>0.99682034976152623</c:v>
                </c:pt>
                <c:pt idx="626">
                  <c:v>0.99841017488076311</c:v>
                </c:pt>
                <c:pt idx="627">
                  <c:v>1</c:v>
                </c:pt>
                <c:pt idx="628">
                  <c:v>1.0015898251192368</c:v>
                </c:pt>
                <c:pt idx="629">
                  <c:v>1.0031796502384738</c:v>
                </c:pt>
                <c:pt idx="630">
                  <c:v>1.0047694753577106</c:v>
                </c:pt>
                <c:pt idx="631">
                  <c:v>1.0063593004769475</c:v>
                </c:pt>
                <c:pt idx="632">
                  <c:v>1.0079491255961843</c:v>
                </c:pt>
                <c:pt idx="633">
                  <c:v>1.0095389507154213</c:v>
                </c:pt>
                <c:pt idx="634">
                  <c:v>1.0111287758346581</c:v>
                </c:pt>
                <c:pt idx="635">
                  <c:v>1.0127186009538951</c:v>
                </c:pt>
                <c:pt idx="636">
                  <c:v>1.0143084260731319</c:v>
                </c:pt>
                <c:pt idx="637">
                  <c:v>1.0158982511923689</c:v>
                </c:pt>
                <c:pt idx="638">
                  <c:v>1.0174880763116056</c:v>
                </c:pt>
                <c:pt idx="639">
                  <c:v>1.0190779014308426</c:v>
                </c:pt>
                <c:pt idx="640">
                  <c:v>1.0206677265500794</c:v>
                </c:pt>
                <c:pt idx="641">
                  <c:v>1.0222575516693164</c:v>
                </c:pt>
                <c:pt idx="642">
                  <c:v>1.0238473767885532</c:v>
                </c:pt>
                <c:pt idx="643">
                  <c:v>1.0254372019077902</c:v>
                </c:pt>
                <c:pt idx="644">
                  <c:v>1.027027027027027</c:v>
                </c:pt>
                <c:pt idx="645">
                  <c:v>1.028616852146264</c:v>
                </c:pt>
                <c:pt idx="646">
                  <c:v>1.0302066772655007</c:v>
                </c:pt>
                <c:pt idx="647">
                  <c:v>1.0317965023847377</c:v>
                </c:pt>
                <c:pt idx="648">
                  <c:v>1.0333863275039745</c:v>
                </c:pt>
                <c:pt idx="649">
                  <c:v>1.0349761526232115</c:v>
                </c:pt>
                <c:pt idx="650">
                  <c:v>1.0365659777424483</c:v>
                </c:pt>
                <c:pt idx="651">
                  <c:v>1.0381558028616853</c:v>
                </c:pt>
                <c:pt idx="652">
                  <c:v>1.0397456279809221</c:v>
                </c:pt>
                <c:pt idx="653">
                  <c:v>1.0413354531001591</c:v>
                </c:pt>
                <c:pt idx="654">
                  <c:v>1.0429252782193958</c:v>
                </c:pt>
                <c:pt idx="655">
                  <c:v>1.0445151033386328</c:v>
                </c:pt>
                <c:pt idx="656">
                  <c:v>1.0461049284578696</c:v>
                </c:pt>
                <c:pt idx="657">
                  <c:v>1.0476947535771066</c:v>
                </c:pt>
                <c:pt idx="658">
                  <c:v>1.0492845786963434</c:v>
                </c:pt>
                <c:pt idx="659">
                  <c:v>1.0508744038155804</c:v>
                </c:pt>
                <c:pt idx="660">
                  <c:v>1.0524642289348172</c:v>
                </c:pt>
                <c:pt idx="661">
                  <c:v>1.0540540540540539</c:v>
                </c:pt>
                <c:pt idx="662">
                  <c:v>1.0556438791732909</c:v>
                </c:pt>
                <c:pt idx="663">
                  <c:v>1.0572337042925277</c:v>
                </c:pt>
                <c:pt idx="664">
                  <c:v>1.0588235294117647</c:v>
                </c:pt>
                <c:pt idx="665">
                  <c:v>1.0604133545310015</c:v>
                </c:pt>
                <c:pt idx="666">
                  <c:v>1.0620031796502385</c:v>
                </c:pt>
                <c:pt idx="667">
                  <c:v>1.0635930047694753</c:v>
                </c:pt>
                <c:pt idx="668">
                  <c:v>1.0651828298887123</c:v>
                </c:pt>
                <c:pt idx="669">
                  <c:v>1.066772655007949</c:v>
                </c:pt>
                <c:pt idx="670">
                  <c:v>1.068362480127186</c:v>
                </c:pt>
                <c:pt idx="671">
                  <c:v>1.0699523052464228</c:v>
                </c:pt>
                <c:pt idx="672">
                  <c:v>1.0715421303656598</c:v>
                </c:pt>
                <c:pt idx="673">
                  <c:v>1.0731319554848966</c:v>
                </c:pt>
                <c:pt idx="674">
                  <c:v>1.0747217806041336</c:v>
                </c:pt>
                <c:pt idx="675">
                  <c:v>1.0763116057233704</c:v>
                </c:pt>
                <c:pt idx="676">
                  <c:v>1.0779014308426074</c:v>
                </c:pt>
                <c:pt idx="677">
                  <c:v>1.0794912559618441</c:v>
                </c:pt>
                <c:pt idx="678">
                  <c:v>1.0810810810810811</c:v>
                </c:pt>
                <c:pt idx="679">
                  <c:v>1.0826709062003179</c:v>
                </c:pt>
                <c:pt idx="680">
                  <c:v>1.0842607313195549</c:v>
                </c:pt>
                <c:pt idx="681">
                  <c:v>1.0858505564387917</c:v>
                </c:pt>
                <c:pt idx="682">
                  <c:v>1.0874403815580287</c:v>
                </c:pt>
                <c:pt idx="683">
                  <c:v>1.0890302066772655</c:v>
                </c:pt>
                <c:pt idx="684">
                  <c:v>1.0906200317965025</c:v>
                </c:pt>
                <c:pt idx="685">
                  <c:v>1.0922098569157392</c:v>
                </c:pt>
                <c:pt idx="686">
                  <c:v>1.0937996820349762</c:v>
                </c:pt>
                <c:pt idx="687">
                  <c:v>1.095389507154213</c:v>
                </c:pt>
                <c:pt idx="688">
                  <c:v>1.09697933227345</c:v>
                </c:pt>
                <c:pt idx="689">
                  <c:v>1.0985691573926868</c:v>
                </c:pt>
                <c:pt idx="690">
                  <c:v>1.1001589825119238</c:v>
                </c:pt>
                <c:pt idx="691">
                  <c:v>1.1017488076311606</c:v>
                </c:pt>
                <c:pt idx="692">
                  <c:v>1.1033386327503976</c:v>
                </c:pt>
                <c:pt idx="693">
                  <c:v>1.1049284578696343</c:v>
                </c:pt>
                <c:pt idx="694">
                  <c:v>1.1065182829888711</c:v>
                </c:pt>
                <c:pt idx="695">
                  <c:v>1.1081081081081081</c:v>
                </c:pt>
                <c:pt idx="696">
                  <c:v>1.1096979332273449</c:v>
                </c:pt>
                <c:pt idx="697">
                  <c:v>1.1112877583465819</c:v>
                </c:pt>
                <c:pt idx="698">
                  <c:v>1.1128775834658187</c:v>
                </c:pt>
                <c:pt idx="699">
                  <c:v>1.1144674085850557</c:v>
                </c:pt>
                <c:pt idx="700">
                  <c:v>1.1160572337042924</c:v>
                </c:pt>
                <c:pt idx="701">
                  <c:v>1.1176470588235294</c:v>
                </c:pt>
                <c:pt idx="702">
                  <c:v>1.1192368839427662</c:v>
                </c:pt>
                <c:pt idx="703">
                  <c:v>1.1208267090620032</c:v>
                </c:pt>
                <c:pt idx="704">
                  <c:v>1.12241653418124</c:v>
                </c:pt>
                <c:pt idx="705">
                  <c:v>1.124006359300477</c:v>
                </c:pt>
                <c:pt idx="706">
                  <c:v>1.1255961844197138</c:v>
                </c:pt>
                <c:pt idx="707">
                  <c:v>1.1271860095389508</c:v>
                </c:pt>
                <c:pt idx="708">
                  <c:v>1.1287758346581875</c:v>
                </c:pt>
                <c:pt idx="709">
                  <c:v>1.1303656597774245</c:v>
                </c:pt>
                <c:pt idx="710">
                  <c:v>1.1319554848966613</c:v>
                </c:pt>
                <c:pt idx="711">
                  <c:v>1.1335453100158983</c:v>
                </c:pt>
                <c:pt idx="712">
                  <c:v>1.1351351351351351</c:v>
                </c:pt>
                <c:pt idx="713">
                  <c:v>1.1367249602543721</c:v>
                </c:pt>
                <c:pt idx="714">
                  <c:v>1.1383147853736089</c:v>
                </c:pt>
                <c:pt idx="715">
                  <c:v>1.1399046104928459</c:v>
                </c:pt>
                <c:pt idx="716">
                  <c:v>1.1414944356120826</c:v>
                </c:pt>
                <c:pt idx="717">
                  <c:v>1.1430842607313196</c:v>
                </c:pt>
                <c:pt idx="718">
                  <c:v>1.1446740858505564</c:v>
                </c:pt>
                <c:pt idx="719">
                  <c:v>1.1462639109697934</c:v>
                </c:pt>
                <c:pt idx="720">
                  <c:v>1.1478537360890302</c:v>
                </c:pt>
                <c:pt idx="721">
                  <c:v>1.1494435612082672</c:v>
                </c:pt>
                <c:pt idx="722">
                  <c:v>1.151033386327504</c:v>
                </c:pt>
                <c:pt idx="723">
                  <c:v>1.152623211446741</c:v>
                </c:pt>
                <c:pt idx="724">
                  <c:v>1.1542130365659777</c:v>
                </c:pt>
                <c:pt idx="725">
                  <c:v>1.1558028616852147</c:v>
                </c:pt>
                <c:pt idx="726">
                  <c:v>1.1573926868044515</c:v>
                </c:pt>
                <c:pt idx="727">
                  <c:v>1.1589825119236883</c:v>
                </c:pt>
                <c:pt idx="728">
                  <c:v>1.1605723370429253</c:v>
                </c:pt>
                <c:pt idx="729">
                  <c:v>1.1621621621621621</c:v>
                </c:pt>
                <c:pt idx="730">
                  <c:v>1.1637519872813991</c:v>
                </c:pt>
                <c:pt idx="731">
                  <c:v>1.1653418124006358</c:v>
                </c:pt>
                <c:pt idx="732">
                  <c:v>1.1669316375198728</c:v>
                </c:pt>
                <c:pt idx="733">
                  <c:v>1.1685214626391096</c:v>
                </c:pt>
                <c:pt idx="734">
                  <c:v>1.1701112877583466</c:v>
                </c:pt>
                <c:pt idx="735">
                  <c:v>1.1717011128775834</c:v>
                </c:pt>
                <c:pt idx="736">
                  <c:v>1.1732909379968204</c:v>
                </c:pt>
                <c:pt idx="737">
                  <c:v>1.1748807631160572</c:v>
                </c:pt>
                <c:pt idx="738">
                  <c:v>1.1764705882352942</c:v>
                </c:pt>
                <c:pt idx="739">
                  <c:v>1.1780604133545309</c:v>
                </c:pt>
                <c:pt idx="740">
                  <c:v>1.1796502384737679</c:v>
                </c:pt>
                <c:pt idx="741">
                  <c:v>1.1812400635930047</c:v>
                </c:pt>
                <c:pt idx="742">
                  <c:v>1.1828298887122417</c:v>
                </c:pt>
                <c:pt idx="743">
                  <c:v>1.1844197138314785</c:v>
                </c:pt>
                <c:pt idx="744">
                  <c:v>1.1860095389507155</c:v>
                </c:pt>
                <c:pt idx="745">
                  <c:v>1.1875993640699523</c:v>
                </c:pt>
                <c:pt idx="746">
                  <c:v>1.1891891891891893</c:v>
                </c:pt>
                <c:pt idx="747">
                  <c:v>1.190779014308426</c:v>
                </c:pt>
                <c:pt idx="748">
                  <c:v>1.192368839427663</c:v>
                </c:pt>
                <c:pt idx="749">
                  <c:v>1.1939586645468998</c:v>
                </c:pt>
                <c:pt idx="750">
                  <c:v>1.1955484896661368</c:v>
                </c:pt>
                <c:pt idx="751">
                  <c:v>1.1971383147853736</c:v>
                </c:pt>
                <c:pt idx="752">
                  <c:v>1.1987281399046106</c:v>
                </c:pt>
                <c:pt idx="753">
                  <c:v>1.2003179650238474</c:v>
                </c:pt>
                <c:pt idx="754">
                  <c:v>1.2019077901430844</c:v>
                </c:pt>
                <c:pt idx="755">
                  <c:v>1.2034976152623211</c:v>
                </c:pt>
                <c:pt idx="756">
                  <c:v>1.2050874403815581</c:v>
                </c:pt>
                <c:pt idx="757">
                  <c:v>1.2066772655007949</c:v>
                </c:pt>
                <c:pt idx="758">
                  <c:v>1.2082670906200319</c:v>
                </c:pt>
                <c:pt idx="759">
                  <c:v>1.2098569157392687</c:v>
                </c:pt>
                <c:pt idx="760">
                  <c:v>1.2114467408585055</c:v>
                </c:pt>
                <c:pt idx="761">
                  <c:v>1.2130365659777425</c:v>
                </c:pt>
                <c:pt idx="762">
                  <c:v>1.2146263910969792</c:v>
                </c:pt>
                <c:pt idx="763">
                  <c:v>1.2162162162162162</c:v>
                </c:pt>
                <c:pt idx="764">
                  <c:v>1.217806041335453</c:v>
                </c:pt>
                <c:pt idx="765">
                  <c:v>1.21939586645469</c:v>
                </c:pt>
                <c:pt idx="766">
                  <c:v>1.2209856915739268</c:v>
                </c:pt>
                <c:pt idx="767">
                  <c:v>1.2225755166931638</c:v>
                </c:pt>
                <c:pt idx="768">
                  <c:v>1.2241653418124006</c:v>
                </c:pt>
                <c:pt idx="769">
                  <c:v>1.2257551669316376</c:v>
                </c:pt>
                <c:pt idx="770">
                  <c:v>1.2273449920508743</c:v>
                </c:pt>
                <c:pt idx="771">
                  <c:v>1.2289348171701113</c:v>
                </c:pt>
                <c:pt idx="772">
                  <c:v>1.2305246422893481</c:v>
                </c:pt>
                <c:pt idx="773">
                  <c:v>1.2321144674085851</c:v>
                </c:pt>
                <c:pt idx="774">
                  <c:v>1.2337042925278219</c:v>
                </c:pt>
                <c:pt idx="775">
                  <c:v>1.2352941176470589</c:v>
                </c:pt>
                <c:pt idx="776">
                  <c:v>1.2368839427662957</c:v>
                </c:pt>
                <c:pt idx="777">
                  <c:v>1.2384737678855327</c:v>
                </c:pt>
                <c:pt idx="778">
                  <c:v>1.2400635930047694</c:v>
                </c:pt>
                <c:pt idx="779">
                  <c:v>1.2416534181240064</c:v>
                </c:pt>
                <c:pt idx="780">
                  <c:v>1.2432432432432432</c:v>
                </c:pt>
                <c:pt idx="781">
                  <c:v>1.2448330683624802</c:v>
                </c:pt>
                <c:pt idx="782">
                  <c:v>1.246422893481717</c:v>
                </c:pt>
                <c:pt idx="783">
                  <c:v>1.248012718600954</c:v>
                </c:pt>
                <c:pt idx="784">
                  <c:v>1.2496025437201908</c:v>
                </c:pt>
                <c:pt idx="785">
                  <c:v>1.2511923688394277</c:v>
                </c:pt>
                <c:pt idx="786">
                  <c:v>1.2527821939586645</c:v>
                </c:pt>
                <c:pt idx="787">
                  <c:v>1.2543720190779015</c:v>
                </c:pt>
                <c:pt idx="788">
                  <c:v>1.2559618441971383</c:v>
                </c:pt>
                <c:pt idx="789">
                  <c:v>1.2575516693163753</c:v>
                </c:pt>
                <c:pt idx="790">
                  <c:v>1.2591414944356121</c:v>
                </c:pt>
                <c:pt idx="791">
                  <c:v>1.2607313195548491</c:v>
                </c:pt>
                <c:pt idx="792">
                  <c:v>1.2623211446740858</c:v>
                </c:pt>
                <c:pt idx="793">
                  <c:v>1.2639109697933226</c:v>
                </c:pt>
                <c:pt idx="794">
                  <c:v>1.2655007949125596</c:v>
                </c:pt>
                <c:pt idx="795">
                  <c:v>1.2670906200317964</c:v>
                </c:pt>
                <c:pt idx="796">
                  <c:v>1.2686804451510334</c:v>
                </c:pt>
                <c:pt idx="797">
                  <c:v>1.2702702702702702</c:v>
                </c:pt>
                <c:pt idx="798">
                  <c:v>1.2718600953895072</c:v>
                </c:pt>
                <c:pt idx="799">
                  <c:v>1.2734499205087439</c:v>
                </c:pt>
                <c:pt idx="800">
                  <c:v>1.2750397456279809</c:v>
                </c:pt>
                <c:pt idx="801">
                  <c:v>1.2766295707472177</c:v>
                </c:pt>
                <c:pt idx="802">
                  <c:v>1.2782193958664547</c:v>
                </c:pt>
                <c:pt idx="803">
                  <c:v>1.2798092209856915</c:v>
                </c:pt>
                <c:pt idx="804">
                  <c:v>1.2813990461049285</c:v>
                </c:pt>
                <c:pt idx="805">
                  <c:v>1.2829888712241653</c:v>
                </c:pt>
                <c:pt idx="806">
                  <c:v>1.2845786963434023</c:v>
                </c:pt>
                <c:pt idx="807">
                  <c:v>1.286168521462639</c:v>
                </c:pt>
                <c:pt idx="808">
                  <c:v>1.287758346581876</c:v>
                </c:pt>
                <c:pt idx="809">
                  <c:v>1.2893481717011128</c:v>
                </c:pt>
                <c:pt idx="810">
                  <c:v>1.2909379968203498</c:v>
                </c:pt>
                <c:pt idx="811">
                  <c:v>1.2925278219395866</c:v>
                </c:pt>
                <c:pt idx="812">
                  <c:v>1.2941176470588236</c:v>
                </c:pt>
                <c:pt idx="813">
                  <c:v>1.2957074721780604</c:v>
                </c:pt>
                <c:pt idx="814">
                  <c:v>1.2972972972972974</c:v>
                </c:pt>
                <c:pt idx="815">
                  <c:v>1.2988871224165341</c:v>
                </c:pt>
                <c:pt idx="816">
                  <c:v>1.3004769475357711</c:v>
                </c:pt>
                <c:pt idx="817">
                  <c:v>1.3020667726550079</c:v>
                </c:pt>
                <c:pt idx="818">
                  <c:v>1.3036565977742449</c:v>
                </c:pt>
                <c:pt idx="819">
                  <c:v>1.3052464228934817</c:v>
                </c:pt>
                <c:pt idx="820">
                  <c:v>1.3068362480127187</c:v>
                </c:pt>
                <c:pt idx="821">
                  <c:v>1.3084260731319555</c:v>
                </c:pt>
                <c:pt idx="822">
                  <c:v>1.3100158982511925</c:v>
                </c:pt>
                <c:pt idx="823">
                  <c:v>1.3116057233704292</c:v>
                </c:pt>
                <c:pt idx="824">
                  <c:v>1.3131955484896662</c:v>
                </c:pt>
                <c:pt idx="825">
                  <c:v>1.314785373608903</c:v>
                </c:pt>
                <c:pt idx="826">
                  <c:v>1.3163751987281398</c:v>
                </c:pt>
                <c:pt idx="827">
                  <c:v>1.3179650238473768</c:v>
                </c:pt>
                <c:pt idx="828">
                  <c:v>1.3195548489666136</c:v>
                </c:pt>
                <c:pt idx="829">
                  <c:v>1.3211446740858506</c:v>
                </c:pt>
                <c:pt idx="830">
                  <c:v>1.3227344992050873</c:v>
                </c:pt>
                <c:pt idx="831">
                  <c:v>1.3243243243243243</c:v>
                </c:pt>
                <c:pt idx="832">
                  <c:v>1.3259141494435611</c:v>
                </c:pt>
                <c:pt idx="833">
                  <c:v>1.3275039745627981</c:v>
                </c:pt>
                <c:pt idx="834">
                  <c:v>1.3290937996820349</c:v>
                </c:pt>
                <c:pt idx="835">
                  <c:v>1.3306836248012719</c:v>
                </c:pt>
                <c:pt idx="836">
                  <c:v>1.3322734499205087</c:v>
                </c:pt>
                <c:pt idx="837">
                  <c:v>1.3338632750397457</c:v>
                </c:pt>
                <c:pt idx="838">
                  <c:v>1.3354531001589824</c:v>
                </c:pt>
                <c:pt idx="839">
                  <c:v>1.3370429252782194</c:v>
                </c:pt>
                <c:pt idx="840">
                  <c:v>1.3386327503974562</c:v>
                </c:pt>
                <c:pt idx="841">
                  <c:v>1.3402225755166932</c:v>
                </c:pt>
                <c:pt idx="842">
                  <c:v>1.34181240063593</c:v>
                </c:pt>
                <c:pt idx="843">
                  <c:v>1.343402225755167</c:v>
                </c:pt>
                <c:pt idx="844">
                  <c:v>1.3449920508744038</c:v>
                </c:pt>
                <c:pt idx="845">
                  <c:v>1.3465818759936408</c:v>
                </c:pt>
                <c:pt idx="846">
                  <c:v>1.3481717011128775</c:v>
                </c:pt>
                <c:pt idx="847">
                  <c:v>1.3497615262321145</c:v>
                </c:pt>
                <c:pt idx="848">
                  <c:v>1.3513513513513513</c:v>
                </c:pt>
                <c:pt idx="849">
                  <c:v>1.3529411764705883</c:v>
                </c:pt>
                <c:pt idx="850">
                  <c:v>1.3545310015898251</c:v>
                </c:pt>
                <c:pt idx="851">
                  <c:v>1.3561208267090621</c:v>
                </c:pt>
                <c:pt idx="852">
                  <c:v>1.3577106518282989</c:v>
                </c:pt>
                <c:pt idx="853">
                  <c:v>1.3593004769475359</c:v>
                </c:pt>
                <c:pt idx="854">
                  <c:v>1.3608903020667726</c:v>
                </c:pt>
                <c:pt idx="855">
                  <c:v>1.3624801271860096</c:v>
                </c:pt>
                <c:pt idx="856">
                  <c:v>1.3640699523052464</c:v>
                </c:pt>
                <c:pt idx="857">
                  <c:v>1.3656597774244834</c:v>
                </c:pt>
                <c:pt idx="858">
                  <c:v>1.3672496025437202</c:v>
                </c:pt>
                <c:pt idx="859">
                  <c:v>1.368839427662957</c:v>
                </c:pt>
                <c:pt idx="860">
                  <c:v>1.370429252782194</c:v>
                </c:pt>
                <c:pt idx="861">
                  <c:v>1.3720190779014307</c:v>
                </c:pt>
                <c:pt idx="862">
                  <c:v>1.3736089030206677</c:v>
                </c:pt>
                <c:pt idx="863">
                  <c:v>1.3751987281399045</c:v>
                </c:pt>
                <c:pt idx="864">
                  <c:v>1.3767885532591415</c:v>
                </c:pt>
                <c:pt idx="865">
                  <c:v>1.3783783783783783</c:v>
                </c:pt>
                <c:pt idx="866">
                  <c:v>1.3799682034976153</c:v>
                </c:pt>
                <c:pt idx="867">
                  <c:v>1.3815580286168521</c:v>
                </c:pt>
                <c:pt idx="868">
                  <c:v>1.3831478537360891</c:v>
                </c:pt>
                <c:pt idx="869">
                  <c:v>1.3847376788553258</c:v>
                </c:pt>
                <c:pt idx="870">
                  <c:v>1.3863275039745628</c:v>
                </c:pt>
                <c:pt idx="871">
                  <c:v>1.3879173290937996</c:v>
                </c:pt>
                <c:pt idx="872">
                  <c:v>1.3895071542130366</c:v>
                </c:pt>
                <c:pt idx="873">
                  <c:v>1.3910969793322734</c:v>
                </c:pt>
                <c:pt idx="874">
                  <c:v>1.3926868044515104</c:v>
                </c:pt>
                <c:pt idx="875">
                  <c:v>1.3942766295707472</c:v>
                </c:pt>
                <c:pt idx="876">
                  <c:v>1.3958664546899842</c:v>
                </c:pt>
                <c:pt idx="877">
                  <c:v>1.3974562798092209</c:v>
                </c:pt>
                <c:pt idx="878">
                  <c:v>1.3990461049284579</c:v>
                </c:pt>
                <c:pt idx="879">
                  <c:v>1.4006359300476947</c:v>
                </c:pt>
                <c:pt idx="880">
                  <c:v>1.4022257551669317</c:v>
                </c:pt>
                <c:pt idx="881">
                  <c:v>1.4038155802861685</c:v>
                </c:pt>
                <c:pt idx="882">
                  <c:v>1.4054054054054055</c:v>
                </c:pt>
                <c:pt idx="883">
                  <c:v>1.4069952305246423</c:v>
                </c:pt>
                <c:pt idx="884">
                  <c:v>1.4085850556438793</c:v>
                </c:pt>
                <c:pt idx="885">
                  <c:v>1.410174880763116</c:v>
                </c:pt>
                <c:pt idx="886">
                  <c:v>1.411764705882353</c:v>
                </c:pt>
                <c:pt idx="887">
                  <c:v>1.4133545310015898</c:v>
                </c:pt>
                <c:pt idx="888">
                  <c:v>1.4149443561208268</c:v>
                </c:pt>
                <c:pt idx="889">
                  <c:v>1.4165341812400636</c:v>
                </c:pt>
                <c:pt idx="890">
                  <c:v>1.4181240063593006</c:v>
                </c:pt>
                <c:pt idx="891">
                  <c:v>1.4197138314785374</c:v>
                </c:pt>
                <c:pt idx="892">
                  <c:v>1.4213036565977741</c:v>
                </c:pt>
                <c:pt idx="893">
                  <c:v>1.4228934817170111</c:v>
                </c:pt>
                <c:pt idx="894">
                  <c:v>1.4244833068362479</c:v>
                </c:pt>
                <c:pt idx="895">
                  <c:v>1.4260731319554849</c:v>
                </c:pt>
                <c:pt idx="896">
                  <c:v>1.4276629570747217</c:v>
                </c:pt>
                <c:pt idx="897">
                  <c:v>1.4292527821939587</c:v>
                </c:pt>
                <c:pt idx="898">
                  <c:v>1.4308426073131955</c:v>
                </c:pt>
                <c:pt idx="899">
                  <c:v>1.4324324324324325</c:v>
                </c:pt>
                <c:pt idx="900">
                  <c:v>1.4340222575516692</c:v>
                </c:pt>
                <c:pt idx="901">
                  <c:v>1.4356120826709062</c:v>
                </c:pt>
                <c:pt idx="902">
                  <c:v>1.437201907790143</c:v>
                </c:pt>
                <c:pt idx="903">
                  <c:v>1.43879173290938</c:v>
                </c:pt>
                <c:pt idx="904">
                  <c:v>1.4403815580286168</c:v>
                </c:pt>
                <c:pt idx="905">
                  <c:v>1.4419713831478538</c:v>
                </c:pt>
                <c:pt idx="906">
                  <c:v>1.4435612082670906</c:v>
                </c:pt>
                <c:pt idx="907">
                  <c:v>1.4451510333863276</c:v>
                </c:pt>
                <c:pt idx="908">
                  <c:v>1.4467408585055643</c:v>
                </c:pt>
                <c:pt idx="909">
                  <c:v>1.4483306836248013</c:v>
                </c:pt>
                <c:pt idx="910">
                  <c:v>1.4499205087440381</c:v>
                </c:pt>
                <c:pt idx="911">
                  <c:v>1.4515103338632751</c:v>
                </c:pt>
                <c:pt idx="912">
                  <c:v>1.4531001589825119</c:v>
                </c:pt>
                <c:pt idx="913">
                  <c:v>1.4546899841017489</c:v>
                </c:pt>
                <c:pt idx="914">
                  <c:v>1.4562798092209857</c:v>
                </c:pt>
                <c:pt idx="915">
                  <c:v>1.4578696343402227</c:v>
                </c:pt>
                <c:pt idx="916">
                  <c:v>1.4594594594594594</c:v>
                </c:pt>
                <c:pt idx="917">
                  <c:v>1.4610492845786964</c:v>
                </c:pt>
                <c:pt idx="918">
                  <c:v>1.4626391096979332</c:v>
                </c:pt>
                <c:pt idx="919">
                  <c:v>1.4642289348171702</c:v>
                </c:pt>
                <c:pt idx="920">
                  <c:v>1.465818759936407</c:v>
                </c:pt>
                <c:pt idx="921">
                  <c:v>1.467408585055644</c:v>
                </c:pt>
                <c:pt idx="922">
                  <c:v>1.4689984101748808</c:v>
                </c:pt>
                <c:pt idx="923">
                  <c:v>1.4705882352941178</c:v>
                </c:pt>
                <c:pt idx="924">
                  <c:v>1.4721780604133545</c:v>
                </c:pt>
                <c:pt idx="925">
                  <c:v>1.4737678855325913</c:v>
                </c:pt>
                <c:pt idx="926">
                  <c:v>1.4753577106518283</c:v>
                </c:pt>
                <c:pt idx="927">
                  <c:v>1.4769475357710651</c:v>
                </c:pt>
                <c:pt idx="928">
                  <c:v>1.4785373608903021</c:v>
                </c:pt>
                <c:pt idx="929">
                  <c:v>1.4801271860095389</c:v>
                </c:pt>
                <c:pt idx="930">
                  <c:v>1.4817170111287759</c:v>
                </c:pt>
                <c:pt idx="931">
                  <c:v>1.4833068362480126</c:v>
                </c:pt>
                <c:pt idx="932">
                  <c:v>1.4848966613672496</c:v>
                </c:pt>
                <c:pt idx="933">
                  <c:v>1.4864864864864864</c:v>
                </c:pt>
                <c:pt idx="934">
                  <c:v>1.4880763116057234</c:v>
                </c:pt>
                <c:pt idx="935">
                  <c:v>1.4896661367249602</c:v>
                </c:pt>
                <c:pt idx="936">
                  <c:v>1.4912559618441972</c:v>
                </c:pt>
                <c:pt idx="937">
                  <c:v>1.492845786963434</c:v>
                </c:pt>
                <c:pt idx="938">
                  <c:v>1.4944356120826709</c:v>
                </c:pt>
                <c:pt idx="939">
                  <c:v>1.4960254372019077</c:v>
                </c:pt>
              </c:numCache>
            </c:numRef>
          </c:xVal>
          <c:yVal>
            <c:numRef>
              <c:f>Sheet1!$J$87:$J$1026</c:f>
              <c:numCache>
                <c:formatCode>General</c:formatCode>
                <c:ptCount val="940"/>
                <c:pt idx="0">
                  <c:v>1.0044054278699834</c:v>
                </c:pt>
                <c:pt idx="1">
                  <c:v>1.0044054278699834</c:v>
                </c:pt>
                <c:pt idx="2">
                  <c:v>1.0044054278699834</c:v>
                </c:pt>
                <c:pt idx="3">
                  <c:v>1.0044054278699834</c:v>
                </c:pt>
                <c:pt idx="4">
                  <c:v>1.0044054278699834</c:v>
                </c:pt>
                <c:pt idx="5">
                  <c:v>1.0044054278699834</c:v>
                </c:pt>
                <c:pt idx="6">
                  <c:v>1.0044054278699834</c:v>
                </c:pt>
                <c:pt idx="7">
                  <c:v>1.0044054278699834</c:v>
                </c:pt>
                <c:pt idx="8">
                  <c:v>1.0044054278699834</c:v>
                </c:pt>
                <c:pt idx="9">
                  <c:v>1.0044054278699834</c:v>
                </c:pt>
                <c:pt idx="10">
                  <c:v>1.0044054278699834</c:v>
                </c:pt>
                <c:pt idx="11">
                  <c:v>1.0044054278699834</c:v>
                </c:pt>
                <c:pt idx="12">
                  <c:v>1.0044054278699834</c:v>
                </c:pt>
                <c:pt idx="13">
                  <c:v>1.0044054278699834</c:v>
                </c:pt>
                <c:pt idx="14">
                  <c:v>1.0044054278699834</c:v>
                </c:pt>
                <c:pt idx="15">
                  <c:v>1.0044054278699834</c:v>
                </c:pt>
                <c:pt idx="16">
                  <c:v>1.0044054278699834</c:v>
                </c:pt>
                <c:pt idx="17">
                  <c:v>1.0044054278699834</c:v>
                </c:pt>
                <c:pt idx="18">
                  <c:v>1.0044054278699834</c:v>
                </c:pt>
                <c:pt idx="19">
                  <c:v>1.0044054278699834</c:v>
                </c:pt>
                <c:pt idx="20">
                  <c:v>1.0044054278699834</c:v>
                </c:pt>
                <c:pt idx="21">
                  <c:v>1.0044054278699834</c:v>
                </c:pt>
                <c:pt idx="22">
                  <c:v>1.0044054278699834</c:v>
                </c:pt>
                <c:pt idx="23">
                  <c:v>1.0044054278699834</c:v>
                </c:pt>
                <c:pt idx="24">
                  <c:v>1.0044054278699834</c:v>
                </c:pt>
                <c:pt idx="25">
                  <c:v>1.0044054278699834</c:v>
                </c:pt>
                <c:pt idx="26">
                  <c:v>1.0044054278699834</c:v>
                </c:pt>
                <c:pt idx="27">
                  <c:v>1.0044054278699834</c:v>
                </c:pt>
                <c:pt idx="28">
                  <c:v>1.0044054278699834</c:v>
                </c:pt>
                <c:pt idx="29">
                  <c:v>1.0044054278699834</c:v>
                </c:pt>
                <c:pt idx="30">
                  <c:v>1.0044054278699834</c:v>
                </c:pt>
                <c:pt idx="31">
                  <c:v>1.0044054278699834</c:v>
                </c:pt>
                <c:pt idx="32">
                  <c:v>1.0044054278699834</c:v>
                </c:pt>
                <c:pt idx="33">
                  <c:v>1.0044054278699834</c:v>
                </c:pt>
                <c:pt idx="34">
                  <c:v>1.0044054278699834</c:v>
                </c:pt>
                <c:pt idx="35">
                  <c:v>1.0044054278699834</c:v>
                </c:pt>
                <c:pt idx="36">
                  <c:v>1.0044054278699834</c:v>
                </c:pt>
                <c:pt idx="37">
                  <c:v>1.0044054278699834</c:v>
                </c:pt>
                <c:pt idx="38">
                  <c:v>1.0044054278699834</c:v>
                </c:pt>
                <c:pt idx="39">
                  <c:v>1.0044054278699834</c:v>
                </c:pt>
                <c:pt idx="40">
                  <c:v>1.0044054278699834</c:v>
                </c:pt>
                <c:pt idx="41">
                  <c:v>1.0044054278699834</c:v>
                </c:pt>
                <c:pt idx="42">
                  <c:v>1.0044054278699834</c:v>
                </c:pt>
                <c:pt idx="43">
                  <c:v>1.0044054278699834</c:v>
                </c:pt>
                <c:pt idx="44">
                  <c:v>1.0044054278699834</c:v>
                </c:pt>
                <c:pt idx="45">
                  <c:v>1.0044054278699834</c:v>
                </c:pt>
                <c:pt idx="46">
                  <c:v>1.0044054278699834</c:v>
                </c:pt>
                <c:pt idx="47">
                  <c:v>1.0044054278699834</c:v>
                </c:pt>
                <c:pt idx="48">
                  <c:v>1.0044054278699834</c:v>
                </c:pt>
                <c:pt idx="49">
                  <c:v>1.0044054278699834</c:v>
                </c:pt>
                <c:pt idx="50">
                  <c:v>1.0044054278699834</c:v>
                </c:pt>
                <c:pt idx="51">
                  <c:v>1.0044054278699834</c:v>
                </c:pt>
                <c:pt idx="52">
                  <c:v>1.0044054278699834</c:v>
                </c:pt>
                <c:pt idx="53">
                  <c:v>1.0044054278699834</c:v>
                </c:pt>
                <c:pt idx="54">
                  <c:v>1.0044054278699834</c:v>
                </c:pt>
                <c:pt idx="55">
                  <c:v>1.0044054278699834</c:v>
                </c:pt>
                <c:pt idx="56">
                  <c:v>1.0044054278699834</c:v>
                </c:pt>
                <c:pt idx="57">
                  <c:v>1.0044054278699834</c:v>
                </c:pt>
                <c:pt idx="58">
                  <c:v>1.0044054278699834</c:v>
                </c:pt>
                <c:pt idx="59">
                  <c:v>1.0044054278699834</c:v>
                </c:pt>
                <c:pt idx="60">
                  <c:v>1.0044054278699834</c:v>
                </c:pt>
                <c:pt idx="61">
                  <c:v>1.0044054278699834</c:v>
                </c:pt>
                <c:pt idx="62">
                  <c:v>1.0044054278699834</c:v>
                </c:pt>
                <c:pt idx="63">
                  <c:v>1.0044054278699834</c:v>
                </c:pt>
                <c:pt idx="64">
                  <c:v>1.0044054278699834</c:v>
                </c:pt>
                <c:pt idx="65">
                  <c:v>1.0044054278699834</c:v>
                </c:pt>
                <c:pt idx="66">
                  <c:v>1.0044054278699834</c:v>
                </c:pt>
                <c:pt idx="67">
                  <c:v>1.0044054278699834</c:v>
                </c:pt>
                <c:pt idx="68">
                  <c:v>1.0044054278699834</c:v>
                </c:pt>
                <c:pt idx="69">
                  <c:v>1.0044054278699834</c:v>
                </c:pt>
                <c:pt idx="70">
                  <c:v>1.0044054278699834</c:v>
                </c:pt>
                <c:pt idx="71">
                  <c:v>1.0044054278699834</c:v>
                </c:pt>
                <c:pt idx="72">
                  <c:v>1.0044054278699834</c:v>
                </c:pt>
                <c:pt idx="73">
                  <c:v>1.0044054278699834</c:v>
                </c:pt>
                <c:pt idx="74">
                  <c:v>1.0044054278699834</c:v>
                </c:pt>
                <c:pt idx="75">
                  <c:v>1.0044054278699834</c:v>
                </c:pt>
                <c:pt idx="76">
                  <c:v>1.0044054278699834</c:v>
                </c:pt>
                <c:pt idx="77">
                  <c:v>1.0044054278699834</c:v>
                </c:pt>
                <c:pt idx="78">
                  <c:v>1.0044054278699834</c:v>
                </c:pt>
                <c:pt idx="79">
                  <c:v>1.0044054278699834</c:v>
                </c:pt>
                <c:pt idx="80">
                  <c:v>1.0044054278699834</c:v>
                </c:pt>
                <c:pt idx="81">
                  <c:v>1.0044054278699834</c:v>
                </c:pt>
                <c:pt idx="82">
                  <c:v>1.0044054278699834</c:v>
                </c:pt>
                <c:pt idx="83">
                  <c:v>1.0044054278699834</c:v>
                </c:pt>
                <c:pt idx="84">
                  <c:v>1.0044054278699834</c:v>
                </c:pt>
                <c:pt idx="85">
                  <c:v>1.0044054278699834</c:v>
                </c:pt>
                <c:pt idx="86">
                  <c:v>1.0044054278699834</c:v>
                </c:pt>
                <c:pt idx="87">
                  <c:v>1.0044054278699834</c:v>
                </c:pt>
                <c:pt idx="88">
                  <c:v>1.0044054278699834</c:v>
                </c:pt>
                <c:pt idx="89">
                  <c:v>1.0044054278699834</c:v>
                </c:pt>
                <c:pt idx="90">
                  <c:v>1.0044054278699834</c:v>
                </c:pt>
                <c:pt idx="91">
                  <c:v>1.0044054278699834</c:v>
                </c:pt>
                <c:pt idx="92">
                  <c:v>1.0044054278699834</c:v>
                </c:pt>
                <c:pt idx="93">
                  <c:v>1.0044054278699834</c:v>
                </c:pt>
                <c:pt idx="94">
                  <c:v>1.0044054278699834</c:v>
                </c:pt>
                <c:pt idx="95">
                  <c:v>1.0044054278699834</c:v>
                </c:pt>
                <c:pt idx="96">
                  <c:v>1.0044054278699834</c:v>
                </c:pt>
                <c:pt idx="97">
                  <c:v>1.0044054278699834</c:v>
                </c:pt>
                <c:pt idx="98">
                  <c:v>1.0044054278699834</c:v>
                </c:pt>
                <c:pt idx="99">
                  <c:v>1.0044054278699834</c:v>
                </c:pt>
                <c:pt idx="100">
                  <c:v>1.0044054278699834</c:v>
                </c:pt>
                <c:pt idx="101">
                  <c:v>1.0044054278699834</c:v>
                </c:pt>
                <c:pt idx="102">
                  <c:v>1.0044054278699834</c:v>
                </c:pt>
                <c:pt idx="103">
                  <c:v>1.0044054278699834</c:v>
                </c:pt>
                <c:pt idx="104">
                  <c:v>1.0044054278699834</c:v>
                </c:pt>
                <c:pt idx="105">
                  <c:v>1.0044054278699834</c:v>
                </c:pt>
                <c:pt idx="106">
                  <c:v>1.0044054278699834</c:v>
                </c:pt>
                <c:pt idx="107">
                  <c:v>1.0044054278699834</c:v>
                </c:pt>
                <c:pt idx="108">
                  <c:v>1.0044054278699834</c:v>
                </c:pt>
                <c:pt idx="109">
                  <c:v>1.0044054278699834</c:v>
                </c:pt>
                <c:pt idx="110">
                  <c:v>1.0044054278699834</c:v>
                </c:pt>
                <c:pt idx="111">
                  <c:v>1.0044054278699834</c:v>
                </c:pt>
                <c:pt idx="112">
                  <c:v>1.0044054278699834</c:v>
                </c:pt>
                <c:pt idx="113">
                  <c:v>1.0044054278699834</c:v>
                </c:pt>
                <c:pt idx="114">
                  <c:v>1.0044054278699834</c:v>
                </c:pt>
                <c:pt idx="115">
                  <c:v>1.0044054278699834</c:v>
                </c:pt>
                <c:pt idx="116">
                  <c:v>1.0044054278699834</c:v>
                </c:pt>
                <c:pt idx="117">
                  <c:v>1.0044054278699834</c:v>
                </c:pt>
                <c:pt idx="118">
                  <c:v>1.0044054278699834</c:v>
                </c:pt>
                <c:pt idx="119">
                  <c:v>1.0044054278699834</c:v>
                </c:pt>
                <c:pt idx="120">
                  <c:v>1.0044054278699834</c:v>
                </c:pt>
                <c:pt idx="121">
                  <c:v>1.0044054278699834</c:v>
                </c:pt>
                <c:pt idx="122">
                  <c:v>1.0044054278699834</c:v>
                </c:pt>
                <c:pt idx="123">
                  <c:v>1.0044054278699834</c:v>
                </c:pt>
                <c:pt idx="124">
                  <c:v>1.0044054278699834</c:v>
                </c:pt>
                <c:pt idx="125">
                  <c:v>1.0044054278699834</c:v>
                </c:pt>
                <c:pt idx="126">
                  <c:v>1.0044054278699834</c:v>
                </c:pt>
                <c:pt idx="127">
                  <c:v>1.0044054278699834</c:v>
                </c:pt>
                <c:pt idx="128">
                  <c:v>1.0044054278699834</c:v>
                </c:pt>
                <c:pt idx="129">
                  <c:v>1.0044054278699834</c:v>
                </c:pt>
                <c:pt idx="130">
                  <c:v>1.0044054278699834</c:v>
                </c:pt>
                <c:pt idx="131">
                  <c:v>1.0044054278699832</c:v>
                </c:pt>
                <c:pt idx="132">
                  <c:v>1.0044054278699832</c:v>
                </c:pt>
                <c:pt idx="133">
                  <c:v>1.0044054278699832</c:v>
                </c:pt>
                <c:pt idx="134">
                  <c:v>1.0044054278699832</c:v>
                </c:pt>
                <c:pt idx="135">
                  <c:v>1.0044054278699832</c:v>
                </c:pt>
                <c:pt idx="136">
                  <c:v>1.0044054278699832</c:v>
                </c:pt>
                <c:pt idx="137">
                  <c:v>1.0044054278699832</c:v>
                </c:pt>
                <c:pt idx="138">
                  <c:v>1.0044054278699832</c:v>
                </c:pt>
                <c:pt idx="139">
                  <c:v>1.0044054278699832</c:v>
                </c:pt>
                <c:pt idx="140">
                  <c:v>1.0044054278699832</c:v>
                </c:pt>
                <c:pt idx="141">
                  <c:v>1.0044054278699832</c:v>
                </c:pt>
                <c:pt idx="142">
                  <c:v>1.0044054278699832</c:v>
                </c:pt>
                <c:pt idx="143">
                  <c:v>1.0044054278699832</c:v>
                </c:pt>
                <c:pt idx="144">
                  <c:v>1.0044054278699832</c:v>
                </c:pt>
                <c:pt idx="145">
                  <c:v>1.0044054278699832</c:v>
                </c:pt>
                <c:pt idx="146">
                  <c:v>1.004405427869983</c:v>
                </c:pt>
                <c:pt idx="147">
                  <c:v>1.004405427869983</c:v>
                </c:pt>
                <c:pt idx="148">
                  <c:v>1.004405427869983</c:v>
                </c:pt>
                <c:pt idx="149">
                  <c:v>1.004405427869983</c:v>
                </c:pt>
                <c:pt idx="150">
                  <c:v>1.004405427869983</c:v>
                </c:pt>
                <c:pt idx="151">
                  <c:v>1.004405427869983</c:v>
                </c:pt>
                <c:pt idx="152">
                  <c:v>1.004405427869983</c:v>
                </c:pt>
                <c:pt idx="153">
                  <c:v>1.0044054278699828</c:v>
                </c:pt>
                <c:pt idx="154">
                  <c:v>1.0044054278699828</c:v>
                </c:pt>
                <c:pt idx="155">
                  <c:v>1.0044054278699828</c:v>
                </c:pt>
                <c:pt idx="156">
                  <c:v>1.0044054278699828</c:v>
                </c:pt>
                <c:pt idx="157">
                  <c:v>1.0044054278699825</c:v>
                </c:pt>
                <c:pt idx="158">
                  <c:v>1.0044054278699825</c:v>
                </c:pt>
                <c:pt idx="159">
                  <c:v>1.0044054278699825</c:v>
                </c:pt>
                <c:pt idx="160">
                  <c:v>1.0044054278699825</c:v>
                </c:pt>
                <c:pt idx="161">
                  <c:v>1.0044054278699823</c:v>
                </c:pt>
                <c:pt idx="162">
                  <c:v>1.0044054278699823</c:v>
                </c:pt>
                <c:pt idx="163">
                  <c:v>1.0044054278699821</c:v>
                </c:pt>
                <c:pt idx="164">
                  <c:v>1.0044054278699821</c:v>
                </c:pt>
                <c:pt idx="165">
                  <c:v>1.0044054278699821</c:v>
                </c:pt>
                <c:pt idx="166">
                  <c:v>1.0044054278699819</c:v>
                </c:pt>
                <c:pt idx="167">
                  <c:v>1.0044054278699817</c:v>
                </c:pt>
                <c:pt idx="168">
                  <c:v>1.0044054278699817</c:v>
                </c:pt>
                <c:pt idx="169">
                  <c:v>1.0044054278699814</c:v>
                </c:pt>
                <c:pt idx="170">
                  <c:v>1.0044054278699814</c:v>
                </c:pt>
                <c:pt idx="171">
                  <c:v>1.0044054278699812</c:v>
                </c:pt>
                <c:pt idx="172">
                  <c:v>1.004405427869981</c:v>
                </c:pt>
                <c:pt idx="173">
                  <c:v>1.0044054278699808</c:v>
                </c:pt>
                <c:pt idx="174">
                  <c:v>1.0044054278699805</c:v>
                </c:pt>
                <c:pt idx="175">
                  <c:v>1.0044054278699803</c:v>
                </c:pt>
                <c:pt idx="176">
                  <c:v>1.0044054278699801</c:v>
                </c:pt>
                <c:pt idx="177">
                  <c:v>1.0044054278699799</c:v>
                </c:pt>
                <c:pt idx="178">
                  <c:v>1.0044054278699797</c:v>
                </c:pt>
                <c:pt idx="179">
                  <c:v>1.0044054278699794</c:v>
                </c:pt>
                <c:pt idx="180">
                  <c:v>1.004405427869979</c:v>
                </c:pt>
                <c:pt idx="181">
                  <c:v>1.0044054278699788</c:v>
                </c:pt>
                <c:pt idx="182">
                  <c:v>1.0044054278699783</c:v>
                </c:pt>
                <c:pt idx="183">
                  <c:v>1.0044054278699779</c:v>
                </c:pt>
                <c:pt idx="184">
                  <c:v>1.0044054278699777</c:v>
                </c:pt>
                <c:pt idx="185">
                  <c:v>1.0044054278699772</c:v>
                </c:pt>
                <c:pt idx="186">
                  <c:v>1.0044054278699766</c:v>
                </c:pt>
                <c:pt idx="187">
                  <c:v>1.0044054278699761</c:v>
                </c:pt>
                <c:pt idx="188">
                  <c:v>1.0044054278699754</c:v>
                </c:pt>
                <c:pt idx="189">
                  <c:v>1.004405427869975</c:v>
                </c:pt>
                <c:pt idx="190">
                  <c:v>1.0044054278699743</c:v>
                </c:pt>
                <c:pt idx="191">
                  <c:v>1.0044054278699737</c:v>
                </c:pt>
                <c:pt idx="192">
                  <c:v>1.0044054278699728</c:v>
                </c:pt>
                <c:pt idx="193">
                  <c:v>1.0044054278699721</c:v>
                </c:pt>
                <c:pt idx="194">
                  <c:v>1.0044054278699712</c:v>
                </c:pt>
                <c:pt idx="195">
                  <c:v>1.0044054278699701</c:v>
                </c:pt>
                <c:pt idx="196">
                  <c:v>1.0044054278699692</c:v>
                </c:pt>
                <c:pt idx="197">
                  <c:v>1.0044054278699681</c:v>
                </c:pt>
                <c:pt idx="198">
                  <c:v>1.004405427869967</c:v>
                </c:pt>
                <c:pt idx="199">
                  <c:v>1.0044054278699657</c:v>
                </c:pt>
                <c:pt idx="200">
                  <c:v>1.0044054278699643</c:v>
                </c:pt>
                <c:pt idx="201">
                  <c:v>1.0044054278699628</c:v>
                </c:pt>
                <c:pt idx="202">
                  <c:v>1.0044054278699612</c:v>
                </c:pt>
                <c:pt idx="203">
                  <c:v>1.0044054278699595</c:v>
                </c:pt>
                <c:pt idx="204">
                  <c:v>1.0044054278699575</c:v>
                </c:pt>
                <c:pt idx="205">
                  <c:v>1.0044054278699555</c:v>
                </c:pt>
                <c:pt idx="206">
                  <c:v>1.0044054278699535</c:v>
                </c:pt>
                <c:pt idx="207">
                  <c:v>1.004405427869951</c:v>
                </c:pt>
                <c:pt idx="208">
                  <c:v>1.0044054278699486</c:v>
                </c:pt>
                <c:pt idx="209">
                  <c:v>1.0044054278699459</c:v>
                </c:pt>
                <c:pt idx="210">
                  <c:v>1.0044054278699432</c:v>
                </c:pt>
                <c:pt idx="211">
                  <c:v>1.0044054278699401</c:v>
                </c:pt>
                <c:pt idx="212">
                  <c:v>1.0044054278699368</c:v>
                </c:pt>
                <c:pt idx="213">
                  <c:v>1.0044054278699333</c:v>
                </c:pt>
                <c:pt idx="214">
                  <c:v>1.0044054278699295</c:v>
                </c:pt>
                <c:pt idx="215">
                  <c:v>1.0044054278699253</c:v>
                </c:pt>
                <c:pt idx="216">
                  <c:v>1.0044054278699208</c:v>
                </c:pt>
                <c:pt idx="217">
                  <c:v>1.0044054278699159</c:v>
                </c:pt>
                <c:pt idx="218">
                  <c:v>1.0044054278699108</c:v>
                </c:pt>
                <c:pt idx="219">
                  <c:v>1.0044054278699051</c:v>
                </c:pt>
                <c:pt idx="220">
                  <c:v>1.0044054278698991</c:v>
                </c:pt>
                <c:pt idx="221">
                  <c:v>1.0044054278698926</c:v>
                </c:pt>
                <c:pt idx="222">
                  <c:v>1.0044054278698857</c:v>
                </c:pt>
                <c:pt idx="223">
                  <c:v>1.0044054278698784</c:v>
                </c:pt>
                <c:pt idx="224">
                  <c:v>1.0044054278698702</c:v>
                </c:pt>
                <c:pt idx="225">
                  <c:v>1.0044054278698618</c:v>
                </c:pt>
                <c:pt idx="226">
                  <c:v>1.0044054278698522</c:v>
                </c:pt>
                <c:pt idx="227">
                  <c:v>1.0044054278698422</c:v>
                </c:pt>
                <c:pt idx="228">
                  <c:v>1.0044054278698313</c:v>
                </c:pt>
                <c:pt idx="229">
                  <c:v>1.0044054278698198</c:v>
                </c:pt>
                <c:pt idx="230">
                  <c:v>1.0044054278698071</c:v>
                </c:pt>
                <c:pt idx="231">
                  <c:v>1.0044054278697936</c:v>
                </c:pt>
                <c:pt idx="232">
                  <c:v>1.0044054278697792</c:v>
                </c:pt>
                <c:pt idx="233">
                  <c:v>1.0044054278697634</c:v>
                </c:pt>
                <c:pt idx="234">
                  <c:v>1.0044054278697465</c:v>
                </c:pt>
                <c:pt idx="235">
                  <c:v>1.0044054278697283</c:v>
                </c:pt>
                <c:pt idx="236">
                  <c:v>1.0044054278697088</c:v>
                </c:pt>
                <c:pt idx="237">
                  <c:v>1.0044054278696877</c:v>
                </c:pt>
                <c:pt idx="238">
                  <c:v>1.004405427869665</c:v>
                </c:pt>
                <c:pt idx="239">
                  <c:v>1.0044054278696406</c:v>
                </c:pt>
                <c:pt idx="240">
                  <c:v>1.0044054278696144</c:v>
                </c:pt>
                <c:pt idx="241">
                  <c:v>1.004405427869586</c:v>
                </c:pt>
                <c:pt idx="242">
                  <c:v>1.0044054278695558</c:v>
                </c:pt>
                <c:pt idx="243">
                  <c:v>1.0044054278695227</c:v>
                </c:pt>
                <c:pt idx="244">
                  <c:v>1.0044054278694874</c:v>
                </c:pt>
                <c:pt idx="245">
                  <c:v>1.0044054278694494</c:v>
                </c:pt>
                <c:pt idx="246">
                  <c:v>1.0044054278694086</c:v>
                </c:pt>
                <c:pt idx="247">
                  <c:v>1.0044054278693644</c:v>
                </c:pt>
                <c:pt idx="248">
                  <c:v>1.0044054278693169</c:v>
                </c:pt>
                <c:pt idx="249">
                  <c:v>1.0044054278692658</c:v>
                </c:pt>
                <c:pt idx="250">
                  <c:v>1.0044054278692109</c:v>
                </c:pt>
                <c:pt idx="251">
                  <c:v>1.0044054278691517</c:v>
                </c:pt>
                <c:pt idx="252">
                  <c:v>1.0044054278690877</c:v>
                </c:pt>
                <c:pt idx="253">
                  <c:v>1.0044054278690191</c:v>
                </c:pt>
                <c:pt idx="254">
                  <c:v>1.0044054278689452</c:v>
                </c:pt>
                <c:pt idx="255">
                  <c:v>1.0044054278688657</c:v>
                </c:pt>
                <c:pt idx="256">
                  <c:v>1.0044054278687797</c:v>
                </c:pt>
                <c:pt idx="257">
                  <c:v>1.0044054278686874</c:v>
                </c:pt>
                <c:pt idx="258">
                  <c:v>1.0044054278685881</c:v>
                </c:pt>
                <c:pt idx="259">
                  <c:v>1.0044054278684811</c:v>
                </c:pt>
                <c:pt idx="260">
                  <c:v>1.0044054278683661</c:v>
                </c:pt>
                <c:pt idx="261">
                  <c:v>1.0044054278682422</c:v>
                </c:pt>
                <c:pt idx="262">
                  <c:v>1.0044054278681085</c:v>
                </c:pt>
                <c:pt idx="263">
                  <c:v>1.0044054278679646</c:v>
                </c:pt>
                <c:pt idx="264">
                  <c:v>1.0044054278678098</c:v>
                </c:pt>
                <c:pt idx="265">
                  <c:v>1.0044054278676433</c:v>
                </c:pt>
                <c:pt idx="266">
                  <c:v>1.0044054278674639</c:v>
                </c:pt>
                <c:pt idx="267">
                  <c:v>1.0044054278672705</c:v>
                </c:pt>
                <c:pt idx="268">
                  <c:v>1.0044054278670627</c:v>
                </c:pt>
                <c:pt idx="269">
                  <c:v>1.0044054278668388</c:v>
                </c:pt>
                <c:pt idx="270">
                  <c:v>1.0044054278665977</c:v>
                </c:pt>
                <c:pt idx="271">
                  <c:v>1.0044054278663381</c:v>
                </c:pt>
                <c:pt idx="272">
                  <c:v>1.0044054278660584</c:v>
                </c:pt>
                <c:pt idx="273">
                  <c:v>1.0044054278657577</c:v>
                </c:pt>
                <c:pt idx="274">
                  <c:v>1.0044054278654335</c:v>
                </c:pt>
                <c:pt idx="275">
                  <c:v>1.0044054278650847</c:v>
                </c:pt>
                <c:pt idx="276">
                  <c:v>1.0044054278647092</c:v>
                </c:pt>
                <c:pt idx="277">
                  <c:v>1.0044054278643046</c:v>
                </c:pt>
                <c:pt idx="278">
                  <c:v>1.0044054278638692</c:v>
                </c:pt>
                <c:pt idx="279">
                  <c:v>1.0044054278634005</c:v>
                </c:pt>
                <c:pt idx="280">
                  <c:v>1.0044054278628958</c:v>
                </c:pt>
                <c:pt idx="281">
                  <c:v>1.0044054278623522</c:v>
                </c:pt>
                <c:pt idx="282">
                  <c:v>1.0044054278617673</c:v>
                </c:pt>
                <c:pt idx="283">
                  <c:v>1.0044054278611372</c:v>
                </c:pt>
                <c:pt idx="284">
                  <c:v>1.0044054278604591</c:v>
                </c:pt>
                <c:pt idx="285">
                  <c:v>1.0044054278597285</c:v>
                </c:pt>
                <c:pt idx="286">
                  <c:v>1.0044054278589425</c:v>
                </c:pt>
                <c:pt idx="287">
                  <c:v>1.0044054278580958</c:v>
                </c:pt>
                <c:pt idx="288">
                  <c:v>1.0044054278571843</c:v>
                </c:pt>
                <c:pt idx="289">
                  <c:v>1.0044054278562031</c:v>
                </c:pt>
                <c:pt idx="290">
                  <c:v>1.0044054278551464</c:v>
                </c:pt>
                <c:pt idx="291">
                  <c:v>1.0044054278540087</c:v>
                </c:pt>
                <c:pt idx="292">
                  <c:v>1.0044054278527839</c:v>
                </c:pt>
                <c:pt idx="293">
                  <c:v>1.0044054278514651</c:v>
                </c:pt>
                <c:pt idx="294">
                  <c:v>1.0044054278500454</c:v>
                </c:pt>
                <c:pt idx="295">
                  <c:v>1.0044054278485166</c:v>
                </c:pt>
                <c:pt idx="296">
                  <c:v>1.0044054278468706</c:v>
                </c:pt>
                <c:pt idx="297">
                  <c:v>1.0044054278450985</c:v>
                </c:pt>
                <c:pt idx="298">
                  <c:v>1.0044054278431906</c:v>
                </c:pt>
                <c:pt idx="299">
                  <c:v>1.0044054278411361</c:v>
                </c:pt>
                <c:pt idx="300">
                  <c:v>1.0044054278389243</c:v>
                </c:pt>
                <c:pt idx="301">
                  <c:v>1.0044054278365429</c:v>
                </c:pt>
                <c:pt idx="302">
                  <c:v>1.0044054278339789</c:v>
                </c:pt>
                <c:pt idx="303">
                  <c:v>1.0044054278312182</c:v>
                </c:pt>
                <c:pt idx="304">
                  <c:v>1.0044054278282462</c:v>
                </c:pt>
                <c:pt idx="305">
                  <c:v>1.0044054278250458</c:v>
                </c:pt>
                <c:pt idx="306">
                  <c:v>1.0044054278216001</c:v>
                </c:pt>
                <c:pt idx="307">
                  <c:v>1.0044054278178907</c:v>
                </c:pt>
                <c:pt idx="308">
                  <c:v>1.0044054278138963</c:v>
                </c:pt>
                <c:pt idx="309">
                  <c:v>1.004405427809596</c:v>
                </c:pt>
                <c:pt idx="310">
                  <c:v>1.0044054278049659</c:v>
                </c:pt>
                <c:pt idx="311">
                  <c:v>1.0044054277999805</c:v>
                </c:pt>
                <c:pt idx="312">
                  <c:v>1.0044054277946133</c:v>
                </c:pt>
                <c:pt idx="313">
                  <c:v>1.0044054277888343</c:v>
                </c:pt>
                <c:pt idx="314">
                  <c:v>1.0044054277826122</c:v>
                </c:pt>
                <c:pt idx="315">
                  <c:v>1.0044054277759134</c:v>
                </c:pt>
                <c:pt idx="316">
                  <c:v>1.0044054277687005</c:v>
                </c:pt>
                <c:pt idx="317">
                  <c:v>1.0044054277609347</c:v>
                </c:pt>
                <c:pt idx="318">
                  <c:v>1.0044054277525736</c:v>
                </c:pt>
                <c:pt idx="319">
                  <c:v>1.0044054277435712</c:v>
                </c:pt>
                <c:pt idx="320">
                  <c:v>1.0044054277338785</c:v>
                </c:pt>
                <c:pt idx="321">
                  <c:v>1.0044054277234429</c:v>
                </c:pt>
                <c:pt idx="322">
                  <c:v>1.0044054277122072</c:v>
                </c:pt>
                <c:pt idx="323">
                  <c:v>1.0044054277001098</c:v>
                </c:pt>
                <c:pt idx="324">
                  <c:v>1.0044054276870851</c:v>
                </c:pt>
                <c:pt idx="325">
                  <c:v>1.0044054276730614</c:v>
                </c:pt>
                <c:pt idx="326">
                  <c:v>1.0044054276579626</c:v>
                </c:pt>
                <c:pt idx="327">
                  <c:v>1.0044054276417063</c:v>
                </c:pt>
                <c:pt idx="328">
                  <c:v>1.0044054276242034</c:v>
                </c:pt>
                <c:pt idx="329">
                  <c:v>1.0044054276053584</c:v>
                </c:pt>
                <c:pt idx="330">
                  <c:v>1.0044054275850685</c:v>
                </c:pt>
                <c:pt idx="331">
                  <c:v>1.0044054275632228</c:v>
                </c:pt>
                <c:pt idx="332">
                  <c:v>1.0044054275397023</c:v>
                </c:pt>
                <c:pt idx="333">
                  <c:v>1.0044054275143786</c:v>
                </c:pt>
                <c:pt idx="334">
                  <c:v>1.0044054274871128</c:v>
                </c:pt>
                <c:pt idx="335">
                  <c:v>1.0044054274577565</c:v>
                </c:pt>
                <c:pt idx="336">
                  <c:v>1.0044054274261496</c:v>
                </c:pt>
                <c:pt idx="337">
                  <c:v>1.004405427392119</c:v>
                </c:pt>
                <c:pt idx="338">
                  <c:v>1.0044054273554792</c:v>
                </c:pt>
                <c:pt idx="339">
                  <c:v>1.0044054273160301</c:v>
                </c:pt>
                <c:pt idx="340">
                  <c:v>1.0044054272735563</c:v>
                </c:pt>
                <c:pt idx="341">
                  <c:v>1.0044054272278258</c:v>
                </c:pt>
                <c:pt idx="342">
                  <c:v>1.0044054271785892</c:v>
                </c:pt>
                <c:pt idx="343">
                  <c:v>1.0044054271255773</c:v>
                </c:pt>
                <c:pt idx="344">
                  <c:v>1.0044054270685006</c:v>
                </c:pt>
                <c:pt idx="345">
                  <c:v>1.0044054270070477</c:v>
                </c:pt>
                <c:pt idx="346">
                  <c:v>1.0044054269408829</c:v>
                </c:pt>
                <c:pt idx="347">
                  <c:v>1.0044054268696452</c:v>
                </c:pt>
                <c:pt idx="348">
                  <c:v>1.0044054267929452</c:v>
                </c:pt>
                <c:pt idx="349">
                  <c:v>1.0044054267103646</c:v>
                </c:pt>
                <c:pt idx="350">
                  <c:v>1.0044054266214517</c:v>
                </c:pt>
                <c:pt idx="351">
                  <c:v>1.0044054265257218</c:v>
                </c:pt>
                <c:pt idx="352">
                  <c:v>1.0044054264226521</c:v>
                </c:pt>
                <c:pt idx="353">
                  <c:v>1.0044054263116795</c:v>
                </c:pt>
                <c:pt idx="354">
                  <c:v>1.0044054261921982</c:v>
                </c:pt>
                <c:pt idx="355">
                  <c:v>1.0044054260635558</c:v>
                </c:pt>
                <c:pt idx="356">
                  <c:v>1.0044054259250497</c:v>
                </c:pt>
                <c:pt idx="357">
                  <c:v>1.0044054257759241</c:v>
                </c:pt>
                <c:pt idx="358">
                  <c:v>1.0044054256153641</c:v>
                </c:pt>
                <c:pt idx="359">
                  <c:v>1.0044054254424934</c:v>
                </c:pt>
                <c:pt idx="360">
                  <c:v>1.0044054252563683</c:v>
                </c:pt>
                <c:pt idx="361">
                  <c:v>1.004405425055972</c:v>
                </c:pt>
                <c:pt idx="362">
                  <c:v>1.0044054248402106</c:v>
                </c:pt>
                <c:pt idx="363">
                  <c:v>1.0044054246079057</c:v>
                </c:pt>
                <c:pt idx="364">
                  <c:v>1.0044054243577893</c:v>
                </c:pt>
                <c:pt idx="365">
                  <c:v>1.0044054240884954</c:v>
                </c:pt>
                <c:pt idx="366">
                  <c:v>1.0044054237985538</c:v>
                </c:pt>
                <c:pt idx="367">
                  <c:v>1.0044054234863813</c:v>
                </c:pt>
                <c:pt idx="368">
                  <c:v>1.0044054231502728</c:v>
                </c:pt>
                <c:pt idx="369">
                  <c:v>1.0044054227883941</c:v>
                </c:pt>
                <c:pt idx="370">
                  <c:v>1.0044054223987684</c:v>
                </c:pt>
                <c:pt idx="371">
                  <c:v>1.0044054219792686</c:v>
                </c:pt>
                <c:pt idx="372">
                  <c:v>1.0044054215276039</c:v>
                </c:pt>
                <c:pt idx="373">
                  <c:v>1.0044054210413089</c:v>
                </c:pt>
                <c:pt idx="374">
                  <c:v>1.0044054205177271</c:v>
                </c:pt>
                <c:pt idx="375">
                  <c:v>1.0044054199540005</c:v>
                </c:pt>
                <c:pt idx="376">
                  <c:v>1.0044054193470506</c:v>
                </c:pt>
                <c:pt idx="377">
                  <c:v>1.0044054186935636</c:v>
                </c:pt>
                <c:pt idx="378">
                  <c:v>1.0044054179899711</c:v>
                </c:pt>
                <c:pt idx="379">
                  <c:v>1.0044054172324313</c:v>
                </c:pt>
                <c:pt idx="380">
                  <c:v>1.0044054164168079</c:v>
                </c:pt>
                <c:pt idx="381">
                  <c:v>1.0044054155386475</c:v>
                </c:pt>
                <c:pt idx="382">
                  <c:v>1.0044054145931549</c:v>
                </c:pt>
                <c:pt idx="383">
                  <c:v>1.0044054135751679</c:v>
                </c:pt>
                <c:pt idx="384">
                  <c:v>1.0044054124791275</c:v>
                </c:pt>
                <c:pt idx="385">
                  <c:v>1.0044054112990495</c:v>
                </c:pt>
                <c:pt idx="386">
                  <c:v>1.0044054100284903</c:v>
                </c:pt>
                <c:pt idx="387">
                  <c:v>1.0044054086605123</c:v>
                </c:pt>
                <c:pt idx="388">
                  <c:v>1.0044054071876458</c:v>
                </c:pt>
                <c:pt idx="389">
                  <c:v>1.004405405601849</c:v>
                </c:pt>
                <c:pt idx="390">
                  <c:v>1.0044054038944628</c:v>
                </c:pt>
                <c:pt idx="391">
                  <c:v>1.0044054020561644</c:v>
                </c:pt>
                <c:pt idx="392">
                  <c:v>1.0044054000769165</c:v>
                </c:pt>
                <c:pt idx="393">
                  <c:v>1.0044053979459118</c:v>
                </c:pt>
                <c:pt idx="394">
                  <c:v>1.0044053956515144</c:v>
                </c:pt>
                <c:pt idx="395">
                  <c:v>1.0044053931811967</c:v>
                </c:pt>
                <c:pt idx="396">
                  <c:v>1.0044053905214696</c:v>
                </c:pt>
                <c:pt idx="397">
                  <c:v>1.004405387657811</c:v>
                </c:pt>
                <c:pt idx="398">
                  <c:v>1.0044053845745842</c:v>
                </c:pt>
                <c:pt idx="399">
                  <c:v>1.0044053812549543</c:v>
                </c:pt>
                <c:pt idx="400">
                  <c:v>1.0044053776807949</c:v>
                </c:pt>
                <c:pt idx="401">
                  <c:v>1.0044053738325907</c:v>
                </c:pt>
                <c:pt idx="402">
                  <c:v>1.0044053696893296</c:v>
                </c:pt>
                <c:pt idx="403">
                  <c:v>1.0044053652283882</c:v>
                </c:pt>
                <c:pt idx="404">
                  <c:v>1.0044053604254086</c:v>
                </c:pt>
                <c:pt idx="405">
                  <c:v>1.0044053552541656</c:v>
                </c:pt>
                <c:pt idx="406">
                  <c:v>1.0044053496864231</c:v>
                </c:pt>
                <c:pt idx="407">
                  <c:v>1.0044053436917799</c:v>
                </c:pt>
                <c:pt idx="408">
                  <c:v>1.0044053372375032</c:v>
                </c:pt>
                <c:pt idx="409">
                  <c:v>1.0044053302883518</c:v>
                </c:pt>
                <c:pt idx="410">
                  <c:v>1.0044053228063814</c:v>
                </c:pt>
                <c:pt idx="411">
                  <c:v>1.004405314750739</c:v>
                </c:pt>
                <c:pt idx="412">
                  <c:v>1.0044053060774383</c:v>
                </c:pt>
                <c:pt idx="413">
                  <c:v>1.0044052967391217</c:v>
                </c:pt>
                <c:pt idx="414">
                  <c:v>1.0044052866847992</c:v>
                </c:pt>
                <c:pt idx="415">
                  <c:v>1.0044052758595725</c:v>
                </c:pt>
                <c:pt idx="416">
                  <c:v>1.0044052642043326</c:v>
                </c:pt>
                <c:pt idx="417">
                  <c:v>1.0044052516554396</c:v>
                </c:pt>
                <c:pt idx="418">
                  <c:v>1.0044052381443733</c:v>
                </c:pt>
                <c:pt idx="419">
                  <c:v>1.0044052235973606</c:v>
                </c:pt>
                <c:pt idx="420">
                  <c:v>1.004405207934971</c:v>
                </c:pt>
                <c:pt idx="421">
                  <c:v>1.0044051910716847</c:v>
                </c:pt>
                <c:pt idx="422">
                  <c:v>1.0044051729154233</c:v>
                </c:pt>
                <c:pt idx="423">
                  <c:v>1.0044051533670504</c:v>
                </c:pt>
                <c:pt idx="424">
                  <c:v>1.0044051323198269</c:v>
                </c:pt>
                <c:pt idx="425">
                  <c:v>1.0044051096588302</c:v>
                </c:pt>
                <c:pt idx="426">
                  <c:v>1.0044050852603261</c:v>
                </c:pt>
                <c:pt idx="427">
                  <c:v>1.0044050589910931</c:v>
                </c:pt>
                <c:pt idx="428">
                  <c:v>1.0044050307076955</c:v>
                </c:pt>
                <c:pt idx="429">
                  <c:v>1.0044050002556988</c:v>
                </c:pt>
                <c:pt idx="430">
                  <c:v>1.0044049674688291</c:v>
                </c:pt>
                <c:pt idx="431">
                  <c:v>1.0044049321680621</c:v>
                </c:pt>
                <c:pt idx="432">
                  <c:v>1.0044048941606478</c:v>
                </c:pt>
                <c:pt idx="433">
                  <c:v>1.0044048532390577</c:v>
                </c:pt>
                <c:pt idx="434">
                  <c:v>1.0044048091798505</c:v>
                </c:pt>
                <c:pt idx="435">
                  <c:v>1.004404761742453</c:v>
                </c:pt>
                <c:pt idx="436">
                  <c:v>1.0044047106678473</c:v>
                </c:pt>
                <c:pt idx="437">
                  <c:v>1.0044046556771544</c:v>
                </c:pt>
                <c:pt idx="438">
                  <c:v>1.0044045964701136</c:v>
                </c:pt>
                <c:pt idx="439">
                  <c:v>1.0044045327234414</c:v>
                </c:pt>
                <c:pt idx="440">
                  <c:v>1.0044044640890681</c:v>
                </c:pt>
                <c:pt idx="441">
                  <c:v>1.0044043901922355</c:v>
                </c:pt>
                <c:pt idx="442">
                  <c:v>1.0044043106294513</c:v>
                </c:pt>
                <c:pt idx="443">
                  <c:v>1.0044042249662868</c:v>
                </c:pt>
                <c:pt idx="444">
                  <c:v>1.0044041327350035</c:v>
                </c:pt>
                <c:pt idx="445">
                  <c:v>1.0044040334320006</c:v>
                </c:pt>
                <c:pt idx="446">
                  <c:v>1.0044039265150644</c:v>
                </c:pt>
                <c:pt idx="447">
                  <c:v>1.0044038114004072</c:v>
                </c:pt>
                <c:pt idx="448">
                  <c:v>1.0044036874594822</c:v>
                </c:pt>
                <c:pt idx="449">
                  <c:v>1.0044035540155483</c:v>
                </c:pt>
                <c:pt idx="450">
                  <c:v>1.0044034103399779</c:v>
                </c:pt>
                <c:pt idx="451">
                  <c:v>1.0044032556482771</c:v>
                </c:pt>
                <c:pt idx="452">
                  <c:v>1.0044030890958027</c:v>
                </c:pt>
                <c:pt idx="453">
                  <c:v>1.0044029097731506</c:v>
                </c:pt>
                <c:pt idx="454">
                  <c:v>1.0044027167011904</c:v>
                </c:pt>
                <c:pt idx="455">
                  <c:v>1.0044025088257196</c:v>
                </c:pt>
                <c:pt idx="456">
                  <c:v>1.0044022850117074</c:v>
                </c:pt>
                <c:pt idx="457">
                  <c:v>1.0044020440370975</c:v>
                </c:pt>
                <c:pt idx="458">
                  <c:v>1.004401784586137</c:v>
                </c:pt>
                <c:pt idx="459">
                  <c:v>1.0044015052421913</c:v>
                </c:pt>
                <c:pt idx="460">
                  <c:v>1.0044012044800097</c:v>
                </c:pt>
                <c:pt idx="461">
                  <c:v>1.0044008806573994</c:v>
                </c:pt>
                <c:pt idx="462">
                  <c:v>1.004400532006257</c:v>
                </c:pt>
                <c:pt idx="463">
                  <c:v>1.0044001566229181</c:v>
                </c:pt>
                <c:pt idx="464">
                  <c:v>1.0043997524577617</c:v>
                </c:pt>
                <c:pt idx="465">
                  <c:v>1.004399317304022</c:v>
                </c:pt>
                <c:pt idx="466">
                  <c:v>1.0043988487857389</c:v>
                </c:pt>
                <c:pt idx="467">
                  <c:v>1.0043983443447877</c:v>
                </c:pt>
                <c:pt idx="468">
                  <c:v>1.0043978012269126</c:v>
                </c:pt>
                <c:pt idx="469">
                  <c:v>1.0043972164666906</c:v>
                </c:pt>
                <c:pt idx="470">
                  <c:v>1.0043965868713418</c:v>
                </c:pt>
                <c:pt idx="471">
                  <c:v>1.0043959090033003</c:v>
                </c:pt>
                <c:pt idx="472">
                  <c:v>1.0043951791614478</c:v>
                </c:pt>
                <c:pt idx="473">
                  <c:v>1.0043943933609087</c:v>
                </c:pt>
                <c:pt idx="474">
                  <c:v>1.0043935473112975</c:v>
                </c:pt>
                <c:pt idx="475">
                  <c:v>1.0043926363932967</c:v>
                </c:pt>
                <c:pt idx="476">
                  <c:v>1.0043916556334436</c:v>
                </c:pt>
                <c:pt idx="477">
                  <c:v>1.0043905996769802</c:v>
                </c:pt>
                <c:pt idx="478">
                  <c:v>1.0043894627586247</c:v>
                </c:pt>
                <c:pt idx="479">
                  <c:v>1.0043882386711027</c:v>
                </c:pt>
                <c:pt idx="480">
                  <c:v>1.0043869207312661</c:v>
                </c:pt>
                <c:pt idx="481">
                  <c:v>1.0043855017436165</c:v>
                </c:pt>
                <c:pt idx="482">
                  <c:v>1.0043839739610327</c:v>
                </c:pt>
                <c:pt idx="483">
                  <c:v>1.0043823290424887</c:v>
                </c:pt>
                <c:pt idx="484">
                  <c:v>1.0043805580075331</c:v>
                </c:pt>
                <c:pt idx="485">
                  <c:v>1.0043786511872785</c:v>
                </c:pt>
                <c:pt idx="486">
                  <c:v>1.0043765981716388</c:v>
                </c:pt>
                <c:pt idx="487">
                  <c:v>1.0043743877525222</c:v>
                </c:pt>
                <c:pt idx="488">
                  <c:v>1.004372007862673</c:v>
                </c:pt>
                <c:pt idx="489">
                  <c:v>1.0043694455098298</c:v>
                </c:pt>
                <c:pt idx="490">
                  <c:v>1.0043666867058372</c:v>
                </c:pt>
                <c:pt idx="491">
                  <c:v>1.004363716390333</c:v>
                </c:pt>
                <c:pt idx="492">
                  <c:v>1.0043605183485877</c:v>
                </c:pt>
                <c:pt idx="493">
                  <c:v>1.0043570751230535</c:v>
                </c:pt>
                <c:pt idx="494">
                  <c:v>1.0043533679181404</c:v>
                </c:pt>
                <c:pt idx="495">
                  <c:v>1.0043493764977043</c:v>
                </c:pt>
                <c:pt idx="496">
                  <c:v>1.0043450790746833</c:v>
                </c:pt>
                <c:pt idx="497">
                  <c:v>1.0043404521922914</c:v>
                </c:pt>
                <c:pt idx="498">
                  <c:v>1.0043354705961163</c:v>
                </c:pt>
                <c:pt idx="499">
                  <c:v>1.0043301070964314</c:v>
                </c:pt>
                <c:pt idx="500">
                  <c:v>1.0043243324199742</c:v>
                </c:pt>
                <c:pt idx="501">
                  <c:v>1.0043181150503857</c:v>
                </c:pt>
                <c:pt idx="502">
                  <c:v>1.0043114210564446</c:v>
                </c:pt>
                <c:pt idx="503">
                  <c:v>1.0043042139071701</c:v>
                </c:pt>
                <c:pt idx="504">
                  <c:v>1.0042964542727875</c:v>
                </c:pt>
                <c:pt idx="505">
                  <c:v>1.0042880998104802</c:v>
                </c:pt>
                <c:pt idx="506">
                  <c:v>1.0042791049337696</c:v>
                </c:pt>
                <c:pt idx="507">
                  <c:v>1.0042694205642786</c:v>
                </c:pt>
                <c:pt idx="508">
                  <c:v>1.0042589938645334</c:v>
                </c:pt>
                <c:pt idx="509">
                  <c:v>1.0042477679503659</c:v>
                </c:pt>
                <c:pt idx="510">
                  <c:v>1.0042356815813631</c:v>
                </c:pt>
                <c:pt idx="511">
                  <c:v>1.0042226688277001</c:v>
                </c:pt>
                <c:pt idx="512">
                  <c:v>1.0042086587115584</c:v>
                </c:pt>
                <c:pt idx="513">
                  <c:v>1.0041935748212085</c:v>
                </c:pt>
                <c:pt idx="514">
                  <c:v>1.0041773348956806</c:v>
                </c:pt>
                <c:pt idx="515">
                  <c:v>1.0041598503778013</c:v>
                </c:pt>
                <c:pt idx="516">
                  <c:v>1.004141025933198</c:v>
                </c:pt>
                <c:pt idx="517">
                  <c:v>1.0041207589327066</c:v>
                </c:pt>
                <c:pt idx="518">
                  <c:v>1.0040989388954169</c:v>
                </c:pt>
                <c:pt idx="519">
                  <c:v>1.0040754468893904</c:v>
                </c:pt>
                <c:pt idx="520">
                  <c:v>1.0040501548868639</c:v>
                </c:pt>
                <c:pt idx="521">
                  <c:v>1.0040229250705206</c:v>
                </c:pt>
                <c:pt idx="522">
                  <c:v>1.0039936090871548</c:v>
                </c:pt>
                <c:pt idx="523">
                  <c:v>1.0039620472447897</c:v>
                </c:pt>
                <c:pt idx="524">
                  <c:v>1.0039280676490241</c:v>
                </c:pt>
                <c:pt idx="525">
                  <c:v>1.0038914852740664</c:v>
                </c:pt>
                <c:pt idx="526">
                  <c:v>1.0038521009635988</c:v>
                </c:pt>
                <c:pt idx="527">
                  <c:v>1.0038097003562567</c:v>
                </c:pt>
                <c:pt idx="528">
                  <c:v>1.0037640527301357</c:v>
                </c:pt>
                <c:pt idx="529">
                  <c:v>1.0037149097603435</c:v>
                </c:pt>
                <c:pt idx="530">
                  <c:v>1.0036620041831923</c:v>
                </c:pt>
                <c:pt idx="531">
                  <c:v>1.0036050483601697</c:v>
                </c:pt>
                <c:pt idx="532">
                  <c:v>1.0035437327343546</c:v>
                </c:pt>
                <c:pt idx="533">
                  <c:v>1.003477724171437</c:v>
                </c:pt>
                <c:pt idx="534">
                  <c:v>1.0034066641769614</c:v>
                </c:pt>
                <c:pt idx="535">
                  <c:v>1.003330166980839</c:v>
                </c:pt>
                <c:pt idx="536">
                  <c:v>1.0032478174795862</c:v>
                </c:pt>
                <c:pt idx="537">
                  <c:v>1.0031591690261015</c:v>
                </c:pt>
                <c:pt idx="538">
                  <c:v>1.0030637410561289</c:v>
                </c:pt>
                <c:pt idx="539">
                  <c:v>1.0029610165398628</c:v>
                </c:pt>
                <c:pt idx="540">
                  <c:v>1.0028504392464026</c:v>
                </c:pt>
                <c:pt idx="541">
                  <c:v>1.0027314108080145</c:v>
                </c:pt>
                <c:pt idx="542">
                  <c:v>1.0026032875703499</c:v>
                </c:pt>
                <c:pt idx="543">
                  <c:v>1.0024653772139478</c:v>
                </c:pt>
                <c:pt idx="544">
                  <c:v>1.0023169351314944</c:v>
                </c:pt>
                <c:pt idx="545">
                  <c:v>1.0021571605444368</c:v>
                </c:pt>
                <c:pt idx="546">
                  <c:v>1.0019851923416474</c:v>
                </c:pt>
                <c:pt idx="547">
                  <c:v>1.0018001046219338</c:v>
                </c:pt>
                <c:pt idx="548">
                  <c:v>1.0016009019212631</c:v>
                </c:pt>
                <c:pt idx="549">
                  <c:v>1.0013865141046712</c:v>
                </c:pt>
                <c:pt idx="550">
                  <c:v>1.0011557909019171</c:v>
                </c:pt>
                <c:pt idx="551">
                  <c:v>1.0009074960650775</c:v>
                </c:pt>
                <c:pt idx="552">
                  <c:v>1.0006403011254608</c:v>
                </c:pt>
                <c:pt idx="553">
                  <c:v>1.0003527787264423</c:v>
                </c:pt>
                <c:pt idx="554">
                  <c:v>1.0000433955081607</c:v>
                </c:pt>
                <c:pt idx="555">
                  <c:v>0.99971050451945553</c:v>
                </c:pt>
                <c:pt idx="556">
                  <c:v>0.99935233713201255</c:v>
                </c:pt>
                <c:pt idx="557">
                  <c:v>0.99896699443146131</c:v>
                </c:pt>
                <c:pt idx="558">
                  <c:v>0.99855243806017158</c:v>
                </c:pt>
                <c:pt idx="559">
                  <c:v>0.99810648048678985</c:v>
                </c:pt>
                <c:pt idx="560">
                  <c:v>0.99762677467818206</c:v>
                </c:pt>
                <c:pt idx="561">
                  <c:v>0.99711080315049627</c:v>
                </c:pt>
                <c:pt idx="562">
                  <c:v>0.99655586637758697</c:v>
                </c:pt>
                <c:pt idx="563">
                  <c:v>0.99595907053716615</c:v>
                </c:pt>
                <c:pt idx="564">
                  <c:v>0.99531731457784312</c:v>
                </c:pt>
                <c:pt idx="565">
                  <c:v>0.99462727659382111</c:v>
                </c:pt>
                <c:pt idx="566">
                  <c:v>0.99388539949856414</c:v>
                </c:pt>
                <c:pt idx="567">
                  <c:v>0.99308787599437098</c:v>
                </c:pt>
                <c:pt idx="568">
                  <c:v>0.99223063284167035</c:v>
                </c:pt>
                <c:pt idx="569">
                  <c:v>0.99130931444017456</c:v>
                </c:pt>
                <c:pt idx="570">
                  <c:v>0.99031926574397822</c:v>
                </c:pt>
                <c:pt idx="571">
                  <c:v>0.9892555145445121</c:v>
                </c:pt>
                <c:pt idx="572">
                  <c:v>0.98811275316920255</c:v>
                </c:pt>
                <c:pt idx="573">
                  <c:v>0.98688531965997273</c:v>
                </c:pt>
                <c:pt idx="574">
                  <c:v>0.98556717851469122</c:v>
                </c:pt>
                <c:pt idx="575">
                  <c:v>0.98415190109656414</c:v>
                </c:pt>
                <c:pt idx="576">
                  <c:v>0.98263264584160614</c:v>
                </c:pt>
                <c:pt idx="577">
                  <c:v>0.98100213842303852</c:v>
                </c:pt>
                <c:pt idx="578">
                  <c:v>0.97925265206401058</c:v>
                </c:pt>
                <c:pt idx="579">
                  <c:v>0.97737598822675131</c:v>
                </c:pt>
                <c:pt idx="580">
                  <c:v>0.97536345794736956</c:v>
                </c:pt>
                <c:pt idx="581">
                  <c:v>0.97320586413124455</c:v>
                </c:pt>
                <c:pt idx="582">
                  <c:v>0.97089348517443474</c:v>
                </c:pt>
                <c:pt idx="583">
                  <c:v>0.96841606033181904</c:v>
                </c:pt>
                <c:pt idx="584">
                  <c:v>0.96576277731268811</c:v>
                </c:pt>
                <c:pt idx="585">
                  <c:v>0.96292226264896874</c:v>
                </c:pt>
                <c:pt idx="586">
                  <c:v>0.95988257544973499</c:v>
                </c:pt>
                <c:pt idx="587">
                  <c:v>0.95663120522738787</c:v>
                </c:pt>
                <c:pt idx="588">
                  <c:v>0.95315507455483806</c:v>
                </c:pt>
                <c:pt idx="589">
                  <c:v>0.94944054738776673</c:v>
                </c:pt>
                <c:pt idx="590">
                  <c:v>0.94547344395966448</c:v>
                </c:pt>
                <c:pt idx="591">
                  <c:v>0.9412390632274964</c:v>
                </c:pt>
                <c:pt idx="592">
                  <c:v>0.93672221390949884</c:v>
                </c:pt>
                <c:pt idx="593">
                  <c:v>0.93190725521019102</c:v>
                </c:pt>
                <c:pt idx="594">
                  <c:v>0.92677814836687422</c:v>
                </c:pt>
                <c:pt idx="595">
                  <c:v>0.92131852017170746</c:v>
                </c:pt>
                <c:pt idx="596">
                  <c:v>0.91551173961818444</c:v>
                </c:pt>
                <c:pt idx="597">
                  <c:v>0.90934100878419666</c:v>
                </c:pt>
                <c:pt idx="598">
                  <c:v>0.90278946898894508</c:v>
                </c:pt>
                <c:pt idx="599">
                  <c:v>0.89584032314058848</c:v>
                </c:pt>
                <c:pt idx="600">
                  <c:v>0.88847697501833689</c:v>
                </c:pt>
                <c:pt idx="601">
                  <c:v>0.88068318599969497</c:v>
                </c:pt>
                <c:pt idx="602">
                  <c:v>0.87244324944435225</c:v>
                </c:pt>
                <c:pt idx="603">
                  <c:v>0.8637421825757915</c:v>
                </c:pt>
                <c:pt idx="604">
                  <c:v>0.8545659352568844</c:v>
                </c:pt>
                <c:pt idx="605">
                  <c:v>0.84490161453619117</c:v>
                </c:pt>
                <c:pt idx="606">
                  <c:v>0.83473772325044293</c:v>
                </c:pt>
                <c:pt idx="607">
                  <c:v>0.82406441031321132</c:v>
                </c:pt>
                <c:pt idx="608">
                  <c:v>0.81287372961256477</c:v>
                </c:pt>
                <c:pt idx="609">
                  <c:v>0.80115990369982382</c:v>
                </c:pt>
                <c:pt idx="610">
                  <c:v>0.78891958770170756</c:v>
                </c:pt>
                <c:pt idx="611">
                  <c:v>0.77615212815973111</c:v>
                </c:pt>
                <c:pt idx="612">
                  <c:v>0.76285981082991994</c:v>
                </c:pt>
                <c:pt idx="613">
                  <c:v>0.74904809090382529</c:v>
                </c:pt>
                <c:pt idx="614">
                  <c:v>0.73472579868263821</c:v>
                </c:pt>
                <c:pt idx="615">
                  <c:v>0.71990531349518605</c:v>
                </c:pt>
                <c:pt idx="616">
                  <c:v>0.70460269864092506</c:v>
                </c:pt>
                <c:pt idx="617">
                  <c:v>0.68883779039876858</c:v>
                </c:pt>
                <c:pt idx="618">
                  <c:v>0.67263423470067296</c:v>
                </c:pt>
                <c:pt idx="619">
                  <c:v>0.65601946594170446</c:v>
                </c:pt>
                <c:pt idx="620">
                  <c:v>0.63902462358611256</c:v>
                </c:pt>
                <c:pt idx="621">
                  <c:v>0.62168440371337075</c:v>
                </c:pt>
                <c:pt idx="622">
                  <c:v>0.60403684439065775</c:v>
                </c:pt>
                <c:pt idx="623">
                  <c:v>0.58612304570011731</c:v>
                </c:pt>
                <c:pt idx="624">
                  <c:v>0.56798682731322991</c:v>
                </c:pt>
                <c:pt idx="625">
                  <c:v>0.54967432859860355</c:v>
                </c:pt>
                <c:pt idx="626">
                  <c:v>0.53123355827153829</c:v>
                </c:pt>
                <c:pt idx="627">
                  <c:v>0.51271390243880577</c:v>
                </c:pt>
                <c:pt idx="628">
                  <c:v>0.49416560145944927</c:v>
                </c:pt>
                <c:pt idx="629">
                  <c:v>0.47563920724319747</c:v>
                </c:pt>
                <c:pt idx="630">
                  <c:v>0.45718503337239491</c:v>
                </c:pt>
                <c:pt idx="631">
                  <c:v>0.43885261071573006</c:v>
                </c:pt>
                <c:pt idx="632">
                  <c:v>0.42069016098592088</c:v>
                </c:pt>
                <c:pt idx="633">
                  <c:v>0.40274409999133465</c:v>
                </c:pt>
                <c:pt idx="634">
                  <c:v>0.38505858118557712</c:v>
                </c:pt>
                <c:pt idx="635">
                  <c:v>0.36767508859566594</c:v>
                </c:pt>
                <c:pt idx="636">
                  <c:v>0.35063208639589777</c:v>
                </c:pt>
                <c:pt idx="637">
                  <c:v>0.3339647303898573</c:v>
                </c:pt>
                <c:pt idx="638">
                  <c:v>0.31770464457276804</c:v>
                </c:pt>
                <c:pt idx="639">
                  <c:v>0.30187976387263593</c:v>
                </c:pt>
                <c:pt idx="640">
                  <c:v>0.2865142422057923</c:v>
                </c:pt>
                <c:pt idx="641">
                  <c:v>0.27162842320936542</c:v>
                </c:pt>
                <c:pt idx="642">
                  <c:v>0.25723886949180719</c:v>
                </c:pt>
                <c:pt idx="643">
                  <c:v>0.24335844501359327</c:v>
                </c:pt>
                <c:pt idx="644">
                  <c:v>0.2299964442951557</c:v>
                </c:pt>
                <c:pt idx="645">
                  <c:v>0.21715876154952718</c:v>
                </c:pt>
                <c:pt idx="646">
                  <c:v>0.20484809253921624</c:v>
                </c:pt>
                <c:pt idx="647">
                  <c:v>0.19306416193246373</c:v>
                </c:pt>
                <c:pt idx="648">
                  <c:v>0.18180396914673727</c:v>
                </c:pt>
                <c:pt idx="649">
                  <c:v>0.17106204607387571</c:v>
                </c:pt>
                <c:pt idx="650">
                  <c:v>0.16083072063703099</c:v>
                </c:pt>
                <c:pt idx="651">
                  <c:v>0.15110038078953814</c:v>
                </c:pt>
                <c:pt idx="652">
                  <c:v>0.14185973428889617</c:v>
                </c:pt>
                <c:pt idx="653">
                  <c:v>0.13309606032781299</c:v>
                </c:pt>
                <c:pt idx="654">
                  <c:v>0.12479544984780502</c:v>
                </c:pt>
                <c:pt idx="655">
                  <c:v>0.11694303207361435</c:v>
                </c:pt>
                <c:pt idx="656">
                  <c:v>0.10952318547000819</c:v>
                </c:pt>
                <c:pt idx="657">
                  <c:v>0.10251973192278646</c:v>
                </c:pt>
                <c:pt idx="658">
                  <c:v>9.5916113475282019E-2</c:v>
                </c:pt>
                <c:pt idx="659">
                  <c:v>8.9695551406382731E-2</c:v>
                </c:pt>
                <c:pt idx="660">
                  <c:v>8.3841187816397031E-2</c:v>
                </c:pt>
                <c:pt idx="661">
                  <c:v>7.8336210195468242E-2</c:v>
                </c:pt>
                <c:pt idx="662">
                  <c:v>7.3163959690792216E-2</c:v>
                </c:pt>
                <c:pt idx="663">
                  <c:v>6.8308023969619297E-2</c:v>
                </c:pt>
                <c:pt idx="664">
                  <c:v>6.3752315702030021E-2</c:v>
                </c:pt>
                <c:pt idx="665">
                  <c:v>5.9481137768052431E-2</c:v>
                </c:pt>
                <c:pt idx="666">
                  <c:v>5.5479236335000404E-2</c:v>
                </c:pt>
                <c:pt idx="667">
                  <c:v>5.1731842960019515E-2</c:v>
                </c:pt>
                <c:pt idx="668">
                  <c:v>4.8224706855975685E-2</c:v>
                </c:pt>
                <c:pt idx="669">
                  <c:v>4.4944118421949168E-2</c:v>
                </c:pt>
                <c:pt idx="670">
                  <c:v>4.1876925087642181E-2</c:v>
                </c:pt>
                <c:pt idx="671">
                  <c:v>3.9010540458500262E-2</c:v>
                </c:pt>
                <c:pt idx="672">
                  <c:v>3.6332947678856663E-2</c:v>
                </c:pt>
                <c:pt idx="673">
                  <c:v>3.383269785711826E-2</c:v>
                </c:pt>
                <c:pt idx="674">
                  <c:v>3.1498904322277657E-2</c:v>
                </c:pt>
                <c:pt idx="675">
                  <c:v>2.9321233406912717E-2</c:v>
                </c:pt>
                <c:pt idx="676">
                  <c:v>2.7289892379713923E-2</c:v>
                </c:pt>
                <c:pt idx="677">
                  <c:v>2.5395615081650814E-2</c:v>
                </c:pt>
                <c:pt idx="678">
                  <c:v>2.3629645754836053E-2</c:v>
                </c:pt>
                <c:pt idx="679">
                  <c:v>2.1983721492546061E-2</c:v>
                </c:pt>
                <c:pt idx="680">
                  <c:v>2.0450053682916438E-2</c:v>
                </c:pt>
                <c:pt idx="681">
                  <c:v>1.9021308767721668E-2</c:v>
                </c:pt>
                <c:pt idx="682">
                  <c:v>1.7690588591278363E-2</c:v>
                </c:pt>
                <c:pt idx="683">
                  <c:v>1.6451410572809907E-2</c:v>
                </c:pt>
                <c:pt idx="684">
                  <c:v>1.52976878983182E-2</c:v>
                </c:pt>
                <c:pt idx="685">
                  <c:v>1.4223709894923988E-2</c:v>
                </c:pt>
                <c:pt idx="686">
                  <c:v>1.3224122721428283E-2</c:v>
                </c:pt>
                <c:pt idx="687">
                  <c:v>1.2293910483256352E-2</c:v>
                </c:pt>
                <c:pt idx="688">
                  <c:v>1.1428376857622985E-2</c:v>
                </c:pt>
                <c:pt idx="689">
                  <c:v>1.0623127295438356E-2</c:v>
                </c:pt>
                <c:pt idx="690">
                  <c:v>9.8740518498257549E-3</c:v>
                </c:pt>
                <c:pt idx="691">
                  <c:v>9.177308666898169E-3</c:v>
                </c:pt>
                <c:pt idx="692">
                  <c:v>8.5293081623440074E-3</c:v>
                </c:pt>
                <c:pt idx="693">
                  <c:v>7.9266978971866877E-3</c:v>
                </c:pt>
                <c:pt idx="694">
                  <c:v>7.3663481575538337E-3</c:v>
                </c:pt>
                <c:pt idx="695">
                  <c:v>6.8453382362378482E-3</c:v>
                </c:pt>
                <c:pt idx="696">
                  <c:v>6.3609434080422623E-3</c:v>
                </c:pt>
                <c:pt idx="697">
                  <c:v>5.9106225862312553E-3</c:v>
                </c:pt>
                <c:pt idx="698">
                  <c:v>5.4920066436794949E-3</c:v>
                </c:pt>
                <c:pt idx="699">
                  <c:v>5.1028873794134507E-3</c:v>
                </c:pt>
                <c:pt idx="700">
                  <c:v>4.7412071090380641E-3</c:v>
                </c:pt>
                <c:pt idx="701">
                  <c:v>4.4050488559325574E-3</c:v>
                </c:pt>
                <c:pt idx="702">
                  <c:v>4.0926271189994498E-3</c:v>
                </c:pt>
                <c:pt idx="703">
                  <c:v>3.8022791920658485E-3</c:v>
                </c:pt>
                <c:pt idx="704">
                  <c:v>3.532457009708874E-3</c:v>
                </c:pt>
                <c:pt idx="705">
                  <c:v>3.2817194942334977E-3</c:v>
                </c:pt>
                <c:pt idx="706">
                  <c:v>3.0487253787305842E-3</c:v>
                </c:pt>
                <c:pt idx="707">
                  <c:v>2.8322264815283972E-3</c:v>
                </c:pt>
                <c:pt idx="708">
                  <c:v>2.6310614078937753E-3</c:v>
                </c:pt>
                <c:pt idx="709">
                  <c:v>2.4441496554968218E-3</c:v>
                </c:pt>
                <c:pt idx="710">
                  <c:v>2.2704861009056757E-3</c:v>
                </c:pt>
                <c:pt idx="711">
                  <c:v>2.1091358451935764E-3</c:v>
                </c:pt>
                <c:pt idx="712">
                  <c:v>1.9592293976068292E-3</c:v>
                </c:pt>
                <c:pt idx="713">
                  <c:v>1.8199581771351438E-3</c:v>
                </c:pt>
                <c:pt idx="714">
                  <c:v>1.6905703127380396E-3</c:v>
                </c:pt>
                <c:pt idx="715">
                  <c:v>1.5703667238949567E-3</c:v>
                </c:pt>
                <c:pt idx="716">
                  <c:v>1.4586974640586144E-3</c:v>
                </c:pt>
                <c:pt idx="717">
                  <c:v>1.3549583104882704E-3</c:v>
                </c:pt>
                <c:pt idx="718">
                  <c:v>1.2585875848206626E-3</c:v>
                </c:pt>
                <c:pt idx="719">
                  <c:v>1.1690631895924077E-3</c:v>
                </c:pt>
                <c:pt idx="720">
                  <c:v>1.085899846758978E-3</c:v>
                </c:pt>
                <c:pt idx="721">
                  <c:v>1.0086465250556359E-3</c:v>
                </c:pt>
                <c:pt idx="722">
                  <c:v>9.3688404381652248E-4</c:v>
                </c:pt>
                <c:pt idx="723">
                  <c:v>8.7022284160494527E-4</c:v>
                </c:pt>
                <c:pt idx="724">
                  <c:v>8.0830089871315855E-4</c:v>
                </c:pt>
                <c:pt idx="725">
                  <c:v>7.507818032605032E-4</c:v>
                </c:pt>
                <c:pt idx="726">
                  <c:v>6.9735295125743875E-4</c:v>
                </c:pt>
                <c:pt idx="727">
                  <c:v>6.4772387160763102E-4</c:v>
                </c:pt>
                <c:pt idx="728">
                  <c:v>6.0162466759385383E-4</c:v>
                </c:pt>
                <c:pt idx="729">
                  <c:v>5.5880456693486839E-4</c:v>
                </c:pt>
                <c:pt idx="730">
                  <c:v>5.1903057301184649E-4</c:v>
                </c:pt>
                <c:pt idx="731">
                  <c:v>4.820862103451114E-4</c:v>
                </c:pt>
                <c:pt idx="732">
                  <c:v>4.4777035785546911E-4</c:v>
                </c:pt>
                <c:pt idx="733">
                  <c:v>4.1589616387154656E-4</c:v>
                </c:pt>
                <c:pt idx="734">
                  <c:v>3.8629003724520677E-4</c:v>
                </c:pt>
                <c:pt idx="735">
                  <c:v>3.5879070931381385E-4</c:v>
                </c:pt>
                <c:pt idx="736">
                  <c:v>3.3324836180083361E-4</c:v>
                </c:pt>
                <c:pt idx="737">
                  <c:v>3.0952381607734787E-4</c:v>
                </c:pt>
                <c:pt idx="738">
                  <c:v>2.8748777951663544E-4</c:v>
                </c:pt>
                <c:pt idx="739">
                  <c:v>2.6702014496416418E-4</c:v>
                </c:pt>
                <c:pt idx="740">
                  <c:v>2.4800933961634215E-4</c:v>
                </c:pt>
                <c:pt idx="741">
                  <c:v>2.3035171985513598E-4</c:v>
                </c:pt>
                <c:pt idx="742">
                  <c:v>2.1395100882238668E-4</c:v>
                </c:pt>
                <c:pt idx="743">
                  <c:v>1.9871777373910984E-4</c:v>
                </c:pt>
                <c:pt idx="744">
                  <c:v>1.8456894018148168E-4</c:v>
                </c:pt>
                <c:pt idx="745">
                  <c:v>1.7142734071813959E-4</c:v>
                </c:pt>
                <c:pt idx="746">
                  <c:v>1.5922129549313755E-4</c:v>
                </c:pt>
                <c:pt idx="747">
                  <c:v>1.4788422250674416E-4</c:v>
                </c:pt>
                <c:pt idx="748">
                  <c:v>1.3735427550251226E-4</c:v>
                </c:pt>
                <c:pt idx="749">
                  <c:v>1.2757400751490364E-4</c:v>
                </c:pt>
                <c:pt idx="750">
                  <c:v>1.1849005826744737E-4</c:v>
                </c:pt>
                <c:pt idx="751">
                  <c:v>1.1005286373800966E-4</c:v>
                </c:pt>
                <c:pt idx="752">
                  <c:v>1.0221638632549433E-4</c:v>
                </c:pt>
                <c:pt idx="753">
                  <c:v>9.4937864162091484E-5</c:v>
                </c:pt>
                <c:pt idx="754">
                  <c:v>8.8177578217260767E-5</c:v>
                </c:pt>
                <c:pt idx="755">
                  <c:v>8.1898635934792491E-5</c:v>
                </c:pt>
                <c:pt idx="756">
                  <c:v>7.606677023271787E-5</c:v>
                </c:pt>
                <c:pt idx="757">
                  <c:v>7.0650152778246823E-5</c:v>
                </c:pt>
                <c:pt idx="758">
                  <c:v>6.5619220526476972E-5</c:v>
                </c:pt>
                <c:pt idx="759">
                  <c:v>6.0946514582949177E-5</c:v>
                </c:pt>
                <c:pt idx="760">
                  <c:v>5.6606530516379477E-5</c:v>
                </c:pt>
                <c:pt idx="761">
                  <c:v>5.2575579309609693E-5</c:v>
                </c:pt>
                <c:pt idx="762">
                  <c:v>4.8831658194143394E-5</c:v>
                </c:pt>
                <c:pt idx="763">
                  <c:v>4.5354330666972875E-5</c:v>
                </c:pt>
                <c:pt idx="764">
                  <c:v>4.2124615038008341E-5</c:v>
                </c:pt>
                <c:pt idx="765">
                  <c:v>3.9124880902501016E-5</c:v>
                </c:pt>
                <c:pt idx="766">
                  <c:v>3.6338752975747769E-5</c:v>
                </c:pt>
                <c:pt idx="767">
                  <c:v>3.3751021767183328E-5</c:v>
                </c:pt>
                <c:pt idx="768">
                  <c:v>3.1347560608036288E-5</c:v>
                </c:pt>
                <c:pt idx="769">
                  <c:v>2.911524858113E-5</c:v>
                </c:pt>
                <c:pt idx="770">
                  <c:v>2.7041898933434069E-5</c:v>
                </c:pt>
                <c:pt idx="771">
                  <c:v>2.5116192581693751E-5</c:v>
                </c:pt>
                <c:pt idx="772">
                  <c:v>2.3327616349126232E-5</c:v>
                </c:pt>
                <c:pt idx="773">
                  <c:v>2.1666405596841424E-5</c:v>
                </c:pt>
                <c:pt idx="774">
                  <c:v>2.0123490937534617E-5</c:v>
                </c:pt>
                <c:pt idx="775">
                  <c:v>1.8690448741163357E-5</c:v>
                </c:pt>
                <c:pt idx="776">
                  <c:v>1.735945516294989E-5</c:v>
                </c:pt>
                <c:pt idx="777">
                  <c:v>1.6123243443186848E-5</c:v>
                </c:pt>
                <c:pt idx="778">
                  <c:v>1.4975064246134711E-5</c:v>
                </c:pt>
                <c:pt idx="779">
                  <c:v>1.390864882182035E-5</c:v>
                </c:pt>
                <c:pt idx="780">
                  <c:v>1.2918174789920426E-5</c:v>
                </c:pt>
                <c:pt idx="781">
                  <c:v>1.1998234359175159E-5</c:v>
                </c:pt>
                <c:pt idx="782">
                  <c:v>1.1143804809048301E-5</c:v>
                </c:pt>
                <c:pt idx="783">
                  <c:v>1.0350221072659471E-5</c:v>
                </c:pt>
                <c:pt idx="784">
                  <c:v>9.6131502714680215E-6</c:v>
                </c:pt>
                <c:pt idx="785">
                  <c:v>8.9285680628125891E-6</c:v>
                </c:pt>
                <c:pt idx="786">
                  <c:v>8.2927366712950402E-6</c:v>
                </c:pt>
                <c:pt idx="787">
                  <c:v>7.7021844841665247E-6</c:v>
                </c:pt>
                <c:pt idx="788">
                  <c:v>7.1536870994038354E-6</c:v>
                </c:pt>
                <c:pt idx="789">
                  <c:v>6.6442497230768326E-6</c:v>
                </c:pt>
                <c:pt idx="790">
                  <c:v>6.1710908199686355E-6</c:v>
                </c:pt>
                <c:pt idx="791">
                  <c:v>5.7316269282383878E-6</c:v>
                </c:pt>
                <c:pt idx="792">
                  <c:v>5.3234585552682279E-6</c:v>
                </c:pt>
                <c:pt idx="793">
                  <c:v>4.9443570777276552E-6</c:v>
                </c:pt>
                <c:pt idx="794">
                  <c:v>4.5922525743690762E-6</c:v>
                </c:pt>
                <c:pt idx="795">
                  <c:v>4.2652225251531441E-6</c:v>
                </c:pt>
                <c:pt idx="796">
                  <c:v>3.961481315028546E-6</c:v>
                </c:pt>
                <c:pt idx="797">
                  <c:v>3.6793704850816462E-6</c:v>
                </c:pt>
                <c:pt idx="798">
                  <c:v>3.4173496778462342E-6</c:v>
                </c:pt>
                <c:pt idx="799">
                  <c:v>3.173988227353481E-6</c:v>
                </c:pt>
                <c:pt idx="800">
                  <c:v>2.9479573480173179E-6</c:v>
                </c:pt>
                <c:pt idx="801">
                  <c:v>2.7380228797203956E-6</c:v>
                </c:pt>
                <c:pt idx="802">
                  <c:v>2.5430385494985416E-6</c:v>
                </c:pt>
                <c:pt idx="803">
                  <c:v>2.3619397130426542E-6</c:v>
                </c:pt>
                <c:pt idx="804">
                  <c:v>2.1937375418535699E-6</c:v>
                </c:pt>
                <c:pt idx="805">
                  <c:v>2.0375136243192987E-6</c:v>
                </c:pt>
                <c:pt idx="806">
                  <c:v>1.8924149512413263E-6</c:v>
                </c:pt>
                <c:pt idx="807">
                  <c:v>1.7576492584365035E-6</c:v>
                </c:pt>
                <c:pt idx="808">
                  <c:v>1.6324807009885056E-6</c:v>
                </c:pt>
                <c:pt idx="809">
                  <c:v>1.5162258355343041E-6</c:v>
                </c:pt>
                <c:pt idx="810">
                  <c:v>1.408249888651235E-6</c:v>
                </c:pt>
                <c:pt idx="811">
                  <c:v>1.307963290973049E-6</c:v>
                </c:pt>
                <c:pt idx="812">
                  <c:v>1.2148184581127101E-6</c:v>
                </c:pt>
                <c:pt idx="813">
                  <c:v>1.1283068008179621E-6</c:v>
                </c:pt>
                <c:pt idx="814">
                  <c:v>1.0479559480361019E-6</c:v>
                </c:pt>
                <c:pt idx="815">
                  <c:v>9.7332716772744295E-7</c:v>
                </c:pt>
                <c:pt idx="816">
                  <c:v>9.0401297134571743E-7</c:v>
                </c:pt>
                <c:pt idx="817">
                  <c:v>8.3963488890702501E-7</c:v>
                </c:pt>
                <c:pt idx="818">
                  <c:v>7.7984140249951405E-7</c:v>
                </c:pt>
                <c:pt idx="819">
                  <c:v>7.2430602695159074E-7</c:v>
                </c:pt>
                <c:pt idx="820">
                  <c:v>6.727255271792436E-7</c:v>
                </c:pt>
                <c:pt idx="821">
                  <c:v>6.2481826247978212E-7</c:v>
                </c:pt>
                <c:pt idx="822">
                  <c:v>5.8032264873184988E-7</c:v>
                </c:pt>
                <c:pt idx="823">
                  <c:v>5.3899573010575219E-7</c:v>
                </c:pt>
                <c:pt idx="824">
                  <c:v>5.0061185248555828E-7</c:v>
                </c:pt>
                <c:pt idx="825">
                  <c:v>4.6496143136017255E-7</c:v>
                </c:pt>
                <c:pt idx="826">
                  <c:v>4.3184980745593373E-7</c:v>
                </c:pt>
                <c:pt idx="827">
                  <c:v>4.0109618386269134E-7</c:v>
                </c:pt>
                <c:pt idx="828">
                  <c:v>3.7253263885000355E-7</c:v>
                </c:pt>
                <c:pt idx="829">
                  <c:v>3.4600320898340244E-7</c:v>
                </c:pt>
                <c:pt idx="830">
                  <c:v>3.2136303753462498E-7</c:v>
                </c:pt>
                <c:pt idx="831">
                  <c:v>2.9847758353597045E-7</c:v>
                </c:pt>
                <c:pt idx="832">
                  <c:v>2.7722188716030554E-7</c:v>
                </c:pt>
                <c:pt idx="833">
                  <c:v>2.5747988741552558E-7</c:v>
                </c:pt>
                <c:pt idx="834">
                  <c:v>2.3914378842814703E-7</c:v>
                </c:pt>
                <c:pt idx="835">
                  <c:v>2.2211347085577248E-7</c:v>
                </c:pt>
                <c:pt idx="836">
                  <c:v>2.0629594521478301E-7</c:v>
                </c:pt>
                <c:pt idx="837">
                  <c:v>1.9160484413827756E-7</c:v>
                </c:pt>
                <c:pt idx="838">
                  <c:v>1.779599507920088E-7</c:v>
                </c:pt>
                <c:pt idx="839">
                  <c:v>1.6528676087333014E-7</c:v>
                </c:pt>
                <c:pt idx="840">
                  <c:v>1.5351607580168226E-7</c:v>
                </c:pt>
                <c:pt idx="841">
                  <c:v>1.4258362487931185E-7</c:v>
                </c:pt>
                <c:pt idx="842">
                  <c:v>1.3242971435922654E-7</c:v>
                </c:pt>
                <c:pt idx="843">
                  <c:v>1.2299890150418648E-7</c:v>
                </c:pt>
                <c:pt idx="844">
                  <c:v>1.1423969185709224E-7</c:v>
                </c:pt>
                <c:pt idx="845">
                  <c:v>1.0610425806976849E-7</c:v>
                </c:pt>
                <c:pt idx="846">
                  <c:v>9.8548178754942891E-8</c:v>
                </c:pt>
                <c:pt idx="847">
                  <c:v>9.1530195935466144E-8</c:v>
                </c:pt>
                <c:pt idx="848">
                  <c:v>8.5011989766437187E-8</c:v>
                </c:pt>
                <c:pt idx="849">
                  <c:v>7.895796930014474E-8</c:v>
                </c:pt>
                <c:pt idx="850">
                  <c:v>7.3335078151387664E-8</c:v>
                </c:pt>
                <c:pt idx="851">
                  <c:v>6.8112614002044193E-8</c:v>
                </c:pt>
                <c:pt idx="852">
                  <c:v>6.3262060959375688E-8</c:v>
                </c:pt>
                <c:pt idx="853">
                  <c:v>5.8756933852681833E-8</c:v>
                </c:pt>
                <c:pt idx="854">
                  <c:v>5.4572633618159921E-8</c:v>
                </c:pt>
                <c:pt idx="855">
                  <c:v>5.0686312982317259E-8</c:v>
                </c:pt>
                <c:pt idx="856">
                  <c:v>4.7076751710561323E-8</c:v>
                </c:pt>
                <c:pt idx="857">
                  <c:v>4.3724240739779153E-8</c:v>
                </c:pt>
                <c:pt idx="858">
                  <c:v>4.0610474562263617E-8</c:v>
                </c:pt>
                <c:pt idx="859">
                  <c:v>3.771845127336323E-8</c:v>
                </c:pt>
                <c:pt idx="860">
                  <c:v>3.5032379737107106E-8</c:v>
                </c:pt>
                <c:pt idx="861">
                  <c:v>3.2537593362902712E-8</c:v>
                </c:pt>
                <c:pt idx="862">
                  <c:v>3.0220470022507187E-8</c:v>
                </c:pt>
                <c:pt idx="863">
                  <c:v>2.8068357670007808E-8</c:v>
                </c:pt>
                <c:pt idx="864">
                  <c:v>2.6069505258671122E-8</c:v>
                </c:pt>
                <c:pt idx="865">
                  <c:v>2.4212998577461227E-8</c:v>
                </c:pt>
                <c:pt idx="866">
                  <c:v>2.2488700656870385E-8</c:v>
                </c:pt>
                <c:pt idx="867">
                  <c:v>2.0887196418673652E-8</c:v>
                </c:pt>
                <c:pt idx="868">
                  <c:v>1.9399741267374048E-8</c:v>
                </c:pt>
                <c:pt idx="869">
                  <c:v>1.8018213342643864E-8</c:v>
                </c:pt>
                <c:pt idx="870">
                  <c:v>1.6735069172042142E-8</c:v>
                </c:pt>
                <c:pt idx="871">
                  <c:v>1.5543302481868864E-8</c:v>
                </c:pt>
                <c:pt idx="872">
                  <c:v>1.443640594124732E-8</c:v>
                </c:pt>
                <c:pt idx="873">
                  <c:v>1.3408335630554405E-8</c:v>
                </c:pt>
                <c:pt idx="874">
                  <c:v>1.2453478040182855E-8</c:v>
                </c:pt>
                <c:pt idx="875">
                  <c:v>1.1566619419445835E-8</c:v>
                </c:pt>
                <c:pt idx="876">
                  <c:v>1.0742917308257703E-8</c:v>
                </c:pt>
                <c:pt idx="877">
                  <c:v>9.9778740961508536E-9</c:v>
                </c:pt>
                <c:pt idx="878">
                  <c:v>9.2673124642512291E-9</c:v>
                </c:pt>
                <c:pt idx="879">
                  <c:v>8.607352576123533E-9</c:v>
                </c:pt>
                <c:pt idx="880">
                  <c:v>7.9943908929393096E-9</c:v>
                </c:pt>
                <c:pt idx="881">
                  <c:v>7.4250804972970222E-9</c:v>
                </c:pt>
                <c:pt idx="882">
                  <c:v>6.8963128182545268E-9</c:v>
                </c:pt>
                <c:pt idx="883">
                  <c:v>6.4052006577911583E-9</c:v>
                </c:pt>
                <c:pt idx="884">
                  <c:v>5.9490624260172713E-9</c:v>
                </c:pt>
                <c:pt idx="885">
                  <c:v>5.5254074990542222E-9</c:v>
                </c:pt>
                <c:pt idx="886">
                  <c:v>5.1319226196330932E-9</c:v>
                </c:pt>
                <c:pt idx="887">
                  <c:v>4.7664592661582382E-9</c:v>
                </c:pt>
                <c:pt idx="888">
                  <c:v>4.427021921266051E-9</c:v>
                </c:pt>
                <c:pt idx="889">
                  <c:v>4.1117571758239494E-9</c:v>
                </c:pt>
                <c:pt idx="890">
                  <c:v>3.8189436088734522E-9</c:v>
                </c:pt>
                <c:pt idx="891">
                  <c:v>3.5469823882608592E-9</c:v>
                </c:pt>
                <c:pt idx="892">
                  <c:v>3.2943885406313712E-9</c:v>
                </c:pt>
                <c:pt idx="893">
                  <c:v>3.0597828431198397E-9</c:v>
                </c:pt>
                <c:pt idx="894">
                  <c:v>2.8418842924643654E-9</c:v>
                </c:pt>
                <c:pt idx="895">
                  <c:v>2.6395031104220464E-9</c:v>
                </c:pt>
                <c:pt idx="896">
                  <c:v>2.4515342472955804E-9</c:v>
                </c:pt>
                <c:pt idx="897">
                  <c:v>2.276951348097471E-9</c:v>
                </c:pt>
                <c:pt idx="898">
                  <c:v>2.1148011484065872E-9</c:v>
                </c:pt>
                <c:pt idx="899">
                  <c:v>1.9641982693162565E-9</c:v>
                </c:pt>
                <c:pt idx="900">
                  <c:v>1.8243203830538416E-9</c:v>
                </c:pt>
                <c:pt idx="901">
                  <c:v>1.6944037228742751E-9</c:v>
                </c:pt>
                <c:pt idx="902">
                  <c:v>1.5737389127110659E-9</c:v>
                </c:pt>
                <c:pt idx="903">
                  <c:v>1.4616670938131319E-9</c:v>
                </c:pt>
                <c:pt idx="904">
                  <c:v>1.3575763272185311E-9</c:v>
                </c:pt>
                <c:pt idx="905">
                  <c:v>1.260898252421188E-9</c:v>
                </c:pt>
                <c:pt idx="906">
                  <c:v>1.1711049839866589E-9</c:v>
                </c:pt>
                <c:pt idx="907">
                  <c:v>1.0877062291712317E-9</c:v>
                </c:pt>
                <c:pt idx="908">
                  <c:v>1.0102466108063244E-9</c:v>
                </c:pt>
                <c:pt idx="909">
                  <c:v>9.3830318083007125E-10</c:v>
                </c:pt>
                <c:pt idx="910">
                  <c:v>8.7148311088977541E-10</c:v>
                </c:pt>
                <c:pt idx="911">
                  <c:v>8.0942154740500482E-10</c:v>
                </c:pt>
                <c:pt idx="912">
                  <c:v>7.5177961937979944E-10</c:v>
                </c:pt>
                <c:pt idx="913">
                  <c:v>6.9824258808584297E-10</c:v>
                </c:pt>
                <c:pt idx="914">
                  <c:v>6.4851812851375506E-10</c:v>
                </c:pt>
                <c:pt idx="915">
                  <c:v>6.0233473320849608E-10</c:v>
                </c:pt>
                <c:pt idx="916">
                  <c:v>5.5944022977373237E-10</c:v>
                </c:pt>
                <c:pt idx="917">
                  <c:v>5.1960040395013501E-10</c:v>
                </c:pt>
                <c:pt idx="918">
                  <c:v>4.8259772074950695E-10</c:v>
                </c:pt>
                <c:pt idx="919">
                  <c:v>4.4823013666162691E-10</c:v>
                </c:pt>
                <c:pt idx="920">
                  <c:v>4.1630999644835894E-10</c:v>
                </c:pt>
                <c:pt idx="921">
                  <c:v>3.8666300850108809E-10</c:v>
                </c:pt>
                <c:pt idx="922">
                  <c:v>3.591272931668494E-10</c:v>
                </c:pt>
                <c:pt idx="923">
                  <c:v>3.3355249884663356E-10</c:v>
                </c:pt>
                <c:pt idx="924">
                  <c:v>3.0979898103969268E-10</c:v>
                </c:pt>
                <c:pt idx="925">
                  <c:v>2.8773703985110829E-10</c:v>
                </c:pt>
                <c:pt idx="926">
                  <c:v>2.6724621179932122E-10</c:v>
                </c:pt>
                <c:pt idx="927">
                  <c:v>2.4821461205669503E-10</c:v>
                </c:pt>
                <c:pt idx="928">
                  <c:v>2.3053832353154542E-10</c:v>
                </c:pt>
                <c:pt idx="929">
                  <c:v>2.1412082945596244E-10</c:v>
                </c:pt>
                <c:pt idx="930">
                  <c:v>1.9887248638112862E-10</c:v>
                </c:pt>
                <c:pt idx="931">
                  <c:v>1.8471003470264449E-10</c:v>
                </c:pt>
                <c:pt idx="932">
                  <c:v>1.7155614404313607E-10</c:v>
                </c:pt>
                <c:pt idx="933">
                  <c:v>1.5933899100989526E-10</c:v>
                </c:pt>
                <c:pt idx="934">
                  <c:v>1.4799186702194375E-10</c:v>
                </c:pt>
                <c:pt idx="935">
                  <c:v>1.374528140652225E-10</c:v>
                </c:pt>
                <c:pt idx="936">
                  <c:v>1.2766428638698694E-10</c:v>
                </c:pt>
                <c:pt idx="937">
                  <c:v>1.1857283628223037E-10</c:v>
                </c:pt>
                <c:pt idx="938">
                  <c:v>1.1012882225640637E-10</c:v>
                </c:pt>
                <c:pt idx="939">
                  <c:v>1.0228613797099122E-10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F97-4700-B11A-75551868F9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3405583"/>
        <c:axId val="943393935"/>
      </c:scatterChart>
      <c:valAx>
        <c:axId val="943405583"/>
        <c:scaling>
          <c:orientation val="minMax"/>
          <c:max val="1.4"/>
          <c:min val="0.60000000000000009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Distance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B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943393935"/>
        <c:crosses val="autoZero"/>
        <c:crossBetween val="midCat"/>
        <c:majorUnit val="0.2"/>
      </c:valAx>
      <c:valAx>
        <c:axId val="943393935"/>
        <c:scaling>
          <c:orientation val="minMax"/>
          <c:max val="1.1000000000000001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Fluorescence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B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94340558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1050">
          <a:solidFill>
            <a:sysClr val="windowText" lastClr="000000"/>
          </a:solidFill>
        </a:defRPr>
      </a:pPr>
      <a:endParaRPr lang="en-B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/>
              <a:t>2,79s</a:t>
            </a:r>
          </a:p>
        </c:rich>
      </c:tx>
      <c:layout>
        <c:manualLayout>
          <c:xMode val="edge"/>
          <c:yMode val="edge"/>
          <c:x val="0.80126600753295685"/>
          <c:y val="8.819444444444444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4781825396825402"/>
          <c:y val="0.10676453655728269"/>
          <c:w val="0.67738015873015878"/>
          <c:h val="0.61247638888888889"/>
        </c:manualLayout>
      </c:layout>
      <c:scatterChart>
        <c:scatterStyle val="lineMarker"/>
        <c:varyColors val="0"/>
        <c:ser>
          <c:idx val="1"/>
          <c:order val="0"/>
          <c:tx>
            <c:v>theory</c:v>
          </c:tx>
          <c:spPr>
            <a:ln w="9525">
              <a:solidFill>
                <a:schemeClr val="tx1"/>
              </a:solidFill>
              <a:prstDash val="dash"/>
            </a:ln>
            <a:effectLst/>
          </c:spPr>
          <c:marker>
            <c:symbol val="none"/>
          </c:marker>
          <c:xVal>
            <c:numRef>
              <c:f>Sheet1!$AW$1:$AW$1000</c:f>
              <c:numCache>
                <c:formatCode>General</c:formatCode>
                <c:ptCount val="1000"/>
                <c:pt idx="0">
                  <c:v>0</c:v>
                </c:pt>
                <c:pt idx="1">
                  <c:v>3.003003003003003E-3</c:v>
                </c:pt>
                <c:pt idx="2">
                  <c:v>6.006006006006006E-3</c:v>
                </c:pt>
                <c:pt idx="3">
                  <c:v>9.0090090090090089E-3</c:v>
                </c:pt>
                <c:pt idx="4">
                  <c:v>1.2012012012012012E-2</c:v>
                </c:pt>
                <c:pt idx="5">
                  <c:v>1.5015015015015015E-2</c:v>
                </c:pt>
                <c:pt idx="6">
                  <c:v>1.8018018018018018E-2</c:v>
                </c:pt>
                <c:pt idx="7">
                  <c:v>2.1021021021021023E-2</c:v>
                </c:pt>
                <c:pt idx="8">
                  <c:v>2.4024024024024024E-2</c:v>
                </c:pt>
                <c:pt idx="9">
                  <c:v>2.7027027027027025E-2</c:v>
                </c:pt>
                <c:pt idx="10">
                  <c:v>3.003003003003003E-2</c:v>
                </c:pt>
                <c:pt idx="11">
                  <c:v>3.3033033033033038E-2</c:v>
                </c:pt>
                <c:pt idx="12">
                  <c:v>3.6036036036036036E-2</c:v>
                </c:pt>
                <c:pt idx="13">
                  <c:v>3.903903903903904E-2</c:v>
                </c:pt>
                <c:pt idx="14">
                  <c:v>4.2042042042042045E-2</c:v>
                </c:pt>
                <c:pt idx="15">
                  <c:v>4.5045045045045043E-2</c:v>
                </c:pt>
                <c:pt idx="16">
                  <c:v>4.8048048048048048E-2</c:v>
                </c:pt>
                <c:pt idx="17">
                  <c:v>5.1051051051051059E-2</c:v>
                </c:pt>
                <c:pt idx="18">
                  <c:v>5.405405405405405E-2</c:v>
                </c:pt>
                <c:pt idx="19">
                  <c:v>5.7057057057057055E-2</c:v>
                </c:pt>
                <c:pt idx="20">
                  <c:v>6.006006006006006E-2</c:v>
                </c:pt>
                <c:pt idx="21">
                  <c:v>6.3063063063063057E-2</c:v>
                </c:pt>
                <c:pt idx="22">
                  <c:v>6.6066066066066076E-2</c:v>
                </c:pt>
                <c:pt idx="23">
                  <c:v>6.9069069069069081E-2</c:v>
                </c:pt>
                <c:pt idx="24">
                  <c:v>7.2072072072072071E-2</c:v>
                </c:pt>
                <c:pt idx="25">
                  <c:v>7.5075075075075076E-2</c:v>
                </c:pt>
                <c:pt idx="26">
                  <c:v>7.8078078078078081E-2</c:v>
                </c:pt>
                <c:pt idx="27">
                  <c:v>8.1081081081081072E-2</c:v>
                </c:pt>
                <c:pt idx="28">
                  <c:v>8.408408408408409E-2</c:v>
                </c:pt>
                <c:pt idx="29">
                  <c:v>8.7087087087087095E-2</c:v>
                </c:pt>
                <c:pt idx="30">
                  <c:v>9.0090090090090086E-2</c:v>
                </c:pt>
                <c:pt idx="31">
                  <c:v>9.3093093093093091E-2</c:v>
                </c:pt>
                <c:pt idx="32">
                  <c:v>9.6096096096096095E-2</c:v>
                </c:pt>
                <c:pt idx="33">
                  <c:v>9.90990990990991E-2</c:v>
                </c:pt>
                <c:pt idx="34">
                  <c:v>0.10210210210210212</c:v>
                </c:pt>
                <c:pt idx="35">
                  <c:v>0.1051051051051051</c:v>
                </c:pt>
                <c:pt idx="36">
                  <c:v>0.1081081081081081</c:v>
                </c:pt>
                <c:pt idx="37">
                  <c:v>0.11111111111111112</c:v>
                </c:pt>
                <c:pt idx="38">
                  <c:v>0.11411411411411411</c:v>
                </c:pt>
                <c:pt idx="39">
                  <c:v>0.11711711711711713</c:v>
                </c:pt>
                <c:pt idx="40">
                  <c:v>0.12012012012012012</c:v>
                </c:pt>
                <c:pt idx="41">
                  <c:v>0.12312312312312312</c:v>
                </c:pt>
                <c:pt idx="42">
                  <c:v>0.12612612612612611</c:v>
                </c:pt>
                <c:pt idx="43">
                  <c:v>0.12912912912912913</c:v>
                </c:pt>
                <c:pt idx="44">
                  <c:v>0.13213213213213215</c:v>
                </c:pt>
                <c:pt idx="45">
                  <c:v>0.13513513513513514</c:v>
                </c:pt>
                <c:pt idx="46">
                  <c:v>0.13813813813813816</c:v>
                </c:pt>
                <c:pt idx="47">
                  <c:v>0.14114114114114115</c:v>
                </c:pt>
                <c:pt idx="48">
                  <c:v>0.14414414414414414</c:v>
                </c:pt>
                <c:pt idx="49">
                  <c:v>0.14714714714714716</c:v>
                </c:pt>
                <c:pt idx="50">
                  <c:v>0.15015015015015015</c:v>
                </c:pt>
                <c:pt idx="51">
                  <c:v>0.15315315315315314</c:v>
                </c:pt>
                <c:pt idx="52">
                  <c:v>0.15615615615615616</c:v>
                </c:pt>
                <c:pt idx="53">
                  <c:v>0.15915915915915915</c:v>
                </c:pt>
                <c:pt idx="54">
                  <c:v>0.16216216216216214</c:v>
                </c:pt>
                <c:pt idx="55">
                  <c:v>0.16516516516516519</c:v>
                </c:pt>
                <c:pt idx="56">
                  <c:v>0.16816816816816818</c:v>
                </c:pt>
                <c:pt idx="57">
                  <c:v>0.1711711711711712</c:v>
                </c:pt>
                <c:pt idx="58">
                  <c:v>0.17417417417417419</c:v>
                </c:pt>
                <c:pt idx="59">
                  <c:v>0.17717717717717715</c:v>
                </c:pt>
                <c:pt idx="60">
                  <c:v>0.18018018018018017</c:v>
                </c:pt>
                <c:pt idx="61">
                  <c:v>0.18318318318318319</c:v>
                </c:pt>
                <c:pt idx="62">
                  <c:v>0.18618618618618618</c:v>
                </c:pt>
                <c:pt idx="63">
                  <c:v>0.1891891891891892</c:v>
                </c:pt>
                <c:pt idx="64">
                  <c:v>0.19219219219219219</c:v>
                </c:pt>
                <c:pt idx="65">
                  <c:v>0.19519519519519518</c:v>
                </c:pt>
                <c:pt idx="66">
                  <c:v>0.1981981981981982</c:v>
                </c:pt>
                <c:pt idx="67">
                  <c:v>0.20120120120120122</c:v>
                </c:pt>
                <c:pt idx="68">
                  <c:v>0.20420420420420424</c:v>
                </c:pt>
                <c:pt idx="69">
                  <c:v>0.20720720720720723</c:v>
                </c:pt>
                <c:pt idx="70">
                  <c:v>0.21021021021021019</c:v>
                </c:pt>
                <c:pt idx="71">
                  <c:v>0.21321321321321321</c:v>
                </c:pt>
                <c:pt idx="72">
                  <c:v>0.2162162162162162</c:v>
                </c:pt>
                <c:pt idx="73">
                  <c:v>0.21921921921921922</c:v>
                </c:pt>
                <c:pt idx="74">
                  <c:v>0.22222222222222224</c:v>
                </c:pt>
                <c:pt idx="75">
                  <c:v>0.22522522522522523</c:v>
                </c:pt>
                <c:pt idx="76">
                  <c:v>0.22822822822822822</c:v>
                </c:pt>
                <c:pt idx="77">
                  <c:v>0.23123123123123124</c:v>
                </c:pt>
                <c:pt idx="78">
                  <c:v>0.23423423423423426</c:v>
                </c:pt>
                <c:pt idx="79">
                  <c:v>0.23723723723723728</c:v>
                </c:pt>
                <c:pt idx="80">
                  <c:v>0.24024024024024024</c:v>
                </c:pt>
                <c:pt idx="81">
                  <c:v>0.24324324324324323</c:v>
                </c:pt>
                <c:pt idx="82">
                  <c:v>0.24624624624624625</c:v>
                </c:pt>
                <c:pt idx="83">
                  <c:v>0.24924924924924921</c:v>
                </c:pt>
                <c:pt idx="84">
                  <c:v>0.25225225225225223</c:v>
                </c:pt>
                <c:pt idx="85">
                  <c:v>0.25525525525525528</c:v>
                </c:pt>
                <c:pt idx="86">
                  <c:v>0.25825825825825827</c:v>
                </c:pt>
                <c:pt idx="87">
                  <c:v>0.26126126126126126</c:v>
                </c:pt>
                <c:pt idx="88">
                  <c:v>0.2642642642642643</c:v>
                </c:pt>
                <c:pt idx="89">
                  <c:v>0.26726726726726729</c:v>
                </c:pt>
                <c:pt idx="90">
                  <c:v>0.27027027027027029</c:v>
                </c:pt>
                <c:pt idx="91">
                  <c:v>0.27327327327327328</c:v>
                </c:pt>
                <c:pt idx="92">
                  <c:v>0.27627627627627632</c:v>
                </c:pt>
                <c:pt idx="93">
                  <c:v>0.27927927927927931</c:v>
                </c:pt>
                <c:pt idx="94">
                  <c:v>0.2822822822822823</c:v>
                </c:pt>
                <c:pt idx="95">
                  <c:v>0.28528528528528535</c:v>
                </c:pt>
                <c:pt idx="96">
                  <c:v>0.28828828828828829</c:v>
                </c:pt>
                <c:pt idx="97">
                  <c:v>0.29129129129129128</c:v>
                </c:pt>
                <c:pt idx="98">
                  <c:v>0.29429429429429432</c:v>
                </c:pt>
                <c:pt idx="99">
                  <c:v>0.29729729729729726</c:v>
                </c:pt>
                <c:pt idx="100">
                  <c:v>0.3003003003003003</c:v>
                </c:pt>
                <c:pt idx="101">
                  <c:v>0.3033033033033033</c:v>
                </c:pt>
                <c:pt idx="102">
                  <c:v>0.30630630630630629</c:v>
                </c:pt>
                <c:pt idx="103">
                  <c:v>0.30930930930930928</c:v>
                </c:pt>
                <c:pt idx="104">
                  <c:v>0.31231231231231232</c:v>
                </c:pt>
                <c:pt idx="105">
                  <c:v>0.31531531531531531</c:v>
                </c:pt>
                <c:pt idx="106">
                  <c:v>0.31831831831831831</c:v>
                </c:pt>
                <c:pt idx="107">
                  <c:v>0.32132132132132135</c:v>
                </c:pt>
                <c:pt idx="108">
                  <c:v>0.32432432432432429</c:v>
                </c:pt>
                <c:pt idx="109">
                  <c:v>0.32732732732732733</c:v>
                </c:pt>
                <c:pt idx="110">
                  <c:v>0.33033033033033038</c:v>
                </c:pt>
                <c:pt idx="111">
                  <c:v>0.33333333333333337</c:v>
                </c:pt>
                <c:pt idx="112">
                  <c:v>0.33633633633633636</c:v>
                </c:pt>
                <c:pt idx="113">
                  <c:v>0.33933933933933935</c:v>
                </c:pt>
                <c:pt idx="114">
                  <c:v>0.3423423423423424</c:v>
                </c:pt>
                <c:pt idx="115">
                  <c:v>0.34534534534534533</c:v>
                </c:pt>
                <c:pt idx="116">
                  <c:v>0.34834834834834838</c:v>
                </c:pt>
                <c:pt idx="117">
                  <c:v>0.35135135135135143</c:v>
                </c:pt>
                <c:pt idx="118">
                  <c:v>0.35435435435435431</c:v>
                </c:pt>
                <c:pt idx="119">
                  <c:v>0.35735735735735735</c:v>
                </c:pt>
                <c:pt idx="120">
                  <c:v>0.36036036036036034</c:v>
                </c:pt>
                <c:pt idx="121">
                  <c:v>0.36336336336336333</c:v>
                </c:pt>
                <c:pt idx="122">
                  <c:v>0.36636636636636638</c:v>
                </c:pt>
                <c:pt idx="123">
                  <c:v>0.36936936936936937</c:v>
                </c:pt>
                <c:pt idx="124">
                  <c:v>0.37237237237237236</c:v>
                </c:pt>
                <c:pt idx="125">
                  <c:v>0.37537537537537535</c:v>
                </c:pt>
                <c:pt idx="126">
                  <c:v>0.3783783783783784</c:v>
                </c:pt>
                <c:pt idx="127">
                  <c:v>0.38138138138138139</c:v>
                </c:pt>
                <c:pt idx="128">
                  <c:v>0.38438438438438438</c:v>
                </c:pt>
                <c:pt idx="129">
                  <c:v>0.38738738738738743</c:v>
                </c:pt>
                <c:pt idx="130">
                  <c:v>0.39039039039039036</c:v>
                </c:pt>
                <c:pt idx="131">
                  <c:v>0.39339339339339341</c:v>
                </c:pt>
                <c:pt idx="132">
                  <c:v>0.3963963963963964</c:v>
                </c:pt>
                <c:pt idx="133">
                  <c:v>0.39939939939939945</c:v>
                </c:pt>
                <c:pt idx="134">
                  <c:v>0.40240240240240244</c:v>
                </c:pt>
                <c:pt idx="135">
                  <c:v>0.40540540540540543</c:v>
                </c:pt>
                <c:pt idx="136">
                  <c:v>0.40840840840840847</c:v>
                </c:pt>
                <c:pt idx="137">
                  <c:v>0.41141141141141141</c:v>
                </c:pt>
                <c:pt idx="138">
                  <c:v>0.41441441441441446</c:v>
                </c:pt>
                <c:pt idx="139">
                  <c:v>0.41741741741741745</c:v>
                </c:pt>
                <c:pt idx="140">
                  <c:v>0.42042042042042038</c:v>
                </c:pt>
                <c:pt idx="141">
                  <c:v>0.42342342342342343</c:v>
                </c:pt>
                <c:pt idx="142">
                  <c:v>0.42642642642642642</c:v>
                </c:pt>
                <c:pt idx="143">
                  <c:v>0.42942942942942941</c:v>
                </c:pt>
                <c:pt idx="144">
                  <c:v>0.4324324324324324</c:v>
                </c:pt>
                <c:pt idx="145">
                  <c:v>0.43543543543543545</c:v>
                </c:pt>
                <c:pt idx="146">
                  <c:v>0.43843843843843844</c:v>
                </c:pt>
                <c:pt idx="147">
                  <c:v>0.44144144144144143</c:v>
                </c:pt>
                <c:pt idx="148">
                  <c:v>0.44444444444444448</c:v>
                </c:pt>
                <c:pt idx="149">
                  <c:v>0.44744744744744741</c:v>
                </c:pt>
                <c:pt idx="150">
                  <c:v>0.45045045045045046</c:v>
                </c:pt>
                <c:pt idx="151">
                  <c:v>0.4534534534534535</c:v>
                </c:pt>
                <c:pt idx="152">
                  <c:v>0.45645645645645644</c:v>
                </c:pt>
                <c:pt idx="153">
                  <c:v>0.45945945945945948</c:v>
                </c:pt>
                <c:pt idx="154">
                  <c:v>0.46246246246246248</c:v>
                </c:pt>
                <c:pt idx="155">
                  <c:v>0.46546546546546547</c:v>
                </c:pt>
                <c:pt idx="156">
                  <c:v>0.46846846846846851</c:v>
                </c:pt>
                <c:pt idx="157">
                  <c:v>0.4714714714714715</c:v>
                </c:pt>
                <c:pt idx="158">
                  <c:v>0.47447447447447455</c:v>
                </c:pt>
                <c:pt idx="159">
                  <c:v>0.47747747747747749</c:v>
                </c:pt>
                <c:pt idx="160">
                  <c:v>0.48048048048048048</c:v>
                </c:pt>
                <c:pt idx="161">
                  <c:v>0.48348348348348347</c:v>
                </c:pt>
                <c:pt idx="162">
                  <c:v>0.48648648648648646</c:v>
                </c:pt>
                <c:pt idx="163">
                  <c:v>0.4894894894894895</c:v>
                </c:pt>
                <c:pt idx="164">
                  <c:v>0.4924924924924925</c:v>
                </c:pt>
                <c:pt idx="165">
                  <c:v>0.49549549549549554</c:v>
                </c:pt>
                <c:pt idx="166">
                  <c:v>0.49849849849849842</c:v>
                </c:pt>
                <c:pt idx="167">
                  <c:v>0.50150150150150141</c:v>
                </c:pt>
                <c:pt idx="168">
                  <c:v>0.50450450450450446</c:v>
                </c:pt>
                <c:pt idx="169">
                  <c:v>0.5075075075075075</c:v>
                </c:pt>
                <c:pt idx="170">
                  <c:v>0.51051051051051055</c:v>
                </c:pt>
                <c:pt idx="171">
                  <c:v>0.5135135135135136</c:v>
                </c:pt>
                <c:pt idx="172">
                  <c:v>0.51651651651651653</c:v>
                </c:pt>
                <c:pt idx="173">
                  <c:v>0.51951951951951947</c:v>
                </c:pt>
                <c:pt idx="174">
                  <c:v>0.52252252252252251</c:v>
                </c:pt>
                <c:pt idx="175">
                  <c:v>0.52552552552552556</c:v>
                </c:pt>
                <c:pt idx="176">
                  <c:v>0.52852852852852861</c:v>
                </c:pt>
                <c:pt idx="177">
                  <c:v>0.53153153153153154</c:v>
                </c:pt>
                <c:pt idx="178">
                  <c:v>0.53453453453453459</c:v>
                </c:pt>
                <c:pt idx="179">
                  <c:v>0.53753753753753752</c:v>
                </c:pt>
                <c:pt idx="180">
                  <c:v>0.54054054054054057</c:v>
                </c:pt>
                <c:pt idx="181">
                  <c:v>0.54354354354354362</c:v>
                </c:pt>
                <c:pt idx="182">
                  <c:v>0.54654654654654655</c:v>
                </c:pt>
                <c:pt idx="183">
                  <c:v>0.5495495495495496</c:v>
                </c:pt>
                <c:pt idx="184">
                  <c:v>0.55255255255255264</c:v>
                </c:pt>
                <c:pt idx="185">
                  <c:v>0.55555555555555558</c:v>
                </c:pt>
                <c:pt idx="186">
                  <c:v>0.55855855855855863</c:v>
                </c:pt>
                <c:pt idx="187">
                  <c:v>0.56156156156156156</c:v>
                </c:pt>
                <c:pt idx="188">
                  <c:v>0.56456456456456461</c:v>
                </c:pt>
                <c:pt idx="189">
                  <c:v>0.56756756756756765</c:v>
                </c:pt>
                <c:pt idx="190">
                  <c:v>0.5705705705705707</c:v>
                </c:pt>
                <c:pt idx="191">
                  <c:v>0.57357357357357375</c:v>
                </c:pt>
                <c:pt idx="192">
                  <c:v>0.57657657657657657</c:v>
                </c:pt>
                <c:pt idx="193">
                  <c:v>0.57957957957957951</c:v>
                </c:pt>
                <c:pt idx="194">
                  <c:v>0.58258258258258255</c:v>
                </c:pt>
                <c:pt idx="195">
                  <c:v>0.5855855855855856</c:v>
                </c:pt>
                <c:pt idx="196">
                  <c:v>0.58858858858858865</c:v>
                </c:pt>
                <c:pt idx="197">
                  <c:v>0.59159159159159158</c:v>
                </c:pt>
                <c:pt idx="198">
                  <c:v>0.59459459459459452</c:v>
                </c:pt>
                <c:pt idx="199">
                  <c:v>0.59759759759759756</c:v>
                </c:pt>
                <c:pt idx="200">
                  <c:v>0.60060060060060061</c:v>
                </c:pt>
                <c:pt idx="201">
                  <c:v>0.60360360360360354</c:v>
                </c:pt>
                <c:pt idx="202">
                  <c:v>0.60660660660660659</c:v>
                </c:pt>
                <c:pt idx="203">
                  <c:v>0.60960960960960964</c:v>
                </c:pt>
                <c:pt idx="204">
                  <c:v>0.61261261261261257</c:v>
                </c:pt>
                <c:pt idx="205">
                  <c:v>0.61561561561561562</c:v>
                </c:pt>
                <c:pt idx="206">
                  <c:v>0.61861861861861855</c:v>
                </c:pt>
                <c:pt idx="207">
                  <c:v>0.6216216216216216</c:v>
                </c:pt>
                <c:pt idx="208">
                  <c:v>0.62462462462462465</c:v>
                </c:pt>
                <c:pt idx="209">
                  <c:v>0.62762762762762769</c:v>
                </c:pt>
                <c:pt idx="210">
                  <c:v>0.63063063063063063</c:v>
                </c:pt>
                <c:pt idx="211">
                  <c:v>0.63363363363363356</c:v>
                </c:pt>
                <c:pt idx="212">
                  <c:v>0.63663663663663661</c:v>
                </c:pt>
                <c:pt idx="213">
                  <c:v>0.63963963963963966</c:v>
                </c:pt>
                <c:pt idx="214">
                  <c:v>0.6426426426426427</c:v>
                </c:pt>
                <c:pt idx="215">
                  <c:v>0.64564564564564575</c:v>
                </c:pt>
                <c:pt idx="216">
                  <c:v>0.64864864864864857</c:v>
                </c:pt>
                <c:pt idx="217">
                  <c:v>0.65165165165165162</c:v>
                </c:pt>
                <c:pt idx="218">
                  <c:v>0.65465465465465467</c:v>
                </c:pt>
                <c:pt idx="219">
                  <c:v>0.65765765765765771</c:v>
                </c:pt>
                <c:pt idx="220">
                  <c:v>0.66066066066066076</c:v>
                </c:pt>
                <c:pt idx="221">
                  <c:v>0.66366366366366369</c:v>
                </c:pt>
                <c:pt idx="222">
                  <c:v>0.66666666666666674</c:v>
                </c:pt>
                <c:pt idx="223">
                  <c:v>0.66966966966966968</c:v>
                </c:pt>
                <c:pt idx="224">
                  <c:v>0.67267267267267272</c:v>
                </c:pt>
                <c:pt idx="225">
                  <c:v>0.67567567567567566</c:v>
                </c:pt>
                <c:pt idx="226">
                  <c:v>0.6786786786786787</c:v>
                </c:pt>
                <c:pt idx="227">
                  <c:v>0.68168168168168175</c:v>
                </c:pt>
                <c:pt idx="228">
                  <c:v>0.6846846846846848</c:v>
                </c:pt>
                <c:pt idx="229">
                  <c:v>0.68768768768768773</c:v>
                </c:pt>
                <c:pt idx="230">
                  <c:v>0.69069069069069067</c:v>
                </c:pt>
                <c:pt idx="231">
                  <c:v>0.69369369369369371</c:v>
                </c:pt>
                <c:pt idx="232">
                  <c:v>0.69669669669669676</c:v>
                </c:pt>
                <c:pt idx="233">
                  <c:v>0.69969969969969981</c:v>
                </c:pt>
                <c:pt idx="234">
                  <c:v>0.70270270270270285</c:v>
                </c:pt>
                <c:pt idx="235">
                  <c:v>0.70570570570570557</c:v>
                </c:pt>
                <c:pt idx="236">
                  <c:v>0.70870870870870861</c:v>
                </c:pt>
                <c:pt idx="237">
                  <c:v>0.71171171171171166</c:v>
                </c:pt>
                <c:pt idx="238">
                  <c:v>0.71471471471471471</c:v>
                </c:pt>
                <c:pt idx="239">
                  <c:v>0.71771771771771775</c:v>
                </c:pt>
                <c:pt idx="240">
                  <c:v>0.72072072072072069</c:v>
                </c:pt>
                <c:pt idx="241">
                  <c:v>0.72372372372372362</c:v>
                </c:pt>
                <c:pt idx="242">
                  <c:v>0.72672672672672667</c:v>
                </c:pt>
                <c:pt idx="243">
                  <c:v>0.72972972972972971</c:v>
                </c:pt>
                <c:pt idx="244">
                  <c:v>0.73273273273273276</c:v>
                </c:pt>
                <c:pt idx="245">
                  <c:v>0.7357357357357357</c:v>
                </c:pt>
                <c:pt idx="246">
                  <c:v>0.73873873873873874</c:v>
                </c:pt>
                <c:pt idx="247">
                  <c:v>0.74174174174174179</c:v>
                </c:pt>
                <c:pt idx="248">
                  <c:v>0.74474474474474472</c:v>
                </c:pt>
                <c:pt idx="249">
                  <c:v>0.74774774774774777</c:v>
                </c:pt>
                <c:pt idx="250">
                  <c:v>0.75075075075075071</c:v>
                </c:pt>
                <c:pt idx="251">
                  <c:v>0.75375375375375375</c:v>
                </c:pt>
                <c:pt idx="252">
                  <c:v>0.7567567567567568</c:v>
                </c:pt>
                <c:pt idx="253">
                  <c:v>0.75975975975975985</c:v>
                </c:pt>
                <c:pt idx="254">
                  <c:v>0.76276276276276278</c:v>
                </c:pt>
                <c:pt idx="255">
                  <c:v>0.76576576576576572</c:v>
                </c:pt>
                <c:pt idx="256">
                  <c:v>0.76876876876876876</c:v>
                </c:pt>
                <c:pt idx="257">
                  <c:v>0.77177177177177181</c:v>
                </c:pt>
                <c:pt idx="258">
                  <c:v>0.77477477477477485</c:v>
                </c:pt>
                <c:pt idx="259">
                  <c:v>0.77777777777777779</c:v>
                </c:pt>
                <c:pt idx="260">
                  <c:v>0.78078078078078073</c:v>
                </c:pt>
                <c:pt idx="261">
                  <c:v>0.78378378378378377</c:v>
                </c:pt>
                <c:pt idx="262">
                  <c:v>0.78678678678678682</c:v>
                </c:pt>
                <c:pt idx="263">
                  <c:v>0.78978978978978986</c:v>
                </c:pt>
                <c:pt idx="264">
                  <c:v>0.7927927927927928</c:v>
                </c:pt>
                <c:pt idx="265">
                  <c:v>0.79579579579579585</c:v>
                </c:pt>
                <c:pt idx="266">
                  <c:v>0.79879879879879889</c:v>
                </c:pt>
                <c:pt idx="267">
                  <c:v>0.80180180180180183</c:v>
                </c:pt>
                <c:pt idx="268">
                  <c:v>0.80480480480480487</c:v>
                </c:pt>
                <c:pt idx="269">
                  <c:v>0.80780780780780781</c:v>
                </c:pt>
                <c:pt idx="270">
                  <c:v>0.81081081081081086</c:v>
                </c:pt>
                <c:pt idx="271">
                  <c:v>0.8138138138138139</c:v>
                </c:pt>
                <c:pt idx="272">
                  <c:v>0.81681681681681695</c:v>
                </c:pt>
                <c:pt idx="273">
                  <c:v>0.81981981981981988</c:v>
                </c:pt>
                <c:pt idx="274">
                  <c:v>0.82282282282282282</c:v>
                </c:pt>
                <c:pt idx="275">
                  <c:v>0.82582582582582587</c:v>
                </c:pt>
                <c:pt idx="276">
                  <c:v>0.82882882882882891</c:v>
                </c:pt>
                <c:pt idx="277">
                  <c:v>0.83183183183183196</c:v>
                </c:pt>
                <c:pt idx="278">
                  <c:v>0.83483483483483489</c:v>
                </c:pt>
                <c:pt idx="279">
                  <c:v>0.83783783783783772</c:v>
                </c:pt>
                <c:pt idx="280">
                  <c:v>0.84084084084084076</c:v>
                </c:pt>
                <c:pt idx="281">
                  <c:v>0.84384384384384381</c:v>
                </c:pt>
                <c:pt idx="282">
                  <c:v>0.84684684684684686</c:v>
                </c:pt>
                <c:pt idx="283">
                  <c:v>0.8498498498498499</c:v>
                </c:pt>
                <c:pt idx="284">
                  <c:v>0.85285285285285284</c:v>
                </c:pt>
                <c:pt idx="285">
                  <c:v>0.85585585585585577</c:v>
                </c:pt>
                <c:pt idx="286">
                  <c:v>0.85885885885885882</c:v>
                </c:pt>
                <c:pt idx="287">
                  <c:v>0.86186186186186187</c:v>
                </c:pt>
                <c:pt idx="288">
                  <c:v>0.8648648648648648</c:v>
                </c:pt>
                <c:pt idx="289">
                  <c:v>0.86786786786786785</c:v>
                </c:pt>
                <c:pt idx="290">
                  <c:v>0.87087087087087089</c:v>
                </c:pt>
                <c:pt idx="291">
                  <c:v>0.87387387387387394</c:v>
                </c:pt>
                <c:pt idx="292">
                  <c:v>0.87687687687687688</c:v>
                </c:pt>
                <c:pt idx="293">
                  <c:v>0.87987987987987981</c:v>
                </c:pt>
                <c:pt idx="294">
                  <c:v>0.88288288288288286</c:v>
                </c:pt>
                <c:pt idx="295">
                  <c:v>0.8858858858858859</c:v>
                </c:pt>
                <c:pt idx="296">
                  <c:v>0.88888888888888895</c:v>
                </c:pt>
                <c:pt idx="297">
                  <c:v>0.891891891891892</c:v>
                </c:pt>
                <c:pt idx="298">
                  <c:v>0.89489489489489482</c:v>
                </c:pt>
                <c:pt idx="299">
                  <c:v>0.89789789789789787</c:v>
                </c:pt>
                <c:pt idx="300">
                  <c:v>0.90090090090090091</c:v>
                </c:pt>
                <c:pt idx="301">
                  <c:v>0.90390390390390396</c:v>
                </c:pt>
                <c:pt idx="302">
                  <c:v>0.90690690690690701</c:v>
                </c:pt>
                <c:pt idx="303">
                  <c:v>0.90990990990990994</c:v>
                </c:pt>
                <c:pt idx="304">
                  <c:v>0.91291291291291288</c:v>
                </c:pt>
                <c:pt idx="305">
                  <c:v>0.91591591591591592</c:v>
                </c:pt>
                <c:pt idx="306">
                  <c:v>0.91891891891891897</c:v>
                </c:pt>
                <c:pt idx="307">
                  <c:v>0.92192192192192202</c:v>
                </c:pt>
                <c:pt idx="308">
                  <c:v>0.92492492492492495</c:v>
                </c:pt>
                <c:pt idx="309">
                  <c:v>0.927927927927928</c:v>
                </c:pt>
                <c:pt idx="310">
                  <c:v>0.93093093093093093</c:v>
                </c:pt>
                <c:pt idx="311">
                  <c:v>0.93393393393393398</c:v>
                </c:pt>
                <c:pt idx="312">
                  <c:v>0.93693693693693703</c:v>
                </c:pt>
                <c:pt idx="313">
                  <c:v>0.93993993993993996</c:v>
                </c:pt>
                <c:pt idx="314">
                  <c:v>0.94294294294294301</c:v>
                </c:pt>
                <c:pt idx="315">
                  <c:v>0.94594594594594605</c:v>
                </c:pt>
                <c:pt idx="316">
                  <c:v>0.9489489489489491</c:v>
                </c:pt>
                <c:pt idx="317">
                  <c:v>0.95195195195195192</c:v>
                </c:pt>
                <c:pt idx="318">
                  <c:v>0.95495495495495497</c:v>
                </c:pt>
                <c:pt idx="319">
                  <c:v>0.95795795795795802</c:v>
                </c:pt>
                <c:pt idx="320">
                  <c:v>0.96096096096096095</c:v>
                </c:pt>
                <c:pt idx="321">
                  <c:v>0.963963963963964</c:v>
                </c:pt>
                <c:pt idx="322">
                  <c:v>0.96696696696696693</c:v>
                </c:pt>
                <c:pt idx="323">
                  <c:v>0.96996996996996987</c:v>
                </c:pt>
                <c:pt idx="324">
                  <c:v>0.97297297297297292</c:v>
                </c:pt>
                <c:pt idx="325">
                  <c:v>0.97597597597597596</c:v>
                </c:pt>
                <c:pt idx="326">
                  <c:v>0.97897897897897901</c:v>
                </c:pt>
                <c:pt idx="327">
                  <c:v>0.98198198198198183</c:v>
                </c:pt>
                <c:pt idx="328">
                  <c:v>0.98498498498498499</c:v>
                </c:pt>
                <c:pt idx="329">
                  <c:v>0.98798798798798793</c:v>
                </c:pt>
                <c:pt idx="330">
                  <c:v>0.99099099099099108</c:v>
                </c:pt>
                <c:pt idx="331">
                  <c:v>0.99399399399399402</c:v>
                </c:pt>
                <c:pt idx="332">
                  <c:v>0.99699699699699684</c:v>
                </c:pt>
                <c:pt idx="333">
                  <c:v>1</c:v>
                </c:pt>
                <c:pt idx="334">
                  <c:v>1.0030030030030028</c:v>
                </c:pt>
                <c:pt idx="335">
                  <c:v>1.0060060060060061</c:v>
                </c:pt>
                <c:pt idx="336">
                  <c:v>1.0090090090090089</c:v>
                </c:pt>
                <c:pt idx="337">
                  <c:v>1.0120120120120122</c:v>
                </c:pt>
                <c:pt idx="338">
                  <c:v>1.015015015015015</c:v>
                </c:pt>
                <c:pt idx="339">
                  <c:v>1.0180180180180181</c:v>
                </c:pt>
                <c:pt idx="340">
                  <c:v>1.0210210210210211</c:v>
                </c:pt>
                <c:pt idx="341">
                  <c:v>1.0240240240240241</c:v>
                </c:pt>
                <c:pt idx="342">
                  <c:v>1.0270270270270272</c:v>
                </c:pt>
                <c:pt idx="343">
                  <c:v>1.03003003003003</c:v>
                </c:pt>
                <c:pt idx="344">
                  <c:v>1.0330330330330331</c:v>
                </c:pt>
                <c:pt idx="345">
                  <c:v>1.0360360360360359</c:v>
                </c:pt>
                <c:pt idx="346">
                  <c:v>1.0390390390390389</c:v>
                </c:pt>
                <c:pt idx="347">
                  <c:v>1.042042042042042</c:v>
                </c:pt>
                <c:pt idx="348">
                  <c:v>1.045045045045045</c:v>
                </c:pt>
                <c:pt idx="349">
                  <c:v>1.0480480480480479</c:v>
                </c:pt>
                <c:pt idx="350">
                  <c:v>1.0510510510510511</c:v>
                </c:pt>
                <c:pt idx="351">
                  <c:v>1.0540540540540539</c:v>
                </c:pt>
                <c:pt idx="352">
                  <c:v>1.0570570570570572</c:v>
                </c:pt>
                <c:pt idx="353">
                  <c:v>1.06006006006006</c:v>
                </c:pt>
                <c:pt idx="354">
                  <c:v>1.0630630630630631</c:v>
                </c:pt>
                <c:pt idx="355">
                  <c:v>1.0660660660660661</c:v>
                </c:pt>
                <c:pt idx="356">
                  <c:v>1.0690690690690692</c:v>
                </c:pt>
                <c:pt idx="357">
                  <c:v>1.072072072072072</c:v>
                </c:pt>
                <c:pt idx="358">
                  <c:v>1.075075075075075</c:v>
                </c:pt>
                <c:pt idx="359">
                  <c:v>1.0780780780780779</c:v>
                </c:pt>
                <c:pt idx="360">
                  <c:v>1.0810810810810811</c:v>
                </c:pt>
                <c:pt idx="361">
                  <c:v>1.084084084084084</c:v>
                </c:pt>
                <c:pt idx="362">
                  <c:v>1.0870870870870872</c:v>
                </c:pt>
                <c:pt idx="363">
                  <c:v>1.0900900900900901</c:v>
                </c:pt>
                <c:pt idx="364">
                  <c:v>1.0930930930930931</c:v>
                </c:pt>
                <c:pt idx="365">
                  <c:v>1.0960960960960962</c:v>
                </c:pt>
                <c:pt idx="366">
                  <c:v>1.0990990990990992</c:v>
                </c:pt>
                <c:pt idx="367">
                  <c:v>1.1021021021021022</c:v>
                </c:pt>
                <c:pt idx="368">
                  <c:v>1.1051051051051053</c:v>
                </c:pt>
                <c:pt idx="369">
                  <c:v>1.1081081081081081</c:v>
                </c:pt>
                <c:pt idx="370">
                  <c:v>1.1111111111111112</c:v>
                </c:pt>
                <c:pt idx="371">
                  <c:v>1.114114114114114</c:v>
                </c:pt>
                <c:pt idx="372">
                  <c:v>1.1171171171171173</c:v>
                </c:pt>
                <c:pt idx="373">
                  <c:v>1.1201201201201201</c:v>
                </c:pt>
                <c:pt idx="374">
                  <c:v>1.1231231231231231</c:v>
                </c:pt>
                <c:pt idx="375">
                  <c:v>1.1261261261261262</c:v>
                </c:pt>
                <c:pt idx="376">
                  <c:v>1.1291291291291292</c:v>
                </c:pt>
                <c:pt idx="377">
                  <c:v>1.1321321321321323</c:v>
                </c:pt>
                <c:pt idx="378">
                  <c:v>1.1351351351351353</c:v>
                </c:pt>
                <c:pt idx="379">
                  <c:v>1.1381381381381381</c:v>
                </c:pt>
                <c:pt idx="380">
                  <c:v>1.1411411411411414</c:v>
                </c:pt>
                <c:pt idx="381">
                  <c:v>1.1441441441441442</c:v>
                </c:pt>
                <c:pt idx="382">
                  <c:v>1.1471471471471475</c:v>
                </c:pt>
                <c:pt idx="383">
                  <c:v>1.1501501501501501</c:v>
                </c:pt>
                <c:pt idx="384">
                  <c:v>1.1531531531531531</c:v>
                </c:pt>
                <c:pt idx="385">
                  <c:v>1.1561561561561562</c:v>
                </c:pt>
                <c:pt idx="386">
                  <c:v>1.159159159159159</c:v>
                </c:pt>
                <c:pt idx="387">
                  <c:v>1.1621621621621623</c:v>
                </c:pt>
                <c:pt idx="388">
                  <c:v>1.1651651651651651</c:v>
                </c:pt>
                <c:pt idx="389">
                  <c:v>1.1681681681681682</c:v>
                </c:pt>
                <c:pt idx="390">
                  <c:v>1.1711711711711712</c:v>
                </c:pt>
                <c:pt idx="391">
                  <c:v>1.1741741741741742</c:v>
                </c:pt>
                <c:pt idx="392">
                  <c:v>1.1771771771771773</c:v>
                </c:pt>
                <c:pt idx="393">
                  <c:v>1.1801801801801803</c:v>
                </c:pt>
                <c:pt idx="394">
                  <c:v>1.1831831831831832</c:v>
                </c:pt>
                <c:pt idx="395">
                  <c:v>1.1861861861861862</c:v>
                </c:pt>
                <c:pt idx="396">
                  <c:v>1.189189189189189</c:v>
                </c:pt>
                <c:pt idx="397">
                  <c:v>1.1921921921921921</c:v>
                </c:pt>
                <c:pt idx="398">
                  <c:v>1.1951951951951951</c:v>
                </c:pt>
                <c:pt idx="399">
                  <c:v>1.1981981981981982</c:v>
                </c:pt>
                <c:pt idx="400">
                  <c:v>1.2012012012012012</c:v>
                </c:pt>
                <c:pt idx="401">
                  <c:v>1.2042042042042043</c:v>
                </c:pt>
                <c:pt idx="402">
                  <c:v>1.2072072072072071</c:v>
                </c:pt>
                <c:pt idx="403">
                  <c:v>1.2102102102102104</c:v>
                </c:pt>
                <c:pt idx="404">
                  <c:v>1.2132132132132132</c:v>
                </c:pt>
                <c:pt idx="405">
                  <c:v>1.2162162162162165</c:v>
                </c:pt>
                <c:pt idx="406">
                  <c:v>1.2192192192192193</c:v>
                </c:pt>
                <c:pt idx="407">
                  <c:v>1.2222222222222221</c:v>
                </c:pt>
                <c:pt idx="408">
                  <c:v>1.2252252252252251</c:v>
                </c:pt>
                <c:pt idx="409">
                  <c:v>1.2282282282282282</c:v>
                </c:pt>
                <c:pt idx="410">
                  <c:v>1.2312312312312312</c:v>
                </c:pt>
                <c:pt idx="411">
                  <c:v>1.2342342342342343</c:v>
                </c:pt>
                <c:pt idx="412">
                  <c:v>1.2372372372372371</c:v>
                </c:pt>
                <c:pt idx="413">
                  <c:v>1.2402402402402404</c:v>
                </c:pt>
                <c:pt idx="414">
                  <c:v>1.2432432432432432</c:v>
                </c:pt>
                <c:pt idx="415">
                  <c:v>1.2462462462462465</c:v>
                </c:pt>
                <c:pt idx="416">
                  <c:v>1.2492492492492493</c:v>
                </c:pt>
                <c:pt idx="417">
                  <c:v>1.2522522522522523</c:v>
                </c:pt>
                <c:pt idx="418">
                  <c:v>1.2552552552552554</c:v>
                </c:pt>
                <c:pt idx="419">
                  <c:v>1.2582582582582584</c:v>
                </c:pt>
                <c:pt idx="420">
                  <c:v>1.2612612612612613</c:v>
                </c:pt>
                <c:pt idx="421">
                  <c:v>1.2642642642642643</c:v>
                </c:pt>
                <c:pt idx="422">
                  <c:v>1.2672672672672671</c:v>
                </c:pt>
                <c:pt idx="423">
                  <c:v>1.2702702702702704</c:v>
                </c:pt>
                <c:pt idx="424">
                  <c:v>1.2732732732732732</c:v>
                </c:pt>
                <c:pt idx="425">
                  <c:v>1.2762762762762765</c:v>
                </c:pt>
                <c:pt idx="426">
                  <c:v>1.2792792792792793</c:v>
                </c:pt>
                <c:pt idx="427">
                  <c:v>1.2822822822822821</c:v>
                </c:pt>
                <c:pt idx="428">
                  <c:v>1.2852852852852854</c:v>
                </c:pt>
                <c:pt idx="429">
                  <c:v>1.2882882882882882</c:v>
                </c:pt>
                <c:pt idx="430">
                  <c:v>1.2912912912912915</c:v>
                </c:pt>
                <c:pt idx="431">
                  <c:v>1.2942942942942943</c:v>
                </c:pt>
                <c:pt idx="432">
                  <c:v>1.2972972972972971</c:v>
                </c:pt>
                <c:pt idx="433">
                  <c:v>1.3003003003003002</c:v>
                </c:pt>
                <c:pt idx="434">
                  <c:v>1.3033033033033032</c:v>
                </c:pt>
                <c:pt idx="435">
                  <c:v>1.3063063063063063</c:v>
                </c:pt>
                <c:pt idx="436">
                  <c:v>1.3093093093093093</c:v>
                </c:pt>
                <c:pt idx="437">
                  <c:v>1.3123123123123122</c:v>
                </c:pt>
                <c:pt idx="438">
                  <c:v>1.3153153153153154</c:v>
                </c:pt>
                <c:pt idx="439">
                  <c:v>1.3183183183183182</c:v>
                </c:pt>
                <c:pt idx="440">
                  <c:v>1.3213213213213215</c:v>
                </c:pt>
                <c:pt idx="441">
                  <c:v>1.3243243243243243</c:v>
                </c:pt>
                <c:pt idx="442">
                  <c:v>1.3273273273273274</c:v>
                </c:pt>
                <c:pt idx="443">
                  <c:v>1.3303303303303304</c:v>
                </c:pt>
                <c:pt idx="444">
                  <c:v>1.3333333333333335</c:v>
                </c:pt>
                <c:pt idx="445">
                  <c:v>1.3363363363363363</c:v>
                </c:pt>
                <c:pt idx="446">
                  <c:v>1.3393393393393394</c:v>
                </c:pt>
                <c:pt idx="447">
                  <c:v>1.3423423423423422</c:v>
                </c:pt>
                <c:pt idx="448">
                  <c:v>1.3453453453453454</c:v>
                </c:pt>
                <c:pt idx="449">
                  <c:v>1.3483483483483483</c:v>
                </c:pt>
                <c:pt idx="450">
                  <c:v>1.3513513513513513</c:v>
                </c:pt>
                <c:pt idx="451">
                  <c:v>1.3543543543543544</c:v>
                </c:pt>
                <c:pt idx="452">
                  <c:v>1.3573573573573574</c:v>
                </c:pt>
                <c:pt idx="453">
                  <c:v>1.3603603603603605</c:v>
                </c:pt>
                <c:pt idx="454">
                  <c:v>1.3633633633633635</c:v>
                </c:pt>
                <c:pt idx="455">
                  <c:v>1.3663663663663663</c:v>
                </c:pt>
                <c:pt idx="456">
                  <c:v>1.3693693693693696</c:v>
                </c:pt>
                <c:pt idx="457">
                  <c:v>1.3723723723723722</c:v>
                </c:pt>
                <c:pt idx="458">
                  <c:v>1.3753753753753755</c:v>
                </c:pt>
                <c:pt idx="459">
                  <c:v>1.3783783783783783</c:v>
                </c:pt>
                <c:pt idx="460">
                  <c:v>1.3813813813813813</c:v>
                </c:pt>
                <c:pt idx="461">
                  <c:v>1.3843843843843844</c:v>
                </c:pt>
                <c:pt idx="462">
                  <c:v>1.3873873873873874</c:v>
                </c:pt>
                <c:pt idx="463">
                  <c:v>1.3903903903903905</c:v>
                </c:pt>
                <c:pt idx="464">
                  <c:v>1.3933933933933935</c:v>
                </c:pt>
                <c:pt idx="465">
                  <c:v>1.3963963963963963</c:v>
                </c:pt>
                <c:pt idx="466">
                  <c:v>1.3993993993993996</c:v>
                </c:pt>
                <c:pt idx="467">
                  <c:v>1.4024024024024024</c:v>
                </c:pt>
                <c:pt idx="468">
                  <c:v>1.4054054054054057</c:v>
                </c:pt>
                <c:pt idx="469">
                  <c:v>1.4084084084084085</c:v>
                </c:pt>
                <c:pt idx="470">
                  <c:v>1.4114114114114111</c:v>
                </c:pt>
                <c:pt idx="471">
                  <c:v>1.4144144144144144</c:v>
                </c:pt>
                <c:pt idx="472">
                  <c:v>1.4174174174174172</c:v>
                </c:pt>
                <c:pt idx="473">
                  <c:v>1.4204204204204205</c:v>
                </c:pt>
                <c:pt idx="474">
                  <c:v>1.4234234234234233</c:v>
                </c:pt>
                <c:pt idx="475">
                  <c:v>1.4264264264264264</c:v>
                </c:pt>
                <c:pt idx="476">
                  <c:v>1.4294294294294294</c:v>
                </c:pt>
                <c:pt idx="477">
                  <c:v>1.4324324324324325</c:v>
                </c:pt>
                <c:pt idx="478">
                  <c:v>1.4354354354354355</c:v>
                </c:pt>
                <c:pt idx="479">
                  <c:v>1.4384384384384385</c:v>
                </c:pt>
                <c:pt idx="480">
                  <c:v>1.4414414414414414</c:v>
                </c:pt>
                <c:pt idx="481">
                  <c:v>1.4444444444444446</c:v>
                </c:pt>
                <c:pt idx="482">
                  <c:v>1.4474474474474472</c:v>
                </c:pt>
                <c:pt idx="483">
                  <c:v>1.4504504504504505</c:v>
                </c:pt>
                <c:pt idx="484">
                  <c:v>1.4534534534534533</c:v>
                </c:pt>
                <c:pt idx="485">
                  <c:v>1.4564564564564564</c:v>
                </c:pt>
                <c:pt idx="486">
                  <c:v>1.4594594594594594</c:v>
                </c:pt>
                <c:pt idx="487">
                  <c:v>1.4624624624624625</c:v>
                </c:pt>
                <c:pt idx="488">
                  <c:v>1.4654654654654655</c:v>
                </c:pt>
                <c:pt idx="489">
                  <c:v>1.4684684684684686</c:v>
                </c:pt>
                <c:pt idx="490">
                  <c:v>1.4714714714714714</c:v>
                </c:pt>
                <c:pt idx="491">
                  <c:v>1.4744744744744747</c:v>
                </c:pt>
                <c:pt idx="492">
                  <c:v>1.4774774774774775</c:v>
                </c:pt>
                <c:pt idx="493">
                  <c:v>1.4804804804804808</c:v>
                </c:pt>
                <c:pt idx="494">
                  <c:v>1.4834834834834836</c:v>
                </c:pt>
                <c:pt idx="495">
                  <c:v>1.4864864864864864</c:v>
                </c:pt>
                <c:pt idx="496">
                  <c:v>1.4894894894894894</c:v>
                </c:pt>
                <c:pt idx="497">
                  <c:v>1.4924924924924925</c:v>
                </c:pt>
                <c:pt idx="498">
                  <c:v>1.4954954954954955</c:v>
                </c:pt>
                <c:pt idx="499">
                  <c:v>1.4984984984984986</c:v>
                </c:pt>
                <c:pt idx="500">
                  <c:v>1.5015015015015014</c:v>
                </c:pt>
                <c:pt idx="501">
                  <c:v>1.5045045045045047</c:v>
                </c:pt>
                <c:pt idx="502">
                  <c:v>1.5075075075075075</c:v>
                </c:pt>
                <c:pt idx="503">
                  <c:v>1.5105105105105108</c:v>
                </c:pt>
                <c:pt idx="504">
                  <c:v>1.5135135135135136</c:v>
                </c:pt>
                <c:pt idx="505">
                  <c:v>1.5165165165165166</c:v>
                </c:pt>
                <c:pt idx="506">
                  <c:v>1.5195195195195197</c:v>
                </c:pt>
                <c:pt idx="507">
                  <c:v>1.5225225225225227</c:v>
                </c:pt>
                <c:pt idx="508">
                  <c:v>1.5255255255255256</c:v>
                </c:pt>
                <c:pt idx="509">
                  <c:v>1.5285285285285286</c:v>
                </c:pt>
                <c:pt idx="510">
                  <c:v>1.5315315315315314</c:v>
                </c:pt>
                <c:pt idx="511">
                  <c:v>1.5345345345345347</c:v>
                </c:pt>
                <c:pt idx="512">
                  <c:v>1.5375375375375375</c:v>
                </c:pt>
                <c:pt idx="513">
                  <c:v>1.5405405405405406</c:v>
                </c:pt>
                <c:pt idx="514">
                  <c:v>1.5435435435435436</c:v>
                </c:pt>
                <c:pt idx="515">
                  <c:v>1.5465465465465464</c:v>
                </c:pt>
                <c:pt idx="516">
                  <c:v>1.5495495495495497</c:v>
                </c:pt>
                <c:pt idx="517">
                  <c:v>1.5525525525525525</c:v>
                </c:pt>
                <c:pt idx="518">
                  <c:v>1.5555555555555556</c:v>
                </c:pt>
                <c:pt idx="519">
                  <c:v>1.5585585585585586</c:v>
                </c:pt>
                <c:pt idx="520">
                  <c:v>1.5615615615615615</c:v>
                </c:pt>
                <c:pt idx="521">
                  <c:v>1.5645645645645645</c:v>
                </c:pt>
                <c:pt idx="522">
                  <c:v>1.5675675675675675</c:v>
                </c:pt>
                <c:pt idx="523">
                  <c:v>1.5705705705705704</c:v>
                </c:pt>
                <c:pt idx="524">
                  <c:v>1.5735735735735736</c:v>
                </c:pt>
                <c:pt idx="525">
                  <c:v>1.5765765765765765</c:v>
                </c:pt>
                <c:pt idx="526">
                  <c:v>1.5795795795795797</c:v>
                </c:pt>
                <c:pt idx="527">
                  <c:v>1.5825825825825826</c:v>
                </c:pt>
                <c:pt idx="528">
                  <c:v>1.5855855855855856</c:v>
                </c:pt>
                <c:pt idx="529">
                  <c:v>1.5885885885885886</c:v>
                </c:pt>
                <c:pt idx="530">
                  <c:v>1.5915915915915917</c:v>
                </c:pt>
                <c:pt idx="531">
                  <c:v>1.5945945945945947</c:v>
                </c:pt>
                <c:pt idx="532">
                  <c:v>1.5975975975975978</c:v>
                </c:pt>
                <c:pt idx="533">
                  <c:v>1.6006006006006004</c:v>
                </c:pt>
                <c:pt idx="534">
                  <c:v>1.6036036036036037</c:v>
                </c:pt>
                <c:pt idx="535">
                  <c:v>1.6066066066066065</c:v>
                </c:pt>
                <c:pt idx="536">
                  <c:v>1.6096096096096097</c:v>
                </c:pt>
                <c:pt idx="537">
                  <c:v>1.6126126126126126</c:v>
                </c:pt>
                <c:pt idx="538">
                  <c:v>1.6156156156156156</c:v>
                </c:pt>
                <c:pt idx="539">
                  <c:v>1.6186186186186187</c:v>
                </c:pt>
                <c:pt idx="540">
                  <c:v>1.6216216216216217</c:v>
                </c:pt>
                <c:pt idx="541">
                  <c:v>1.6246246246246248</c:v>
                </c:pt>
                <c:pt idx="542">
                  <c:v>1.6276276276276278</c:v>
                </c:pt>
                <c:pt idx="543">
                  <c:v>1.6306306306306306</c:v>
                </c:pt>
                <c:pt idx="544">
                  <c:v>1.6336336336336339</c:v>
                </c:pt>
                <c:pt idx="545">
                  <c:v>1.6366366366366365</c:v>
                </c:pt>
                <c:pt idx="546">
                  <c:v>1.6396396396396398</c:v>
                </c:pt>
                <c:pt idx="547">
                  <c:v>1.6426426426426426</c:v>
                </c:pt>
                <c:pt idx="548">
                  <c:v>1.6456456456456456</c:v>
                </c:pt>
                <c:pt idx="549">
                  <c:v>1.6486486486486487</c:v>
                </c:pt>
                <c:pt idx="550">
                  <c:v>1.6516516516516517</c:v>
                </c:pt>
                <c:pt idx="551">
                  <c:v>1.6546546546546548</c:v>
                </c:pt>
                <c:pt idx="552">
                  <c:v>1.6576576576576578</c:v>
                </c:pt>
                <c:pt idx="553">
                  <c:v>1.6606606606606606</c:v>
                </c:pt>
                <c:pt idx="554">
                  <c:v>1.6636636636636639</c:v>
                </c:pt>
                <c:pt idx="555">
                  <c:v>1.6666666666666667</c:v>
                </c:pt>
                <c:pt idx="556">
                  <c:v>1.6696696696696698</c:v>
                </c:pt>
                <c:pt idx="557">
                  <c:v>1.6726726726726728</c:v>
                </c:pt>
                <c:pt idx="558">
                  <c:v>1.6756756756756754</c:v>
                </c:pt>
                <c:pt idx="559">
                  <c:v>1.6786786786786787</c:v>
                </c:pt>
                <c:pt idx="560">
                  <c:v>1.6816816816816815</c:v>
                </c:pt>
                <c:pt idx="561">
                  <c:v>1.6846846846846848</c:v>
                </c:pt>
                <c:pt idx="562">
                  <c:v>1.6876876876876876</c:v>
                </c:pt>
                <c:pt idx="563">
                  <c:v>1.6906906906906907</c:v>
                </c:pt>
                <c:pt idx="564">
                  <c:v>1.6936936936936937</c:v>
                </c:pt>
                <c:pt idx="565">
                  <c:v>1.6966966966966968</c:v>
                </c:pt>
                <c:pt idx="566">
                  <c:v>1.6996996996996998</c:v>
                </c:pt>
                <c:pt idx="567">
                  <c:v>1.7027027027027029</c:v>
                </c:pt>
                <c:pt idx="568">
                  <c:v>1.7057057057057057</c:v>
                </c:pt>
                <c:pt idx="569">
                  <c:v>1.7087087087087089</c:v>
                </c:pt>
                <c:pt idx="570">
                  <c:v>1.7117117117117115</c:v>
                </c:pt>
                <c:pt idx="571">
                  <c:v>1.7147147147147148</c:v>
                </c:pt>
                <c:pt idx="572">
                  <c:v>1.7177177177177176</c:v>
                </c:pt>
                <c:pt idx="573">
                  <c:v>1.7207207207207207</c:v>
                </c:pt>
                <c:pt idx="574">
                  <c:v>1.7237237237237237</c:v>
                </c:pt>
                <c:pt idx="575">
                  <c:v>1.7267267267267268</c:v>
                </c:pt>
                <c:pt idx="576">
                  <c:v>1.7297297297297296</c:v>
                </c:pt>
                <c:pt idx="577">
                  <c:v>1.7327327327327329</c:v>
                </c:pt>
                <c:pt idx="578">
                  <c:v>1.7357357357357357</c:v>
                </c:pt>
                <c:pt idx="579">
                  <c:v>1.738738738738739</c:v>
                </c:pt>
                <c:pt idx="580">
                  <c:v>1.7417417417417418</c:v>
                </c:pt>
                <c:pt idx="581">
                  <c:v>1.7447447447447448</c:v>
                </c:pt>
                <c:pt idx="582">
                  <c:v>1.7477477477477479</c:v>
                </c:pt>
                <c:pt idx="583">
                  <c:v>1.7507507507507507</c:v>
                </c:pt>
                <c:pt idx="584">
                  <c:v>1.7537537537537538</c:v>
                </c:pt>
                <c:pt idx="585">
                  <c:v>1.7567567567567568</c:v>
                </c:pt>
                <c:pt idx="586">
                  <c:v>1.7597597597597596</c:v>
                </c:pt>
                <c:pt idx="587">
                  <c:v>1.7627627627627629</c:v>
                </c:pt>
                <c:pt idx="588">
                  <c:v>1.7657657657657657</c:v>
                </c:pt>
                <c:pt idx="589">
                  <c:v>1.768768768768769</c:v>
                </c:pt>
                <c:pt idx="590">
                  <c:v>1.7717717717717718</c:v>
                </c:pt>
                <c:pt idx="591">
                  <c:v>1.7747747747747749</c:v>
                </c:pt>
                <c:pt idx="592">
                  <c:v>1.7777777777777779</c:v>
                </c:pt>
                <c:pt idx="593">
                  <c:v>1.7807807807807809</c:v>
                </c:pt>
                <c:pt idx="594">
                  <c:v>1.783783783783784</c:v>
                </c:pt>
                <c:pt idx="595">
                  <c:v>1.7867867867867868</c:v>
                </c:pt>
                <c:pt idx="596">
                  <c:v>1.7897897897897896</c:v>
                </c:pt>
                <c:pt idx="597">
                  <c:v>1.7927927927927929</c:v>
                </c:pt>
                <c:pt idx="598">
                  <c:v>1.7957957957957957</c:v>
                </c:pt>
                <c:pt idx="599">
                  <c:v>1.7987987987987988</c:v>
                </c:pt>
                <c:pt idx="600">
                  <c:v>1.8018018018018018</c:v>
                </c:pt>
                <c:pt idx="601">
                  <c:v>1.8048048048048047</c:v>
                </c:pt>
                <c:pt idx="602">
                  <c:v>1.8078078078078079</c:v>
                </c:pt>
                <c:pt idx="603">
                  <c:v>1.8108108108108107</c:v>
                </c:pt>
                <c:pt idx="604">
                  <c:v>1.813813813813814</c:v>
                </c:pt>
                <c:pt idx="605">
                  <c:v>1.8168168168168168</c:v>
                </c:pt>
                <c:pt idx="606">
                  <c:v>1.8198198198198199</c:v>
                </c:pt>
                <c:pt idx="607">
                  <c:v>1.8228228228228229</c:v>
                </c:pt>
                <c:pt idx="608">
                  <c:v>1.8258258258258258</c:v>
                </c:pt>
                <c:pt idx="609">
                  <c:v>1.8288288288288288</c:v>
                </c:pt>
                <c:pt idx="610">
                  <c:v>1.8318318318318318</c:v>
                </c:pt>
                <c:pt idx="611">
                  <c:v>1.8348348348348347</c:v>
                </c:pt>
                <c:pt idx="612">
                  <c:v>1.8378378378378379</c:v>
                </c:pt>
                <c:pt idx="613">
                  <c:v>1.8408408408408408</c:v>
                </c:pt>
                <c:pt idx="614">
                  <c:v>1.843843843843844</c:v>
                </c:pt>
                <c:pt idx="615">
                  <c:v>1.8468468468468469</c:v>
                </c:pt>
                <c:pt idx="616">
                  <c:v>1.8498498498498499</c:v>
                </c:pt>
                <c:pt idx="617">
                  <c:v>1.8528528528528529</c:v>
                </c:pt>
                <c:pt idx="618">
                  <c:v>1.855855855855856</c:v>
                </c:pt>
                <c:pt idx="619">
                  <c:v>1.858858858858859</c:v>
                </c:pt>
                <c:pt idx="620">
                  <c:v>1.8618618618618619</c:v>
                </c:pt>
                <c:pt idx="621">
                  <c:v>1.8648648648648647</c:v>
                </c:pt>
                <c:pt idx="622">
                  <c:v>1.867867867867868</c:v>
                </c:pt>
                <c:pt idx="623">
                  <c:v>1.8708708708708708</c:v>
                </c:pt>
                <c:pt idx="624">
                  <c:v>1.8738738738738741</c:v>
                </c:pt>
                <c:pt idx="625">
                  <c:v>1.8768768768768769</c:v>
                </c:pt>
                <c:pt idx="626">
                  <c:v>1.8798798798798799</c:v>
                </c:pt>
                <c:pt idx="627">
                  <c:v>1.882882882882883</c:v>
                </c:pt>
                <c:pt idx="628">
                  <c:v>1.885885885885886</c:v>
                </c:pt>
                <c:pt idx="629">
                  <c:v>1.8888888888888891</c:v>
                </c:pt>
                <c:pt idx="630">
                  <c:v>1.8918918918918921</c:v>
                </c:pt>
                <c:pt idx="631">
                  <c:v>1.8948948948948949</c:v>
                </c:pt>
                <c:pt idx="632">
                  <c:v>1.8978978978978982</c:v>
                </c:pt>
                <c:pt idx="633">
                  <c:v>1.9009009009009008</c:v>
                </c:pt>
                <c:pt idx="634">
                  <c:v>1.9039039039039038</c:v>
                </c:pt>
                <c:pt idx="635">
                  <c:v>1.9069069069069069</c:v>
                </c:pt>
                <c:pt idx="636">
                  <c:v>1.9099099099099099</c:v>
                </c:pt>
                <c:pt idx="637">
                  <c:v>1.912912912912913</c:v>
                </c:pt>
                <c:pt idx="638">
                  <c:v>1.915915915915916</c:v>
                </c:pt>
                <c:pt idx="639">
                  <c:v>1.9189189189189189</c:v>
                </c:pt>
                <c:pt idx="640">
                  <c:v>1.9219219219219219</c:v>
                </c:pt>
                <c:pt idx="641">
                  <c:v>1.924924924924925</c:v>
                </c:pt>
                <c:pt idx="642">
                  <c:v>1.927927927927928</c:v>
                </c:pt>
                <c:pt idx="643">
                  <c:v>1.930930930930931</c:v>
                </c:pt>
                <c:pt idx="644">
                  <c:v>1.9339339339339339</c:v>
                </c:pt>
                <c:pt idx="645">
                  <c:v>1.9369369369369369</c:v>
                </c:pt>
                <c:pt idx="646">
                  <c:v>1.9399399399399397</c:v>
                </c:pt>
                <c:pt idx="647">
                  <c:v>1.942942942942943</c:v>
                </c:pt>
                <c:pt idx="648">
                  <c:v>1.9459459459459458</c:v>
                </c:pt>
                <c:pt idx="649">
                  <c:v>1.9489489489489489</c:v>
                </c:pt>
                <c:pt idx="650">
                  <c:v>1.9519519519519519</c:v>
                </c:pt>
                <c:pt idx="651">
                  <c:v>1.954954954954955</c:v>
                </c:pt>
                <c:pt idx="652">
                  <c:v>1.957957957957958</c:v>
                </c:pt>
                <c:pt idx="653">
                  <c:v>1.9609609609609608</c:v>
                </c:pt>
                <c:pt idx="654">
                  <c:v>1.9639639639639637</c:v>
                </c:pt>
                <c:pt idx="655">
                  <c:v>1.9669669669669672</c:v>
                </c:pt>
                <c:pt idx="656">
                  <c:v>1.96996996996997</c:v>
                </c:pt>
                <c:pt idx="657">
                  <c:v>1.972972972972973</c:v>
                </c:pt>
                <c:pt idx="658">
                  <c:v>1.9759759759759759</c:v>
                </c:pt>
                <c:pt idx="659">
                  <c:v>1.9789789789789791</c:v>
                </c:pt>
                <c:pt idx="660">
                  <c:v>1.9819819819819822</c:v>
                </c:pt>
                <c:pt idx="661">
                  <c:v>1.984984984984985</c:v>
                </c:pt>
                <c:pt idx="662">
                  <c:v>1.987987987987988</c:v>
                </c:pt>
                <c:pt idx="663">
                  <c:v>1.9909909909909913</c:v>
                </c:pt>
                <c:pt idx="664">
                  <c:v>1.9939939939939937</c:v>
                </c:pt>
                <c:pt idx="665">
                  <c:v>1.9969969969969972</c:v>
                </c:pt>
                <c:pt idx="666">
                  <c:v>2</c:v>
                </c:pt>
                <c:pt idx="667">
                  <c:v>2.0030030030030028</c:v>
                </c:pt>
                <c:pt idx="668">
                  <c:v>2.0060060060060056</c:v>
                </c:pt>
                <c:pt idx="669">
                  <c:v>2.0090090090090094</c:v>
                </c:pt>
                <c:pt idx="670">
                  <c:v>2.0120120120120122</c:v>
                </c:pt>
                <c:pt idx="671">
                  <c:v>2.015015015015015</c:v>
                </c:pt>
                <c:pt idx="672">
                  <c:v>2.0180180180180178</c:v>
                </c:pt>
                <c:pt idx="673">
                  <c:v>2.0210210210210211</c:v>
                </c:pt>
                <c:pt idx="674">
                  <c:v>2.0240240240240244</c:v>
                </c:pt>
                <c:pt idx="675">
                  <c:v>2.0270270270270272</c:v>
                </c:pt>
                <c:pt idx="676">
                  <c:v>2.03003003003003</c:v>
                </c:pt>
                <c:pt idx="677">
                  <c:v>2.0330330330330328</c:v>
                </c:pt>
                <c:pt idx="678">
                  <c:v>2.0360360360360361</c:v>
                </c:pt>
                <c:pt idx="679">
                  <c:v>2.0390390390390389</c:v>
                </c:pt>
                <c:pt idx="680">
                  <c:v>2.0420420420420422</c:v>
                </c:pt>
                <c:pt idx="681">
                  <c:v>2.045045045045045</c:v>
                </c:pt>
                <c:pt idx="682">
                  <c:v>2.0480480480480483</c:v>
                </c:pt>
                <c:pt idx="683">
                  <c:v>2.0510510510510507</c:v>
                </c:pt>
                <c:pt idx="684">
                  <c:v>2.0540540540540544</c:v>
                </c:pt>
                <c:pt idx="685">
                  <c:v>2.0570570570570572</c:v>
                </c:pt>
                <c:pt idx="686">
                  <c:v>2.06006006006006</c:v>
                </c:pt>
                <c:pt idx="687">
                  <c:v>2.0630630630630629</c:v>
                </c:pt>
                <c:pt idx="688">
                  <c:v>2.0660660660660661</c:v>
                </c:pt>
                <c:pt idx="689">
                  <c:v>2.0690690690690694</c:v>
                </c:pt>
                <c:pt idx="690">
                  <c:v>2.0720720720720718</c:v>
                </c:pt>
                <c:pt idx="691">
                  <c:v>2.075075075075075</c:v>
                </c:pt>
                <c:pt idx="692">
                  <c:v>2.0780780780780779</c:v>
                </c:pt>
                <c:pt idx="693">
                  <c:v>2.0810810810810811</c:v>
                </c:pt>
                <c:pt idx="694">
                  <c:v>2.084084084084084</c:v>
                </c:pt>
                <c:pt idx="695">
                  <c:v>2.0870870870870872</c:v>
                </c:pt>
                <c:pt idx="696">
                  <c:v>2.0900900900900901</c:v>
                </c:pt>
                <c:pt idx="697">
                  <c:v>2.0930930930930933</c:v>
                </c:pt>
                <c:pt idx="698">
                  <c:v>2.0960960960960957</c:v>
                </c:pt>
                <c:pt idx="699">
                  <c:v>2.0990990990990994</c:v>
                </c:pt>
                <c:pt idx="700">
                  <c:v>2.1021021021021022</c:v>
                </c:pt>
                <c:pt idx="701">
                  <c:v>2.1051051051051055</c:v>
                </c:pt>
                <c:pt idx="702">
                  <c:v>2.1081081081081079</c:v>
                </c:pt>
                <c:pt idx="703">
                  <c:v>2.1111111111111107</c:v>
                </c:pt>
                <c:pt idx="704">
                  <c:v>2.1141141141141144</c:v>
                </c:pt>
                <c:pt idx="705">
                  <c:v>2.1171171171171173</c:v>
                </c:pt>
                <c:pt idx="706">
                  <c:v>2.1201201201201201</c:v>
                </c:pt>
                <c:pt idx="707">
                  <c:v>2.1231231231231229</c:v>
                </c:pt>
                <c:pt idx="708">
                  <c:v>2.1261261261261262</c:v>
                </c:pt>
                <c:pt idx="709">
                  <c:v>2.1291291291291294</c:v>
                </c:pt>
                <c:pt idx="710">
                  <c:v>2.1321321321321323</c:v>
                </c:pt>
                <c:pt idx="711">
                  <c:v>2.1351351351351351</c:v>
                </c:pt>
                <c:pt idx="712">
                  <c:v>2.1381381381381384</c:v>
                </c:pt>
                <c:pt idx="713">
                  <c:v>2.1411411411411412</c:v>
                </c:pt>
                <c:pt idx="714">
                  <c:v>2.144144144144144</c:v>
                </c:pt>
                <c:pt idx="715">
                  <c:v>2.1471471471471473</c:v>
                </c:pt>
                <c:pt idx="716">
                  <c:v>2.1501501501501501</c:v>
                </c:pt>
                <c:pt idx="717">
                  <c:v>2.1531531531531534</c:v>
                </c:pt>
                <c:pt idx="718">
                  <c:v>2.1561561561561557</c:v>
                </c:pt>
                <c:pt idx="719">
                  <c:v>2.1591591591591595</c:v>
                </c:pt>
                <c:pt idx="720">
                  <c:v>2.1621621621621623</c:v>
                </c:pt>
                <c:pt idx="721">
                  <c:v>2.1651651651651656</c:v>
                </c:pt>
                <c:pt idx="722">
                  <c:v>2.1681681681681679</c:v>
                </c:pt>
                <c:pt idx="723">
                  <c:v>2.1711711711711712</c:v>
                </c:pt>
                <c:pt idx="724">
                  <c:v>2.1741741741741745</c:v>
                </c:pt>
                <c:pt idx="725">
                  <c:v>2.1771771771771777</c:v>
                </c:pt>
                <c:pt idx="726">
                  <c:v>2.1801801801801801</c:v>
                </c:pt>
                <c:pt idx="727">
                  <c:v>2.1831831831831829</c:v>
                </c:pt>
                <c:pt idx="728">
                  <c:v>2.1861861861861862</c:v>
                </c:pt>
                <c:pt idx="729">
                  <c:v>2.189189189189189</c:v>
                </c:pt>
                <c:pt idx="730">
                  <c:v>2.1921921921921923</c:v>
                </c:pt>
                <c:pt idx="731">
                  <c:v>2.1951951951951951</c:v>
                </c:pt>
                <c:pt idx="732">
                  <c:v>2.1981981981981984</c:v>
                </c:pt>
                <c:pt idx="733">
                  <c:v>2.2012012012012008</c:v>
                </c:pt>
                <c:pt idx="734">
                  <c:v>2.2042042042042045</c:v>
                </c:pt>
                <c:pt idx="735">
                  <c:v>2.2072072072072073</c:v>
                </c:pt>
                <c:pt idx="736">
                  <c:v>2.2102102102102106</c:v>
                </c:pt>
                <c:pt idx="737">
                  <c:v>2.213213213213213</c:v>
                </c:pt>
                <c:pt idx="738">
                  <c:v>2.2162162162162162</c:v>
                </c:pt>
                <c:pt idx="739">
                  <c:v>2.2192192192192195</c:v>
                </c:pt>
                <c:pt idx="740">
                  <c:v>2.2222222222222223</c:v>
                </c:pt>
                <c:pt idx="741">
                  <c:v>2.2252252252252251</c:v>
                </c:pt>
                <c:pt idx="742">
                  <c:v>2.228228228228228</c:v>
                </c:pt>
                <c:pt idx="743">
                  <c:v>2.2312312312312312</c:v>
                </c:pt>
                <c:pt idx="744">
                  <c:v>2.2342342342342345</c:v>
                </c:pt>
                <c:pt idx="745">
                  <c:v>2.2372372372372373</c:v>
                </c:pt>
                <c:pt idx="746">
                  <c:v>2.2402402402402402</c:v>
                </c:pt>
                <c:pt idx="747">
                  <c:v>2.2432432432432434</c:v>
                </c:pt>
                <c:pt idx="748">
                  <c:v>2.2462462462462462</c:v>
                </c:pt>
                <c:pt idx="749">
                  <c:v>2.2492492492492495</c:v>
                </c:pt>
                <c:pt idx="750">
                  <c:v>2.2522522522522523</c:v>
                </c:pt>
                <c:pt idx="751">
                  <c:v>2.2552552552552556</c:v>
                </c:pt>
                <c:pt idx="752">
                  <c:v>2.2582582582582584</c:v>
                </c:pt>
                <c:pt idx="753">
                  <c:v>2.2612612612612608</c:v>
                </c:pt>
                <c:pt idx="754">
                  <c:v>2.2642642642642645</c:v>
                </c:pt>
                <c:pt idx="755">
                  <c:v>2.2672672672672673</c:v>
                </c:pt>
                <c:pt idx="756">
                  <c:v>2.2702702702702706</c:v>
                </c:pt>
                <c:pt idx="757">
                  <c:v>2.273273273273273</c:v>
                </c:pt>
                <c:pt idx="758">
                  <c:v>2.2762762762762763</c:v>
                </c:pt>
                <c:pt idx="759">
                  <c:v>2.2792792792792795</c:v>
                </c:pt>
                <c:pt idx="760">
                  <c:v>2.2822822822822828</c:v>
                </c:pt>
                <c:pt idx="761">
                  <c:v>2.2852852852852852</c:v>
                </c:pt>
                <c:pt idx="762">
                  <c:v>2.2882882882882885</c:v>
                </c:pt>
                <c:pt idx="763">
                  <c:v>2.2912912912912913</c:v>
                </c:pt>
                <c:pt idx="764">
                  <c:v>2.294294294294295</c:v>
                </c:pt>
                <c:pt idx="765">
                  <c:v>2.2972972972972974</c:v>
                </c:pt>
                <c:pt idx="766">
                  <c:v>2.3003003003003002</c:v>
                </c:pt>
                <c:pt idx="767">
                  <c:v>2.3033033033033035</c:v>
                </c:pt>
                <c:pt idx="768">
                  <c:v>2.3063063063063063</c:v>
                </c:pt>
                <c:pt idx="769">
                  <c:v>2.3093093093093096</c:v>
                </c:pt>
                <c:pt idx="770">
                  <c:v>2.3123123123123124</c:v>
                </c:pt>
                <c:pt idx="771">
                  <c:v>2.3153153153153156</c:v>
                </c:pt>
                <c:pt idx="772">
                  <c:v>2.318318318318318</c:v>
                </c:pt>
                <c:pt idx="773">
                  <c:v>2.3213213213213213</c:v>
                </c:pt>
                <c:pt idx="774">
                  <c:v>2.3243243243243246</c:v>
                </c:pt>
                <c:pt idx="775">
                  <c:v>2.3273273273273278</c:v>
                </c:pt>
                <c:pt idx="776">
                  <c:v>2.3303303303303302</c:v>
                </c:pt>
                <c:pt idx="777">
                  <c:v>2.333333333333333</c:v>
                </c:pt>
                <c:pt idx="778">
                  <c:v>2.3363363363363363</c:v>
                </c:pt>
                <c:pt idx="779">
                  <c:v>2.3393393393393396</c:v>
                </c:pt>
                <c:pt idx="780">
                  <c:v>2.3423423423423424</c:v>
                </c:pt>
                <c:pt idx="781">
                  <c:v>2.3453453453453452</c:v>
                </c:pt>
                <c:pt idx="782">
                  <c:v>2.3483483483483485</c:v>
                </c:pt>
                <c:pt idx="783">
                  <c:v>2.3513513513513513</c:v>
                </c:pt>
                <c:pt idx="784">
                  <c:v>2.3543543543543546</c:v>
                </c:pt>
                <c:pt idx="785">
                  <c:v>2.3573573573573574</c:v>
                </c:pt>
                <c:pt idx="786">
                  <c:v>2.3603603603603607</c:v>
                </c:pt>
                <c:pt idx="787">
                  <c:v>2.3633633633633635</c:v>
                </c:pt>
                <c:pt idx="788">
                  <c:v>2.3663663663663663</c:v>
                </c:pt>
                <c:pt idx="789">
                  <c:v>2.3693693693693691</c:v>
                </c:pt>
                <c:pt idx="790">
                  <c:v>2.3723723723723724</c:v>
                </c:pt>
                <c:pt idx="791">
                  <c:v>2.3753753753753757</c:v>
                </c:pt>
                <c:pt idx="792">
                  <c:v>2.3783783783783781</c:v>
                </c:pt>
                <c:pt idx="793">
                  <c:v>2.3813813813813813</c:v>
                </c:pt>
                <c:pt idx="794">
                  <c:v>2.3843843843843842</c:v>
                </c:pt>
                <c:pt idx="795">
                  <c:v>2.3873873873873879</c:v>
                </c:pt>
                <c:pt idx="796">
                  <c:v>2.3903903903903903</c:v>
                </c:pt>
                <c:pt idx="797">
                  <c:v>2.3933933933933935</c:v>
                </c:pt>
                <c:pt idx="798">
                  <c:v>2.3963963963963963</c:v>
                </c:pt>
                <c:pt idx="799">
                  <c:v>2.3993993993993996</c:v>
                </c:pt>
                <c:pt idx="800">
                  <c:v>2.4024024024024024</c:v>
                </c:pt>
                <c:pt idx="801">
                  <c:v>2.4054054054054057</c:v>
                </c:pt>
                <c:pt idx="802">
                  <c:v>2.4084084084084085</c:v>
                </c:pt>
                <c:pt idx="803">
                  <c:v>2.4114114114114114</c:v>
                </c:pt>
                <c:pt idx="804">
                  <c:v>2.4144144144144142</c:v>
                </c:pt>
                <c:pt idx="805">
                  <c:v>2.4174174174174174</c:v>
                </c:pt>
                <c:pt idx="806">
                  <c:v>2.4204204204204207</c:v>
                </c:pt>
                <c:pt idx="807">
                  <c:v>2.4234234234234235</c:v>
                </c:pt>
                <c:pt idx="808">
                  <c:v>2.4264264264264264</c:v>
                </c:pt>
                <c:pt idx="809">
                  <c:v>2.4294294294294292</c:v>
                </c:pt>
                <c:pt idx="810">
                  <c:v>2.4324324324324329</c:v>
                </c:pt>
                <c:pt idx="811">
                  <c:v>2.4354354354354353</c:v>
                </c:pt>
                <c:pt idx="812">
                  <c:v>2.4384384384384385</c:v>
                </c:pt>
                <c:pt idx="813">
                  <c:v>2.4414414414414414</c:v>
                </c:pt>
                <c:pt idx="814">
                  <c:v>2.4444444444444442</c:v>
                </c:pt>
                <c:pt idx="815">
                  <c:v>2.4474474474474475</c:v>
                </c:pt>
                <c:pt idx="816">
                  <c:v>2.4504504504504503</c:v>
                </c:pt>
                <c:pt idx="817">
                  <c:v>2.4534534534534536</c:v>
                </c:pt>
                <c:pt idx="818">
                  <c:v>2.4564564564564564</c:v>
                </c:pt>
                <c:pt idx="819">
                  <c:v>2.4594594594594592</c:v>
                </c:pt>
                <c:pt idx="820">
                  <c:v>2.4624624624624625</c:v>
                </c:pt>
                <c:pt idx="821">
                  <c:v>2.4654654654654657</c:v>
                </c:pt>
                <c:pt idx="822">
                  <c:v>2.4684684684684686</c:v>
                </c:pt>
                <c:pt idx="823">
                  <c:v>2.4714714714714714</c:v>
                </c:pt>
                <c:pt idx="824">
                  <c:v>2.4744744744744742</c:v>
                </c:pt>
                <c:pt idx="825">
                  <c:v>2.4774774774774779</c:v>
                </c:pt>
                <c:pt idx="826">
                  <c:v>2.4804804804804808</c:v>
                </c:pt>
                <c:pt idx="827">
                  <c:v>2.4834834834834831</c:v>
                </c:pt>
                <c:pt idx="828">
                  <c:v>2.4864864864864864</c:v>
                </c:pt>
                <c:pt idx="829">
                  <c:v>2.4894894894894892</c:v>
                </c:pt>
                <c:pt idx="830">
                  <c:v>2.4924924924924929</c:v>
                </c:pt>
                <c:pt idx="831">
                  <c:v>2.4954954954954953</c:v>
                </c:pt>
                <c:pt idx="832">
                  <c:v>2.4984984984984986</c:v>
                </c:pt>
                <c:pt idx="833">
                  <c:v>2.5015015015015014</c:v>
                </c:pt>
                <c:pt idx="834">
                  <c:v>2.5045045045045047</c:v>
                </c:pt>
                <c:pt idx="835">
                  <c:v>2.5075075075075075</c:v>
                </c:pt>
                <c:pt idx="836">
                  <c:v>2.5105105105105108</c:v>
                </c:pt>
                <c:pt idx="837">
                  <c:v>2.5135135135135136</c:v>
                </c:pt>
                <c:pt idx="838">
                  <c:v>2.5165165165165169</c:v>
                </c:pt>
                <c:pt idx="839">
                  <c:v>2.5195195195195192</c:v>
                </c:pt>
                <c:pt idx="840">
                  <c:v>2.5225225225225225</c:v>
                </c:pt>
                <c:pt idx="841">
                  <c:v>2.5255255255255258</c:v>
                </c:pt>
                <c:pt idx="842">
                  <c:v>2.5285285285285286</c:v>
                </c:pt>
                <c:pt idx="843">
                  <c:v>2.5315315315315314</c:v>
                </c:pt>
                <c:pt idx="844">
                  <c:v>2.5345345345345343</c:v>
                </c:pt>
                <c:pt idx="845">
                  <c:v>2.537537537537538</c:v>
                </c:pt>
                <c:pt idx="846">
                  <c:v>2.5405405405405408</c:v>
                </c:pt>
                <c:pt idx="847">
                  <c:v>2.5435435435435436</c:v>
                </c:pt>
                <c:pt idx="848">
                  <c:v>2.5465465465465464</c:v>
                </c:pt>
                <c:pt idx="849">
                  <c:v>2.5495495495495497</c:v>
                </c:pt>
                <c:pt idx="850">
                  <c:v>2.552552552552553</c:v>
                </c:pt>
                <c:pt idx="851">
                  <c:v>2.5555555555555558</c:v>
                </c:pt>
                <c:pt idx="852">
                  <c:v>2.5585585585585586</c:v>
                </c:pt>
                <c:pt idx="853">
                  <c:v>2.5615615615615615</c:v>
                </c:pt>
                <c:pt idx="854">
                  <c:v>2.5645645645645643</c:v>
                </c:pt>
                <c:pt idx="855">
                  <c:v>2.5675675675675675</c:v>
                </c:pt>
                <c:pt idx="856">
                  <c:v>2.5705705705705708</c:v>
                </c:pt>
                <c:pt idx="857">
                  <c:v>2.5735735735735736</c:v>
                </c:pt>
                <c:pt idx="858">
                  <c:v>2.5765765765765765</c:v>
                </c:pt>
                <c:pt idx="859">
                  <c:v>2.5795795795795793</c:v>
                </c:pt>
                <c:pt idx="860">
                  <c:v>2.582582582582583</c:v>
                </c:pt>
                <c:pt idx="861">
                  <c:v>2.5855855855855858</c:v>
                </c:pt>
                <c:pt idx="862">
                  <c:v>2.5885885885885886</c:v>
                </c:pt>
                <c:pt idx="863">
                  <c:v>2.5915915915915915</c:v>
                </c:pt>
                <c:pt idx="864">
                  <c:v>2.5945945945945943</c:v>
                </c:pt>
                <c:pt idx="865">
                  <c:v>2.597597597597598</c:v>
                </c:pt>
                <c:pt idx="866">
                  <c:v>2.6006006006006004</c:v>
                </c:pt>
                <c:pt idx="867">
                  <c:v>2.6036036036036037</c:v>
                </c:pt>
                <c:pt idx="868">
                  <c:v>2.6066066066066065</c:v>
                </c:pt>
                <c:pt idx="869">
                  <c:v>2.6096096096096097</c:v>
                </c:pt>
                <c:pt idx="870">
                  <c:v>2.6126126126126126</c:v>
                </c:pt>
                <c:pt idx="871">
                  <c:v>2.6156156156156158</c:v>
                </c:pt>
                <c:pt idx="872">
                  <c:v>2.6186186186186187</c:v>
                </c:pt>
                <c:pt idx="873">
                  <c:v>2.6216216216216219</c:v>
                </c:pt>
                <c:pt idx="874">
                  <c:v>2.6246246246246243</c:v>
                </c:pt>
                <c:pt idx="875">
                  <c:v>2.627627627627628</c:v>
                </c:pt>
                <c:pt idx="876">
                  <c:v>2.6306306306306309</c:v>
                </c:pt>
                <c:pt idx="877">
                  <c:v>2.6336336336336337</c:v>
                </c:pt>
                <c:pt idx="878">
                  <c:v>2.6366366366366365</c:v>
                </c:pt>
                <c:pt idx="879">
                  <c:v>2.6396396396396393</c:v>
                </c:pt>
                <c:pt idx="880">
                  <c:v>2.642642642642643</c:v>
                </c:pt>
                <c:pt idx="881">
                  <c:v>2.6456456456456459</c:v>
                </c:pt>
                <c:pt idx="882">
                  <c:v>2.6486486486486487</c:v>
                </c:pt>
                <c:pt idx="883">
                  <c:v>2.6516516516516515</c:v>
                </c:pt>
                <c:pt idx="884">
                  <c:v>2.6546546546546548</c:v>
                </c:pt>
                <c:pt idx="885">
                  <c:v>2.657657657657658</c:v>
                </c:pt>
                <c:pt idx="886">
                  <c:v>2.6606606606606609</c:v>
                </c:pt>
                <c:pt idx="887">
                  <c:v>2.6636636636636637</c:v>
                </c:pt>
                <c:pt idx="888">
                  <c:v>2.666666666666667</c:v>
                </c:pt>
                <c:pt idx="889">
                  <c:v>2.6696696696696698</c:v>
                </c:pt>
                <c:pt idx="890">
                  <c:v>2.6726726726726726</c:v>
                </c:pt>
                <c:pt idx="891">
                  <c:v>2.6756756756756759</c:v>
                </c:pt>
                <c:pt idx="892">
                  <c:v>2.6786786786786787</c:v>
                </c:pt>
                <c:pt idx="893">
                  <c:v>2.681681681681682</c:v>
                </c:pt>
                <c:pt idx="894">
                  <c:v>2.6846846846846844</c:v>
                </c:pt>
                <c:pt idx="895">
                  <c:v>2.6876876876876881</c:v>
                </c:pt>
                <c:pt idx="896">
                  <c:v>2.6906906906906909</c:v>
                </c:pt>
                <c:pt idx="897">
                  <c:v>2.6936936936936937</c:v>
                </c:pt>
                <c:pt idx="898">
                  <c:v>2.6966966966966965</c:v>
                </c:pt>
                <c:pt idx="899">
                  <c:v>2.6996996996996998</c:v>
                </c:pt>
                <c:pt idx="900">
                  <c:v>2.7027027027027026</c:v>
                </c:pt>
                <c:pt idx="901">
                  <c:v>2.7057057057057059</c:v>
                </c:pt>
                <c:pt idx="902">
                  <c:v>2.7087087087087087</c:v>
                </c:pt>
                <c:pt idx="903">
                  <c:v>2.7117117117117115</c:v>
                </c:pt>
                <c:pt idx="904">
                  <c:v>2.7147147147147148</c:v>
                </c:pt>
                <c:pt idx="905">
                  <c:v>2.7177177177177176</c:v>
                </c:pt>
                <c:pt idx="906">
                  <c:v>2.7207207207207209</c:v>
                </c:pt>
                <c:pt idx="907">
                  <c:v>2.7237237237237237</c:v>
                </c:pt>
                <c:pt idx="908">
                  <c:v>2.726726726726727</c:v>
                </c:pt>
                <c:pt idx="909">
                  <c:v>2.7297297297297294</c:v>
                </c:pt>
                <c:pt idx="910">
                  <c:v>2.7327327327327327</c:v>
                </c:pt>
                <c:pt idx="911">
                  <c:v>2.7357357357357359</c:v>
                </c:pt>
                <c:pt idx="912">
                  <c:v>2.7387387387387392</c:v>
                </c:pt>
                <c:pt idx="913">
                  <c:v>2.7417417417417416</c:v>
                </c:pt>
                <c:pt idx="914">
                  <c:v>2.7447447447447444</c:v>
                </c:pt>
                <c:pt idx="915">
                  <c:v>2.7477477477477477</c:v>
                </c:pt>
                <c:pt idx="916">
                  <c:v>2.7507507507507509</c:v>
                </c:pt>
                <c:pt idx="917">
                  <c:v>2.7537537537537538</c:v>
                </c:pt>
                <c:pt idx="918">
                  <c:v>2.7567567567567566</c:v>
                </c:pt>
                <c:pt idx="919">
                  <c:v>2.7597597597597598</c:v>
                </c:pt>
                <c:pt idx="920">
                  <c:v>2.7627627627627627</c:v>
                </c:pt>
                <c:pt idx="921">
                  <c:v>2.7657657657657659</c:v>
                </c:pt>
                <c:pt idx="922">
                  <c:v>2.7687687687687688</c:v>
                </c:pt>
                <c:pt idx="923">
                  <c:v>2.771771771771772</c:v>
                </c:pt>
                <c:pt idx="924">
                  <c:v>2.7747747747747749</c:v>
                </c:pt>
                <c:pt idx="925">
                  <c:v>2.7777777777777777</c:v>
                </c:pt>
                <c:pt idx="926">
                  <c:v>2.7807807807807809</c:v>
                </c:pt>
                <c:pt idx="927">
                  <c:v>2.7837837837837838</c:v>
                </c:pt>
                <c:pt idx="928">
                  <c:v>2.786786786786787</c:v>
                </c:pt>
                <c:pt idx="929">
                  <c:v>2.7897897897897894</c:v>
                </c:pt>
                <c:pt idx="930">
                  <c:v>2.7927927927927927</c:v>
                </c:pt>
                <c:pt idx="931">
                  <c:v>2.795795795795796</c:v>
                </c:pt>
                <c:pt idx="932">
                  <c:v>2.7987987987987992</c:v>
                </c:pt>
                <c:pt idx="933">
                  <c:v>2.8018018018018016</c:v>
                </c:pt>
                <c:pt idx="934">
                  <c:v>2.8048048048048049</c:v>
                </c:pt>
                <c:pt idx="935">
                  <c:v>2.8078078078078077</c:v>
                </c:pt>
                <c:pt idx="936">
                  <c:v>2.8108108108108114</c:v>
                </c:pt>
                <c:pt idx="937">
                  <c:v>2.8138138138138138</c:v>
                </c:pt>
                <c:pt idx="938">
                  <c:v>2.8168168168168171</c:v>
                </c:pt>
                <c:pt idx="939">
                  <c:v>2.8198198198198199</c:v>
                </c:pt>
                <c:pt idx="940">
                  <c:v>2.8228228228228223</c:v>
                </c:pt>
                <c:pt idx="941">
                  <c:v>2.825825825825826</c:v>
                </c:pt>
                <c:pt idx="942">
                  <c:v>2.8288288288288288</c:v>
                </c:pt>
                <c:pt idx="943">
                  <c:v>2.8318318318318321</c:v>
                </c:pt>
                <c:pt idx="944">
                  <c:v>2.8348348348348344</c:v>
                </c:pt>
                <c:pt idx="945">
                  <c:v>2.8378378378378377</c:v>
                </c:pt>
                <c:pt idx="946">
                  <c:v>2.840840840840841</c:v>
                </c:pt>
                <c:pt idx="947">
                  <c:v>2.8438438438438443</c:v>
                </c:pt>
                <c:pt idx="948">
                  <c:v>2.8468468468468466</c:v>
                </c:pt>
                <c:pt idx="949">
                  <c:v>2.8498498498498499</c:v>
                </c:pt>
                <c:pt idx="950">
                  <c:v>2.8528528528528527</c:v>
                </c:pt>
                <c:pt idx="951">
                  <c:v>2.8558558558558564</c:v>
                </c:pt>
                <c:pt idx="952">
                  <c:v>2.8588588588588588</c:v>
                </c:pt>
                <c:pt idx="953">
                  <c:v>2.8618618618618616</c:v>
                </c:pt>
                <c:pt idx="954">
                  <c:v>2.8648648648648649</c:v>
                </c:pt>
                <c:pt idx="955">
                  <c:v>2.8678678678678677</c:v>
                </c:pt>
                <c:pt idx="956">
                  <c:v>2.870870870870871</c:v>
                </c:pt>
                <c:pt idx="957">
                  <c:v>2.8738738738738738</c:v>
                </c:pt>
                <c:pt idx="958">
                  <c:v>2.8768768768768771</c:v>
                </c:pt>
                <c:pt idx="959">
                  <c:v>2.8798798798798799</c:v>
                </c:pt>
                <c:pt idx="960">
                  <c:v>2.8828828828828827</c:v>
                </c:pt>
                <c:pt idx="961">
                  <c:v>2.885885885885886</c:v>
                </c:pt>
                <c:pt idx="962">
                  <c:v>2.8888888888888893</c:v>
                </c:pt>
                <c:pt idx="963">
                  <c:v>2.8918918918918921</c:v>
                </c:pt>
                <c:pt idx="964">
                  <c:v>2.8948948948948945</c:v>
                </c:pt>
                <c:pt idx="965">
                  <c:v>2.8978978978978978</c:v>
                </c:pt>
                <c:pt idx="966">
                  <c:v>2.900900900900901</c:v>
                </c:pt>
                <c:pt idx="967">
                  <c:v>2.9039039039039043</c:v>
                </c:pt>
                <c:pt idx="968">
                  <c:v>2.9069069069069067</c:v>
                </c:pt>
                <c:pt idx="969">
                  <c:v>2.9099099099099099</c:v>
                </c:pt>
                <c:pt idx="970">
                  <c:v>2.9129129129129128</c:v>
                </c:pt>
                <c:pt idx="971">
                  <c:v>2.9159159159159165</c:v>
                </c:pt>
                <c:pt idx="972">
                  <c:v>2.9189189189189189</c:v>
                </c:pt>
                <c:pt idx="973">
                  <c:v>2.9219219219219221</c:v>
                </c:pt>
                <c:pt idx="974">
                  <c:v>2.924924924924925</c:v>
                </c:pt>
                <c:pt idx="975">
                  <c:v>2.9279279279279282</c:v>
                </c:pt>
                <c:pt idx="976">
                  <c:v>2.930930930930931</c:v>
                </c:pt>
                <c:pt idx="977">
                  <c:v>2.9339339339339339</c:v>
                </c:pt>
                <c:pt idx="978">
                  <c:v>2.9369369369369371</c:v>
                </c:pt>
                <c:pt idx="979">
                  <c:v>2.93993993993994</c:v>
                </c:pt>
                <c:pt idx="980">
                  <c:v>2.9429429429429428</c:v>
                </c:pt>
                <c:pt idx="981">
                  <c:v>2.9459459459459461</c:v>
                </c:pt>
                <c:pt idx="982">
                  <c:v>2.9489489489489493</c:v>
                </c:pt>
                <c:pt idx="983">
                  <c:v>2.9519519519519517</c:v>
                </c:pt>
                <c:pt idx="984">
                  <c:v>2.954954954954955</c:v>
                </c:pt>
                <c:pt idx="985">
                  <c:v>2.9579579579579578</c:v>
                </c:pt>
                <c:pt idx="986">
                  <c:v>2.9609609609609615</c:v>
                </c:pt>
                <c:pt idx="987">
                  <c:v>2.9639639639639639</c:v>
                </c:pt>
                <c:pt idx="988">
                  <c:v>2.9669669669669672</c:v>
                </c:pt>
                <c:pt idx="989">
                  <c:v>2.96996996996997</c:v>
                </c:pt>
                <c:pt idx="990">
                  <c:v>2.9729729729729728</c:v>
                </c:pt>
                <c:pt idx="991">
                  <c:v>2.9759759759759761</c:v>
                </c:pt>
                <c:pt idx="992">
                  <c:v>2.9789789789789789</c:v>
                </c:pt>
                <c:pt idx="993">
                  <c:v>2.9819819819819822</c:v>
                </c:pt>
                <c:pt idx="994">
                  <c:v>2.984984984984985</c:v>
                </c:pt>
                <c:pt idx="995">
                  <c:v>2.9879879879879878</c:v>
                </c:pt>
                <c:pt idx="996">
                  <c:v>2.9909909909909911</c:v>
                </c:pt>
                <c:pt idx="997">
                  <c:v>2.9939939939939944</c:v>
                </c:pt>
                <c:pt idx="998">
                  <c:v>2.9969969969969972</c:v>
                </c:pt>
                <c:pt idx="999">
                  <c:v>3</c:v>
                </c:pt>
              </c:numCache>
            </c:numRef>
          </c:xVal>
          <c:yVal>
            <c:numRef>
              <c:f>Sheet1!$AX$1:$AX$1000</c:f>
              <c:numCache>
                <c:formatCode>General</c:formatCode>
                <c:ptCount val="1000"/>
                <c:pt idx="0">
                  <c:v>1.0000000000000007</c:v>
                </c:pt>
                <c:pt idx="1">
                  <c:v>1</c:v>
                </c:pt>
                <c:pt idx="2">
                  <c:v>0.99999999999999967</c:v>
                </c:pt>
                <c:pt idx="3">
                  <c:v>1</c:v>
                </c:pt>
                <c:pt idx="4">
                  <c:v>1.0000000000000002</c:v>
                </c:pt>
                <c:pt idx="5">
                  <c:v>0.99999999999999978</c:v>
                </c:pt>
                <c:pt idx="6">
                  <c:v>1</c:v>
                </c:pt>
                <c:pt idx="7">
                  <c:v>1</c:v>
                </c:pt>
                <c:pt idx="8">
                  <c:v>1.0000000000000002</c:v>
                </c:pt>
                <c:pt idx="9">
                  <c:v>1.0000000000000002</c:v>
                </c:pt>
                <c:pt idx="10">
                  <c:v>0.99999999999999978</c:v>
                </c:pt>
                <c:pt idx="11">
                  <c:v>1.0000000000000004</c:v>
                </c:pt>
                <c:pt idx="12">
                  <c:v>1</c:v>
                </c:pt>
                <c:pt idx="13">
                  <c:v>0.99999999999999967</c:v>
                </c:pt>
                <c:pt idx="14">
                  <c:v>1.0000000000000004</c:v>
                </c:pt>
                <c:pt idx="15">
                  <c:v>1.0000000000000002</c:v>
                </c:pt>
                <c:pt idx="16">
                  <c:v>1.0000000000000004</c:v>
                </c:pt>
                <c:pt idx="17">
                  <c:v>0.99999999999999956</c:v>
                </c:pt>
                <c:pt idx="18">
                  <c:v>0.99999999999999978</c:v>
                </c:pt>
                <c:pt idx="19">
                  <c:v>1</c:v>
                </c:pt>
                <c:pt idx="20">
                  <c:v>0.99999999999999989</c:v>
                </c:pt>
                <c:pt idx="21">
                  <c:v>1.0000000000000002</c:v>
                </c:pt>
                <c:pt idx="22">
                  <c:v>0.99999999999999989</c:v>
                </c:pt>
                <c:pt idx="23">
                  <c:v>1</c:v>
                </c:pt>
                <c:pt idx="24">
                  <c:v>1</c:v>
                </c:pt>
                <c:pt idx="25">
                  <c:v>0.99999999999999989</c:v>
                </c:pt>
                <c:pt idx="26">
                  <c:v>0.99999999999999978</c:v>
                </c:pt>
                <c:pt idx="27">
                  <c:v>0.99999999999999978</c:v>
                </c:pt>
                <c:pt idx="28">
                  <c:v>1.0000000000000002</c:v>
                </c:pt>
                <c:pt idx="29">
                  <c:v>0.99999999999999989</c:v>
                </c:pt>
                <c:pt idx="30">
                  <c:v>1.0000000000000002</c:v>
                </c:pt>
                <c:pt idx="31">
                  <c:v>0.99999999999999978</c:v>
                </c:pt>
                <c:pt idx="32">
                  <c:v>0.99999999999999967</c:v>
                </c:pt>
                <c:pt idx="33">
                  <c:v>1.0000000000000002</c:v>
                </c:pt>
                <c:pt idx="34">
                  <c:v>1.0000000000000002</c:v>
                </c:pt>
                <c:pt idx="35">
                  <c:v>1.0000000000000009</c:v>
                </c:pt>
                <c:pt idx="36">
                  <c:v>0.99999999999999978</c:v>
                </c:pt>
                <c:pt idx="37">
                  <c:v>1</c:v>
                </c:pt>
                <c:pt idx="38">
                  <c:v>1.0000000000000002</c:v>
                </c:pt>
                <c:pt idx="39">
                  <c:v>1.0000000000000004</c:v>
                </c:pt>
                <c:pt idx="40">
                  <c:v>0.99999999999999989</c:v>
                </c:pt>
                <c:pt idx="41">
                  <c:v>1</c:v>
                </c:pt>
                <c:pt idx="42">
                  <c:v>0.99999999999999989</c:v>
                </c:pt>
                <c:pt idx="43">
                  <c:v>0.99999999999999956</c:v>
                </c:pt>
                <c:pt idx="44">
                  <c:v>0.99999999999999989</c:v>
                </c:pt>
                <c:pt idx="45">
                  <c:v>1.0000000000000013</c:v>
                </c:pt>
                <c:pt idx="46">
                  <c:v>1.0000000000000004</c:v>
                </c:pt>
                <c:pt idx="47">
                  <c:v>1.0000000000000004</c:v>
                </c:pt>
                <c:pt idx="48">
                  <c:v>1.0000000000000002</c:v>
                </c:pt>
                <c:pt idx="49">
                  <c:v>1.0000000000000002</c:v>
                </c:pt>
                <c:pt idx="50">
                  <c:v>1.0000000000000004</c:v>
                </c:pt>
                <c:pt idx="51">
                  <c:v>1.0000000000000002</c:v>
                </c:pt>
                <c:pt idx="52">
                  <c:v>0.99999999999999956</c:v>
                </c:pt>
                <c:pt idx="53">
                  <c:v>1</c:v>
                </c:pt>
                <c:pt idx="54">
                  <c:v>0.99999999999999978</c:v>
                </c:pt>
                <c:pt idx="55">
                  <c:v>1.0000000000000002</c:v>
                </c:pt>
                <c:pt idx="56">
                  <c:v>1</c:v>
                </c:pt>
                <c:pt idx="57">
                  <c:v>0.99999999999999989</c:v>
                </c:pt>
                <c:pt idx="58">
                  <c:v>1</c:v>
                </c:pt>
                <c:pt idx="59">
                  <c:v>0.99999999999999967</c:v>
                </c:pt>
                <c:pt idx="60">
                  <c:v>1.0000000000000007</c:v>
                </c:pt>
                <c:pt idx="61">
                  <c:v>0.99999999999999978</c:v>
                </c:pt>
                <c:pt idx="62">
                  <c:v>1</c:v>
                </c:pt>
                <c:pt idx="63">
                  <c:v>1.0000000000000007</c:v>
                </c:pt>
                <c:pt idx="64">
                  <c:v>0.99999999999999967</c:v>
                </c:pt>
                <c:pt idx="65">
                  <c:v>1.0000000000000002</c:v>
                </c:pt>
                <c:pt idx="66">
                  <c:v>0.99999999999999989</c:v>
                </c:pt>
                <c:pt idx="67">
                  <c:v>1.0000000000000002</c:v>
                </c:pt>
                <c:pt idx="68">
                  <c:v>0.99999999999999989</c:v>
                </c:pt>
                <c:pt idx="69">
                  <c:v>0.99999999999999989</c:v>
                </c:pt>
                <c:pt idx="70">
                  <c:v>1.0000000000000002</c:v>
                </c:pt>
                <c:pt idx="71">
                  <c:v>0.99999999999999978</c:v>
                </c:pt>
                <c:pt idx="72">
                  <c:v>0.99999999999999978</c:v>
                </c:pt>
                <c:pt idx="73">
                  <c:v>1.0000000000000002</c:v>
                </c:pt>
                <c:pt idx="74">
                  <c:v>1</c:v>
                </c:pt>
                <c:pt idx="75">
                  <c:v>1.0000000000000007</c:v>
                </c:pt>
                <c:pt idx="76">
                  <c:v>1</c:v>
                </c:pt>
                <c:pt idx="77">
                  <c:v>1</c:v>
                </c:pt>
                <c:pt idx="78">
                  <c:v>1.0000000000000004</c:v>
                </c:pt>
                <c:pt idx="79">
                  <c:v>0.99999999999999967</c:v>
                </c:pt>
                <c:pt idx="80">
                  <c:v>1.0000000000000002</c:v>
                </c:pt>
                <c:pt idx="81">
                  <c:v>0.99999999999999989</c:v>
                </c:pt>
                <c:pt idx="82">
                  <c:v>1</c:v>
                </c:pt>
                <c:pt idx="83">
                  <c:v>1</c:v>
                </c:pt>
                <c:pt idx="84">
                  <c:v>0.99999999999999978</c:v>
                </c:pt>
                <c:pt idx="85">
                  <c:v>1.0000000000000002</c:v>
                </c:pt>
                <c:pt idx="86">
                  <c:v>0.99999999999999989</c:v>
                </c:pt>
                <c:pt idx="87">
                  <c:v>1</c:v>
                </c:pt>
                <c:pt idx="88">
                  <c:v>0.99999999999999967</c:v>
                </c:pt>
                <c:pt idx="89">
                  <c:v>0.99999999999999989</c:v>
                </c:pt>
                <c:pt idx="90">
                  <c:v>1.0000000000000004</c:v>
                </c:pt>
                <c:pt idx="91">
                  <c:v>1</c:v>
                </c:pt>
                <c:pt idx="92">
                  <c:v>1</c:v>
                </c:pt>
                <c:pt idx="93">
                  <c:v>1.0000000000000002</c:v>
                </c:pt>
                <c:pt idx="94">
                  <c:v>1.0000000000000004</c:v>
                </c:pt>
                <c:pt idx="95">
                  <c:v>0.99999999999999989</c:v>
                </c:pt>
                <c:pt idx="96">
                  <c:v>1.0000000000000002</c:v>
                </c:pt>
                <c:pt idx="97">
                  <c:v>1.0000000000000002</c:v>
                </c:pt>
                <c:pt idx="98">
                  <c:v>0.99999999999999967</c:v>
                </c:pt>
                <c:pt idx="99">
                  <c:v>0.99999999999999989</c:v>
                </c:pt>
                <c:pt idx="100">
                  <c:v>0.99999999999999956</c:v>
                </c:pt>
                <c:pt idx="101">
                  <c:v>1.0000000000000002</c:v>
                </c:pt>
                <c:pt idx="102">
                  <c:v>1</c:v>
                </c:pt>
                <c:pt idx="103">
                  <c:v>0.99999999999999967</c:v>
                </c:pt>
                <c:pt idx="104">
                  <c:v>0.99999999999999956</c:v>
                </c:pt>
                <c:pt idx="105">
                  <c:v>1.0000000000000009</c:v>
                </c:pt>
                <c:pt idx="106">
                  <c:v>0.99999999999999978</c:v>
                </c:pt>
                <c:pt idx="107">
                  <c:v>1.0000000000000002</c:v>
                </c:pt>
                <c:pt idx="108">
                  <c:v>0.99999999999999967</c:v>
                </c:pt>
                <c:pt idx="109">
                  <c:v>0.99999999999999956</c:v>
                </c:pt>
                <c:pt idx="110">
                  <c:v>0.99999999999999989</c:v>
                </c:pt>
                <c:pt idx="111">
                  <c:v>0.99999999999999967</c:v>
                </c:pt>
                <c:pt idx="112">
                  <c:v>1.0000000000000002</c:v>
                </c:pt>
                <c:pt idx="113">
                  <c:v>1.0000000000000007</c:v>
                </c:pt>
                <c:pt idx="114">
                  <c:v>1.0000000000000004</c:v>
                </c:pt>
                <c:pt idx="115">
                  <c:v>1.0000000000000002</c:v>
                </c:pt>
                <c:pt idx="116">
                  <c:v>1.0000000000000004</c:v>
                </c:pt>
                <c:pt idx="117">
                  <c:v>0.99999999999999989</c:v>
                </c:pt>
                <c:pt idx="118">
                  <c:v>1.0000000000000009</c:v>
                </c:pt>
                <c:pt idx="119">
                  <c:v>1.0000000000000007</c:v>
                </c:pt>
                <c:pt idx="120">
                  <c:v>1</c:v>
                </c:pt>
                <c:pt idx="121">
                  <c:v>1.0000000000000004</c:v>
                </c:pt>
                <c:pt idx="122">
                  <c:v>1</c:v>
                </c:pt>
                <c:pt idx="123">
                  <c:v>1</c:v>
                </c:pt>
                <c:pt idx="124">
                  <c:v>1</c:v>
                </c:pt>
                <c:pt idx="125">
                  <c:v>0.99999999999999956</c:v>
                </c:pt>
                <c:pt idx="126">
                  <c:v>1</c:v>
                </c:pt>
                <c:pt idx="127">
                  <c:v>0.99999999999999978</c:v>
                </c:pt>
                <c:pt idx="128">
                  <c:v>1</c:v>
                </c:pt>
                <c:pt idx="129">
                  <c:v>0.99999999999999967</c:v>
                </c:pt>
                <c:pt idx="130">
                  <c:v>0.99999999999999978</c:v>
                </c:pt>
                <c:pt idx="131">
                  <c:v>1.0000000000000002</c:v>
                </c:pt>
                <c:pt idx="132">
                  <c:v>1.0000000000000002</c:v>
                </c:pt>
                <c:pt idx="133">
                  <c:v>1.0000000000000002</c:v>
                </c:pt>
                <c:pt idx="134">
                  <c:v>1.0000000000000007</c:v>
                </c:pt>
                <c:pt idx="135">
                  <c:v>0.99999999999999944</c:v>
                </c:pt>
                <c:pt idx="136">
                  <c:v>0.99999999999999989</c:v>
                </c:pt>
                <c:pt idx="137">
                  <c:v>1</c:v>
                </c:pt>
                <c:pt idx="138">
                  <c:v>1.0000000000000009</c:v>
                </c:pt>
                <c:pt idx="139">
                  <c:v>0.99999999999999967</c:v>
                </c:pt>
                <c:pt idx="140">
                  <c:v>1.0000000000000002</c:v>
                </c:pt>
                <c:pt idx="141">
                  <c:v>0.99999999999999967</c:v>
                </c:pt>
                <c:pt idx="142">
                  <c:v>0.99999999999999989</c:v>
                </c:pt>
                <c:pt idx="143">
                  <c:v>1</c:v>
                </c:pt>
                <c:pt idx="144">
                  <c:v>1.0000000000000002</c:v>
                </c:pt>
                <c:pt idx="145">
                  <c:v>1</c:v>
                </c:pt>
                <c:pt idx="146">
                  <c:v>0.99999999999999978</c:v>
                </c:pt>
                <c:pt idx="147">
                  <c:v>1.0000000000000002</c:v>
                </c:pt>
                <c:pt idx="148">
                  <c:v>1</c:v>
                </c:pt>
                <c:pt idx="149">
                  <c:v>1.0000000000000002</c:v>
                </c:pt>
                <c:pt idx="150">
                  <c:v>0.99999999999999989</c:v>
                </c:pt>
                <c:pt idx="151">
                  <c:v>1.0000000000000007</c:v>
                </c:pt>
                <c:pt idx="152">
                  <c:v>0.99999999999999944</c:v>
                </c:pt>
                <c:pt idx="153">
                  <c:v>0.99999999999999967</c:v>
                </c:pt>
                <c:pt idx="154">
                  <c:v>0.99999999999999989</c:v>
                </c:pt>
                <c:pt idx="155">
                  <c:v>1.0000000000000004</c:v>
                </c:pt>
                <c:pt idx="156">
                  <c:v>1.0000000000000004</c:v>
                </c:pt>
                <c:pt idx="157">
                  <c:v>1.0000000000000002</c:v>
                </c:pt>
                <c:pt idx="158">
                  <c:v>1.0000000000000004</c:v>
                </c:pt>
                <c:pt idx="159">
                  <c:v>1.0000000000000004</c:v>
                </c:pt>
                <c:pt idx="160">
                  <c:v>1</c:v>
                </c:pt>
                <c:pt idx="161">
                  <c:v>1.0000000000000002</c:v>
                </c:pt>
                <c:pt idx="162">
                  <c:v>1.0000000000000004</c:v>
                </c:pt>
                <c:pt idx="163">
                  <c:v>1</c:v>
                </c:pt>
                <c:pt idx="164">
                  <c:v>0.99999999999999944</c:v>
                </c:pt>
                <c:pt idx="165">
                  <c:v>0.99999999999999967</c:v>
                </c:pt>
                <c:pt idx="166">
                  <c:v>1</c:v>
                </c:pt>
                <c:pt idx="167">
                  <c:v>1.0000000000000002</c:v>
                </c:pt>
                <c:pt idx="168">
                  <c:v>0.99999999999999989</c:v>
                </c:pt>
                <c:pt idx="169">
                  <c:v>0.99999999999999989</c:v>
                </c:pt>
                <c:pt idx="170">
                  <c:v>0.99999999999999989</c:v>
                </c:pt>
                <c:pt idx="171">
                  <c:v>1.0000000000000004</c:v>
                </c:pt>
                <c:pt idx="172">
                  <c:v>0.99999999999999967</c:v>
                </c:pt>
                <c:pt idx="173">
                  <c:v>0.99999999999999933</c:v>
                </c:pt>
                <c:pt idx="174">
                  <c:v>1.0000000000000004</c:v>
                </c:pt>
                <c:pt idx="175">
                  <c:v>1</c:v>
                </c:pt>
                <c:pt idx="176">
                  <c:v>1.0000000000000007</c:v>
                </c:pt>
                <c:pt idx="177">
                  <c:v>0.99999999999999978</c:v>
                </c:pt>
                <c:pt idx="178">
                  <c:v>0.99999999999999978</c:v>
                </c:pt>
                <c:pt idx="179">
                  <c:v>1</c:v>
                </c:pt>
                <c:pt idx="180">
                  <c:v>0.99999999999999978</c:v>
                </c:pt>
                <c:pt idx="181">
                  <c:v>0.99999999999999922</c:v>
                </c:pt>
                <c:pt idx="182">
                  <c:v>0.99999999999999967</c:v>
                </c:pt>
                <c:pt idx="183">
                  <c:v>0.99999999999999889</c:v>
                </c:pt>
                <c:pt idx="184">
                  <c:v>0.99999999999999822</c:v>
                </c:pt>
                <c:pt idx="185">
                  <c:v>0.99999999999999734</c:v>
                </c:pt>
                <c:pt idx="186">
                  <c:v>0.99999999999999623</c:v>
                </c:pt>
                <c:pt idx="187">
                  <c:v>0.99999999999999412</c:v>
                </c:pt>
                <c:pt idx="188">
                  <c:v>0.99999999999999023</c:v>
                </c:pt>
                <c:pt idx="189">
                  <c:v>0.99999999999998668</c:v>
                </c:pt>
                <c:pt idx="190">
                  <c:v>0.99999999999997979</c:v>
                </c:pt>
                <c:pt idx="191">
                  <c:v>0.99999999999996902</c:v>
                </c:pt>
                <c:pt idx="192">
                  <c:v>0.99999999999995381</c:v>
                </c:pt>
                <c:pt idx="193">
                  <c:v>0.99999999999993128</c:v>
                </c:pt>
                <c:pt idx="194">
                  <c:v>0.99999999999989786</c:v>
                </c:pt>
                <c:pt idx="195">
                  <c:v>0.9999999999998479</c:v>
                </c:pt>
                <c:pt idx="196">
                  <c:v>0.99999999999977529</c:v>
                </c:pt>
                <c:pt idx="197">
                  <c:v>0.9999999999996686</c:v>
                </c:pt>
                <c:pt idx="198">
                  <c:v>0.9999999999995125</c:v>
                </c:pt>
                <c:pt idx="199">
                  <c:v>0.99999999999928557</c:v>
                </c:pt>
                <c:pt idx="200">
                  <c:v>0.99999999999895528</c:v>
                </c:pt>
                <c:pt idx="201">
                  <c:v>0.99999999999847666</c:v>
                </c:pt>
                <c:pt idx="202">
                  <c:v>0.99999999999778366</c:v>
                </c:pt>
                <c:pt idx="203">
                  <c:v>0.99999999999678524</c:v>
                </c:pt>
                <c:pt idx="204">
                  <c:v>0.99999999999535027</c:v>
                </c:pt>
                <c:pt idx="205">
                  <c:v>0.99999999999329303</c:v>
                </c:pt>
                <c:pt idx="206">
                  <c:v>0.99999999999035272</c:v>
                </c:pt>
                <c:pt idx="207">
                  <c:v>0.99999999998616051</c:v>
                </c:pt>
                <c:pt idx="208">
                  <c:v>0.99999999998020084</c:v>
                </c:pt>
                <c:pt idx="209">
                  <c:v>0.9999999999717526</c:v>
                </c:pt>
                <c:pt idx="210">
                  <c:v>0.9999999999598097</c:v>
                </c:pt>
                <c:pt idx="211">
                  <c:v>0.99999999994297306</c:v>
                </c:pt>
                <c:pt idx="212">
                  <c:v>0.99999999991930344</c:v>
                </c:pt>
                <c:pt idx="213">
                  <c:v>0.99999999988612209</c:v>
                </c:pt>
                <c:pt idx="214">
                  <c:v>0.99999999983973453</c:v>
                </c:pt>
                <c:pt idx="215">
                  <c:v>0.99999999977506626</c:v>
                </c:pt>
                <c:pt idx="216">
                  <c:v>0.99999999968516551</c:v>
                </c:pt>
                <c:pt idx="217">
                  <c:v>0.99999999956053376</c:v>
                </c:pt>
                <c:pt idx="218">
                  <c:v>0.99999999938823636</c:v>
                </c:pt>
                <c:pt idx="219">
                  <c:v>0.99999999915070636</c:v>
                </c:pt>
                <c:pt idx="220">
                  <c:v>0.99999999882416135</c:v>
                </c:pt>
                <c:pt idx="221">
                  <c:v>0.99999999837649234</c:v>
                </c:pt>
                <c:pt idx="222">
                  <c:v>0.99999999776448267</c:v>
                </c:pt>
                <c:pt idx="223">
                  <c:v>0.99999999693013664</c:v>
                </c:pt>
                <c:pt idx="224">
                  <c:v>0.99999999579585119</c:v>
                </c:pt>
                <c:pt idx="225">
                  <c:v>0.99999999425810027</c:v>
                </c:pt>
                <c:pt idx="226">
                  <c:v>0.999999992179186</c:v>
                </c:pt>
                <c:pt idx="227">
                  <c:v>0.99999998937649581</c:v>
                </c:pt>
                <c:pt idx="228">
                  <c:v>0.99999998560858139</c:v>
                </c:pt>
                <c:pt idx="229">
                  <c:v>0.99999998055715189</c:v>
                </c:pt>
                <c:pt idx="230">
                  <c:v>0.99999997380386463</c:v>
                </c:pt>
                <c:pt idx="231">
                  <c:v>0.99999996480052644</c:v>
                </c:pt>
                <c:pt idx="232">
                  <c:v>0.99999995283093224</c:v>
                </c:pt>
                <c:pt idx="233">
                  <c:v>0.99999993696218148</c:v>
                </c:pt>
                <c:pt idx="234">
                  <c:v>0.99999991598275628</c:v>
                </c:pt>
                <c:pt idx="235">
                  <c:v>0.9999998883240484</c:v>
                </c:pt>
                <c:pt idx="236">
                  <c:v>0.99999985196121588</c:v>
                </c:pt>
                <c:pt idx="237">
                  <c:v>0.99999980428837798</c:v>
                </c:pt>
                <c:pt idx="238">
                  <c:v>0.99999974196201302</c:v>
                </c:pt>
                <c:pt idx="239">
                  <c:v>0.99999966070514479</c:v>
                </c:pt>
                <c:pt idx="240">
                  <c:v>0.99999955506332983</c:v>
                </c:pt>
                <c:pt idx="241">
                  <c:v>0.9999994181016354</c:v>
                </c:pt>
                <c:pt idx="242">
                  <c:v>0.99999924102964144</c:v>
                </c:pt>
                <c:pt idx="243">
                  <c:v>0.99999901273899106</c:v>
                </c:pt>
                <c:pt idx="244">
                  <c:v>0.99999871923510086</c:v>
                </c:pt>
                <c:pt idx="245">
                  <c:v>0.99999834294127377</c:v>
                </c:pt>
                <c:pt idx="246">
                  <c:v>0.99999786184962935</c:v>
                </c:pt>
                <c:pt idx="247">
                  <c:v>0.99999724848881411</c:v>
                </c:pt>
                <c:pt idx="248">
                  <c:v>0.99999646867355219</c:v>
                </c:pt>
                <c:pt idx="249">
                  <c:v>0.99999547999542504</c:v>
                </c:pt>
                <c:pt idx="250">
                  <c:v>0.99999423000809129</c:v>
                </c:pt>
                <c:pt idx="251">
                  <c:v>0.99999265405317284</c:v>
                </c:pt>
                <c:pt idx="252">
                  <c:v>0.99999067266548924</c:v>
                </c:pt>
                <c:pt idx="253">
                  <c:v>0.99998818848801507</c:v>
                </c:pt>
                <c:pt idx="254">
                  <c:v>0.99998508261803376</c:v>
                </c:pt>
                <c:pt idx="255">
                  <c:v>0.99998121029647291</c:v>
                </c:pt>
                <c:pt idx="256">
                  <c:v>0.99997639584239151</c:v>
                </c:pt>
                <c:pt idx="257">
                  <c:v>0.99997042672424574</c:v>
                </c:pt>
                <c:pt idx="258">
                  <c:v>0.9999630466489573</c:v>
                </c:pt>
                <c:pt idx="259">
                  <c:v>0.99995394753925204</c:v>
                </c:pt>
                <c:pt idx="260">
                  <c:v>0.99994276025941464</c:v>
                </c:pt>
                <c:pt idx="261">
                  <c:v>0.99992904393989146</c:v>
                </c:pt>
                <c:pt idx="262">
                  <c:v>0.99991227374240688</c:v>
                </c:pt>
                <c:pt idx="263">
                  <c:v>0.9998918268999013</c:v>
                </c:pt>
                <c:pt idx="264">
                  <c:v>0.99986696686017973</c:v>
                </c:pt>
                <c:pt idx="265">
                  <c:v>0.99983682535914475</c:v>
                </c:pt>
                <c:pt idx="266">
                  <c:v>0.99980038224965662</c:v>
                </c:pt>
                <c:pt idx="267">
                  <c:v>0.99975644291595489</c:v>
                </c:pt>
                <c:pt idx="268">
                  <c:v>0.99970361311191824</c:v>
                </c:pt>
                <c:pt idx="269">
                  <c:v>0.9996402710751372</c:v>
                </c:pt>
                <c:pt idx="270">
                  <c:v>0.9995645367883067</c:v>
                </c:pt>
                <c:pt idx="271">
                  <c:v>0.99947423828586701</c:v>
                </c:pt>
                <c:pt idx="272">
                  <c:v>0.99936687493759302</c:v>
                </c:pt>
                <c:pt idx="273">
                  <c:v>0.99923957768278771</c:v>
                </c:pt>
                <c:pt idx="274">
                  <c:v>0.9990890662393429</c:v>
                </c:pt>
                <c:pt idx="275">
                  <c:v>0.99891160337166562</c:v>
                </c:pt>
                <c:pt idx="276">
                  <c:v>0.99870294637057688</c:v>
                </c:pt>
                <c:pt idx="277">
                  <c:v>0.99845829597685043</c:v>
                </c:pt>
                <c:pt idx="278">
                  <c:v>0.99817224306791064</c:v>
                </c:pt>
                <c:pt idx="279">
                  <c:v>0.99783871352378983</c:v>
                </c:pt>
                <c:pt idx="280">
                  <c:v>0.9974509117931144</c:v>
                </c:pt>
                <c:pt idx="281">
                  <c:v>0.99700126379136511</c:v>
                </c:pt>
                <c:pt idx="282">
                  <c:v>0.99648135988048636</c:v>
                </c:pt>
                <c:pt idx="283">
                  <c:v>0.995881898799161</c:v>
                </c:pt>
                <c:pt idx="284">
                  <c:v>0.99519263353438969</c:v>
                </c:pt>
                <c:pt idx="285">
                  <c:v>0.99440232024467468</c:v>
                </c:pt>
                <c:pt idx="286">
                  <c:v>0.99349867145998694</c:v>
                </c:pt>
                <c:pt idx="287">
                  <c:v>0.99246831489032661</c:v>
                </c:pt>
                <c:pt idx="288">
                  <c:v>0.99129675926925953</c:v>
                </c:pt>
                <c:pt idx="289">
                  <c:v>0.9899683687373646</c:v>
                </c:pt>
                <c:pt idx="290">
                  <c:v>0.98846634732881544</c:v>
                </c:pt>
                <c:pt idx="291">
                  <c:v>0.98677273515822961</c:v>
                </c:pt>
                <c:pt idx="292">
                  <c:v>0.98486841791017599</c:v>
                </c:pt>
                <c:pt idx="293">
                  <c:v>0.98273315120653626</c:v>
                </c:pt>
                <c:pt idx="294">
                  <c:v>0.98034560136352911</c:v>
                </c:pt>
                <c:pt idx="295">
                  <c:v>0.97768340394765463</c:v>
                </c:pt>
                <c:pt idx="296">
                  <c:v>0.97472324139552458</c:v>
                </c:pt>
                <c:pt idx="297">
                  <c:v>0.97144094077500864</c:v>
                </c:pt>
                <c:pt idx="298">
                  <c:v>0.9678115925334887</c:v>
                </c:pt>
                <c:pt idx="299">
                  <c:v>0.96380969080384182</c:v>
                </c:pt>
                <c:pt idx="300">
                  <c:v>0.9594092955214909</c:v>
                </c:pt>
                <c:pt idx="301">
                  <c:v>0.95458421624944323</c:v>
                </c:pt>
                <c:pt idx="302">
                  <c:v>0.94930821721686387</c:v>
                </c:pt>
                <c:pt idx="303">
                  <c:v>0.94355524265592872</c:v>
                </c:pt>
                <c:pt idx="304">
                  <c:v>0.93729966107843421</c:v>
                </c:pt>
                <c:pt idx="305">
                  <c:v>0.93051652667599527</c:v>
                </c:pt>
                <c:pt idx="306">
                  <c:v>0.92318185556504451</c:v>
                </c:pt>
                <c:pt idx="307">
                  <c:v>0.91527291414042589</c:v>
                </c:pt>
                <c:pt idx="308">
                  <c:v>0.90676851636036382</c:v>
                </c:pt>
                <c:pt idx="309">
                  <c:v>0.89764932637247308</c:v>
                </c:pt>
                <c:pt idx="310">
                  <c:v>0.88789816251713161</c:v>
                </c:pt>
                <c:pt idx="311">
                  <c:v>0.87750029842269905</c:v>
                </c:pt>
                <c:pt idx="312">
                  <c:v>0.86644375664799411</c:v>
                </c:pt>
                <c:pt idx="313">
                  <c:v>0.8547195901416994</c:v>
                </c:pt>
                <c:pt idx="314">
                  <c:v>0.84232214668519756</c:v>
                </c:pt>
                <c:pt idx="315">
                  <c:v>0.82924931147271885</c:v>
                </c:pt>
                <c:pt idx="316">
                  <c:v>0.81550272306647886</c:v>
                </c:pt>
                <c:pt idx="317">
                  <c:v>0.80108795814869038</c:v>
                </c:pt>
                <c:pt idx="318">
                  <c:v>0.78601468077845882</c:v>
                </c:pt>
                <c:pt idx="319">
                  <c:v>0.77029675224861072</c:v>
                </c:pt>
                <c:pt idx="320">
                  <c:v>0.75395229812181297</c:v>
                </c:pt>
                <c:pt idx="321">
                  <c:v>0.73700372960064398</c:v>
                </c:pt>
                <c:pt idx="322">
                  <c:v>0.71947771704360597</c:v>
                </c:pt>
                <c:pt idx="323">
                  <c:v>0.70140511416695073</c:v>
                </c:pt>
                <c:pt idx="324">
                  <c:v>0.6828208322570325</c:v>
                </c:pt>
                <c:pt idx="325">
                  <c:v>0.66376366454389157</c:v>
                </c:pt>
                <c:pt idx="326">
                  <c:v>0.6442760617367298</c:v>
                </c:pt>
                <c:pt idx="327">
                  <c:v>0.62440386057732566</c:v>
                </c:pt>
                <c:pt idx="328">
                  <c:v>0.60419596810918363</c:v>
                </c:pt>
                <c:pt idx="329">
                  <c:v>0.58370400516894949</c:v>
                </c:pt>
                <c:pt idx="330">
                  <c:v>0.56298191336343306</c:v>
                </c:pt>
                <c:pt idx="331">
                  <c:v>0.54208553048246322</c:v>
                </c:pt>
                <c:pt idx="332">
                  <c:v>0.52107213989811674</c:v>
                </c:pt>
                <c:pt idx="333">
                  <c:v>0.5</c:v>
                </c:pt>
                <c:pt idx="334">
                  <c:v>0.47892786010188471</c:v>
                </c:pt>
                <c:pt idx="335">
                  <c:v>0.45791446951753728</c:v>
                </c:pt>
                <c:pt idx="336">
                  <c:v>0.43701808663656749</c:v>
                </c:pt>
                <c:pt idx="337">
                  <c:v>0.41629599483105023</c:v>
                </c:pt>
                <c:pt idx="338">
                  <c:v>0.39580403189081703</c:v>
                </c:pt>
                <c:pt idx="339">
                  <c:v>0.37559613942267472</c:v>
                </c:pt>
                <c:pt idx="340">
                  <c:v>0.35572393826327076</c:v>
                </c:pt>
                <c:pt idx="341">
                  <c:v>0.33623633545610804</c:v>
                </c:pt>
                <c:pt idx="342">
                  <c:v>0.31717916774296806</c:v>
                </c:pt>
                <c:pt idx="343">
                  <c:v>0.29859488583304994</c:v>
                </c:pt>
                <c:pt idx="344">
                  <c:v>0.28052228295639409</c:v>
                </c:pt>
                <c:pt idx="345">
                  <c:v>0.26299627039935791</c:v>
                </c:pt>
                <c:pt idx="346">
                  <c:v>0.24604770187818831</c:v>
                </c:pt>
                <c:pt idx="347">
                  <c:v>0.22970324775138981</c:v>
                </c:pt>
                <c:pt idx="348">
                  <c:v>0.21398531922154121</c:v>
                </c:pt>
                <c:pt idx="349">
                  <c:v>0.19891204185131017</c:v>
                </c:pt>
                <c:pt idx="350">
                  <c:v>0.18449727693352069</c:v>
                </c:pt>
                <c:pt idx="351">
                  <c:v>0.17075068852728145</c:v>
                </c:pt>
                <c:pt idx="352">
                  <c:v>0.15767785331480208</c:v>
                </c:pt>
                <c:pt idx="353">
                  <c:v>0.14528040985830087</c:v>
                </c:pt>
                <c:pt idx="354">
                  <c:v>0.13355624335200567</c:v>
                </c:pt>
                <c:pt idx="355">
                  <c:v>0.12249970157730179</c:v>
                </c:pt>
                <c:pt idx="356">
                  <c:v>0.11210183748286841</c:v>
                </c:pt>
                <c:pt idx="357">
                  <c:v>0.10235067362752784</c:v>
                </c:pt>
                <c:pt idx="358">
                  <c:v>9.3231483639636445E-2</c:v>
                </c:pt>
                <c:pt idx="359">
                  <c:v>8.4727085859574766E-2</c:v>
                </c:pt>
                <c:pt idx="360">
                  <c:v>7.6818144434955951E-2</c:v>
                </c:pt>
                <c:pt idx="361">
                  <c:v>6.9483473324005271E-2</c:v>
                </c:pt>
                <c:pt idx="362">
                  <c:v>6.2700338921565985E-2</c:v>
                </c:pt>
                <c:pt idx="363">
                  <c:v>5.6444757344071068E-2</c:v>
                </c:pt>
                <c:pt idx="364">
                  <c:v>5.0691782783136338E-2</c:v>
                </c:pt>
                <c:pt idx="365">
                  <c:v>4.5415783750557055E-2</c:v>
                </c:pt>
                <c:pt idx="366">
                  <c:v>4.0590704478509113E-2</c:v>
                </c:pt>
                <c:pt idx="367">
                  <c:v>3.6190309196157983E-2</c:v>
                </c:pt>
                <c:pt idx="368">
                  <c:v>3.2188407466511221E-2</c:v>
                </c:pt>
                <c:pt idx="369">
                  <c:v>2.855905922499136E-2</c:v>
                </c:pt>
                <c:pt idx="370">
                  <c:v>2.527675860447539E-2</c:v>
                </c:pt>
                <c:pt idx="371">
                  <c:v>2.2316596052346087E-2</c:v>
                </c:pt>
                <c:pt idx="372">
                  <c:v>1.9654398636470956E-2</c:v>
                </c:pt>
                <c:pt idx="373">
                  <c:v>1.7266848793464358E-2</c:v>
                </c:pt>
                <c:pt idx="374">
                  <c:v>1.5131582089824095E-2</c:v>
                </c:pt>
                <c:pt idx="375">
                  <c:v>1.3227264841770595E-2</c:v>
                </c:pt>
                <c:pt idx="376">
                  <c:v>1.1533652671184291E-2</c:v>
                </c:pt>
                <c:pt idx="377">
                  <c:v>1.0031631262635551E-2</c:v>
                </c:pt>
                <c:pt idx="378">
                  <c:v>8.7032407307404101E-3</c:v>
                </c:pt>
                <c:pt idx="379">
                  <c:v>7.5316851096737013E-3</c:v>
                </c:pt>
                <c:pt idx="380">
                  <c:v>6.501328540013368E-3</c:v>
                </c:pt>
                <c:pt idx="381">
                  <c:v>5.5976797553255212E-3</c:v>
                </c:pt>
                <c:pt idx="382">
                  <c:v>4.8073664656102062E-3</c:v>
                </c:pt>
                <c:pt idx="383">
                  <c:v>4.1181012008387283E-3</c:v>
                </c:pt>
                <c:pt idx="384">
                  <c:v>3.5186401195136633E-3</c:v>
                </c:pt>
                <c:pt idx="385">
                  <c:v>2.9987362086350325E-3</c:v>
                </c:pt>
                <c:pt idx="386">
                  <c:v>2.5490882068859313E-3</c:v>
                </c:pt>
                <c:pt idx="387">
                  <c:v>2.1612864762100181E-3</c:v>
                </c:pt>
                <c:pt idx="388">
                  <c:v>1.8277569320890538E-3</c:v>
                </c:pt>
                <c:pt idx="389">
                  <c:v>1.541704023149917E-3</c:v>
                </c:pt>
                <c:pt idx="390">
                  <c:v>1.2970536294238978E-3</c:v>
                </c:pt>
                <c:pt idx="391">
                  <c:v>1.0883966283344877E-3</c:v>
                </c:pt>
                <c:pt idx="392">
                  <c:v>9.109337606574004E-4</c:v>
                </c:pt>
                <c:pt idx="393">
                  <c:v>7.6042231721273749E-4</c:v>
                </c:pt>
                <c:pt idx="394">
                  <c:v>6.3312506240697109E-4</c:v>
                </c:pt>
                <c:pt idx="395">
                  <c:v>5.2576171413299116E-4</c:v>
                </c:pt>
                <c:pt idx="396">
                  <c:v>4.3546321169349246E-4</c:v>
                </c:pt>
                <c:pt idx="397">
                  <c:v>3.5972892486275357E-4</c:v>
                </c:pt>
                <c:pt idx="398">
                  <c:v>2.963868880816366E-4</c:v>
                </c:pt>
                <c:pt idx="399">
                  <c:v>2.435570840456274E-4</c:v>
                </c:pt>
                <c:pt idx="400">
                  <c:v>1.9961775034350079E-4</c:v>
                </c:pt>
                <c:pt idx="401">
                  <c:v>1.6317464085621267E-4</c:v>
                </c:pt>
                <c:pt idx="402">
                  <c:v>1.330331398198694E-4</c:v>
                </c:pt>
                <c:pt idx="403">
                  <c:v>1.0817310009816425E-4</c:v>
                </c:pt>
                <c:pt idx="404">
                  <c:v>8.7726257593435386E-5</c:v>
                </c:pt>
                <c:pt idx="405">
                  <c:v>7.0956060108324218E-5</c:v>
                </c:pt>
                <c:pt idx="406">
                  <c:v>5.7239740585718062E-5</c:v>
                </c:pt>
                <c:pt idx="407">
                  <c:v>4.605246074824175E-5</c:v>
                </c:pt>
                <c:pt idx="408">
                  <c:v>3.695335104255622E-5</c:v>
                </c:pt>
                <c:pt idx="409">
                  <c:v>2.9573275754218433E-5</c:v>
                </c:pt>
                <c:pt idx="410">
                  <c:v>2.3604157608300291E-5</c:v>
                </c:pt>
                <c:pt idx="411">
                  <c:v>1.87897035272136E-5</c:v>
                </c:pt>
                <c:pt idx="412">
                  <c:v>1.4917381965985625E-5</c:v>
                </c:pt>
                <c:pt idx="413">
                  <c:v>1.18115119849594E-5</c:v>
                </c:pt>
                <c:pt idx="414">
                  <c:v>9.3273345106637118E-6</c:v>
                </c:pt>
                <c:pt idx="415">
                  <c:v>7.3459468273169258E-6</c:v>
                </c:pt>
                <c:pt idx="416">
                  <c:v>5.7699919086636424E-6</c:v>
                </c:pt>
                <c:pt idx="417">
                  <c:v>4.5200045747036106E-6</c:v>
                </c:pt>
                <c:pt idx="418">
                  <c:v>3.5313264482997821E-6</c:v>
                </c:pt>
                <c:pt idx="419">
                  <c:v>2.7515111859116409E-6</c:v>
                </c:pt>
                <c:pt idx="420">
                  <c:v>2.1381503710245858E-6</c:v>
                </c:pt>
                <c:pt idx="421">
                  <c:v>1.6570587264309022E-6</c:v>
                </c:pt>
                <c:pt idx="422">
                  <c:v>1.2807648998579729E-6</c:v>
                </c:pt>
                <c:pt idx="423">
                  <c:v>9.8726100865928689E-7</c:v>
                </c:pt>
                <c:pt idx="424">
                  <c:v>7.5897035868221675E-7</c:v>
                </c:pt>
                <c:pt idx="425">
                  <c:v>5.8189836505131991E-7</c:v>
                </c:pt>
                <c:pt idx="426">
                  <c:v>4.4493667049615834E-7</c:v>
                </c:pt>
                <c:pt idx="427">
                  <c:v>3.3929485536858808E-7</c:v>
                </c:pt>
                <c:pt idx="428">
                  <c:v>2.5803798726425655E-7</c:v>
                </c:pt>
                <c:pt idx="429">
                  <c:v>1.9571162237178757E-7</c:v>
                </c:pt>
                <c:pt idx="430">
                  <c:v>1.4803878422687071E-7</c:v>
                </c:pt>
                <c:pt idx="431">
                  <c:v>1.1167595187026907E-7</c:v>
                </c:pt>
                <c:pt idx="432">
                  <c:v>8.4017243508482241E-8</c:v>
                </c:pt>
                <c:pt idx="433">
                  <c:v>6.30378187152257E-8</c:v>
                </c:pt>
                <c:pt idx="434">
                  <c:v>4.716906746838477E-8</c:v>
                </c:pt>
                <c:pt idx="435">
                  <c:v>3.5199473939959183E-8</c:v>
                </c:pt>
                <c:pt idx="436">
                  <c:v>2.6196135671032675E-8</c:v>
                </c:pt>
                <c:pt idx="437">
                  <c:v>1.9442848333035619E-8</c:v>
                </c:pt>
                <c:pt idx="438">
                  <c:v>1.4391418553842942E-8</c:v>
                </c:pt>
                <c:pt idx="439">
                  <c:v>1.0623504658988955E-8</c:v>
                </c:pt>
                <c:pt idx="440">
                  <c:v>7.820814453755748E-9</c:v>
                </c:pt>
                <c:pt idx="441">
                  <c:v>5.7418996669773184E-9</c:v>
                </c:pt>
                <c:pt idx="442">
                  <c:v>4.2041492462918341E-9</c:v>
                </c:pt>
                <c:pt idx="443">
                  <c:v>3.0698637568455846E-9</c:v>
                </c:pt>
                <c:pt idx="444">
                  <c:v>2.235517157679008E-9</c:v>
                </c:pt>
                <c:pt idx="445">
                  <c:v>1.6235078805906218E-9</c:v>
                </c:pt>
                <c:pt idx="446">
                  <c:v>1.1758389129134646E-9</c:v>
                </c:pt>
                <c:pt idx="447">
                  <c:v>8.4929323468563529E-10</c:v>
                </c:pt>
                <c:pt idx="448">
                  <c:v>6.1176396640495505E-10</c:v>
                </c:pt>
                <c:pt idx="449">
                  <c:v>4.3946642681199345E-10</c:v>
                </c:pt>
                <c:pt idx="450">
                  <c:v>3.1483464757677168E-10</c:v>
                </c:pt>
                <c:pt idx="451">
                  <c:v>2.2493362521963228E-10</c:v>
                </c:pt>
                <c:pt idx="452">
                  <c:v>1.602655368564623E-10</c:v>
                </c:pt>
                <c:pt idx="453">
                  <c:v>1.1387840496154771E-10</c:v>
                </c:pt>
                <c:pt idx="454">
                  <c:v>8.0696518199204281E-11</c:v>
                </c:pt>
                <c:pt idx="455">
                  <c:v>5.7027045409800129E-11</c:v>
                </c:pt>
                <c:pt idx="456">
                  <c:v>4.0190402282354999E-11</c:v>
                </c:pt>
                <c:pt idx="457">
                  <c:v>2.8247149991749102E-11</c:v>
                </c:pt>
                <c:pt idx="458">
                  <c:v>1.9798933345964424E-11</c:v>
                </c:pt>
                <c:pt idx="459">
                  <c:v>1.3839569781647271E-11</c:v>
                </c:pt>
                <c:pt idx="460">
                  <c:v>9.6473669583578093E-12</c:v>
                </c:pt>
                <c:pt idx="461">
                  <c:v>6.7066756409922121E-12</c:v>
                </c:pt>
                <c:pt idx="462">
                  <c:v>4.6497001290696046E-12</c:v>
                </c:pt>
                <c:pt idx="463">
                  <c:v>3.2147617777804684E-12</c:v>
                </c:pt>
                <c:pt idx="464">
                  <c:v>2.216533823240783E-12</c:v>
                </c:pt>
                <c:pt idx="465">
                  <c:v>1.5240329337217946E-12</c:v>
                </c:pt>
                <c:pt idx="466">
                  <c:v>1.0454514500907083E-12</c:v>
                </c:pt>
                <c:pt idx="467">
                  <c:v>7.1494922792279852E-13</c:v>
                </c:pt>
                <c:pt idx="468">
                  <c:v>4.8747860065842199E-13</c:v>
                </c:pt>
                <c:pt idx="469">
                  <c:v>3.3156482378619991E-13</c:v>
                </c:pt>
                <c:pt idx="470">
                  <c:v>2.2490201779432032E-13</c:v>
                </c:pt>
                <c:pt idx="471">
                  <c:v>1.5234553103947877E-13</c:v>
                </c:pt>
                <c:pt idx="472">
                  <c:v>1.0264173458617533E-13</c:v>
                </c:pt>
                <c:pt idx="473">
                  <c:v>6.8993419285833918E-14</c:v>
                </c:pt>
                <c:pt idx="474">
                  <c:v>4.6288000996199209E-14</c:v>
                </c:pt>
                <c:pt idx="475">
                  <c:v>3.111538017978584E-14</c:v>
                </c:pt>
                <c:pt idx="476">
                  <c:v>2.0655669597125546E-14</c:v>
                </c:pt>
                <c:pt idx="477">
                  <c:v>1.3992496857753897E-14</c:v>
                </c:pt>
                <c:pt idx="478">
                  <c:v>9.3592950634390736E-15</c:v>
                </c:pt>
                <c:pt idx="479">
                  <c:v>6.305832640411759E-15</c:v>
                </c:pt>
                <c:pt idx="480">
                  <c:v>4.1992039905708743E-15</c:v>
                </c:pt>
                <c:pt idx="481">
                  <c:v>2.7575664981936618E-15</c:v>
                </c:pt>
                <c:pt idx="482">
                  <c:v>1.6508546109338328E-15</c:v>
                </c:pt>
                <c:pt idx="483">
                  <c:v>1.1967058931751413E-15</c:v>
                </c:pt>
                <c:pt idx="484">
                  <c:v>8.354599895803027E-16</c:v>
                </c:pt>
                <c:pt idx="485">
                  <c:v>4.1641805343730942E-16</c:v>
                </c:pt>
                <c:pt idx="486">
                  <c:v>2.9329786502844878E-16</c:v>
                </c:pt>
                <c:pt idx="487">
                  <c:v>2.4527419366420617E-16</c:v>
                </c:pt>
                <c:pt idx="488">
                  <c:v>2.8752009679226892E-16</c:v>
                </c:pt>
                <c:pt idx="489">
                  <c:v>2.4503067608249149E-16</c:v>
                </c:pt>
                <c:pt idx="490">
                  <c:v>9.6060938414723188E-17</c:v>
                </c:pt>
                <c:pt idx="491">
                  <c:v>5.1819135353515362E-18</c:v>
                </c:pt>
                <c:pt idx="492">
                  <c:v>-1.1791974241106204E-17</c:v>
                </c:pt>
                <c:pt idx="493">
                  <c:v>5.9252810099192308E-17</c:v>
                </c:pt>
                <c:pt idx="494">
                  <c:v>-3.8235849765172479E-17</c:v>
                </c:pt>
                <c:pt idx="495">
                  <c:v>-1.8571258124135985E-17</c:v>
                </c:pt>
                <c:pt idx="496">
                  <c:v>-8.4401906356894674E-17</c:v>
                </c:pt>
                <c:pt idx="497">
                  <c:v>-1.8703324289625872E-16</c:v>
                </c:pt>
                <c:pt idx="498">
                  <c:v>-6.4321169476744829E-17</c:v>
                </c:pt>
                <c:pt idx="499">
                  <c:v>3.0683522753449058E-19</c:v>
                </c:pt>
                <c:pt idx="500">
                  <c:v>-2.1324790074721827E-16</c:v>
                </c:pt>
                <c:pt idx="501">
                  <c:v>-6.1838076913956357E-18</c:v>
                </c:pt>
                <c:pt idx="502">
                  <c:v>-2.9330979988780755E-17</c:v>
                </c:pt>
                <c:pt idx="503">
                  <c:v>-1.8564119249830957E-16</c:v>
                </c:pt>
                <c:pt idx="504">
                  <c:v>-9.9554426511655316E-17</c:v>
                </c:pt>
                <c:pt idx="505">
                  <c:v>-1.9936668064809465E-16</c:v>
                </c:pt>
                <c:pt idx="506">
                  <c:v>-2.3574306200340467E-16</c:v>
                </c:pt>
                <c:pt idx="507">
                  <c:v>1.0261701316936747E-16</c:v>
                </c:pt>
                <c:pt idx="508">
                  <c:v>-3.0033562290790022E-16</c:v>
                </c:pt>
                <c:pt idx="509">
                  <c:v>-4.6953624495962025E-17</c:v>
                </c:pt>
                <c:pt idx="510">
                  <c:v>-4.4537956940919685E-17</c:v>
                </c:pt>
                <c:pt idx="511">
                  <c:v>-8.3888810678795813E-17</c:v>
                </c:pt>
                <c:pt idx="512">
                  <c:v>-1.7914568435406563E-16</c:v>
                </c:pt>
                <c:pt idx="513">
                  <c:v>-5.9472478630832828E-17</c:v>
                </c:pt>
                <c:pt idx="514">
                  <c:v>-7.0349757048732963E-17</c:v>
                </c:pt>
                <c:pt idx="515">
                  <c:v>-2.9795292562189416E-16</c:v>
                </c:pt>
                <c:pt idx="516">
                  <c:v>-1.1734702207031988E-16</c:v>
                </c:pt>
                <c:pt idx="517">
                  <c:v>-2.3206499541018273E-16</c:v>
                </c:pt>
                <c:pt idx="518">
                  <c:v>-2.848010505848353E-17</c:v>
                </c:pt>
                <c:pt idx="519">
                  <c:v>-1.247452721979136E-16</c:v>
                </c:pt>
                <c:pt idx="520">
                  <c:v>7.5865688449916573E-17</c:v>
                </c:pt>
                <c:pt idx="521">
                  <c:v>4.8045367795584586E-17</c:v>
                </c:pt>
                <c:pt idx="522">
                  <c:v>-2.1657670507382088E-16</c:v>
                </c:pt>
                <c:pt idx="523">
                  <c:v>-5.7634525301116735E-17</c:v>
                </c:pt>
                <c:pt idx="524">
                  <c:v>-2.1371164528422115E-17</c:v>
                </c:pt>
                <c:pt idx="525">
                  <c:v>3.4116035120315548E-17</c:v>
                </c:pt>
                <c:pt idx="526">
                  <c:v>-2.3903731636304468E-16</c:v>
                </c:pt>
                <c:pt idx="527">
                  <c:v>1.0831103478868554E-16</c:v>
                </c:pt>
                <c:pt idx="528">
                  <c:v>-5.3330020167806022E-17</c:v>
                </c:pt>
                <c:pt idx="529">
                  <c:v>-5.0055493537133001E-17</c:v>
                </c:pt>
                <c:pt idx="530">
                  <c:v>1.2341135897306348E-16</c:v>
                </c:pt>
                <c:pt idx="531">
                  <c:v>-1.895250092256525E-17</c:v>
                </c:pt>
                <c:pt idx="532">
                  <c:v>-3.1422286649086034E-17</c:v>
                </c:pt>
                <c:pt idx="533">
                  <c:v>-5.0180658548079651E-17</c:v>
                </c:pt>
                <c:pt idx="534">
                  <c:v>9.4246118065952799E-17</c:v>
                </c:pt>
                <c:pt idx="535">
                  <c:v>-1.2636480454371449E-16</c:v>
                </c:pt>
                <c:pt idx="536">
                  <c:v>-7.1566398108061584E-17</c:v>
                </c:pt>
                <c:pt idx="537">
                  <c:v>-2.628803864174286E-16</c:v>
                </c:pt>
                <c:pt idx="538">
                  <c:v>1.6589420064141201E-16</c:v>
                </c:pt>
                <c:pt idx="539">
                  <c:v>-7.1503512731074026E-18</c:v>
                </c:pt>
                <c:pt idx="540">
                  <c:v>-3.2983532432637479E-17</c:v>
                </c:pt>
                <c:pt idx="541">
                  <c:v>3.5045178863541277E-17</c:v>
                </c:pt>
                <c:pt idx="542">
                  <c:v>9.589723890214406E-17</c:v>
                </c:pt>
                <c:pt idx="543">
                  <c:v>-1.2715601443701461E-16</c:v>
                </c:pt>
                <c:pt idx="544">
                  <c:v>-1.2967340766068544E-16</c:v>
                </c:pt>
                <c:pt idx="545">
                  <c:v>2.1780849085656056E-16</c:v>
                </c:pt>
                <c:pt idx="546">
                  <c:v>7.6361265102704073E-17</c:v>
                </c:pt>
                <c:pt idx="547">
                  <c:v>1.4928822874961965E-16</c:v>
                </c:pt>
                <c:pt idx="548">
                  <c:v>3.6705142912659624E-16</c:v>
                </c:pt>
                <c:pt idx="549">
                  <c:v>-2.3771055389637352E-17</c:v>
                </c:pt>
                <c:pt idx="550">
                  <c:v>1.7885163108825708E-16</c:v>
                </c:pt>
                <c:pt idx="551">
                  <c:v>1.5746947238351726E-16</c:v>
                </c:pt>
                <c:pt idx="552">
                  <c:v>9.1009761568393634E-17</c:v>
                </c:pt>
                <c:pt idx="553">
                  <c:v>-8.3680496740101983E-17</c:v>
                </c:pt>
                <c:pt idx="554">
                  <c:v>1.6166396367120625E-16</c:v>
                </c:pt>
                <c:pt idx="555">
                  <c:v>-1.5838724444065149E-16</c:v>
                </c:pt>
                <c:pt idx="556">
                  <c:v>3.2739410737996884E-17</c:v>
                </c:pt>
                <c:pt idx="557">
                  <c:v>1.5608025380715881E-16</c:v>
                </c:pt>
                <c:pt idx="558">
                  <c:v>9.5193309197629342E-17</c:v>
                </c:pt>
                <c:pt idx="559">
                  <c:v>4.1039484748369805E-16</c:v>
                </c:pt>
                <c:pt idx="560">
                  <c:v>1.0216863375360513E-16</c:v>
                </c:pt>
                <c:pt idx="561">
                  <c:v>1.3293460817130385E-16</c:v>
                </c:pt>
                <c:pt idx="562">
                  <c:v>-4.3485051507056062E-18</c:v>
                </c:pt>
                <c:pt idx="563">
                  <c:v>1.1301637885713054E-16</c:v>
                </c:pt>
                <c:pt idx="564">
                  <c:v>1.253932495394409E-16</c:v>
                </c:pt>
                <c:pt idx="565">
                  <c:v>8.2780945166348259E-17</c:v>
                </c:pt>
                <c:pt idx="566">
                  <c:v>1.5220237850444286E-16</c:v>
                </c:pt>
                <c:pt idx="567">
                  <c:v>-4.1578615926973482E-17</c:v>
                </c:pt>
                <c:pt idx="568">
                  <c:v>2.0191494992379742E-16</c:v>
                </c:pt>
                <c:pt idx="569">
                  <c:v>1.9169102044398438E-16</c:v>
                </c:pt>
                <c:pt idx="570">
                  <c:v>8.4720473698207781E-17</c:v>
                </c:pt>
                <c:pt idx="571">
                  <c:v>1.2843268035150317E-16</c:v>
                </c:pt>
                <c:pt idx="572">
                  <c:v>1.4154165607064509E-17</c:v>
                </c:pt>
                <c:pt idx="573">
                  <c:v>1.1912986463801895E-16</c:v>
                </c:pt>
                <c:pt idx="574">
                  <c:v>1.9154410115978511E-16</c:v>
                </c:pt>
                <c:pt idx="575">
                  <c:v>1.629795512317583E-16</c:v>
                </c:pt>
                <c:pt idx="576">
                  <c:v>3.5876129088348507E-16</c:v>
                </c:pt>
                <c:pt idx="577">
                  <c:v>2.8489089556319134E-16</c:v>
                </c:pt>
                <c:pt idx="578">
                  <c:v>3.3504818269651331E-16</c:v>
                </c:pt>
                <c:pt idx="579">
                  <c:v>2.9165328281189747E-16</c:v>
                </c:pt>
                <c:pt idx="580">
                  <c:v>4.954149704587401E-17</c:v>
                </c:pt>
                <c:pt idx="581">
                  <c:v>3.5767279711050767E-17</c:v>
                </c:pt>
                <c:pt idx="582">
                  <c:v>4.1670337500912503E-16</c:v>
                </c:pt>
                <c:pt idx="583">
                  <c:v>1.5175901677393153E-17</c:v>
                </c:pt>
                <c:pt idx="584">
                  <c:v>-4.3975690151262801E-18</c:v>
                </c:pt>
                <c:pt idx="585">
                  <c:v>1.4403883708047007E-16</c:v>
                </c:pt>
                <c:pt idx="586">
                  <c:v>2.0425936696802218E-17</c:v>
                </c:pt>
                <c:pt idx="587">
                  <c:v>4.610926959002648E-16</c:v>
                </c:pt>
                <c:pt idx="588">
                  <c:v>-2.4641918602793183E-16</c:v>
                </c:pt>
                <c:pt idx="589">
                  <c:v>1.4295793980631755E-16</c:v>
                </c:pt>
                <c:pt idx="590">
                  <c:v>-1.5968299147037299E-16</c:v>
                </c:pt>
                <c:pt idx="591">
                  <c:v>-3.7391338071615034E-18</c:v>
                </c:pt>
                <c:pt idx="592">
                  <c:v>2.1223515003491072E-17</c:v>
                </c:pt>
                <c:pt idx="593">
                  <c:v>7.5979440492624339E-17</c:v>
                </c:pt>
                <c:pt idx="594">
                  <c:v>2.4734170020935716E-16</c:v>
                </c:pt>
                <c:pt idx="595">
                  <c:v>2.1868768111495223E-17</c:v>
                </c:pt>
                <c:pt idx="596">
                  <c:v>-9.3242330222499549E-17</c:v>
                </c:pt>
                <c:pt idx="597">
                  <c:v>-2.2802142135349095E-16</c:v>
                </c:pt>
                <c:pt idx="598">
                  <c:v>-1.5040915029821991E-16</c:v>
                </c:pt>
                <c:pt idx="599">
                  <c:v>-3.2777735147798416E-17</c:v>
                </c:pt>
                <c:pt idx="600">
                  <c:v>-8.9047992093841445E-17</c:v>
                </c:pt>
                <c:pt idx="601">
                  <c:v>-1.7856604506321861E-16</c:v>
                </c:pt>
                <c:pt idx="602">
                  <c:v>-8.3115810844918863E-17</c:v>
                </c:pt>
                <c:pt idx="603">
                  <c:v>-1.1339997235227688E-16</c:v>
                </c:pt>
                <c:pt idx="604">
                  <c:v>-1.6543180518524111E-16</c:v>
                </c:pt>
                <c:pt idx="605">
                  <c:v>-4.3674969331430493E-17</c:v>
                </c:pt>
                <c:pt idx="606">
                  <c:v>-5.324190236252992E-16</c:v>
                </c:pt>
                <c:pt idx="607">
                  <c:v>-2.9407140415955776E-16</c:v>
                </c:pt>
                <c:pt idx="608">
                  <c:v>-1.0571217506282341E-16</c:v>
                </c:pt>
                <c:pt idx="609">
                  <c:v>-1.5985787140143665E-16</c:v>
                </c:pt>
                <c:pt idx="610">
                  <c:v>-1.8377536735774027E-16</c:v>
                </c:pt>
                <c:pt idx="611">
                  <c:v>-7.8543396141047408E-17</c:v>
                </c:pt>
                <c:pt idx="612">
                  <c:v>-2.7853326489615831E-16</c:v>
                </c:pt>
                <c:pt idx="613">
                  <c:v>-7.660179050500071E-17</c:v>
                </c:pt>
                <c:pt idx="614">
                  <c:v>-4.3611517078154423E-16</c:v>
                </c:pt>
                <c:pt idx="615">
                  <c:v>-4.0256658692299531E-16</c:v>
                </c:pt>
                <c:pt idx="616">
                  <c:v>-3.1428669493197882E-16</c:v>
                </c:pt>
                <c:pt idx="617">
                  <c:v>-5.9809403083189744E-17</c:v>
                </c:pt>
                <c:pt idx="618">
                  <c:v>-3.8489215714647246E-16</c:v>
                </c:pt>
                <c:pt idx="619">
                  <c:v>-4.7824582636001582E-16</c:v>
                </c:pt>
                <c:pt idx="620">
                  <c:v>-3.8835015728145275E-16</c:v>
                </c:pt>
                <c:pt idx="621">
                  <c:v>-2.857129053205474E-16</c:v>
                </c:pt>
                <c:pt idx="622">
                  <c:v>-3.0223959833164037E-16</c:v>
                </c:pt>
                <c:pt idx="623">
                  <c:v>-3.3373537401722808E-16</c:v>
                </c:pt>
                <c:pt idx="624">
                  <c:v>-5.0458335153617704E-16</c:v>
                </c:pt>
                <c:pt idx="625">
                  <c:v>-1.5386675485221309E-16</c:v>
                </c:pt>
                <c:pt idx="626">
                  <c:v>-5.2677790167198471E-16</c:v>
                </c:pt>
                <c:pt idx="627">
                  <c:v>-4.4010512791665612E-16</c:v>
                </c:pt>
                <c:pt idx="628">
                  <c:v>-3.7939844883641941E-16</c:v>
                </c:pt>
                <c:pt idx="629">
                  <c:v>-3.4096838571604938E-16</c:v>
                </c:pt>
                <c:pt idx="630">
                  <c:v>-3.5655474880939233E-16</c:v>
                </c:pt>
                <c:pt idx="631">
                  <c:v>-1.0699043364070269E-16</c:v>
                </c:pt>
                <c:pt idx="632">
                  <c:v>-3.1074146668856621E-16</c:v>
                </c:pt>
                <c:pt idx="633">
                  <c:v>-2.963517575550267E-16</c:v>
                </c:pt>
                <c:pt idx="634">
                  <c:v>-3.6049956437947424E-16</c:v>
                </c:pt>
                <c:pt idx="635">
                  <c:v>-4.0235560558558397E-16</c:v>
                </c:pt>
                <c:pt idx="636">
                  <c:v>-4.278502720900236E-16</c:v>
                </c:pt>
                <c:pt idx="637">
                  <c:v>-4.3087402987630203E-16</c:v>
                </c:pt>
                <c:pt idx="638">
                  <c:v>-2.6505874469645272E-16</c:v>
                </c:pt>
                <c:pt idx="639">
                  <c:v>-4.8749060283706286E-16</c:v>
                </c:pt>
                <c:pt idx="640">
                  <c:v>-7.1522212838647852E-18</c:v>
                </c:pt>
                <c:pt idx="641">
                  <c:v>-4.471785749306869E-16</c:v>
                </c:pt>
                <c:pt idx="642">
                  <c:v>-4.7877951308003665E-16</c:v>
                </c:pt>
                <c:pt idx="643">
                  <c:v>-2.3080095908778546E-16</c:v>
                </c:pt>
                <c:pt idx="644">
                  <c:v>-3.4120695717295999E-16</c:v>
                </c:pt>
                <c:pt idx="645">
                  <c:v>-4.6926503467932976E-16</c:v>
                </c:pt>
                <c:pt idx="646">
                  <c:v>-1.2444476345733829E-16</c:v>
                </c:pt>
                <c:pt idx="647">
                  <c:v>-2.2229271104666081E-16</c:v>
                </c:pt>
                <c:pt idx="648">
                  <c:v>3.7707269848955179E-18</c:v>
                </c:pt>
                <c:pt idx="649">
                  <c:v>-3.0780625303772225E-16</c:v>
                </c:pt>
                <c:pt idx="650">
                  <c:v>-4.6967960982034762E-16</c:v>
                </c:pt>
                <c:pt idx="651">
                  <c:v>-3.1682131153400639E-16</c:v>
                </c:pt>
                <c:pt idx="652">
                  <c:v>-4.3028517042861255E-16</c:v>
                </c:pt>
                <c:pt idx="653">
                  <c:v>2.9624324907907238E-18</c:v>
                </c:pt>
                <c:pt idx="654">
                  <c:v>-2.3004778776675461E-16</c:v>
                </c:pt>
                <c:pt idx="655">
                  <c:v>-5.9118629615094895E-17</c:v>
                </c:pt>
                <c:pt idx="656">
                  <c:v>-1.7210721634404537E-16</c:v>
                </c:pt>
                <c:pt idx="657">
                  <c:v>-2.2672171185397671E-16</c:v>
                </c:pt>
                <c:pt idx="658">
                  <c:v>-1.5715226695803361E-16</c:v>
                </c:pt>
                <c:pt idx="659">
                  <c:v>-1.7664680895779797E-16</c:v>
                </c:pt>
                <c:pt idx="660">
                  <c:v>-2.881347333248846E-17</c:v>
                </c:pt>
                <c:pt idx="661">
                  <c:v>-1.6241492513450753E-16</c:v>
                </c:pt>
                <c:pt idx="662">
                  <c:v>-1.7457134911331368E-16</c:v>
                </c:pt>
                <c:pt idx="663">
                  <c:v>-5.4294447798614572E-17</c:v>
                </c:pt>
                <c:pt idx="664">
                  <c:v>-6.9600484732174473E-17</c:v>
                </c:pt>
                <c:pt idx="665">
                  <c:v>5.4283910575416458E-17</c:v>
                </c:pt>
                <c:pt idx="666">
                  <c:v>-6.0406985732778225E-17</c:v>
                </c:pt>
                <c:pt idx="667">
                  <c:v>7.7804851976848233E-17</c:v>
                </c:pt>
                <c:pt idx="668">
                  <c:v>2.5891402138875696E-17</c:v>
                </c:pt>
                <c:pt idx="669">
                  <c:v>4.7286890875199976E-18</c:v>
                </c:pt>
                <c:pt idx="670">
                  <c:v>-1.4582708449146161E-16</c:v>
                </c:pt>
                <c:pt idx="671">
                  <c:v>-1.7014573479467937E-17</c:v>
                </c:pt>
                <c:pt idx="672">
                  <c:v>8.2574685261419504E-17</c:v>
                </c:pt>
                <c:pt idx="673">
                  <c:v>9.076988124010341E-17</c:v>
                </c:pt>
                <c:pt idx="674">
                  <c:v>-4.3465330924930589E-17</c:v>
                </c:pt>
                <c:pt idx="675">
                  <c:v>-7.9380069013619363E-17</c:v>
                </c:pt>
                <c:pt idx="676">
                  <c:v>1.6968411674944976E-16</c:v>
                </c:pt>
                <c:pt idx="677">
                  <c:v>1.1123578663057426E-16</c:v>
                </c:pt>
                <c:pt idx="678">
                  <c:v>2.3873544625578619E-16</c:v>
                </c:pt>
                <c:pt idx="679">
                  <c:v>1.0117402628207914E-16</c:v>
                </c:pt>
                <c:pt idx="680">
                  <c:v>2.4150732450734052E-17</c:v>
                </c:pt>
                <c:pt idx="681">
                  <c:v>-2.2895438740501991E-18</c:v>
                </c:pt>
                <c:pt idx="682">
                  <c:v>1.8386173680414454E-16</c:v>
                </c:pt>
                <c:pt idx="683">
                  <c:v>3.7054471805049656E-16</c:v>
                </c:pt>
                <c:pt idx="684">
                  <c:v>2.1749968176330828E-16</c:v>
                </c:pt>
                <c:pt idx="685">
                  <c:v>8.2671758436130956E-17</c:v>
                </c:pt>
                <c:pt idx="686">
                  <c:v>1.4814646802583333E-16</c:v>
                </c:pt>
                <c:pt idx="687">
                  <c:v>1.0084325926123136E-16</c:v>
                </c:pt>
                <c:pt idx="688">
                  <c:v>3.5848192374016345E-16</c:v>
                </c:pt>
                <c:pt idx="689">
                  <c:v>-3.485266907672696E-17</c:v>
                </c:pt>
                <c:pt idx="690">
                  <c:v>6.4752671559028819E-17</c:v>
                </c:pt>
                <c:pt idx="691">
                  <c:v>5.3092609343908955E-16</c:v>
                </c:pt>
                <c:pt idx="692">
                  <c:v>2.7266701138534817E-16</c:v>
                </c:pt>
                <c:pt idx="693">
                  <c:v>5.1480883861744316E-16</c:v>
                </c:pt>
                <c:pt idx="694">
                  <c:v>8.5273541039385596E-17</c:v>
                </c:pt>
                <c:pt idx="695">
                  <c:v>8.1349872960672795E-17</c:v>
                </c:pt>
                <c:pt idx="696">
                  <c:v>5.364983410477719E-16</c:v>
                </c:pt>
                <c:pt idx="697">
                  <c:v>2.300021736948099E-16</c:v>
                </c:pt>
                <c:pt idx="698">
                  <c:v>2.5416447320070723E-16</c:v>
                </c:pt>
                <c:pt idx="699">
                  <c:v>8.1840176435747082E-17</c:v>
                </c:pt>
                <c:pt idx="700">
                  <c:v>2.2815687282002767E-16</c:v>
                </c:pt>
                <c:pt idx="701">
                  <c:v>6.7182548558154751E-16</c:v>
                </c:pt>
                <c:pt idx="702">
                  <c:v>1.4113564459686191E-16</c:v>
                </c:pt>
                <c:pt idx="703">
                  <c:v>9.543322554113164E-17</c:v>
                </c:pt>
                <c:pt idx="704">
                  <c:v>2.9396699432562004E-16</c:v>
                </c:pt>
                <c:pt idx="705">
                  <c:v>1.9926915248544028E-16</c:v>
                </c:pt>
                <c:pt idx="706">
                  <c:v>3.6857694232173403E-16</c:v>
                </c:pt>
                <c:pt idx="707">
                  <c:v>2.3939548205950957E-16</c:v>
                </c:pt>
                <c:pt idx="708">
                  <c:v>1.1109315733979189E-16</c:v>
                </c:pt>
                <c:pt idx="709">
                  <c:v>3.5227283577396665E-16</c:v>
                </c:pt>
                <c:pt idx="710">
                  <c:v>2.2577481833484034E-16</c:v>
                </c:pt>
                <c:pt idx="711">
                  <c:v>5.1991162181191519E-16</c:v>
                </c:pt>
                <c:pt idx="712">
                  <c:v>1.5874850628943951E-16</c:v>
                </c:pt>
                <c:pt idx="713">
                  <c:v>3.7838198008648286E-16</c:v>
                </c:pt>
                <c:pt idx="714">
                  <c:v>4.8572201887574577E-16</c:v>
                </c:pt>
                <c:pt idx="715">
                  <c:v>2.9201847605112628E-16</c:v>
                </c:pt>
                <c:pt idx="716">
                  <c:v>2.1637313551120381E-16</c:v>
                </c:pt>
                <c:pt idx="717">
                  <c:v>3.9771839917174375E-16</c:v>
                </c:pt>
                <c:pt idx="718">
                  <c:v>5.9933052655609395E-17</c:v>
                </c:pt>
                <c:pt idx="719">
                  <c:v>3.3687091342035955E-16</c:v>
                </c:pt>
                <c:pt idx="720">
                  <c:v>-2.4388401754301964E-16</c:v>
                </c:pt>
                <c:pt idx="721">
                  <c:v>7.3540479972376552E-17</c:v>
                </c:pt>
                <c:pt idx="722">
                  <c:v>1.1426318265628641E-16</c:v>
                </c:pt>
                <c:pt idx="723">
                  <c:v>9.856780618641699E-17</c:v>
                </c:pt>
                <c:pt idx="724">
                  <c:v>1.1417556353756779E-16</c:v>
                </c:pt>
                <c:pt idx="725">
                  <c:v>-3.8995927202387191E-17</c:v>
                </c:pt>
                <c:pt idx="726">
                  <c:v>-6.2509063825193876E-17</c:v>
                </c:pt>
                <c:pt idx="727">
                  <c:v>3.939328397647148E-16</c:v>
                </c:pt>
                <c:pt idx="728">
                  <c:v>1.3692429220175889E-16</c:v>
                </c:pt>
                <c:pt idx="729">
                  <c:v>-6.3576300581189035E-17</c:v>
                </c:pt>
                <c:pt idx="730">
                  <c:v>6.883509243052334E-17</c:v>
                </c:pt>
                <c:pt idx="731">
                  <c:v>-1.7280908003404522E-16</c:v>
                </c:pt>
                <c:pt idx="732">
                  <c:v>3.1754718877252855E-16</c:v>
                </c:pt>
                <c:pt idx="733">
                  <c:v>-3.1944134516096453E-16</c:v>
                </c:pt>
                <c:pt idx="734">
                  <c:v>-9.3930929544644831E-17</c:v>
                </c:pt>
                <c:pt idx="735">
                  <c:v>7.5867323823681111E-18</c:v>
                </c:pt>
                <c:pt idx="736">
                  <c:v>-1.1289079159567853E-16</c:v>
                </c:pt>
                <c:pt idx="737">
                  <c:v>2.4120090044733486E-17</c:v>
                </c:pt>
                <c:pt idx="738">
                  <c:v>-2.5739684921997249E-16</c:v>
                </c:pt>
                <c:pt idx="739">
                  <c:v>-3.1286411133236651E-16</c:v>
                </c:pt>
                <c:pt idx="740">
                  <c:v>7.9427360006859045E-17</c:v>
                </c:pt>
                <c:pt idx="741">
                  <c:v>-1.6460502899271649E-16</c:v>
                </c:pt>
                <c:pt idx="742">
                  <c:v>-1.5363071854149039E-16</c:v>
                </c:pt>
                <c:pt idx="743">
                  <c:v>-4.6122639024359321E-16</c:v>
                </c:pt>
                <c:pt idx="744">
                  <c:v>-3.0295604664623538E-16</c:v>
                </c:pt>
                <c:pt idx="745">
                  <c:v>2.9253892520347919E-16</c:v>
                </c:pt>
                <c:pt idx="746">
                  <c:v>-1.7150895401413002E-16</c:v>
                </c:pt>
                <c:pt idx="747">
                  <c:v>-1.4400695743361866E-16</c:v>
                </c:pt>
                <c:pt idx="748">
                  <c:v>-2.5019645287383364E-16</c:v>
                </c:pt>
                <c:pt idx="749">
                  <c:v>-6.9591853176860401E-16</c:v>
                </c:pt>
                <c:pt idx="750">
                  <c:v>1.8826786926990686E-16</c:v>
                </c:pt>
                <c:pt idx="751">
                  <c:v>-3.0203951108006463E-16</c:v>
                </c:pt>
                <c:pt idx="752">
                  <c:v>-2.8218150515388813E-16</c:v>
                </c:pt>
                <c:pt idx="753">
                  <c:v>-2.5886483811726078E-16</c:v>
                </c:pt>
                <c:pt idx="754">
                  <c:v>-4.8174399706297824E-16</c:v>
                </c:pt>
                <c:pt idx="755">
                  <c:v>-3.5469328631370796E-16</c:v>
                </c:pt>
                <c:pt idx="756">
                  <c:v>-4.1324885685383991E-16</c:v>
                </c:pt>
                <c:pt idx="757">
                  <c:v>-3.8555679179539642E-16</c:v>
                </c:pt>
                <c:pt idx="758">
                  <c:v>-4.0648549442588626E-16</c:v>
                </c:pt>
                <c:pt idx="759">
                  <c:v>-3.5049372010117193E-16</c:v>
                </c:pt>
                <c:pt idx="760">
                  <c:v>-9.8285905278828052E-17</c:v>
                </c:pt>
                <c:pt idx="761">
                  <c:v>-4.3799715466245675E-17</c:v>
                </c:pt>
                <c:pt idx="762">
                  <c:v>-3.5063526389069889E-16</c:v>
                </c:pt>
                <c:pt idx="763">
                  <c:v>-4.6988771125609991E-16</c:v>
                </c:pt>
                <c:pt idx="764">
                  <c:v>-4.6142077402549741E-16</c:v>
                </c:pt>
                <c:pt idx="765">
                  <c:v>-4.0885555913534077E-16</c:v>
                </c:pt>
                <c:pt idx="766">
                  <c:v>-1.2498563613560056E-16</c:v>
                </c:pt>
                <c:pt idx="767">
                  <c:v>-5.4968505527740764E-16</c:v>
                </c:pt>
                <c:pt idx="768">
                  <c:v>-3.2044645368199152E-17</c:v>
                </c:pt>
                <c:pt idx="769">
                  <c:v>-4.4866299490763319E-16</c:v>
                </c:pt>
                <c:pt idx="770">
                  <c:v>-3.9133019013003332E-16</c:v>
                </c:pt>
                <c:pt idx="771">
                  <c:v>-1.0324232567710836E-16</c:v>
                </c:pt>
                <c:pt idx="772">
                  <c:v>-1.2608548495674525E-16</c:v>
                </c:pt>
                <c:pt idx="773">
                  <c:v>-2.0376663118774742E-17</c:v>
                </c:pt>
                <c:pt idx="774">
                  <c:v>6.9855844147694487E-17</c:v>
                </c:pt>
                <c:pt idx="775">
                  <c:v>-2.2520267112167225E-16</c:v>
                </c:pt>
                <c:pt idx="776">
                  <c:v>-1.4583372041338391E-16</c:v>
                </c:pt>
                <c:pt idx="777">
                  <c:v>-3.9871954636195561E-16</c:v>
                </c:pt>
                <c:pt idx="778">
                  <c:v>-1.4660909009403747E-16</c:v>
                </c:pt>
                <c:pt idx="779">
                  <c:v>-3.1439202280523588E-17</c:v>
                </c:pt>
                <c:pt idx="780">
                  <c:v>-5.6765992835750112E-16</c:v>
                </c:pt>
                <c:pt idx="781">
                  <c:v>-2.7252109551762044E-16</c:v>
                </c:pt>
                <c:pt idx="782">
                  <c:v>-4.3793277061270944E-16</c:v>
                </c:pt>
                <c:pt idx="783">
                  <c:v>-2.3357492330326631E-16</c:v>
                </c:pt>
                <c:pt idx="784">
                  <c:v>-4.341575626359996E-16</c:v>
                </c:pt>
                <c:pt idx="785">
                  <c:v>-4.7858696387022882E-16</c:v>
                </c:pt>
                <c:pt idx="786">
                  <c:v>-5.3686539811301431E-17</c:v>
                </c:pt>
                <c:pt idx="787">
                  <c:v>9.3925208015594858E-17</c:v>
                </c:pt>
                <c:pt idx="788">
                  <c:v>-1.4414871488107438E-16</c:v>
                </c:pt>
                <c:pt idx="789">
                  <c:v>-3.0774772350823488E-16</c:v>
                </c:pt>
                <c:pt idx="790">
                  <c:v>-1.3846721232994441E-16</c:v>
                </c:pt>
                <c:pt idx="791">
                  <c:v>-9.6537159798172322E-17</c:v>
                </c:pt>
                <c:pt idx="792">
                  <c:v>-3.6034319689212668E-16</c:v>
                </c:pt>
                <c:pt idx="793">
                  <c:v>-3.4818736123081202E-16</c:v>
                </c:pt>
                <c:pt idx="794">
                  <c:v>-3.6336458945459771E-16</c:v>
                </c:pt>
                <c:pt idx="795">
                  <c:v>1.709499212141608E-16</c:v>
                </c:pt>
                <c:pt idx="796">
                  <c:v>-1.2767332718540748E-17</c:v>
                </c:pt>
                <c:pt idx="797">
                  <c:v>-3.2081836184605655E-16</c:v>
                </c:pt>
                <c:pt idx="798">
                  <c:v>-5.7138032438780436E-17</c:v>
                </c:pt>
                <c:pt idx="799">
                  <c:v>-3.6101331592982233E-16</c:v>
                </c:pt>
                <c:pt idx="800">
                  <c:v>1.6017355691191371E-16</c:v>
                </c:pt>
                <c:pt idx="801">
                  <c:v>2.0953764254908207E-16</c:v>
                </c:pt>
                <c:pt idx="802">
                  <c:v>-1.4597499598613231E-16</c:v>
                </c:pt>
                <c:pt idx="803">
                  <c:v>-1.8500803264536247E-16</c:v>
                </c:pt>
                <c:pt idx="804">
                  <c:v>2.6490327250826123E-16</c:v>
                </c:pt>
                <c:pt idx="805">
                  <c:v>2.4801270634202355E-16</c:v>
                </c:pt>
                <c:pt idx="806">
                  <c:v>1.1257194970050513E-16</c:v>
                </c:pt>
                <c:pt idx="807">
                  <c:v>-7.9313236938637863E-17</c:v>
                </c:pt>
                <c:pt idx="808">
                  <c:v>3.5723000107954445E-16</c:v>
                </c:pt>
                <c:pt idx="809">
                  <c:v>1.3126289544198413E-16</c:v>
                </c:pt>
                <c:pt idx="810">
                  <c:v>1.3944755404659743E-16</c:v>
                </c:pt>
                <c:pt idx="811">
                  <c:v>-1.0561000682447452E-16</c:v>
                </c:pt>
                <c:pt idx="812">
                  <c:v>-3.0882490493863664E-16</c:v>
                </c:pt>
                <c:pt idx="813">
                  <c:v>3.5121409128015136E-17</c:v>
                </c:pt>
                <c:pt idx="814">
                  <c:v>-8.0337337702151993E-17</c:v>
                </c:pt>
                <c:pt idx="815">
                  <c:v>-3.1478908303819324E-17</c:v>
                </c:pt>
                <c:pt idx="816">
                  <c:v>-2.8663258756421206E-18</c:v>
                </c:pt>
                <c:pt idx="817">
                  <c:v>-2.3711358929147192E-16</c:v>
                </c:pt>
                <c:pt idx="818">
                  <c:v>7.4491660843830983E-18</c:v>
                </c:pt>
                <c:pt idx="819">
                  <c:v>2.397853571294029E-16</c:v>
                </c:pt>
                <c:pt idx="820">
                  <c:v>7.5618866056439225E-17</c:v>
                </c:pt>
                <c:pt idx="821">
                  <c:v>6.7574324107975666E-17</c:v>
                </c:pt>
                <c:pt idx="822">
                  <c:v>9.9204287975098685E-17</c:v>
                </c:pt>
                <c:pt idx="823">
                  <c:v>3.4093346260174258E-17</c:v>
                </c:pt>
                <c:pt idx="824">
                  <c:v>-8.0794612983737147E-17</c:v>
                </c:pt>
                <c:pt idx="825">
                  <c:v>9.2339860906374199E-17</c:v>
                </c:pt>
                <c:pt idx="826">
                  <c:v>2.0002032684866404E-16</c:v>
                </c:pt>
                <c:pt idx="827">
                  <c:v>-2.0024705002453556E-16</c:v>
                </c:pt>
                <c:pt idx="828">
                  <c:v>-1.0729998263980795E-16</c:v>
                </c:pt>
                <c:pt idx="829">
                  <c:v>-5.9038722677470311E-17</c:v>
                </c:pt>
                <c:pt idx="830">
                  <c:v>-2.8352329220136607E-16</c:v>
                </c:pt>
                <c:pt idx="831">
                  <c:v>7.2501547576724919E-17</c:v>
                </c:pt>
                <c:pt idx="832">
                  <c:v>-1.9426368006318737E-16</c:v>
                </c:pt>
                <c:pt idx="833">
                  <c:v>-4.1917708425386032E-16</c:v>
                </c:pt>
                <c:pt idx="834">
                  <c:v>-7.4549668277562898E-17</c:v>
                </c:pt>
                <c:pt idx="835">
                  <c:v>-2.663591648420483E-17</c:v>
                </c:pt>
                <c:pt idx="836">
                  <c:v>-4.2550887504211583E-17</c:v>
                </c:pt>
                <c:pt idx="837">
                  <c:v>-2.0119534388329801E-16</c:v>
                </c:pt>
                <c:pt idx="838">
                  <c:v>-3.631571996594082E-16</c:v>
                </c:pt>
                <c:pt idx="839">
                  <c:v>-4.1717208297754943E-16</c:v>
                </c:pt>
                <c:pt idx="840">
                  <c:v>1.7406681992924255E-17</c:v>
                </c:pt>
                <c:pt idx="841">
                  <c:v>-2.858359111529442E-16</c:v>
                </c:pt>
                <c:pt idx="842">
                  <c:v>2.0553186161468388E-16</c:v>
                </c:pt>
                <c:pt idx="843">
                  <c:v>-7.7171269569389019E-17</c:v>
                </c:pt>
                <c:pt idx="844">
                  <c:v>-2.1821796625501294E-17</c:v>
                </c:pt>
                <c:pt idx="845">
                  <c:v>1.6132737663272093E-16</c:v>
                </c:pt>
                <c:pt idx="846">
                  <c:v>4.475697790405378E-17</c:v>
                </c:pt>
                <c:pt idx="847">
                  <c:v>6.5649684088640424E-16</c:v>
                </c:pt>
                <c:pt idx="848">
                  <c:v>7.0488809539008161E-16</c:v>
                </c:pt>
                <c:pt idx="849">
                  <c:v>9.2806345040032355E-16</c:v>
                </c:pt>
                <c:pt idx="850">
                  <c:v>1.9537154329402642E-15</c:v>
                </c:pt>
                <c:pt idx="851">
                  <c:v>2.1826177338984188E-15</c:v>
                </c:pt>
                <c:pt idx="852">
                  <c:v>4.053616371659296E-15</c:v>
                </c:pt>
                <c:pt idx="853">
                  <c:v>5.9242942898996355E-15</c:v>
                </c:pt>
                <c:pt idx="854">
                  <c:v>8.9145343608891118E-15</c:v>
                </c:pt>
                <c:pt idx="855">
                  <c:v>1.3623254428487945E-14</c:v>
                </c:pt>
                <c:pt idx="856">
                  <c:v>2.032261499850097E-14</c:v>
                </c:pt>
                <c:pt idx="857">
                  <c:v>3.0333646755116069E-14</c:v>
                </c:pt>
                <c:pt idx="858">
                  <c:v>4.5907749205625624E-14</c:v>
                </c:pt>
                <c:pt idx="859">
                  <c:v>6.8663696353361633E-14</c:v>
                </c:pt>
                <c:pt idx="860">
                  <c:v>1.022846432828926E-13</c:v>
                </c:pt>
                <c:pt idx="861">
                  <c:v>1.519773591499721E-13</c:v>
                </c:pt>
                <c:pt idx="862">
                  <c:v>2.2430409840056854E-13</c:v>
                </c:pt>
                <c:pt idx="863">
                  <c:v>3.3139309225394121E-13</c:v>
                </c:pt>
                <c:pt idx="864">
                  <c:v>4.869812712216051E-13</c:v>
                </c:pt>
                <c:pt idx="865">
                  <c:v>7.1433726371230659E-13</c:v>
                </c:pt>
                <c:pt idx="866">
                  <c:v>1.0447283467105386E-12</c:v>
                </c:pt>
                <c:pt idx="867">
                  <c:v>1.5233847790718425E-12</c:v>
                </c:pt>
                <c:pt idx="868">
                  <c:v>2.2164010332830675E-12</c:v>
                </c:pt>
                <c:pt idx="869">
                  <c:v>3.2141630626361502E-12</c:v>
                </c:pt>
                <c:pt idx="870">
                  <c:v>4.6492564142907756E-12</c:v>
                </c:pt>
                <c:pt idx="871">
                  <c:v>6.7061649334541992E-12</c:v>
                </c:pt>
                <c:pt idx="872">
                  <c:v>9.6469208953765515E-12</c:v>
                </c:pt>
                <c:pt idx="873">
                  <c:v>1.3839081502318992E-11</c:v>
                </c:pt>
                <c:pt idx="874">
                  <c:v>1.9798820828642618E-11</c:v>
                </c:pt>
                <c:pt idx="875">
                  <c:v>2.8246810496999716E-11</c:v>
                </c:pt>
                <c:pt idx="876">
                  <c:v>4.0190067455619837E-11</c:v>
                </c:pt>
                <c:pt idx="877">
                  <c:v>5.7026836094936144E-11</c:v>
                </c:pt>
                <c:pt idx="878">
                  <c:v>8.0696061808950428E-11</c:v>
                </c:pt>
                <c:pt idx="879">
                  <c:v>1.1387824612362731E-10</c:v>
                </c:pt>
                <c:pt idx="880">
                  <c:v>1.6026535981096174E-10</c:v>
                </c:pt>
                <c:pt idx="881">
                  <c:v>2.2493352155609908E-10</c:v>
                </c:pt>
                <c:pt idx="882">
                  <c:v>3.1483418709076576E-10</c:v>
                </c:pt>
                <c:pt idx="883">
                  <c:v>4.3946591744930747E-10</c:v>
                </c:pt>
                <c:pt idx="884">
                  <c:v>6.1176387536203489E-10</c:v>
                </c:pt>
                <c:pt idx="885">
                  <c:v>8.4929289175623071E-10</c:v>
                </c:pt>
                <c:pt idx="886">
                  <c:v>1.1758387881843449E-9</c:v>
                </c:pt>
                <c:pt idx="887">
                  <c:v>1.6235075476901792E-9</c:v>
                </c:pt>
                <c:pt idx="888">
                  <c:v>2.235517150658399E-9</c:v>
                </c:pt>
                <c:pt idx="889">
                  <c:v>3.0698634916450315E-9</c:v>
                </c:pt>
                <c:pt idx="890">
                  <c:v>4.2041492327067019E-9</c:v>
                </c:pt>
                <c:pt idx="891">
                  <c:v>5.7418994009858847E-9</c:v>
                </c:pt>
                <c:pt idx="892">
                  <c:v>7.8208142705946769E-9</c:v>
                </c:pt>
                <c:pt idx="893">
                  <c:v>1.0623504167303218E-8</c:v>
                </c:pt>
                <c:pt idx="894">
                  <c:v>1.4391418726679375E-8</c:v>
                </c:pt>
                <c:pt idx="895">
                  <c:v>1.9442848648946542E-8</c:v>
                </c:pt>
                <c:pt idx="896">
                  <c:v>2.6196135167333673E-8</c:v>
                </c:pt>
                <c:pt idx="897">
                  <c:v>3.5199473868962615E-8</c:v>
                </c:pt>
                <c:pt idx="898">
                  <c:v>4.7169067095837571E-8</c:v>
                </c:pt>
                <c:pt idx="899">
                  <c:v>6.3037818934294692E-8</c:v>
                </c:pt>
                <c:pt idx="900">
                  <c:v>8.4017243300576125E-8</c:v>
                </c:pt>
                <c:pt idx="901">
                  <c:v>1.1167595193274864E-7</c:v>
                </c:pt>
                <c:pt idx="902">
                  <c:v>1.4803878394597463E-7</c:v>
                </c:pt>
                <c:pt idx="903">
                  <c:v>1.9571162202348E-7</c:v>
                </c:pt>
                <c:pt idx="904">
                  <c:v>2.580379870024673E-7</c:v>
                </c:pt>
                <c:pt idx="905">
                  <c:v>3.3929485531991598E-7</c:v>
                </c:pt>
                <c:pt idx="906">
                  <c:v>4.4493667030877136E-7</c:v>
                </c:pt>
                <c:pt idx="907">
                  <c:v>5.8189836455805494E-7</c:v>
                </c:pt>
                <c:pt idx="908">
                  <c:v>7.5897035853051272E-7</c:v>
                </c:pt>
                <c:pt idx="909">
                  <c:v>9.8726100824571565E-7</c:v>
                </c:pt>
                <c:pt idx="910">
                  <c:v>1.2807648996051819E-6</c:v>
                </c:pt>
                <c:pt idx="911">
                  <c:v>1.657058726159588E-6</c:v>
                </c:pt>
                <c:pt idx="912">
                  <c:v>2.1381503705487142E-6</c:v>
                </c:pt>
                <c:pt idx="913">
                  <c:v>2.7515111856545833E-6</c:v>
                </c:pt>
                <c:pt idx="914">
                  <c:v>3.5313264483040554E-6</c:v>
                </c:pt>
                <c:pt idx="915">
                  <c:v>4.520004574991191E-6</c:v>
                </c:pt>
                <c:pt idx="916">
                  <c:v>5.769991908158931E-6</c:v>
                </c:pt>
                <c:pt idx="917">
                  <c:v>7.3459468272081719E-6</c:v>
                </c:pt>
                <c:pt idx="918">
                  <c:v>9.3273345105857594E-6</c:v>
                </c:pt>
                <c:pt idx="919">
                  <c:v>1.181151198497257E-5</c:v>
                </c:pt>
                <c:pt idx="920">
                  <c:v>1.4917381965826017E-5</c:v>
                </c:pt>
                <c:pt idx="921">
                  <c:v>1.8789703526937152E-5</c:v>
                </c:pt>
                <c:pt idx="922">
                  <c:v>2.3604157608134649E-5</c:v>
                </c:pt>
                <c:pt idx="923">
                  <c:v>2.9573275753927511E-5</c:v>
                </c:pt>
                <c:pt idx="924">
                  <c:v>3.6953351042502091E-5</c:v>
                </c:pt>
                <c:pt idx="925">
                  <c:v>4.6052460747705633E-5</c:v>
                </c:pt>
                <c:pt idx="926">
                  <c:v>5.7239740585380604E-5</c:v>
                </c:pt>
                <c:pt idx="927">
                  <c:v>7.0956060108153429E-5</c:v>
                </c:pt>
                <c:pt idx="928">
                  <c:v>8.7726257593588475E-5</c:v>
                </c:pt>
                <c:pt idx="929">
                  <c:v>1.0817310009800772E-4</c:v>
                </c:pt>
                <c:pt idx="930">
                  <c:v>1.3303313982008928E-4</c:v>
                </c:pt>
                <c:pt idx="931">
                  <c:v>1.6317464085603288E-4</c:v>
                </c:pt>
                <c:pt idx="932">
                  <c:v>1.9961775034334388E-4</c:v>
                </c:pt>
                <c:pt idx="933">
                  <c:v>2.4355708404535115E-4</c:v>
                </c:pt>
                <c:pt idx="934">
                  <c:v>2.9638688808112908E-4</c:v>
                </c:pt>
                <c:pt idx="935">
                  <c:v>3.5972892486246078E-4</c:v>
                </c:pt>
                <c:pt idx="936">
                  <c:v>4.3546321169321333E-4</c:v>
                </c:pt>
                <c:pt idx="937">
                  <c:v>5.2576171413267511E-4</c:v>
                </c:pt>
                <c:pt idx="938">
                  <c:v>6.3312506240667369E-4</c:v>
                </c:pt>
                <c:pt idx="939">
                  <c:v>7.6042231721256065E-4</c:v>
                </c:pt>
                <c:pt idx="940">
                  <c:v>9.1093376065693756E-4</c:v>
                </c:pt>
                <c:pt idx="941">
                  <c:v>1.0883966283341223E-3</c:v>
                </c:pt>
                <c:pt idx="942">
                  <c:v>1.2970536294234594E-3</c:v>
                </c:pt>
                <c:pt idx="943">
                  <c:v>1.5417040231493445E-3</c:v>
                </c:pt>
                <c:pt idx="944">
                  <c:v>1.8277569320888035E-3</c:v>
                </c:pt>
                <c:pt idx="945">
                  <c:v>2.1612864762097063E-3</c:v>
                </c:pt>
                <c:pt idx="946">
                  <c:v>2.5490882068855943E-3</c:v>
                </c:pt>
                <c:pt idx="947">
                  <c:v>2.9987362086346648E-3</c:v>
                </c:pt>
                <c:pt idx="948">
                  <c:v>3.518640119513266E-3</c:v>
                </c:pt>
                <c:pt idx="949">
                  <c:v>4.1181012008384092E-3</c:v>
                </c:pt>
                <c:pt idx="950">
                  <c:v>4.8073664656099763E-3</c:v>
                </c:pt>
                <c:pt idx="951">
                  <c:v>5.5976797553254024E-3</c:v>
                </c:pt>
                <c:pt idx="952">
                  <c:v>6.5013285400130853E-3</c:v>
                </c:pt>
                <c:pt idx="953">
                  <c:v>7.5316851096734168E-3</c:v>
                </c:pt>
                <c:pt idx="954">
                  <c:v>8.7032407307398637E-3</c:v>
                </c:pt>
                <c:pt idx="955">
                  <c:v>1.003163126263521E-2</c:v>
                </c:pt>
                <c:pt idx="956">
                  <c:v>1.1533652671183746E-2</c:v>
                </c:pt>
                <c:pt idx="957">
                  <c:v>1.322726484176988E-2</c:v>
                </c:pt>
                <c:pt idx="958">
                  <c:v>1.5131582089823816E-2</c:v>
                </c:pt>
                <c:pt idx="959">
                  <c:v>1.7266848793464011E-2</c:v>
                </c:pt>
                <c:pt idx="960">
                  <c:v>1.9654398636470751E-2</c:v>
                </c:pt>
                <c:pt idx="961">
                  <c:v>2.2316596052345428E-2</c:v>
                </c:pt>
                <c:pt idx="962">
                  <c:v>2.5276758604475074E-2</c:v>
                </c:pt>
                <c:pt idx="963">
                  <c:v>2.8559059224991107E-2</c:v>
                </c:pt>
                <c:pt idx="964">
                  <c:v>3.2188407466510548E-2</c:v>
                </c:pt>
                <c:pt idx="965">
                  <c:v>3.6190309196157552E-2</c:v>
                </c:pt>
                <c:pt idx="966">
                  <c:v>4.0590704478508821E-2</c:v>
                </c:pt>
                <c:pt idx="967">
                  <c:v>4.5415783750556611E-2</c:v>
                </c:pt>
                <c:pt idx="968">
                  <c:v>5.0691782783135561E-2</c:v>
                </c:pt>
                <c:pt idx="969">
                  <c:v>5.6444757344070583E-2</c:v>
                </c:pt>
                <c:pt idx="970">
                  <c:v>6.2700338921565554E-2</c:v>
                </c:pt>
                <c:pt idx="971">
                  <c:v>6.9483473324005562E-2</c:v>
                </c:pt>
                <c:pt idx="972">
                  <c:v>7.6818144434954855E-2</c:v>
                </c:pt>
                <c:pt idx="973">
                  <c:v>8.472708585957435E-2</c:v>
                </c:pt>
                <c:pt idx="974">
                  <c:v>9.3231483639635737E-2</c:v>
                </c:pt>
                <c:pt idx="975">
                  <c:v>0.10235067362752849</c:v>
                </c:pt>
                <c:pt idx="976">
                  <c:v>0.11210183748286776</c:v>
                </c:pt>
                <c:pt idx="977">
                  <c:v>0.12249970157730034</c:v>
                </c:pt>
                <c:pt idx="978">
                  <c:v>0.13355624335200567</c:v>
                </c:pt>
                <c:pt idx="979">
                  <c:v>0.14528040985830057</c:v>
                </c:pt>
                <c:pt idx="980">
                  <c:v>0.15767785331480128</c:v>
                </c:pt>
                <c:pt idx="981">
                  <c:v>0.17075068852727987</c:v>
                </c:pt>
                <c:pt idx="982">
                  <c:v>0.18449727693352105</c:v>
                </c:pt>
                <c:pt idx="983">
                  <c:v>0.1989120418513074</c:v>
                </c:pt>
                <c:pt idx="984">
                  <c:v>0.21398531922154077</c:v>
                </c:pt>
                <c:pt idx="985">
                  <c:v>0.22970324775138831</c:v>
                </c:pt>
                <c:pt idx="986">
                  <c:v>0.24604770187818886</c:v>
                </c:pt>
                <c:pt idx="987">
                  <c:v>0.26299627039935397</c:v>
                </c:pt>
                <c:pt idx="988">
                  <c:v>0.28052228295639492</c:v>
                </c:pt>
                <c:pt idx="989">
                  <c:v>0.29859488583304883</c:v>
                </c:pt>
                <c:pt idx="990">
                  <c:v>0.31717916774296717</c:v>
                </c:pt>
                <c:pt idx="991">
                  <c:v>0.33623633545610726</c:v>
                </c:pt>
                <c:pt idx="992">
                  <c:v>0.35572393826326931</c:v>
                </c:pt>
                <c:pt idx="993">
                  <c:v>0.3755961394226745</c:v>
                </c:pt>
                <c:pt idx="994">
                  <c:v>0.39580403189081648</c:v>
                </c:pt>
                <c:pt idx="995">
                  <c:v>0.41629599483104912</c:v>
                </c:pt>
                <c:pt idx="996">
                  <c:v>0.43701808663656572</c:v>
                </c:pt>
                <c:pt idx="997">
                  <c:v>0.45791446951753856</c:v>
                </c:pt>
                <c:pt idx="998">
                  <c:v>0.47892786010188393</c:v>
                </c:pt>
                <c:pt idx="999">
                  <c:v>0.49999999999999972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069-43CA-B11B-2DD6C7D24A9D}"/>
            </c:ext>
          </c:extLst>
        </c:ser>
        <c:ser>
          <c:idx val="2"/>
          <c:order val="1"/>
          <c:tx>
            <c:strRef>
              <c:f>Sheet1!$BN$1</c:f>
              <c:strCache>
                <c:ptCount val="1"/>
                <c:pt idx="0">
                  <c:v>Experimental</c:v>
                </c:pt>
              </c:strCache>
            </c:strRef>
          </c:tx>
          <c:spPr>
            <a:ln>
              <a:noFill/>
            </a:ln>
            <a:effectLst/>
          </c:spPr>
          <c:marker>
            <c:symbol val="dot"/>
            <c:size val="2"/>
            <c:spPr>
              <a:noFill/>
              <a:ln>
                <a:noFill/>
              </a:ln>
            </c:spPr>
          </c:marker>
          <c:xVal>
            <c:numRef>
              <c:f>Sheet1!$S$8:$S$1026</c:f>
              <c:numCache>
                <c:formatCode>0.000</c:formatCode>
                <c:ptCount val="1019"/>
                <c:pt idx="0">
                  <c:v>8.0128205128205121E-3</c:v>
                </c:pt>
                <c:pt idx="1">
                  <c:v>9.6153846153846159E-3</c:v>
                </c:pt>
                <c:pt idx="2">
                  <c:v>1.1217948717948718E-2</c:v>
                </c:pt>
                <c:pt idx="3">
                  <c:v>1.282051282051282E-2</c:v>
                </c:pt>
                <c:pt idx="4">
                  <c:v>1.4423076923076924E-2</c:v>
                </c:pt>
                <c:pt idx="5">
                  <c:v>1.6025641025641024E-2</c:v>
                </c:pt>
                <c:pt idx="6">
                  <c:v>1.7628205128205128E-2</c:v>
                </c:pt>
                <c:pt idx="7">
                  <c:v>1.9230769230769232E-2</c:v>
                </c:pt>
                <c:pt idx="8">
                  <c:v>2.0833333333333332E-2</c:v>
                </c:pt>
                <c:pt idx="9">
                  <c:v>2.2435897435897436E-2</c:v>
                </c:pt>
                <c:pt idx="10">
                  <c:v>2.403846153846154E-2</c:v>
                </c:pt>
                <c:pt idx="11">
                  <c:v>2.564102564102564E-2</c:v>
                </c:pt>
                <c:pt idx="12">
                  <c:v>2.7243589743589744E-2</c:v>
                </c:pt>
                <c:pt idx="13">
                  <c:v>2.8846153846153848E-2</c:v>
                </c:pt>
                <c:pt idx="14">
                  <c:v>3.0448717948717948E-2</c:v>
                </c:pt>
                <c:pt idx="15">
                  <c:v>3.2051282051282048E-2</c:v>
                </c:pt>
                <c:pt idx="16">
                  <c:v>3.3653846153846152E-2</c:v>
                </c:pt>
                <c:pt idx="17">
                  <c:v>3.5256410256410256E-2</c:v>
                </c:pt>
                <c:pt idx="18">
                  <c:v>3.685897435897436E-2</c:v>
                </c:pt>
                <c:pt idx="19">
                  <c:v>3.8461538461538464E-2</c:v>
                </c:pt>
                <c:pt idx="20">
                  <c:v>4.0064102564102567E-2</c:v>
                </c:pt>
                <c:pt idx="21">
                  <c:v>4.1666666666666664E-2</c:v>
                </c:pt>
                <c:pt idx="22">
                  <c:v>4.3269230769230768E-2</c:v>
                </c:pt>
                <c:pt idx="23">
                  <c:v>4.4871794871794872E-2</c:v>
                </c:pt>
                <c:pt idx="24">
                  <c:v>4.6474358974358976E-2</c:v>
                </c:pt>
                <c:pt idx="25">
                  <c:v>4.807692307692308E-2</c:v>
                </c:pt>
                <c:pt idx="26">
                  <c:v>4.9679487179487176E-2</c:v>
                </c:pt>
                <c:pt idx="27">
                  <c:v>5.128205128205128E-2</c:v>
                </c:pt>
                <c:pt idx="28">
                  <c:v>5.2884615384615384E-2</c:v>
                </c:pt>
                <c:pt idx="29">
                  <c:v>5.4487179487179488E-2</c:v>
                </c:pt>
                <c:pt idx="30">
                  <c:v>5.6089743589743592E-2</c:v>
                </c:pt>
                <c:pt idx="31">
                  <c:v>5.7692307692307696E-2</c:v>
                </c:pt>
                <c:pt idx="32">
                  <c:v>5.9294871794871792E-2</c:v>
                </c:pt>
                <c:pt idx="33">
                  <c:v>6.0897435897435896E-2</c:v>
                </c:pt>
                <c:pt idx="34">
                  <c:v>6.25E-2</c:v>
                </c:pt>
                <c:pt idx="35">
                  <c:v>6.4102564102564097E-2</c:v>
                </c:pt>
                <c:pt idx="36">
                  <c:v>6.5705128205128208E-2</c:v>
                </c:pt>
                <c:pt idx="37">
                  <c:v>6.7307692307692304E-2</c:v>
                </c:pt>
                <c:pt idx="38">
                  <c:v>6.8910256410256415E-2</c:v>
                </c:pt>
                <c:pt idx="39">
                  <c:v>7.0512820512820512E-2</c:v>
                </c:pt>
                <c:pt idx="40">
                  <c:v>7.2115384615384609E-2</c:v>
                </c:pt>
                <c:pt idx="41">
                  <c:v>7.371794871794872E-2</c:v>
                </c:pt>
                <c:pt idx="42">
                  <c:v>7.5320512820512817E-2</c:v>
                </c:pt>
                <c:pt idx="43">
                  <c:v>7.6923076923076927E-2</c:v>
                </c:pt>
                <c:pt idx="44">
                  <c:v>7.8525641025641024E-2</c:v>
                </c:pt>
                <c:pt idx="45">
                  <c:v>8.0128205128205135E-2</c:v>
                </c:pt>
                <c:pt idx="46">
                  <c:v>8.1730769230769232E-2</c:v>
                </c:pt>
                <c:pt idx="47">
                  <c:v>8.3333333333333329E-2</c:v>
                </c:pt>
                <c:pt idx="48">
                  <c:v>8.4935897435897439E-2</c:v>
                </c:pt>
                <c:pt idx="49">
                  <c:v>8.6538461538461536E-2</c:v>
                </c:pt>
                <c:pt idx="50">
                  <c:v>8.8141025641025647E-2</c:v>
                </c:pt>
                <c:pt idx="51">
                  <c:v>8.9743589743589744E-2</c:v>
                </c:pt>
                <c:pt idx="52">
                  <c:v>9.1346153846153841E-2</c:v>
                </c:pt>
                <c:pt idx="53">
                  <c:v>9.2948717948717952E-2</c:v>
                </c:pt>
                <c:pt idx="54">
                  <c:v>9.4551282051282048E-2</c:v>
                </c:pt>
                <c:pt idx="55">
                  <c:v>9.6153846153846159E-2</c:v>
                </c:pt>
                <c:pt idx="56">
                  <c:v>9.7756410256410256E-2</c:v>
                </c:pt>
                <c:pt idx="57">
                  <c:v>9.9358974358974353E-2</c:v>
                </c:pt>
                <c:pt idx="58">
                  <c:v>0.10096153846153846</c:v>
                </c:pt>
                <c:pt idx="59">
                  <c:v>0.10256410256410256</c:v>
                </c:pt>
                <c:pt idx="60">
                  <c:v>0.10416666666666667</c:v>
                </c:pt>
                <c:pt idx="61">
                  <c:v>0.10576923076923077</c:v>
                </c:pt>
                <c:pt idx="62">
                  <c:v>0.10737179487179487</c:v>
                </c:pt>
                <c:pt idx="63">
                  <c:v>0.10897435897435898</c:v>
                </c:pt>
                <c:pt idx="64">
                  <c:v>0.11057692307692307</c:v>
                </c:pt>
                <c:pt idx="65">
                  <c:v>0.11217948717948718</c:v>
                </c:pt>
                <c:pt idx="66">
                  <c:v>0.11378205128205128</c:v>
                </c:pt>
                <c:pt idx="67">
                  <c:v>0.11538461538461539</c:v>
                </c:pt>
                <c:pt idx="68">
                  <c:v>0.11698717948717949</c:v>
                </c:pt>
                <c:pt idx="69">
                  <c:v>0.11858974358974358</c:v>
                </c:pt>
                <c:pt idx="70">
                  <c:v>0.1201923076923077</c:v>
                </c:pt>
                <c:pt idx="71">
                  <c:v>0.12179487179487179</c:v>
                </c:pt>
                <c:pt idx="72">
                  <c:v>0.1233974358974359</c:v>
                </c:pt>
                <c:pt idx="73">
                  <c:v>0.125</c:v>
                </c:pt>
                <c:pt idx="74">
                  <c:v>0.1266025641025641</c:v>
                </c:pt>
                <c:pt idx="75">
                  <c:v>0.12820512820512819</c:v>
                </c:pt>
                <c:pt idx="76">
                  <c:v>0.12980769230769232</c:v>
                </c:pt>
                <c:pt idx="77">
                  <c:v>0.13141025641025642</c:v>
                </c:pt>
                <c:pt idx="78">
                  <c:v>0.13301282051282051</c:v>
                </c:pt>
                <c:pt idx="79">
                  <c:v>0.13461538461538461</c:v>
                </c:pt>
                <c:pt idx="80">
                  <c:v>0.13621794871794871</c:v>
                </c:pt>
                <c:pt idx="81">
                  <c:v>0.13782051282051283</c:v>
                </c:pt>
                <c:pt idx="82">
                  <c:v>0.13942307692307693</c:v>
                </c:pt>
                <c:pt idx="83">
                  <c:v>0.14102564102564102</c:v>
                </c:pt>
                <c:pt idx="84">
                  <c:v>0.14262820512820512</c:v>
                </c:pt>
                <c:pt idx="85">
                  <c:v>0.14423076923076922</c:v>
                </c:pt>
                <c:pt idx="86">
                  <c:v>0.14583333333333334</c:v>
                </c:pt>
                <c:pt idx="87">
                  <c:v>0.14743589743589744</c:v>
                </c:pt>
                <c:pt idx="88">
                  <c:v>0.14903846153846154</c:v>
                </c:pt>
                <c:pt idx="89">
                  <c:v>0.15064102564102563</c:v>
                </c:pt>
                <c:pt idx="90">
                  <c:v>0.15224358974358973</c:v>
                </c:pt>
                <c:pt idx="91">
                  <c:v>0.15384615384615385</c:v>
                </c:pt>
                <c:pt idx="92">
                  <c:v>0.15544871794871795</c:v>
                </c:pt>
                <c:pt idx="93">
                  <c:v>0.15705128205128205</c:v>
                </c:pt>
                <c:pt idx="94">
                  <c:v>0.15865384615384615</c:v>
                </c:pt>
                <c:pt idx="95">
                  <c:v>0.16025641025641027</c:v>
                </c:pt>
                <c:pt idx="96">
                  <c:v>0.16185897435897437</c:v>
                </c:pt>
                <c:pt idx="97">
                  <c:v>0.16346153846153846</c:v>
                </c:pt>
                <c:pt idx="98">
                  <c:v>0.16506410256410256</c:v>
                </c:pt>
                <c:pt idx="99">
                  <c:v>0.16666666666666666</c:v>
                </c:pt>
                <c:pt idx="100">
                  <c:v>0.16826923076923078</c:v>
                </c:pt>
                <c:pt idx="101">
                  <c:v>0.16987179487179488</c:v>
                </c:pt>
                <c:pt idx="102">
                  <c:v>0.17147435897435898</c:v>
                </c:pt>
                <c:pt idx="103">
                  <c:v>0.17307692307692307</c:v>
                </c:pt>
                <c:pt idx="104">
                  <c:v>0.17467948717948717</c:v>
                </c:pt>
                <c:pt idx="105">
                  <c:v>0.17628205128205129</c:v>
                </c:pt>
                <c:pt idx="106">
                  <c:v>0.17788461538461539</c:v>
                </c:pt>
                <c:pt idx="107">
                  <c:v>0.17948717948717949</c:v>
                </c:pt>
                <c:pt idx="108">
                  <c:v>0.18108974358974358</c:v>
                </c:pt>
                <c:pt idx="109">
                  <c:v>0.18269230769230768</c:v>
                </c:pt>
                <c:pt idx="110">
                  <c:v>0.18429487179487181</c:v>
                </c:pt>
                <c:pt idx="111">
                  <c:v>0.1858974358974359</c:v>
                </c:pt>
                <c:pt idx="112">
                  <c:v>0.1875</c:v>
                </c:pt>
                <c:pt idx="113">
                  <c:v>0.1891025641025641</c:v>
                </c:pt>
                <c:pt idx="114">
                  <c:v>0.19070512820512819</c:v>
                </c:pt>
                <c:pt idx="115">
                  <c:v>0.19230769230769232</c:v>
                </c:pt>
                <c:pt idx="116">
                  <c:v>0.19391025641025642</c:v>
                </c:pt>
                <c:pt idx="117">
                  <c:v>0.19551282051282051</c:v>
                </c:pt>
                <c:pt idx="118">
                  <c:v>0.19711538461538461</c:v>
                </c:pt>
                <c:pt idx="119">
                  <c:v>0.19871794871794871</c:v>
                </c:pt>
                <c:pt idx="120">
                  <c:v>0.20032051282051283</c:v>
                </c:pt>
                <c:pt idx="121">
                  <c:v>0.20192307692307693</c:v>
                </c:pt>
                <c:pt idx="122">
                  <c:v>0.20352564102564102</c:v>
                </c:pt>
                <c:pt idx="123">
                  <c:v>0.20512820512820512</c:v>
                </c:pt>
                <c:pt idx="124">
                  <c:v>0.20673076923076922</c:v>
                </c:pt>
                <c:pt idx="125">
                  <c:v>0.20833333333333334</c:v>
                </c:pt>
                <c:pt idx="126">
                  <c:v>0.20993589743589744</c:v>
                </c:pt>
                <c:pt idx="127">
                  <c:v>0.21153846153846154</c:v>
                </c:pt>
                <c:pt idx="128">
                  <c:v>0.21314102564102563</c:v>
                </c:pt>
                <c:pt idx="129">
                  <c:v>0.21474358974358973</c:v>
                </c:pt>
                <c:pt idx="130">
                  <c:v>0.21634615384615385</c:v>
                </c:pt>
                <c:pt idx="131">
                  <c:v>0.21794871794871795</c:v>
                </c:pt>
                <c:pt idx="132">
                  <c:v>0.21955128205128205</c:v>
                </c:pt>
                <c:pt idx="133">
                  <c:v>0.22115384615384615</c:v>
                </c:pt>
                <c:pt idx="134">
                  <c:v>0.22275641025641027</c:v>
                </c:pt>
                <c:pt idx="135">
                  <c:v>0.22435897435897437</c:v>
                </c:pt>
                <c:pt idx="136">
                  <c:v>0.22596153846153846</c:v>
                </c:pt>
                <c:pt idx="137">
                  <c:v>0.22756410256410256</c:v>
                </c:pt>
                <c:pt idx="138">
                  <c:v>0.22916666666666666</c:v>
                </c:pt>
                <c:pt idx="139">
                  <c:v>0.23076923076923078</c:v>
                </c:pt>
                <c:pt idx="140">
                  <c:v>0.23237179487179488</c:v>
                </c:pt>
                <c:pt idx="141">
                  <c:v>0.23397435897435898</c:v>
                </c:pt>
                <c:pt idx="142">
                  <c:v>0.23557692307692307</c:v>
                </c:pt>
                <c:pt idx="143">
                  <c:v>0.23717948717948717</c:v>
                </c:pt>
                <c:pt idx="144">
                  <c:v>0.23878205128205129</c:v>
                </c:pt>
                <c:pt idx="145">
                  <c:v>0.24038461538461539</c:v>
                </c:pt>
                <c:pt idx="146">
                  <c:v>0.24198717948717949</c:v>
                </c:pt>
                <c:pt idx="147">
                  <c:v>0.24358974358974358</c:v>
                </c:pt>
                <c:pt idx="148">
                  <c:v>0.24519230769230768</c:v>
                </c:pt>
                <c:pt idx="149">
                  <c:v>0.24679487179487181</c:v>
                </c:pt>
                <c:pt idx="150">
                  <c:v>0.2483974358974359</c:v>
                </c:pt>
                <c:pt idx="151">
                  <c:v>0.25</c:v>
                </c:pt>
                <c:pt idx="152">
                  <c:v>0.2516025641025641</c:v>
                </c:pt>
                <c:pt idx="153">
                  <c:v>0.25320512820512819</c:v>
                </c:pt>
                <c:pt idx="154">
                  <c:v>0.25480769230769229</c:v>
                </c:pt>
                <c:pt idx="155">
                  <c:v>0.25641025641025639</c:v>
                </c:pt>
                <c:pt idx="156">
                  <c:v>0.25801282051282054</c:v>
                </c:pt>
                <c:pt idx="157">
                  <c:v>0.25961538461538464</c:v>
                </c:pt>
                <c:pt idx="158">
                  <c:v>0.26121794871794873</c:v>
                </c:pt>
                <c:pt idx="159">
                  <c:v>0.26282051282051283</c:v>
                </c:pt>
                <c:pt idx="160">
                  <c:v>0.26442307692307693</c:v>
                </c:pt>
                <c:pt idx="161">
                  <c:v>0.26602564102564102</c:v>
                </c:pt>
                <c:pt idx="162">
                  <c:v>0.26762820512820512</c:v>
                </c:pt>
                <c:pt idx="163">
                  <c:v>0.26923076923076922</c:v>
                </c:pt>
                <c:pt idx="164">
                  <c:v>0.27083333333333331</c:v>
                </c:pt>
                <c:pt idx="165">
                  <c:v>0.27243589743589741</c:v>
                </c:pt>
                <c:pt idx="166">
                  <c:v>0.27403846153846156</c:v>
                </c:pt>
                <c:pt idx="167">
                  <c:v>0.27564102564102566</c:v>
                </c:pt>
                <c:pt idx="168">
                  <c:v>0.27724358974358976</c:v>
                </c:pt>
                <c:pt idx="169">
                  <c:v>0.27884615384615385</c:v>
                </c:pt>
                <c:pt idx="170">
                  <c:v>0.28044871794871795</c:v>
                </c:pt>
                <c:pt idx="171">
                  <c:v>0.28205128205128205</c:v>
                </c:pt>
                <c:pt idx="172">
                  <c:v>0.28365384615384615</c:v>
                </c:pt>
                <c:pt idx="173">
                  <c:v>0.28525641025641024</c:v>
                </c:pt>
                <c:pt idx="174">
                  <c:v>0.28685897435897434</c:v>
                </c:pt>
                <c:pt idx="175">
                  <c:v>0.28846153846153844</c:v>
                </c:pt>
                <c:pt idx="176">
                  <c:v>0.29006410256410259</c:v>
                </c:pt>
                <c:pt idx="177">
                  <c:v>0.29166666666666669</c:v>
                </c:pt>
                <c:pt idx="178">
                  <c:v>0.29326923076923078</c:v>
                </c:pt>
                <c:pt idx="179">
                  <c:v>0.29487179487179488</c:v>
                </c:pt>
                <c:pt idx="180">
                  <c:v>0.29647435897435898</c:v>
                </c:pt>
                <c:pt idx="181">
                  <c:v>0.29807692307692307</c:v>
                </c:pt>
                <c:pt idx="182">
                  <c:v>0.29967948717948717</c:v>
                </c:pt>
                <c:pt idx="183">
                  <c:v>0.30128205128205127</c:v>
                </c:pt>
                <c:pt idx="184">
                  <c:v>0.30288461538461536</c:v>
                </c:pt>
                <c:pt idx="185">
                  <c:v>0.30448717948717946</c:v>
                </c:pt>
                <c:pt idx="186">
                  <c:v>0.30608974358974361</c:v>
                </c:pt>
                <c:pt idx="187">
                  <c:v>0.30769230769230771</c:v>
                </c:pt>
                <c:pt idx="188">
                  <c:v>0.30929487179487181</c:v>
                </c:pt>
                <c:pt idx="189">
                  <c:v>0.3108974358974359</c:v>
                </c:pt>
                <c:pt idx="190">
                  <c:v>0.3125</c:v>
                </c:pt>
                <c:pt idx="191">
                  <c:v>0.3141025641025641</c:v>
                </c:pt>
                <c:pt idx="192">
                  <c:v>0.31570512820512819</c:v>
                </c:pt>
                <c:pt idx="193">
                  <c:v>0.31730769230769229</c:v>
                </c:pt>
                <c:pt idx="194">
                  <c:v>0.31891025641025639</c:v>
                </c:pt>
                <c:pt idx="195">
                  <c:v>0.32051282051282054</c:v>
                </c:pt>
                <c:pt idx="196">
                  <c:v>0.32211538461538464</c:v>
                </c:pt>
                <c:pt idx="197">
                  <c:v>0.32371794871794873</c:v>
                </c:pt>
                <c:pt idx="198">
                  <c:v>0.32532051282051283</c:v>
                </c:pt>
                <c:pt idx="199">
                  <c:v>0.32692307692307693</c:v>
                </c:pt>
                <c:pt idx="200">
                  <c:v>0.32852564102564102</c:v>
                </c:pt>
                <c:pt idx="201">
                  <c:v>0.33012820512820512</c:v>
                </c:pt>
                <c:pt idx="202">
                  <c:v>0.33173076923076922</c:v>
                </c:pt>
                <c:pt idx="203">
                  <c:v>0.33333333333333331</c:v>
                </c:pt>
                <c:pt idx="204">
                  <c:v>0.33493589743589741</c:v>
                </c:pt>
                <c:pt idx="205">
                  <c:v>0.33653846153846156</c:v>
                </c:pt>
                <c:pt idx="206">
                  <c:v>0.33814102564102566</c:v>
                </c:pt>
                <c:pt idx="207">
                  <c:v>0.33974358974358976</c:v>
                </c:pt>
                <c:pt idx="208">
                  <c:v>0.34134615384615385</c:v>
                </c:pt>
                <c:pt idx="209">
                  <c:v>0.34294871794871795</c:v>
                </c:pt>
                <c:pt idx="210">
                  <c:v>0.34455128205128205</c:v>
                </c:pt>
                <c:pt idx="211">
                  <c:v>0.34615384615384615</c:v>
                </c:pt>
                <c:pt idx="212">
                  <c:v>0.34775641025641024</c:v>
                </c:pt>
                <c:pt idx="213">
                  <c:v>0.34935897435897434</c:v>
                </c:pt>
                <c:pt idx="214">
                  <c:v>0.35096153846153844</c:v>
                </c:pt>
                <c:pt idx="215">
                  <c:v>0.35256410256410259</c:v>
                </c:pt>
                <c:pt idx="216">
                  <c:v>0.35416666666666669</c:v>
                </c:pt>
                <c:pt idx="217">
                  <c:v>0.35576923076923078</c:v>
                </c:pt>
                <c:pt idx="218">
                  <c:v>0.35737179487179488</c:v>
                </c:pt>
                <c:pt idx="219">
                  <c:v>0.35897435897435898</c:v>
                </c:pt>
                <c:pt idx="220">
                  <c:v>0.36057692307692307</c:v>
                </c:pt>
                <c:pt idx="221">
                  <c:v>0.36217948717948717</c:v>
                </c:pt>
                <c:pt idx="222">
                  <c:v>0.36378205128205127</c:v>
                </c:pt>
                <c:pt idx="223">
                  <c:v>0.36538461538461536</c:v>
                </c:pt>
                <c:pt idx="224">
                  <c:v>0.36698717948717946</c:v>
                </c:pt>
                <c:pt idx="225">
                  <c:v>0.36858974358974361</c:v>
                </c:pt>
                <c:pt idx="226">
                  <c:v>0.37019230769230771</c:v>
                </c:pt>
                <c:pt idx="227">
                  <c:v>0.37179487179487181</c:v>
                </c:pt>
                <c:pt idx="228">
                  <c:v>0.3733974358974359</c:v>
                </c:pt>
                <c:pt idx="229">
                  <c:v>0.375</c:v>
                </c:pt>
                <c:pt idx="230">
                  <c:v>0.3766025641025641</c:v>
                </c:pt>
                <c:pt idx="231">
                  <c:v>0.37820512820512819</c:v>
                </c:pt>
                <c:pt idx="232">
                  <c:v>0.37980769230769229</c:v>
                </c:pt>
                <c:pt idx="233">
                  <c:v>0.38141025641025639</c:v>
                </c:pt>
                <c:pt idx="234">
                  <c:v>0.38301282051282054</c:v>
                </c:pt>
                <c:pt idx="235">
                  <c:v>0.38461538461538464</c:v>
                </c:pt>
                <c:pt idx="236">
                  <c:v>0.38621794871794873</c:v>
                </c:pt>
                <c:pt idx="237">
                  <c:v>0.38782051282051283</c:v>
                </c:pt>
                <c:pt idx="238">
                  <c:v>0.38942307692307693</c:v>
                </c:pt>
                <c:pt idx="239">
                  <c:v>0.39102564102564102</c:v>
                </c:pt>
                <c:pt idx="240">
                  <c:v>0.39262820512820512</c:v>
                </c:pt>
                <c:pt idx="241">
                  <c:v>0.39423076923076922</c:v>
                </c:pt>
                <c:pt idx="242">
                  <c:v>0.39583333333333331</c:v>
                </c:pt>
                <c:pt idx="243">
                  <c:v>0.39743589743589741</c:v>
                </c:pt>
                <c:pt idx="244">
                  <c:v>0.39903846153846156</c:v>
                </c:pt>
                <c:pt idx="245">
                  <c:v>0.40064102564102566</c:v>
                </c:pt>
                <c:pt idx="246">
                  <c:v>0.40224358974358976</c:v>
                </c:pt>
                <c:pt idx="247">
                  <c:v>0.40384615384615385</c:v>
                </c:pt>
                <c:pt idx="248">
                  <c:v>0.40544871794871795</c:v>
                </c:pt>
                <c:pt idx="249">
                  <c:v>0.40705128205128205</c:v>
                </c:pt>
                <c:pt idx="250">
                  <c:v>0.40865384615384615</c:v>
                </c:pt>
                <c:pt idx="251">
                  <c:v>0.41025641025641024</c:v>
                </c:pt>
                <c:pt idx="252">
                  <c:v>0.41185897435897434</c:v>
                </c:pt>
                <c:pt idx="253">
                  <c:v>0.41346153846153844</c:v>
                </c:pt>
                <c:pt idx="254">
                  <c:v>0.41506410256410259</c:v>
                </c:pt>
                <c:pt idx="255">
                  <c:v>0.41666666666666669</c:v>
                </c:pt>
                <c:pt idx="256">
                  <c:v>0.41826923076923078</c:v>
                </c:pt>
                <c:pt idx="257">
                  <c:v>0.41987179487179488</c:v>
                </c:pt>
                <c:pt idx="258">
                  <c:v>0.42147435897435898</c:v>
                </c:pt>
                <c:pt idx="259">
                  <c:v>0.42307692307692307</c:v>
                </c:pt>
                <c:pt idx="260">
                  <c:v>0.42467948717948717</c:v>
                </c:pt>
                <c:pt idx="261">
                  <c:v>0.42628205128205127</c:v>
                </c:pt>
                <c:pt idx="262">
                  <c:v>0.42788461538461536</c:v>
                </c:pt>
                <c:pt idx="263">
                  <c:v>0.42948717948717946</c:v>
                </c:pt>
                <c:pt idx="264">
                  <c:v>0.43108974358974361</c:v>
                </c:pt>
                <c:pt idx="265">
                  <c:v>0.43269230769230771</c:v>
                </c:pt>
                <c:pt idx="266">
                  <c:v>0.43429487179487181</c:v>
                </c:pt>
                <c:pt idx="267">
                  <c:v>0.4358974358974359</c:v>
                </c:pt>
                <c:pt idx="268">
                  <c:v>0.4375</c:v>
                </c:pt>
                <c:pt idx="269">
                  <c:v>0.4391025641025641</c:v>
                </c:pt>
                <c:pt idx="270">
                  <c:v>0.44070512820512819</c:v>
                </c:pt>
                <c:pt idx="271">
                  <c:v>0.44230769230769229</c:v>
                </c:pt>
                <c:pt idx="272">
                  <c:v>0.44391025641025639</c:v>
                </c:pt>
                <c:pt idx="273">
                  <c:v>0.44551282051282054</c:v>
                </c:pt>
                <c:pt idx="274">
                  <c:v>0.44711538461538464</c:v>
                </c:pt>
                <c:pt idx="275">
                  <c:v>0.44871794871794873</c:v>
                </c:pt>
                <c:pt idx="276">
                  <c:v>0.45032051282051283</c:v>
                </c:pt>
                <c:pt idx="277">
                  <c:v>0.45192307692307693</c:v>
                </c:pt>
                <c:pt idx="278">
                  <c:v>0.45352564102564102</c:v>
                </c:pt>
                <c:pt idx="279">
                  <c:v>0.45512820512820512</c:v>
                </c:pt>
                <c:pt idx="280">
                  <c:v>0.45673076923076922</c:v>
                </c:pt>
                <c:pt idx="281">
                  <c:v>0.45833333333333331</c:v>
                </c:pt>
                <c:pt idx="282">
                  <c:v>0.45993589743589741</c:v>
                </c:pt>
                <c:pt idx="283">
                  <c:v>0.46153846153846156</c:v>
                </c:pt>
                <c:pt idx="284">
                  <c:v>0.46314102564102566</c:v>
                </c:pt>
                <c:pt idx="285">
                  <c:v>0.46474358974358976</c:v>
                </c:pt>
                <c:pt idx="286">
                  <c:v>0.46634615384615385</c:v>
                </c:pt>
                <c:pt idx="287">
                  <c:v>0.46794871794871795</c:v>
                </c:pt>
                <c:pt idx="288">
                  <c:v>0.46955128205128205</c:v>
                </c:pt>
                <c:pt idx="289">
                  <c:v>0.47115384615384615</c:v>
                </c:pt>
                <c:pt idx="290">
                  <c:v>0.47275641025641024</c:v>
                </c:pt>
                <c:pt idx="291">
                  <c:v>0.47435897435897434</c:v>
                </c:pt>
                <c:pt idx="292">
                  <c:v>0.47596153846153844</c:v>
                </c:pt>
                <c:pt idx="293">
                  <c:v>0.47756410256410259</c:v>
                </c:pt>
                <c:pt idx="294">
                  <c:v>0.47916666666666669</c:v>
                </c:pt>
                <c:pt idx="295">
                  <c:v>0.48076923076923078</c:v>
                </c:pt>
                <c:pt idx="296">
                  <c:v>0.48237179487179488</c:v>
                </c:pt>
                <c:pt idx="297">
                  <c:v>0.48397435897435898</c:v>
                </c:pt>
                <c:pt idx="298">
                  <c:v>0.48557692307692307</c:v>
                </c:pt>
                <c:pt idx="299">
                  <c:v>0.48717948717948717</c:v>
                </c:pt>
                <c:pt idx="300">
                  <c:v>0.48878205128205127</c:v>
                </c:pt>
                <c:pt idx="301">
                  <c:v>0.49038461538461536</c:v>
                </c:pt>
                <c:pt idx="302">
                  <c:v>0.49198717948717946</c:v>
                </c:pt>
                <c:pt idx="303">
                  <c:v>0.49358974358974361</c:v>
                </c:pt>
                <c:pt idx="304">
                  <c:v>0.49519230769230771</c:v>
                </c:pt>
                <c:pt idx="305">
                  <c:v>0.49679487179487181</c:v>
                </c:pt>
                <c:pt idx="306">
                  <c:v>0.4983974358974359</c:v>
                </c:pt>
                <c:pt idx="307">
                  <c:v>0.5</c:v>
                </c:pt>
                <c:pt idx="308">
                  <c:v>0.5016025641025641</c:v>
                </c:pt>
                <c:pt idx="309">
                  <c:v>0.50320512820512819</c:v>
                </c:pt>
                <c:pt idx="310">
                  <c:v>0.50480769230769229</c:v>
                </c:pt>
                <c:pt idx="311">
                  <c:v>0.50641025641025639</c:v>
                </c:pt>
                <c:pt idx="312">
                  <c:v>0.50801282051282048</c:v>
                </c:pt>
                <c:pt idx="313">
                  <c:v>0.50961538461538458</c:v>
                </c:pt>
                <c:pt idx="314">
                  <c:v>0.51121794871794868</c:v>
                </c:pt>
                <c:pt idx="315">
                  <c:v>0.51282051282051277</c:v>
                </c:pt>
                <c:pt idx="316">
                  <c:v>0.51442307692307687</c:v>
                </c:pt>
                <c:pt idx="317">
                  <c:v>0.51602564102564108</c:v>
                </c:pt>
                <c:pt idx="318">
                  <c:v>0.51762820512820518</c:v>
                </c:pt>
                <c:pt idx="319">
                  <c:v>0.51923076923076927</c:v>
                </c:pt>
                <c:pt idx="320">
                  <c:v>0.52083333333333337</c:v>
                </c:pt>
                <c:pt idx="321">
                  <c:v>0.52243589743589747</c:v>
                </c:pt>
                <c:pt idx="322">
                  <c:v>0.52403846153846156</c:v>
                </c:pt>
                <c:pt idx="323">
                  <c:v>0.52564102564102566</c:v>
                </c:pt>
                <c:pt idx="324">
                  <c:v>0.52724358974358976</c:v>
                </c:pt>
                <c:pt idx="325">
                  <c:v>0.52884615384615385</c:v>
                </c:pt>
                <c:pt idx="326">
                  <c:v>0.53044871794871795</c:v>
                </c:pt>
                <c:pt idx="327">
                  <c:v>0.53205128205128205</c:v>
                </c:pt>
                <c:pt idx="328">
                  <c:v>0.53365384615384615</c:v>
                </c:pt>
                <c:pt idx="329">
                  <c:v>0.53525641025641024</c:v>
                </c:pt>
                <c:pt idx="330">
                  <c:v>0.53685897435897434</c:v>
                </c:pt>
                <c:pt idx="331">
                  <c:v>0.53846153846153844</c:v>
                </c:pt>
                <c:pt idx="332">
                  <c:v>0.54006410256410253</c:v>
                </c:pt>
                <c:pt idx="333">
                  <c:v>0.54166666666666663</c:v>
                </c:pt>
                <c:pt idx="334">
                  <c:v>0.54326923076923073</c:v>
                </c:pt>
                <c:pt idx="335">
                  <c:v>0.54487179487179482</c:v>
                </c:pt>
                <c:pt idx="336">
                  <c:v>0.54647435897435892</c:v>
                </c:pt>
                <c:pt idx="337">
                  <c:v>0.54807692307692313</c:v>
                </c:pt>
                <c:pt idx="338">
                  <c:v>0.54967948717948723</c:v>
                </c:pt>
                <c:pt idx="339">
                  <c:v>0.55128205128205132</c:v>
                </c:pt>
                <c:pt idx="340">
                  <c:v>0.55288461538461542</c:v>
                </c:pt>
                <c:pt idx="341">
                  <c:v>0.55448717948717952</c:v>
                </c:pt>
                <c:pt idx="342">
                  <c:v>0.55608974358974361</c:v>
                </c:pt>
                <c:pt idx="343">
                  <c:v>0.55769230769230771</c:v>
                </c:pt>
                <c:pt idx="344">
                  <c:v>0.55929487179487181</c:v>
                </c:pt>
                <c:pt idx="345">
                  <c:v>0.5608974358974359</c:v>
                </c:pt>
                <c:pt idx="346">
                  <c:v>0.5625</c:v>
                </c:pt>
                <c:pt idx="347">
                  <c:v>0.5641025641025641</c:v>
                </c:pt>
                <c:pt idx="348">
                  <c:v>0.56570512820512819</c:v>
                </c:pt>
                <c:pt idx="349">
                  <c:v>0.56730769230769229</c:v>
                </c:pt>
                <c:pt idx="350">
                  <c:v>0.56891025641025639</c:v>
                </c:pt>
                <c:pt idx="351">
                  <c:v>0.57051282051282048</c:v>
                </c:pt>
                <c:pt idx="352">
                  <c:v>0.57211538461538458</c:v>
                </c:pt>
                <c:pt idx="353">
                  <c:v>0.57371794871794868</c:v>
                </c:pt>
                <c:pt idx="354">
                  <c:v>0.57532051282051277</c:v>
                </c:pt>
                <c:pt idx="355">
                  <c:v>0.57692307692307687</c:v>
                </c:pt>
                <c:pt idx="356">
                  <c:v>0.57852564102564108</c:v>
                </c:pt>
                <c:pt idx="357">
                  <c:v>0.58012820512820518</c:v>
                </c:pt>
                <c:pt idx="358">
                  <c:v>0.58173076923076927</c:v>
                </c:pt>
                <c:pt idx="359">
                  <c:v>0.58333333333333337</c:v>
                </c:pt>
                <c:pt idx="360">
                  <c:v>0.58493589743589747</c:v>
                </c:pt>
                <c:pt idx="361">
                  <c:v>0.58653846153846156</c:v>
                </c:pt>
                <c:pt idx="362">
                  <c:v>0.58814102564102566</c:v>
                </c:pt>
                <c:pt idx="363">
                  <c:v>0.58974358974358976</c:v>
                </c:pt>
                <c:pt idx="364">
                  <c:v>0.59134615384615385</c:v>
                </c:pt>
                <c:pt idx="365">
                  <c:v>0.59294871794871795</c:v>
                </c:pt>
                <c:pt idx="366">
                  <c:v>0.59455128205128205</c:v>
                </c:pt>
                <c:pt idx="367">
                  <c:v>0.59615384615384615</c:v>
                </c:pt>
                <c:pt idx="368">
                  <c:v>0.59775641025641024</c:v>
                </c:pt>
                <c:pt idx="369">
                  <c:v>0.59935897435897434</c:v>
                </c:pt>
                <c:pt idx="370">
                  <c:v>0.60096153846153844</c:v>
                </c:pt>
                <c:pt idx="371">
                  <c:v>0.60256410256410253</c:v>
                </c:pt>
                <c:pt idx="372">
                  <c:v>0.60416666666666663</c:v>
                </c:pt>
                <c:pt idx="373">
                  <c:v>0.60576923076923073</c:v>
                </c:pt>
                <c:pt idx="374">
                  <c:v>0.60737179487179482</c:v>
                </c:pt>
                <c:pt idx="375">
                  <c:v>0.60897435897435892</c:v>
                </c:pt>
                <c:pt idx="376">
                  <c:v>0.61057692307692313</c:v>
                </c:pt>
                <c:pt idx="377">
                  <c:v>0.61217948717948723</c:v>
                </c:pt>
                <c:pt idx="378">
                  <c:v>0.61378205128205132</c:v>
                </c:pt>
                <c:pt idx="379">
                  <c:v>0.61538461538461542</c:v>
                </c:pt>
                <c:pt idx="380">
                  <c:v>0.61698717948717952</c:v>
                </c:pt>
                <c:pt idx="381">
                  <c:v>0.61858974358974361</c:v>
                </c:pt>
                <c:pt idx="382">
                  <c:v>0.62019230769230771</c:v>
                </c:pt>
                <c:pt idx="383">
                  <c:v>0.62179487179487181</c:v>
                </c:pt>
                <c:pt idx="384">
                  <c:v>0.6233974358974359</c:v>
                </c:pt>
                <c:pt idx="385">
                  <c:v>0.625</c:v>
                </c:pt>
                <c:pt idx="386">
                  <c:v>0.6266025641025641</c:v>
                </c:pt>
                <c:pt idx="387">
                  <c:v>0.62820512820512819</c:v>
                </c:pt>
                <c:pt idx="388">
                  <c:v>0.62980769230769229</c:v>
                </c:pt>
                <c:pt idx="389">
                  <c:v>0.63141025641025639</c:v>
                </c:pt>
                <c:pt idx="390">
                  <c:v>0.63301282051282048</c:v>
                </c:pt>
                <c:pt idx="391">
                  <c:v>0.63461538461538458</c:v>
                </c:pt>
                <c:pt idx="392">
                  <c:v>0.63621794871794868</c:v>
                </c:pt>
                <c:pt idx="393">
                  <c:v>0.63782051282051277</c:v>
                </c:pt>
                <c:pt idx="394">
                  <c:v>0.63942307692307687</c:v>
                </c:pt>
                <c:pt idx="395">
                  <c:v>0.64102564102564108</c:v>
                </c:pt>
                <c:pt idx="396">
                  <c:v>0.64262820512820518</c:v>
                </c:pt>
                <c:pt idx="397">
                  <c:v>0.64423076923076927</c:v>
                </c:pt>
                <c:pt idx="398">
                  <c:v>0.64583333333333337</c:v>
                </c:pt>
                <c:pt idx="399">
                  <c:v>0.64743589743589747</c:v>
                </c:pt>
                <c:pt idx="400">
                  <c:v>0.64903846153846156</c:v>
                </c:pt>
                <c:pt idx="401">
                  <c:v>0.65064102564102566</c:v>
                </c:pt>
                <c:pt idx="402">
                  <c:v>0.65224358974358976</c:v>
                </c:pt>
                <c:pt idx="403">
                  <c:v>0.65384615384615385</c:v>
                </c:pt>
                <c:pt idx="404">
                  <c:v>0.65544871794871795</c:v>
                </c:pt>
                <c:pt idx="405">
                  <c:v>0.65705128205128205</c:v>
                </c:pt>
                <c:pt idx="406">
                  <c:v>0.65865384615384615</c:v>
                </c:pt>
                <c:pt idx="407">
                  <c:v>0.66025641025641024</c:v>
                </c:pt>
                <c:pt idx="408">
                  <c:v>0.66185897435897434</c:v>
                </c:pt>
                <c:pt idx="409">
                  <c:v>0.66346153846153844</c:v>
                </c:pt>
                <c:pt idx="410">
                  <c:v>0.66506410256410253</c:v>
                </c:pt>
                <c:pt idx="411">
                  <c:v>0.66666666666666663</c:v>
                </c:pt>
                <c:pt idx="412">
                  <c:v>0.66826923076923073</c:v>
                </c:pt>
                <c:pt idx="413">
                  <c:v>0.66987179487179482</c:v>
                </c:pt>
                <c:pt idx="414">
                  <c:v>0.67147435897435892</c:v>
                </c:pt>
                <c:pt idx="415">
                  <c:v>0.67307692307692313</c:v>
                </c:pt>
                <c:pt idx="416">
                  <c:v>0.67467948717948723</c:v>
                </c:pt>
                <c:pt idx="417">
                  <c:v>0.67628205128205132</c:v>
                </c:pt>
                <c:pt idx="418">
                  <c:v>0.67788461538461542</c:v>
                </c:pt>
                <c:pt idx="419">
                  <c:v>0.67948717948717952</c:v>
                </c:pt>
                <c:pt idx="420">
                  <c:v>0.68108974358974361</c:v>
                </c:pt>
                <c:pt idx="421">
                  <c:v>0.68269230769230771</c:v>
                </c:pt>
                <c:pt idx="422">
                  <c:v>0.68429487179487181</c:v>
                </c:pt>
                <c:pt idx="423">
                  <c:v>0.6858974358974359</c:v>
                </c:pt>
                <c:pt idx="424">
                  <c:v>0.6875</c:v>
                </c:pt>
                <c:pt idx="425">
                  <c:v>0.6891025641025641</c:v>
                </c:pt>
                <c:pt idx="426">
                  <c:v>0.69070512820512819</c:v>
                </c:pt>
                <c:pt idx="427">
                  <c:v>0.69230769230769229</c:v>
                </c:pt>
                <c:pt idx="428">
                  <c:v>0.69391025641025639</c:v>
                </c:pt>
                <c:pt idx="429">
                  <c:v>0.69551282051282048</c:v>
                </c:pt>
                <c:pt idx="430">
                  <c:v>0.69711538461538458</c:v>
                </c:pt>
                <c:pt idx="431">
                  <c:v>0.69871794871794868</c:v>
                </c:pt>
                <c:pt idx="432">
                  <c:v>0.70032051282051277</c:v>
                </c:pt>
                <c:pt idx="433">
                  <c:v>0.70192307692307687</c:v>
                </c:pt>
                <c:pt idx="434">
                  <c:v>0.70352564102564108</c:v>
                </c:pt>
                <c:pt idx="435">
                  <c:v>0.70512820512820518</c:v>
                </c:pt>
                <c:pt idx="436">
                  <c:v>0.70673076923076927</c:v>
                </c:pt>
                <c:pt idx="437">
                  <c:v>0.70833333333333337</c:v>
                </c:pt>
                <c:pt idx="438">
                  <c:v>0.70993589743589747</c:v>
                </c:pt>
                <c:pt idx="439">
                  <c:v>0.71153846153846156</c:v>
                </c:pt>
                <c:pt idx="440">
                  <c:v>0.71314102564102566</c:v>
                </c:pt>
                <c:pt idx="441">
                  <c:v>0.71474358974358976</c:v>
                </c:pt>
                <c:pt idx="442">
                  <c:v>0.71634615384615385</c:v>
                </c:pt>
                <c:pt idx="443">
                  <c:v>0.71794871794871795</c:v>
                </c:pt>
                <c:pt idx="444">
                  <c:v>0.71955128205128205</c:v>
                </c:pt>
                <c:pt idx="445">
                  <c:v>0.72115384615384615</c:v>
                </c:pt>
                <c:pt idx="446">
                  <c:v>0.72275641025641024</c:v>
                </c:pt>
                <c:pt idx="447">
                  <c:v>0.72435897435897434</c:v>
                </c:pt>
                <c:pt idx="448">
                  <c:v>0.72596153846153844</c:v>
                </c:pt>
                <c:pt idx="449">
                  <c:v>0.72756410256410253</c:v>
                </c:pt>
                <c:pt idx="450">
                  <c:v>0.72916666666666663</c:v>
                </c:pt>
                <c:pt idx="451">
                  <c:v>0.73076923076923073</c:v>
                </c:pt>
                <c:pt idx="452">
                  <c:v>0.73237179487179482</c:v>
                </c:pt>
                <c:pt idx="453">
                  <c:v>0.73397435897435892</c:v>
                </c:pt>
                <c:pt idx="454">
                  <c:v>0.73557692307692313</c:v>
                </c:pt>
                <c:pt idx="455">
                  <c:v>0.73717948717948723</c:v>
                </c:pt>
                <c:pt idx="456">
                  <c:v>0.73878205128205132</c:v>
                </c:pt>
                <c:pt idx="457">
                  <c:v>0.74038461538461542</c:v>
                </c:pt>
                <c:pt idx="458">
                  <c:v>0.74198717948717952</c:v>
                </c:pt>
                <c:pt idx="459">
                  <c:v>0.74358974358974361</c:v>
                </c:pt>
                <c:pt idx="460">
                  <c:v>0.74519230769230771</c:v>
                </c:pt>
                <c:pt idx="461">
                  <c:v>0.74679487179487181</c:v>
                </c:pt>
                <c:pt idx="462">
                  <c:v>0.7483974358974359</c:v>
                </c:pt>
                <c:pt idx="463">
                  <c:v>0.75</c:v>
                </c:pt>
                <c:pt idx="464">
                  <c:v>0.7516025641025641</c:v>
                </c:pt>
                <c:pt idx="465">
                  <c:v>0.75320512820512819</c:v>
                </c:pt>
                <c:pt idx="466">
                  <c:v>0.75480769230769229</c:v>
                </c:pt>
                <c:pt idx="467">
                  <c:v>0.75641025641025639</c:v>
                </c:pt>
                <c:pt idx="468">
                  <c:v>0.75801282051282048</c:v>
                </c:pt>
                <c:pt idx="469">
                  <c:v>0.75961538461538458</c:v>
                </c:pt>
                <c:pt idx="470">
                  <c:v>0.76121794871794868</c:v>
                </c:pt>
                <c:pt idx="471">
                  <c:v>0.76282051282051277</c:v>
                </c:pt>
                <c:pt idx="472">
                  <c:v>0.76442307692307687</c:v>
                </c:pt>
                <c:pt idx="473">
                  <c:v>0.76602564102564108</c:v>
                </c:pt>
                <c:pt idx="474">
                  <c:v>0.76762820512820518</c:v>
                </c:pt>
                <c:pt idx="475">
                  <c:v>0.76923076923076927</c:v>
                </c:pt>
                <c:pt idx="476">
                  <c:v>0.77083333333333337</c:v>
                </c:pt>
                <c:pt idx="477">
                  <c:v>0.77243589743589747</c:v>
                </c:pt>
                <c:pt idx="478">
                  <c:v>0.77403846153846156</c:v>
                </c:pt>
                <c:pt idx="479">
                  <c:v>0.77564102564102566</c:v>
                </c:pt>
                <c:pt idx="480">
                  <c:v>0.77724358974358976</c:v>
                </c:pt>
                <c:pt idx="481">
                  <c:v>0.77884615384615385</c:v>
                </c:pt>
                <c:pt idx="482">
                  <c:v>0.78044871794871795</c:v>
                </c:pt>
                <c:pt idx="483">
                  <c:v>0.78205128205128205</c:v>
                </c:pt>
                <c:pt idx="484">
                  <c:v>0.78365384615384615</c:v>
                </c:pt>
                <c:pt idx="485">
                  <c:v>0.78525641025641024</c:v>
                </c:pt>
                <c:pt idx="486">
                  <c:v>0.78685897435897434</c:v>
                </c:pt>
                <c:pt idx="487">
                  <c:v>0.78846153846153844</c:v>
                </c:pt>
                <c:pt idx="488">
                  <c:v>0.79006410256410253</c:v>
                </c:pt>
                <c:pt idx="489">
                  <c:v>0.79166666666666663</c:v>
                </c:pt>
                <c:pt idx="490">
                  <c:v>0.79326923076923073</c:v>
                </c:pt>
                <c:pt idx="491">
                  <c:v>0.79487179487179482</c:v>
                </c:pt>
                <c:pt idx="492">
                  <c:v>0.79647435897435892</c:v>
                </c:pt>
                <c:pt idx="493">
                  <c:v>0.79807692307692313</c:v>
                </c:pt>
                <c:pt idx="494">
                  <c:v>0.79967948717948723</c:v>
                </c:pt>
                <c:pt idx="495">
                  <c:v>0.80128205128205132</c:v>
                </c:pt>
                <c:pt idx="496">
                  <c:v>0.80288461538461542</c:v>
                </c:pt>
                <c:pt idx="497">
                  <c:v>0.80448717948717952</c:v>
                </c:pt>
                <c:pt idx="498">
                  <c:v>0.80608974358974361</c:v>
                </c:pt>
                <c:pt idx="499">
                  <c:v>0.80769230769230771</c:v>
                </c:pt>
                <c:pt idx="500">
                  <c:v>0.80929487179487181</c:v>
                </c:pt>
                <c:pt idx="501">
                  <c:v>0.8108974358974359</c:v>
                </c:pt>
                <c:pt idx="502">
                  <c:v>0.8125</c:v>
                </c:pt>
                <c:pt idx="503">
                  <c:v>0.8141025641025641</c:v>
                </c:pt>
                <c:pt idx="504">
                  <c:v>0.81570512820512819</c:v>
                </c:pt>
                <c:pt idx="505">
                  <c:v>0.81730769230769229</c:v>
                </c:pt>
                <c:pt idx="506">
                  <c:v>0.81891025641025639</c:v>
                </c:pt>
                <c:pt idx="507">
                  <c:v>0.82051282051282048</c:v>
                </c:pt>
                <c:pt idx="508">
                  <c:v>0.82211538461538458</c:v>
                </c:pt>
                <c:pt idx="509">
                  <c:v>0.82371794871794868</c:v>
                </c:pt>
                <c:pt idx="510">
                  <c:v>0.82532051282051277</c:v>
                </c:pt>
                <c:pt idx="511">
                  <c:v>0.82692307692307687</c:v>
                </c:pt>
                <c:pt idx="512">
                  <c:v>0.82852564102564108</c:v>
                </c:pt>
                <c:pt idx="513">
                  <c:v>0.83012820512820518</c:v>
                </c:pt>
                <c:pt idx="514">
                  <c:v>0.83173076923076927</c:v>
                </c:pt>
                <c:pt idx="515">
                  <c:v>0.83333333333333337</c:v>
                </c:pt>
                <c:pt idx="516">
                  <c:v>0.83493589743589747</c:v>
                </c:pt>
                <c:pt idx="517">
                  <c:v>0.83653846153846156</c:v>
                </c:pt>
                <c:pt idx="518">
                  <c:v>0.83814102564102566</c:v>
                </c:pt>
                <c:pt idx="519">
                  <c:v>0.83974358974358976</c:v>
                </c:pt>
                <c:pt idx="520">
                  <c:v>0.84134615384615385</c:v>
                </c:pt>
                <c:pt idx="521">
                  <c:v>0.84294871794871795</c:v>
                </c:pt>
                <c:pt idx="522">
                  <c:v>0.84455128205128205</c:v>
                </c:pt>
                <c:pt idx="523">
                  <c:v>0.84615384615384615</c:v>
                </c:pt>
                <c:pt idx="524">
                  <c:v>0.84775641025641024</c:v>
                </c:pt>
                <c:pt idx="525">
                  <c:v>0.84935897435897434</c:v>
                </c:pt>
                <c:pt idx="526">
                  <c:v>0.85096153846153844</c:v>
                </c:pt>
                <c:pt idx="527">
                  <c:v>0.85256410256410253</c:v>
                </c:pt>
                <c:pt idx="528">
                  <c:v>0.85416666666666663</c:v>
                </c:pt>
                <c:pt idx="529">
                  <c:v>0.85576923076923073</c:v>
                </c:pt>
                <c:pt idx="530">
                  <c:v>0.85737179487179482</c:v>
                </c:pt>
                <c:pt idx="531">
                  <c:v>0.85897435897435892</c:v>
                </c:pt>
                <c:pt idx="532">
                  <c:v>0.86057692307692313</c:v>
                </c:pt>
                <c:pt idx="533">
                  <c:v>0.86217948717948723</c:v>
                </c:pt>
                <c:pt idx="534">
                  <c:v>0.86378205128205132</c:v>
                </c:pt>
                <c:pt idx="535">
                  <c:v>0.86538461538461542</c:v>
                </c:pt>
                <c:pt idx="536">
                  <c:v>0.86698717948717952</c:v>
                </c:pt>
                <c:pt idx="537">
                  <c:v>0.86858974358974361</c:v>
                </c:pt>
                <c:pt idx="538">
                  <c:v>0.87019230769230771</c:v>
                </c:pt>
                <c:pt idx="539">
                  <c:v>0.87179487179487181</c:v>
                </c:pt>
                <c:pt idx="540">
                  <c:v>0.8733974358974359</c:v>
                </c:pt>
                <c:pt idx="541">
                  <c:v>0.875</c:v>
                </c:pt>
                <c:pt idx="542">
                  <c:v>0.8766025641025641</c:v>
                </c:pt>
                <c:pt idx="543">
                  <c:v>0.87820512820512819</c:v>
                </c:pt>
                <c:pt idx="544">
                  <c:v>0.87980769230769229</c:v>
                </c:pt>
                <c:pt idx="545">
                  <c:v>0.88141025641025639</c:v>
                </c:pt>
                <c:pt idx="546">
                  <c:v>0.88301282051282048</c:v>
                </c:pt>
                <c:pt idx="547">
                  <c:v>0.88461538461538458</c:v>
                </c:pt>
                <c:pt idx="548">
                  <c:v>0.88621794871794868</c:v>
                </c:pt>
                <c:pt idx="549">
                  <c:v>0.88782051282051277</c:v>
                </c:pt>
                <c:pt idx="550">
                  <c:v>0.88942307692307687</c:v>
                </c:pt>
                <c:pt idx="551">
                  <c:v>0.89102564102564108</c:v>
                </c:pt>
                <c:pt idx="552">
                  <c:v>0.89262820512820518</c:v>
                </c:pt>
                <c:pt idx="553">
                  <c:v>0.89423076923076927</c:v>
                </c:pt>
                <c:pt idx="554">
                  <c:v>0.89583333333333337</c:v>
                </c:pt>
                <c:pt idx="555">
                  <c:v>0.89743589743589747</c:v>
                </c:pt>
                <c:pt idx="556">
                  <c:v>0.89903846153846156</c:v>
                </c:pt>
                <c:pt idx="557">
                  <c:v>0.90064102564102566</c:v>
                </c:pt>
                <c:pt idx="558">
                  <c:v>0.90224358974358976</c:v>
                </c:pt>
                <c:pt idx="559">
                  <c:v>0.90384615384615385</c:v>
                </c:pt>
                <c:pt idx="560">
                  <c:v>0.90544871794871795</c:v>
                </c:pt>
                <c:pt idx="561">
                  <c:v>0.90705128205128205</c:v>
                </c:pt>
                <c:pt idx="562">
                  <c:v>0.90865384615384615</c:v>
                </c:pt>
                <c:pt idx="563">
                  <c:v>0.91025641025641024</c:v>
                </c:pt>
                <c:pt idx="564">
                  <c:v>0.91185897435897434</c:v>
                </c:pt>
                <c:pt idx="565">
                  <c:v>0.91346153846153844</c:v>
                </c:pt>
                <c:pt idx="566">
                  <c:v>0.91506410256410253</c:v>
                </c:pt>
                <c:pt idx="567">
                  <c:v>0.91666666666666663</c:v>
                </c:pt>
                <c:pt idx="568">
                  <c:v>0.91826923076923073</c:v>
                </c:pt>
                <c:pt idx="569">
                  <c:v>0.91987179487179482</c:v>
                </c:pt>
                <c:pt idx="570">
                  <c:v>0.92147435897435892</c:v>
                </c:pt>
                <c:pt idx="571">
                  <c:v>0.92307692307692313</c:v>
                </c:pt>
                <c:pt idx="572">
                  <c:v>0.92467948717948723</c:v>
                </c:pt>
                <c:pt idx="573">
                  <c:v>0.92628205128205132</c:v>
                </c:pt>
                <c:pt idx="574">
                  <c:v>0.92788461538461542</c:v>
                </c:pt>
                <c:pt idx="575">
                  <c:v>0.92948717948717952</c:v>
                </c:pt>
                <c:pt idx="576">
                  <c:v>0.93108974358974361</c:v>
                </c:pt>
                <c:pt idx="577">
                  <c:v>0.93269230769230771</c:v>
                </c:pt>
                <c:pt idx="578">
                  <c:v>0.93429487179487181</c:v>
                </c:pt>
                <c:pt idx="579">
                  <c:v>0.9358974358974359</c:v>
                </c:pt>
                <c:pt idx="580">
                  <c:v>0.9375</c:v>
                </c:pt>
                <c:pt idx="581">
                  <c:v>0.9391025641025641</c:v>
                </c:pt>
                <c:pt idx="582">
                  <c:v>0.94070512820512819</c:v>
                </c:pt>
                <c:pt idx="583">
                  <c:v>0.94230769230769229</c:v>
                </c:pt>
                <c:pt idx="584">
                  <c:v>0.94391025641025639</c:v>
                </c:pt>
                <c:pt idx="585">
                  <c:v>0.94551282051282048</c:v>
                </c:pt>
                <c:pt idx="586">
                  <c:v>0.94711538461538458</c:v>
                </c:pt>
                <c:pt idx="587">
                  <c:v>0.94871794871794868</c:v>
                </c:pt>
                <c:pt idx="588">
                  <c:v>0.95032051282051277</c:v>
                </c:pt>
                <c:pt idx="589">
                  <c:v>0.95192307692307687</c:v>
                </c:pt>
                <c:pt idx="590">
                  <c:v>0.95352564102564108</c:v>
                </c:pt>
                <c:pt idx="591">
                  <c:v>0.95512820512820518</c:v>
                </c:pt>
                <c:pt idx="592">
                  <c:v>0.95673076923076927</c:v>
                </c:pt>
                <c:pt idx="593">
                  <c:v>0.95833333333333337</c:v>
                </c:pt>
                <c:pt idx="594">
                  <c:v>0.95993589743589747</c:v>
                </c:pt>
                <c:pt idx="595">
                  <c:v>0.96153846153846156</c:v>
                </c:pt>
                <c:pt idx="596">
                  <c:v>0.96314102564102566</c:v>
                </c:pt>
                <c:pt idx="597">
                  <c:v>0.96474358974358976</c:v>
                </c:pt>
                <c:pt idx="598">
                  <c:v>0.96634615384615385</c:v>
                </c:pt>
                <c:pt idx="599">
                  <c:v>0.96794871794871795</c:v>
                </c:pt>
                <c:pt idx="600">
                  <c:v>0.96955128205128205</c:v>
                </c:pt>
                <c:pt idx="601">
                  <c:v>0.97115384615384615</c:v>
                </c:pt>
                <c:pt idx="602">
                  <c:v>0.97275641025641024</c:v>
                </c:pt>
                <c:pt idx="603">
                  <c:v>0.97435897435897434</c:v>
                </c:pt>
                <c:pt idx="604">
                  <c:v>0.97596153846153844</c:v>
                </c:pt>
                <c:pt idx="605">
                  <c:v>0.97756410256410253</c:v>
                </c:pt>
                <c:pt idx="606">
                  <c:v>0.97916666666666663</c:v>
                </c:pt>
                <c:pt idx="607">
                  <c:v>0.98076923076923073</c:v>
                </c:pt>
                <c:pt idx="608">
                  <c:v>0.98237179487179482</c:v>
                </c:pt>
                <c:pt idx="609">
                  <c:v>0.98397435897435892</c:v>
                </c:pt>
                <c:pt idx="610">
                  <c:v>0.98557692307692313</c:v>
                </c:pt>
                <c:pt idx="611">
                  <c:v>0.98717948717948723</c:v>
                </c:pt>
                <c:pt idx="612">
                  <c:v>0.98878205128205132</c:v>
                </c:pt>
                <c:pt idx="613">
                  <c:v>0.99038461538461542</c:v>
                </c:pt>
                <c:pt idx="614">
                  <c:v>0.99198717948717952</c:v>
                </c:pt>
                <c:pt idx="615">
                  <c:v>0.99358974358974361</c:v>
                </c:pt>
                <c:pt idx="616">
                  <c:v>0.99519230769230771</c:v>
                </c:pt>
                <c:pt idx="617">
                  <c:v>0.99679487179487181</c:v>
                </c:pt>
                <c:pt idx="618">
                  <c:v>0.9983974358974359</c:v>
                </c:pt>
                <c:pt idx="619">
                  <c:v>1</c:v>
                </c:pt>
                <c:pt idx="620">
                  <c:v>1.0016025641025641</c:v>
                </c:pt>
                <c:pt idx="621">
                  <c:v>1.0032051282051282</c:v>
                </c:pt>
                <c:pt idx="622">
                  <c:v>1.0048076923076923</c:v>
                </c:pt>
                <c:pt idx="623">
                  <c:v>1.0064102564102564</c:v>
                </c:pt>
                <c:pt idx="624">
                  <c:v>1.0080128205128205</c:v>
                </c:pt>
                <c:pt idx="625">
                  <c:v>1.0096153846153846</c:v>
                </c:pt>
                <c:pt idx="626">
                  <c:v>1.0112179487179487</c:v>
                </c:pt>
                <c:pt idx="627">
                  <c:v>1.0128205128205128</c:v>
                </c:pt>
                <c:pt idx="628">
                  <c:v>1.0144230769230769</c:v>
                </c:pt>
                <c:pt idx="629">
                  <c:v>1.016025641025641</c:v>
                </c:pt>
                <c:pt idx="630">
                  <c:v>1.0176282051282051</c:v>
                </c:pt>
                <c:pt idx="631">
                  <c:v>1.0192307692307692</c:v>
                </c:pt>
                <c:pt idx="632">
                  <c:v>1.0208333333333333</c:v>
                </c:pt>
                <c:pt idx="633">
                  <c:v>1.0224358974358974</c:v>
                </c:pt>
                <c:pt idx="634">
                  <c:v>1.0240384615384615</c:v>
                </c:pt>
                <c:pt idx="635">
                  <c:v>1.0256410256410255</c:v>
                </c:pt>
                <c:pt idx="636">
                  <c:v>1.0272435897435896</c:v>
                </c:pt>
                <c:pt idx="637">
                  <c:v>1.0288461538461537</c:v>
                </c:pt>
                <c:pt idx="638">
                  <c:v>1.0304487179487178</c:v>
                </c:pt>
                <c:pt idx="639">
                  <c:v>1.0320512820512822</c:v>
                </c:pt>
                <c:pt idx="640">
                  <c:v>1.0336538461538463</c:v>
                </c:pt>
                <c:pt idx="641">
                  <c:v>1.0352564102564104</c:v>
                </c:pt>
                <c:pt idx="642">
                  <c:v>1.0368589743589745</c:v>
                </c:pt>
                <c:pt idx="643">
                  <c:v>1.0384615384615385</c:v>
                </c:pt>
                <c:pt idx="644">
                  <c:v>1.0400641025641026</c:v>
                </c:pt>
                <c:pt idx="645">
                  <c:v>1.0416666666666667</c:v>
                </c:pt>
                <c:pt idx="646">
                  <c:v>1.0432692307692308</c:v>
                </c:pt>
                <c:pt idx="647">
                  <c:v>1.0448717948717949</c:v>
                </c:pt>
                <c:pt idx="648">
                  <c:v>1.046474358974359</c:v>
                </c:pt>
                <c:pt idx="649">
                  <c:v>1.0480769230769231</c:v>
                </c:pt>
                <c:pt idx="650">
                  <c:v>1.0496794871794872</c:v>
                </c:pt>
                <c:pt idx="651">
                  <c:v>1.0512820512820513</c:v>
                </c:pt>
                <c:pt idx="652">
                  <c:v>1.0528846153846154</c:v>
                </c:pt>
                <c:pt idx="653">
                  <c:v>1.0544871794871795</c:v>
                </c:pt>
                <c:pt idx="654">
                  <c:v>1.0560897435897436</c:v>
                </c:pt>
                <c:pt idx="655">
                  <c:v>1.0576923076923077</c:v>
                </c:pt>
                <c:pt idx="656">
                  <c:v>1.0592948717948718</c:v>
                </c:pt>
                <c:pt idx="657">
                  <c:v>1.0608974358974359</c:v>
                </c:pt>
                <c:pt idx="658">
                  <c:v>1.0625</c:v>
                </c:pt>
                <c:pt idx="659">
                  <c:v>1.0641025641025641</c:v>
                </c:pt>
                <c:pt idx="660">
                  <c:v>1.0657051282051282</c:v>
                </c:pt>
                <c:pt idx="661">
                  <c:v>1.0673076923076923</c:v>
                </c:pt>
                <c:pt idx="662">
                  <c:v>1.0689102564102564</c:v>
                </c:pt>
                <c:pt idx="663">
                  <c:v>1.0705128205128205</c:v>
                </c:pt>
                <c:pt idx="664">
                  <c:v>1.0721153846153846</c:v>
                </c:pt>
                <c:pt idx="665">
                  <c:v>1.0737179487179487</c:v>
                </c:pt>
                <c:pt idx="666">
                  <c:v>1.0753205128205128</c:v>
                </c:pt>
                <c:pt idx="667">
                  <c:v>1.0769230769230769</c:v>
                </c:pt>
                <c:pt idx="668">
                  <c:v>1.078525641025641</c:v>
                </c:pt>
                <c:pt idx="669">
                  <c:v>1.0801282051282051</c:v>
                </c:pt>
                <c:pt idx="670">
                  <c:v>1.0817307692307692</c:v>
                </c:pt>
                <c:pt idx="671">
                  <c:v>1.0833333333333333</c:v>
                </c:pt>
                <c:pt idx="672">
                  <c:v>1.0849358974358974</c:v>
                </c:pt>
                <c:pt idx="673">
                  <c:v>1.0865384615384615</c:v>
                </c:pt>
                <c:pt idx="674">
                  <c:v>1.0881410256410255</c:v>
                </c:pt>
                <c:pt idx="675">
                  <c:v>1.0897435897435896</c:v>
                </c:pt>
                <c:pt idx="676">
                  <c:v>1.0913461538461537</c:v>
                </c:pt>
                <c:pt idx="677">
                  <c:v>1.0929487179487178</c:v>
                </c:pt>
                <c:pt idx="678">
                  <c:v>1.0945512820512822</c:v>
                </c:pt>
                <c:pt idx="679">
                  <c:v>1.0961538461538463</c:v>
                </c:pt>
                <c:pt idx="680">
                  <c:v>1.0977564102564104</c:v>
                </c:pt>
                <c:pt idx="681">
                  <c:v>1.0993589743589745</c:v>
                </c:pt>
                <c:pt idx="682">
                  <c:v>1.1009615384615385</c:v>
                </c:pt>
                <c:pt idx="683">
                  <c:v>1.1025641025641026</c:v>
                </c:pt>
                <c:pt idx="684">
                  <c:v>1.1041666666666667</c:v>
                </c:pt>
                <c:pt idx="685">
                  <c:v>1.1057692307692308</c:v>
                </c:pt>
                <c:pt idx="686">
                  <c:v>1.1073717948717949</c:v>
                </c:pt>
                <c:pt idx="687">
                  <c:v>1.108974358974359</c:v>
                </c:pt>
                <c:pt idx="688">
                  <c:v>1.1105769230769231</c:v>
                </c:pt>
                <c:pt idx="689">
                  <c:v>1.1121794871794872</c:v>
                </c:pt>
                <c:pt idx="690">
                  <c:v>1.1137820512820513</c:v>
                </c:pt>
                <c:pt idx="691">
                  <c:v>1.1153846153846154</c:v>
                </c:pt>
                <c:pt idx="692">
                  <c:v>1.1169871794871795</c:v>
                </c:pt>
                <c:pt idx="693">
                  <c:v>1.1185897435897436</c:v>
                </c:pt>
                <c:pt idx="694">
                  <c:v>1.1201923076923077</c:v>
                </c:pt>
                <c:pt idx="695">
                  <c:v>1.1217948717948718</c:v>
                </c:pt>
                <c:pt idx="696">
                  <c:v>1.1233974358974359</c:v>
                </c:pt>
                <c:pt idx="697">
                  <c:v>1.125</c:v>
                </c:pt>
                <c:pt idx="698">
                  <c:v>1.1266025641025641</c:v>
                </c:pt>
                <c:pt idx="699">
                  <c:v>1.1282051282051282</c:v>
                </c:pt>
                <c:pt idx="700">
                  <c:v>1.1298076923076923</c:v>
                </c:pt>
                <c:pt idx="701">
                  <c:v>1.1314102564102564</c:v>
                </c:pt>
                <c:pt idx="702">
                  <c:v>1.1330128205128205</c:v>
                </c:pt>
                <c:pt idx="703">
                  <c:v>1.1346153846153846</c:v>
                </c:pt>
                <c:pt idx="704">
                  <c:v>1.1362179487179487</c:v>
                </c:pt>
                <c:pt idx="705">
                  <c:v>1.1378205128205128</c:v>
                </c:pt>
                <c:pt idx="706">
                  <c:v>1.1394230769230769</c:v>
                </c:pt>
                <c:pt idx="707">
                  <c:v>1.141025641025641</c:v>
                </c:pt>
                <c:pt idx="708">
                  <c:v>1.1426282051282051</c:v>
                </c:pt>
                <c:pt idx="709">
                  <c:v>1.1442307692307692</c:v>
                </c:pt>
                <c:pt idx="710">
                  <c:v>1.1458333333333333</c:v>
                </c:pt>
                <c:pt idx="711">
                  <c:v>1.1474358974358974</c:v>
                </c:pt>
                <c:pt idx="712">
                  <c:v>1.1490384615384615</c:v>
                </c:pt>
                <c:pt idx="713">
                  <c:v>1.1506410256410255</c:v>
                </c:pt>
                <c:pt idx="714">
                  <c:v>1.1522435897435896</c:v>
                </c:pt>
                <c:pt idx="715">
                  <c:v>1.1538461538461537</c:v>
                </c:pt>
                <c:pt idx="716">
                  <c:v>1.1554487179487178</c:v>
                </c:pt>
                <c:pt idx="717">
                  <c:v>1.1570512820512822</c:v>
                </c:pt>
                <c:pt idx="718">
                  <c:v>1.1586538461538463</c:v>
                </c:pt>
                <c:pt idx="719">
                  <c:v>1.1602564102564104</c:v>
                </c:pt>
                <c:pt idx="720">
                  <c:v>1.1618589743589745</c:v>
                </c:pt>
                <c:pt idx="721">
                  <c:v>1.1634615384615385</c:v>
                </c:pt>
                <c:pt idx="722">
                  <c:v>1.1650641025641026</c:v>
                </c:pt>
                <c:pt idx="723">
                  <c:v>1.1666666666666667</c:v>
                </c:pt>
                <c:pt idx="724">
                  <c:v>1.1682692307692308</c:v>
                </c:pt>
                <c:pt idx="725">
                  <c:v>1.1698717948717949</c:v>
                </c:pt>
                <c:pt idx="726">
                  <c:v>1.171474358974359</c:v>
                </c:pt>
                <c:pt idx="727">
                  <c:v>1.1730769230769231</c:v>
                </c:pt>
                <c:pt idx="728">
                  <c:v>1.1746794871794872</c:v>
                </c:pt>
                <c:pt idx="729">
                  <c:v>1.1762820512820513</c:v>
                </c:pt>
                <c:pt idx="730">
                  <c:v>1.1778846153846154</c:v>
                </c:pt>
                <c:pt idx="731">
                  <c:v>1.1794871794871795</c:v>
                </c:pt>
                <c:pt idx="732">
                  <c:v>1.1810897435897436</c:v>
                </c:pt>
                <c:pt idx="733">
                  <c:v>1.1826923076923077</c:v>
                </c:pt>
                <c:pt idx="734">
                  <c:v>1.1842948717948718</c:v>
                </c:pt>
                <c:pt idx="735">
                  <c:v>1.1858974358974359</c:v>
                </c:pt>
                <c:pt idx="736">
                  <c:v>1.1875</c:v>
                </c:pt>
                <c:pt idx="737">
                  <c:v>1.1891025641025641</c:v>
                </c:pt>
                <c:pt idx="738">
                  <c:v>1.1907051282051282</c:v>
                </c:pt>
                <c:pt idx="739">
                  <c:v>1.1923076923076923</c:v>
                </c:pt>
                <c:pt idx="740">
                  <c:v>1.1939102564102564</c:v>
                </c:pt>
                <c:pt idx="741">
                  <c:v>1.1955128205128205</c:v>
                </c:pt>
                <c:pt idx="742">
                  <c:v>1.1971153846153846</c:v>
                </c:pt>
                <c:pt idx="743">
                  <c:v>1.1987179487179487</c:v>
                </c:pt>
                <c:pt idx="744">
                  <c:v>1.2003205128205128</c:v>
                </c:pt>
                <c:pt idx="745">
                  <c:v>1.2019230769230769</c:v>
                </c:pt>
                <c:pt idx="746">
                  <c:v>1.203525641025641</c:v>
                </c:pt>
                <c:pt idx="747">
                  <c:v>1.2051282051282051</c:v>
                </c:pt>
                <c:pt idx="748">
                  <c:v>1.2067307692307692</c:v>
                </c:pt>
                <c:pt idx="749">
                  <c:v>1.2083333333333333</c:v>
                </c:pt>
                <c:pt idx="750">
                  <c:v>1.2099358974358974</c:v>
                </c:pt>
                <c:pt idx="751">
                  <c:v>1.2115384615384615</c:v>
                </c:pt>
                <c:pt idx="752">
                  <c:v>1.2131410256410255</c:v>
                </c:pt>
                <c:pt idx="753">
                  <c:v>1.2147435897435896</c:v>
                </c:pt>
                <c:pt idx="754">
                  <c:v>1.2163461538461537</c:v>
                </c:pt>
                <c:pt idx="755">
                  <c:v>1.2179487179487178</c:v>
                </c:pt>
                <c:pt idx="756">
                  <c:v>1.2195512820512822</c:v>
                </c:pt>
                <c:pt idx="757">
                  <c:v>1.2211538461538463</c:v>
                </c:pt>
                <c:pt idx="758">
                  <c:v>1.2227564102564104</c:v>
                </c:pt>
                <c:pt idx="759">
                  <c:v>1.2243589743589745</c:v>
                </c:pt>
                <c:pt idx="760">
                  <c:v>1.2259615384615385</c:v>
                </c:pt>
                <c:pt idx="761">
                  <c:v>1.2275641025641026</c:v>
                </c:pt>
                <c:pt idx="762">
                  <c:v>1.2291666666666667</c:v>
                </c:pt>
                <c:pt idx="763">
                  <c:v>1.2307692307692308</c:v>
                </c:pt>
                <c:pt idx="764">
                  <c:v>1.2323717948717949</c:v>
                </c:pt>
                <c:pt idx="765">
                  <c:v>1.233974358974359</c:v>
                </c:pt>
                <c:pt idx="766">
                  <c:v>1.2355769230769231</c:v>
                </c:pt>
                <c:pt idx="767">
                  <c:v>1.2371794871794872</c:v>
                </c:pt>
                <c:pt idx="768">
                  <c:v>1.2387820512820513</c:v>
                </c:pt>
                <c:pt idx="769">
                  <c:v>1.2403846153846154</c:v>
                </c:pt>
                <c:pt idx="770">
                  <c:v>1.2419871794871795</c:v>
                </c:pt>
                <c:pt idx="771">
                  <c:v>1.2435897435897436</c:v>
                </c:pt>
                <c:pt idx="772">
                  <c:v>1.2451923076923077</c:v>
                </c:pt>
                <c:pt idx="773">
                  <c:v>1.2467948717948718</c:v>
                </c:pt>
                <c:pt idx="774">
                  <c:v>1.2483974358974359</c:v>
                </c:pt>
                <c:pt idx="775">
                  <c:v>1.25</c:v>
                </c:pt>
                <c:pt idx="776">
                  <c:v>1.2516025641025641</c:v>
                </c:pt>
                <c:pt idx="777">
                  <c:v>1.2532051282051282</c:v>
                </c:pt>
                <c:pt idx="778">
                  <c:v>1.2548076923076923</c:v>
                </c:pt>
                <c:pt idx="779">
                  <c:v>1.2564102564102564</c:v>
                </c:pt>
                <c:pt idx="780">
                  <c:v>1.2580128205128205</c:v>
                </c:pt>
                <c:pt idx="781">
                  <c:v>1.2596153846153846</c:v>
                </c:pt>
                <c:pt idx="782">
                  <c:v>1.2612179487179487</c:v>
                </c:pt>
                <c:pt idx="783">
                  <c:v>1.2628205128205128</c:v>
                </c:pt>
                <c:pt idx="784">
                  <c:v>1.2644230769230769</c:v>
                </c:pt>
                <c:pt idx="785">
                  <c:v>1.266025641025641</c:v>
                </c:pt>
                <c:pt idx="786">
                  <c:v>1.2676282051282051</c:v>
                </c:pt>
                <c:pt idx="787">
                  <c:v>1.2692307692307692</c:v>
                </c:pt>
                <c:pt idx="788">
                  <c:v>1.2708333333333333</c:v>
                </c:pt>
                <c:pt idx="789">
                  <c:v>1.2724358974358974</c:v>
                </c:pt>
                <c:pt idx="790">
                  <c:v>1.2740384615384615</c:v>
                </c:pt>
                <c:pt idx="791">
                  <c:v>1.2756410256410255</c:v>
                </c:pt>
                <c:pt idx="792">
                  <c:v>1.2772435897435896</c:v>
                </c:pt>
                <c:pt idx="793">
                  <c:v>1.2788461538461537</c:v>
                </c:pt>
                <c:pt idx="794">
                  <c:v>1.2804487179487178</c:v>
                </c:pt>
                <c:pt idx="795">
                  <c:v>1.2820512820512822</c:v>
                </c:pt>
                <c:pt idx="796">
                  <c:v>1.2836538461538463</c:v>
                </c:pt>
                <c:pt idx="797">
                  <c:v>1.2852564102564104</c:v>
                </c:pt>
                <c:pt idx="798">
                  <c:v>1.2868589743589745</c:v>
                </c:pt>
                <c:pt idx="799">
                  <c:v>1.2884615384615385</c:v>
                </c:pt>
                <c:pt idx="800">
                  <c:v>1.2900641025641026</c:v>
                </c:pt>
                <c:pt idx="801">
                  <c:v>1.2916666666666667</c:v>
                </c:pt>
                <c:pt idx="802">
                  <c:v>1.2932692307692308</c:v>
                </c:pt>
                <c:pt idx="803">
                  <c:v>1.2948717948717949</c:v>
                </c:pt>
                <c:pt idx="804">
                  <c:v>1.296474358974359</c:v>
                </c:pt>
                <c:pt idx="805">
                  <c:v>1.2980769230769231</c:v>
                </c:pt>
                <c:pt idx="806">
                  <c:v>1.2996794871794872</c:v>
                </c:pt>
                <c:pt idx="807">
                  <c:v>1.3012820512820513</c:v>
                </c:pt>
                <c:pt idx="808">
                  <c:v>1.3028846153846154</c:v>
                </c:pt>
                <c:pt idx="809">
                  <c:v>1.3044871794871795</c:v>
                </c:pt>
                <c:pt idx="810">
                  <c:v>1.3060897435897436</c:v>
                </c:pt>
                <c:pt idx="811">
                  <c:v>1.3076923076923077</c:v>
                </c:pt>
                <c:pt idx="812">
                  <c:v>1.3092948717948718</c:v>
                </c:pt>
                <c:pt idx="813">
                  <c:v>1.3108974358974359</c:v>
                </c:pt>
                <c:pt idx="814">
                  <c:v>1.3125</c:v>
                </c:pt>
                <c:pt idx="815">
                  <c:v>1.3141025641025641</c:v>
                </c:pt>
                <c:pt idx="816">
                  <c:v>1.3157051282051282</c:v>
                </c:pt>
                <c:pt idx="817">
                  <c:v>1.3173076923076923</c:v>
                </c:pt>
                <c:pt idx="818">
                  <c:v>1.3189102564102564</c:v>
                </c:pt>
                <c:pt idx="819">
                  <c:v>1.3205128205128205</c:v>
                </c:pt>
                <c:pt idx="820">
                  <c:v>1.3221153846153846</c:v>
                </c:pt>
                <c:pt idx="821">
                  <c:v>1.3237179487179487</c:v>
                </c:pt>
                <c:pt idx="822">
                  <c:v>1.3253205128205128</c:v>
                </c:pt>
                <c:pt idx="823">
                  <c:v>1.3269230769230769</c:v>
                </c:pt>
                <c:pt idx="824">
                  <c:v>1.328525641025641</c:v>
                </c:pt>
                <c:pt idx="825">
                  <c:v>1.3301282051282051</c:v>
                </c:pt>
                <c:pt idx="826">
                  <c:v>1.3317307692307692</c:v>
                </c:pt>
                <c:pt idx="827">
                  <c:v>1.3333333333333333</c:v>
                </c:pt>
                <c:pt idx="828">
                  <c:v>1.3349358974358974</c:v>
                </c:pt>
                <c:pt idx="829">
                  <c:v>1.3365384615384615</c:v>
                </c:pt>
                <c:pt idx="830">
                  <c:v>1.3381410256410255</c:v>
                </c:pt>
                <c:pt idx="831">
                  <c:v>1.3397435897435896</c:v>
                </c:pt>
                <c:pt idx="832">
                  <c:v>1.3413461538461537</c:v>
                </c:pt>
                <c:pt idx="833">
                  <c:v>1.3429487179487178</c:v>
                </c:pt>
                <c:pt idx="834">
                  <c:v>1.3445512820512822</c:v>
                </c:pt>
                <c:pt idx="835">
                  <c:v>1.3461538461538463</c:v>
                </c:pt>
                <c:pt idx="836">
                  <c:v>1.3477564102564104</c:v>
                </c:pt>
                <c:pt idx="837">
                  <c:v>1.3493589743589745</c:v>
                </c:pt>
                <c:pt idx="838">
                  <c:v>1.3509615384615385</c:v>
                </c:pt>
                <c:pt idx="839">
                  <c:v>1.3525641025641026</c:v>
                </c:pt>
                <c:pt idx="840">
                  <c:v>1.3541666666666667</c:v>
                </c:pt>
                <c:pt idx="841">
                  <c:v>1.3557692307692308</c:v>
                </c:pt>
                <c:pt idx="842">
                  <c:v>1.3573717948717949</c:v>
                </c:pt>
                <c:pt idx="843">
                  <c:v>1.358974358974359</c:v>
                </c:pt>
                <c:pt idx="844">
                  <c:v>1.3605769230769231</c:v>
                </c:pt>
                <c:pt idx="845">
                  <c:v>1.3621794871794872</c:v>
                </c:pt>
                <c:pt idx="846">
                  <c:v>1.3637820512820513</c:v>
                </c:pt>
                <c:pt idx="847">
                  <c:v>1.3653846153846154</c:v>
                </c:pt>
                <c:pt idx="848">
                  <c:v>1.3669871794871795</c:v>
                </c:pt>
                <c:pt idx="849">
                  <c:v>1.3685897435897436</c:v>
                </c:pt>
                <c:pt idx="850">
                  <c:v>1.3701923076923077</c:v>
                </c:pt>
                <c:pt idx="851">
                  <c:v>1.3717948717948718</c:v>
                </c:pt>
                <c:pt idx="852">
                  <c:v>1.3733974358974359</c:v>
                </c:pt>
                <c:pt idx="853">
                  <c:v>1.375</c:v>
                </c:pt>
                <c:pt idx="854">
                  <c:v>1.3766025641025641</c:v>
                </c:pt>
                <c:pt idx="855">
                  <c:v>1.3782051282051282</c:v>
                </c:pt>
                <c:pt idx="856">
                  <c:v>1.3798076923076923</c:v>
                </c:pt>
                <c:pt idx="857">
                  <c:v>1.3814102564102564</c:v>
                </c:pt>
                <c:pt idx="858">
                  <c:v>1.3830128205128205</c:v>
                </c:pt>
                <c:pt idx="859">
                  <c:v>1.3846153846153846</c:v>
                </c:pt>
                <c:pt idx="860">
                  <c:v>1.3862179487179487</c:v>
                </c:pt>
                <c:pt idx="861">
                  <c:v>1.3878205128205128</c:v>
                </c:pt>
                <c:pt idx="862">
                  <c:v>1.3894230769230769</c:v>
                </c:pt>
                <c:pt idx="863">
                  <c:v>1.391025641025641</c:v>
                </c:pt>
                <c:pt idx="864">
                  <c:v>1.3926282051282051</c:v>
                </c:pt>
                <c:pt idx="865">
                  <c:v>1.3942307692307692</c:v>
                </c:pt>
                <c:pt idx="866">
                  <c:v>1.3958333333333333</c:v>
                </c:pt>
                <c:pt idx="867">
                  <c:v>1.3974358974358974</c:v>
                </c:pt>
                <c:pt idx="868">
                  <c:v>1.3990384615384615</c:v>
                </c:pt>
                <c:pt idx="869">
                  <c:v>1.4006410256410255</c:v>
                </c:pt>
                <c:pt idx="870">
                  <c:v>1.4022435897435896</c:v>
                </c:pt>
                <c:pt idx="871">
                  <c:v>1.4038461538461537</c:v>
                </c:pt>
                <c:pt idx="872">
                  <c:v>1.4054487179487178</c:v>
                </c:pt>
                <c:pt idx="873">
                  <c:v>1.4070512820512822</c:v>
                </c:pt>
                <c:pt idx="874">
                  <c:v>1.4086538461538463</c:v>
                </c:pt>
                <c:pt idx="875">
                  <c:v>1.4102564102564104</c:v>
                </c:pt>
                <c:pt idx="876">
                  <c:v>1.4118589743589745</c:v>
                </c:pt>
                <c:pt idx="877">
                  <c:v>1.4134615384615385</c:v>
                </c:pt>
                <c:pt idx="878">
                  <c:v>1.4150641025641026</c:v>
                </c:pt>
                <c:pt idx="879">
                  <c:v>1.4166666666666667</c:v>
                </c:pt>
                <c:pt idx="880">
                  <c:v>1.4182692307692308</c:v>
                </c:pt>
                <c:pt idx="881">
                  <c:v>1.4198717948717949</c:v>
                </c:pt>
                <c:pt idx="882">
                  <c:v>1.421474358974359</c:v>
                </c:pt>
                <c:pt idx="883">
                  <c:v>1.4230769230769231</c:v>
                </c:pt>
                <c:pt idx="884">
                  <c:v>1.4246794871794872</c:v>
                </c:pt>
                <c:pt idx="885">
                  <c:v>1.4262820512820513</c:v>
                </c:pt>
                <c:pt idx="886">
                  <c:v>1.4278846153846154</c:v>
                </c:pt>
                <c:pt idx="887">
                  <c:v>1.4294871794871795</c:v>
                </c:pt>
                <c:pt idx="888">
                  <c:v>1.4310897435897436</c:v>
                </c:pt>
                <c:pt idx="889">
                  <c:v>1.4326923076923077</c:v>
                </c:pt>
                <c:pt idx="890">
                  <c:v>1.4342948717948718</c:v>
                </c:pt>
                <c:pt idx="891">
                  <c:v>1.4358974358974359</c:v>
                </c:pt>
                <c:pt idx="892">
                  <c:v>1.4375</c:v>
                </c:pt>
                <c:pt idx="893">
                  <c:v>1.4391025641025641</c:v>
                </c:pt>
                <c:pt idx="894">
                  <c:v>1.4407051282051282</c:v>
                </c:pt>
                <c:pt idx="895">
                  <c:v>1.4423076923076923</c:v>
                </c:pt>
                <c:pt idx="896">
                  <c:v>1.4439102564102564</c:v>
                </c:pt>
                <c:pt idx="897">
                  <c:v>1.4455128205128205</c:v>
                </c:pt>
                <c:pt idx="898">
                  <c:v>1.4471153846153846</c:v>
                </c:pt>
                <c:pt idx="899">
                  <c:v>1.4487179487179487</c:v>
                </c:pt>
                <c:pt idx="900">
                  <c:v>1.4503205128205128</c:v>
                </c:pt>
                <c:pt idx="901">
                  <c:v>1.4519230769230769</c:v>
                </c:pt>
                <c:pt idx="902">
                  <c:v>1.453525641025641</c:v>
                </c:pt>
                <c:pt idx="903">
                  <c:v>1.4551282051282051</c:v>
                </c:pt>
                <c:pt idx="904">
                  <c:v>1.4567307692307692</c:v>
                </c:pt>
                <c:pt idx="905">
                  <c:v>1.4583333333333333</c:v>
                </c:pt>
                <c:pt idx="906">
                  <c:v>1.4599358974358974</c:v>
                </c:pt>
                <c:pt idx="907">
                  <c:v>1.4615384615384615</c:v>
                </c:pt>
                <c:pt idx="908">
                  <c:v>1.4631410256410255</c:v>
                </c:pt>
                <c:pt idx="909">
                  <c:v>1.4647435897435896</c:v>
                </c:pt>
                <c:pt idx="910">
                  <c:v>1.4663461538461537</c:v>
                </c:pt>
                <c:pt idx="911">
                  <c:v>1.4679487179487178</c:v>
                </c:pt>
                <c:pt idx="912">
                  <c:v>1.4695512820512822</c:v>
                </c:pt>
                <c:pt idx="913">
                  <c:v>1.4711538461538463</c:v>
                </c:pt>
                <c:pt idx="914">
                  <c:v>1.4727564102564104</c:v>
                </c:pt>
                <c:pt idx="915">
                  <c:v>1.4743589743589745</c:v>
                </c:pt>
                <c:pt idx="916">
                  <c:v>1.4759615384615385</c:v>
                </c:pt>
                <c:pt idx="917">
                  <c:v>1.4775641025641026</c:v>
                </c:pt>
                <c:pt idx="918">
                  <c:v>1.4791666666666667</c:v>
                </c:pt>
                <c:pt idx="919">
                  <c:v>1.4807692307692308</c:v>
                </c:pt>
                <c:pt idx="920">
                  <c:v>1.4823717948717949</c:v>
                </c:pt>
                <c:pt idx="921">
                  <c:v>1.483974358974359</c:v>
                </c:pt>
                <c:pt idx="922">
                  <c:v>1.4855769230769231</c:v>
                </c:pt>
                <c:pt idx="923">
                  <c:v>1.4871794871794872</c:v>
                </c:pt>
                <c:pt idx="924">
                  <c:v>1.4887820512820513</c:v>
                </c:pt>
                <c:pt idx="925">
                  <c:v>1.4903846153846154</c:v>
                </c:pt>
                <c:pt idx="926">
                  <c:v>1.4919871794871795</c:v>
                </c:pt>
                <c:pt idx="927">
                  <c:v>1.4935897435897436</c:v>
                </c:pt>
                <c:pt idx="928">
                  <c:v>1.4951923076923077</c:v>
                </c:pt>
                <c:pt idx="929">
                  <c:v>1.4967948717948718</c:v>
                </c:pt>
                <c:pt idx="930">
                  <c:v>1.4983974358974359</c:v>
                </c:pt>
                <c:pt idx="931">
                  <c:v>1.5</c:v>
                </c:pt>
                <c:pt idx="932">
                  <c:v>1.5016025641025641</c:v>
                </c:pt>
                <c:pt idx="933">
                  <c:v>1.5032051282051282</c:v>
                </c:pt>
                <c:pt idx="934">
                  <c:v>1.5048076923076923</c:v>
                </c:pt>
                <c:pt idx="935">
                  <c:v>1.5064102564102564</c:v>
                </c:pt>
                <c:pt idx="936">
                  <c:v>1.5080128205128205</c:v>
                </c:pt>
                <c:pt idx="937">
                  <c:v>1.5096153846153846</c:v>
                </c:pt>
                <c:pt idx="938">
                  <c:v>1.5112179487179487</c:v>
                </c:pt>
                <c:pt idx="939">
                  <c:v>1.5128205128205128</c:v>
                </c:pt>
                <c:pt idx="940">
                  <c:v>1.5144230769230769</c:v>
                </c:pt>
                <c:pt idx="941">
                  <c:v>1.516025641025641</c:v>
                </c:pt>
                <c:pt idx="942">
                  <c:v>1.5176282051282051</c:v>
                </c:pt>
                <c:pt idx="943">
                  <c:v>1.5192307692307692</c:v>
                </c:pt>
                <c:pt idx="944">
                  <c:v>1.5208333333333333</c:v>
                </c:pt>
                <c:pt idx="945">
                  <c:v>1.5224358974358974</c:v>
                </c:pt>
                <c:pt idx="946">
                  <c:v>1.5240384615384615</c:v>
                </c:pt>
                <c:pt idx="947">
                  <c:v>1.5256410256410255</c:v>
                </c:pt>
                <c:pt idx="948">
                  <c:v>1.5272435897435896</c:v>
                </c:pt>
                <c:pt idx="949">
                  <c:v>1.5288461538461537</c:v>
                </c:pt>
                <c:pt idx="950">
                  <c:v>1.5304487179487178</c:v>
                </c:pt>
                <c:pt idx="951">
                  <c:v>1.5320512820512822</c:v>
                </c:pt>
                <c:pt idx="952">
                  <c:v>1.5336538461538463</c:v>
                </c:pt>
                <c:pt idx="953">
                  <c:v>1.5352564102564104</c:v>
                </c:pt>
                <c:pt idx="954">
                  <c:v>1.5368589743589745</c:v>
                </c:pt>
                <c:pt idx="955">
                  <c:v>1.5384615384615385</c:v>
                </c:pt>
                <c:pt idx="956">
                  <c:v>1.5400641025641026</c:v>
                </c:pt>
                <c:pt idx="957">
                  <c:v>1.5416666666666667</c:v>
                </c:pt>
                <c:pt idx="958">
                  <c:v>1.5432692307692308</c:v>
                </c:pt>
                <c:pt idx="959">
                  <c:v>1.5448717948717949</c:v>
                </c:pt>
                <c:pt idx="960">
                  <c:v>1.546474358974359</c:v>
                </c:pt>
                <c:pt idx="961">
                  <c:v>1.5480769230769231</c:v>
                </c:pt>
                <c:pt idx="962">
                  <c:v>1.5496794871794872</c:v>
                </c:pt>
                <c:pt idx="963">
                  <c:v>1.5512820512820513</c:v>
                </c:pt>
                <c:pt idx="964">
                  <c:v>1.5528846153846154</c:v>
                </c:pt>
                <c:pt idx="965">
                  <c:v>1.5544871794871795</c:v>
                </c:pt>
                <c:pt idx="966">
                  <c:v>1.5560897435897436</c:v>
                </c:pt>
                <c:pt idx="967">
                  <c:v>1.5576923076923077</c:v>
                </c:pt>
                <c:pt idx="968">
                  <c:v>1.5592948717948718</c:v>
                </c:pt>
                <c:pt idx="969">
                  <c:v>1.5608974358974359</c:v>
                </c:pt>
                <c:pt idx="970">
                  <c:v>1.5625</c:v>
                </c:pt>
                <c:pt idx="971">
                  <c:v>1.5641025641025641</c:v>
                </c:pt>
                <c:pt idx="972">
                  <c:v>1.5657051282051282</c:v>
                </c:pt>
                <c:pt idx="973">
                  <c:v>1.5673076923076923</c:v>
                </c:pt>
                <c:pt idx="974">
                  <c:v>1.5689102564102564</c:v>
                </c:pt>
                <c:pt idx="975">
                  <c:v>1.5705128205128205</c:v>
                </c:pt>
                <c:pt idx="976">
                  <c:v>1.5721153846153846</c:v>
                </c:pt>
                <c:pt idx="977">
                  <c:v>1.5737179487179487</c:v>
                </c:pt>
                <c:pt idx="978">
                  <c:v>1.5753205128205128</c:v>
                </c:pt>
                <c:pt idx="979">
                  <c:v>1.5769230769230769</c:v>
                </c:pt>
                <c:pt idx="980">
                  <c:v>1.578525641025641</c:v>
                </c:pt>
                <c:pt idx="981">
                  <c:v>1.5801282051282051</c:v>
                </c:pt>
                <c:pt idx="982">
                  <c:v>1.5817307692307692</c:v>
                </c:pt>
                <c:pt idx="983">
                  <c:v>1.5833333333333333</c:v>
                </c:pt>
                <c:pt idx="984">
                  <c:v>1.5849358974358974</c:v>
                </c:pt>
                <c:pt idx="985">
                  <c:v>1.5865384615384615</c:v>
                </c:pt>
                <c:pt idx="986">
                  <c:v>1.5881410256410255</c:v>
                </c:pt>
                <c:pt idx="987">
                  <c:v>1.5897435897435896</c:v>
                </c:pt>
                <c:pt idx="988">
                  <c:v>1.5913461538461537</c:v>
                </c:pt>
                <c:pt idx="989">
                  <c:v>1.5929487179487178</c:v>
                </c:pt>
                <c:pt idx="990">
                  <c:v>1.5945512820512822</c:v>
                </c:pt>
                <c:pt idx="991">
                  <c:v>1.5961538461538463</c:v>
                </c:pt>
                <c:pt idx="992">
                  <c:v>1.5977564102564104</c:v>
                </c:pt>
                <c:pt idx="993">
                  <c:v>1.5993589743589745</c:v>
                </c:pt>
                <c:pt idx="994">
                  <c:v>1.6009615384615385</c:v>
                </c:pt>
                <c:pt idx="995">
                  <c:v>1.6025641025641026</c:v>
                </c:pt>
                <c:pt idx="996">
                  <c:v>1.6041666666666667</c:v>
                </c:pt>
                <c:pt idx="997">
                  <c:v>1.6057692307692308</c:v>
                </c:pt>
                <c:pt idx="998">
                  <c:v>1.6073717948717949</c:v>
                </c:pt>
                <c:pt idx="999">
                  <c:v>1.608974358974359</c:v>
                </c:pt>
                <c:pt idx="1000">
                  <c:v>1.6105769230769231</c:v>
                </c:pt>
                <c:pt idx="1001">
                  <c:v>1.6121794871794872</c:v>
                </c:pt>
                <c:pt idx="1002">
                  <c:v>1.6137820512820513</c:v>
                </c:pt>
                <c:pt idx="1003">
                  <c:v>1.6153846153846154</c:v>
                </c:pt>
                <c:pt idx="1004">
                  <c:v>1.6169871794871795</c:v>
                </c:pt>
                <c:pt idx="1005">
                  <c:v>1.6185897435897436</c:v>
                </c:pt>
                <c:pt idx="1006">
                  <c:v>1.6201923076923077</c:v>
                </c:pt>
                <c:pt idx="1007">
                  <c:v>1.6217948717948718</c:v>
                </c:pt>
                <c:pt idx="1008">
                  <c:v>1.6233974358974359</c:v>
                </c:pt>
                <c:pt idx="1009">
                  <c:v>1.625</c:v>
                </c:pt>
                <c:pt idx="1010">
                  <c:v>1.6266025641025641</c:v>
                </c:pt>
                <c:pt idx="1011">
                  <c:v>1.6282051282051282</c:v>
                </c:pt>
                <c:pt idx="1012">
                  <c:v>1.6298076923076923</c:v>
                </c:pt>
                <c:pt idx="1013">
                  <c:v>1.6314102564102564</c:v>
                </c:pt>
                <c:pt idx="1014">
                  <c:v>1.6330128205128205</c:v>
                </c:pt>
                <c:pt idx="1015">
                  <c:v>1.6346153846153846</c:v>
                </c:pt>
                <c:pt idx="1016">
                  <c:v>1.6362179487179487</c:v>
                </c:pt>
                <c:pt idx="1017">
                  <c:v>1.6378205128205128</c:v>
                </c:pt>
                <c:pt idx="1018">
                  <c:v>1.6394230769230769</c:v>
                </c:pt>
              </c:numCache>
            </c:numRef>
          </c:xVal>
          <c:yVal>
            <c:numRef>
              <c:f>Sheet1!$U$8:$U$1026</c:f>
              <c:numCache>
                <c:formatCode>0.00000</c:formatCode>
                <c:ptCount val="1019"/>
                <c:pt idx="0">
                  <c:v>0.35748274185919277</c:v>
                </c:pt>
                <c:pt idx="1">
                  <c:v>0.39720825368177304</c:v>
                </c:pt>
                <c:pt idx="2">
                  <c:v>0.39336536107133074</c:v>
                </c:pt>
                <c:pt idx="3">
                  <c:v>0.46639594218441088</c:v>
                </c:pt>
                <c:pt idx="4">
                  <c:v>0.48689136944010308</c:v>
                </c:pt>
                <c:pt idx="5">
                  <c:v>0.48817233364358387</c:v>
                </c:pt>
                <c:pt idx="6">
                  <c:v>0.52917880966964492</c:v>
                </c:pt>
                <c:pt idx="7">
                  <c:v>0.54198845170445253</c:v>
                </c:pt>
                <c:pt idx="8">
                  <c:v>0.54583134431489488</c:v>
                </c:pt>
                <c:pt idx="9">
                  <c:v>0.59708553396880204</c:v>
                </c:pt>
                <c:pt idx="10">
                  <c:v>0.60349035498620585</c:v>
                </c:pt>
                <c:pt idx="11">
                  <c:v>0.58939974874791745</c:v>
                </c:pt>
                <c:pt idx="12">
                  <c:v>0.58811878454443667</c:v>
                </c:pt>
                <c:pt idx="13">
                  <c:v>0.58299492773051365</c:v>
                </c:pt>
                <c:pt idx="14">
                  <c:v>0.59068071295139823</c:v>
                </c:pt>
                <c:pt idx="15">
                  <c:v>0.60861421180012887</c:v>
                </c:pt>
                <c:pt idx="16">
                  <c:v>0.63553008158790147</c:v>
                </c:pt>
                <c:pt idx="17">
                  <c:v>0.6342491173844208</c:v>
                </c:pt>
                <c:pt idx="18">
                  <c:v>0.65090165202967065</c:v>
                </c:pt>
                <c:pt idx="19">
                  <c:v>0.63167156746278263</c:v>
                </c:pt>
                <c:pt idx="20">
                  <c:v>0.66371129406447837</c:v>
                </c:pt>
                <c:pt idx="21">
                  <c:v>0.67908286450624755</c:v>
                </c:pt>
                <c:pt idx="22">
                  <c:v>0.69189250654105516</c:v>
                </c:pt>
                <c:pt idx="23">
                  <c:v>0.70727969849750094</c:v>
                </c:pt>
                <c:pt idx="24">
                  <c:v>0.6688351508784014</c:v>
                </c:pt>
                <c:pt idx="25">
                  <c:v>0.66627322247143983</c:v>
                </c:pt>
                <c:pt idx="26">
                  <c:v>0.66371129406447837</c:v>
                </c:pt>
                <c:pt idx="27">
                  <c:v>0.69447005646269322</c:v>
                </c:pt>
                <c:pt idx="28">
                  <c:v>0.6893305781340936</c:v>
                </c:pt>
                <c:pt idx="29">
                  <c:v>0.69703198486965479</c:v>
                </c:pt>
                <c:pt idx="30">
                  <c:v>0.68804961393061281</c:v>
                </c:pt>
                <c:pt idx="31">
                  <c:v>0.71112259110794318</c:v>
                </c:pt>
                <c:pt idx="32">
                  <c:v>0.70087487748009714</c:v>
                </c:pt>
                <c:pt idx="33">
                  <c:v>0.69447005646269322</c:v>
                </c:pt>
                <c:pt idx="34">
                  <c:v>0.72521319734623158</c:v>
                </c:pt>
                <c:pt idx="35">
                  <c:v>0.73417994677059695</c:v>
                </c:pt>
                <c:pt idx="36">
                  <c:v>0.73033705416015471</c:v>
                </c:pt>
                <c:pt idx="37">
                  <c:v>0.72649416154971236</c:v>
                </c:pt>
                <c:pt idx="38">
                  <c:v>0.73033705416015471</c:v>
                </c:pt>
                <c:pt idx="39">
                  <c:v>0.74698958880540456</c:v>
                </c:pt>
                <c:pt idx="40">
                  <c:v>0.74698958880540456</c:v>
                </c:pt>
                <c:pt idx="41">
                  <c:v>0.73930380358451997</c:v>
                </c:pt>
                <c:pt idx="42">
                  <c:v>0.74955151721236613</c:v>
                </c:pt>
                <c:pt idx="43">
                  <c:v>0.7790293154071003</c:v>
                </c:pt>
                <c:pt idx="44">
                  <c:v>0.74058476778800075</c:v>
                </c:pt>
                <c:pt idx="45">
                  <c:v>0.77006256598273493</c:v>
                </c:pt>
                <c:pt idx="46">
                  <c:v>0.77646738700013873</c:v>
                </c:pt>
                <c:pt idx="47">
                  <c:v>0.75341003133748496</c:v>
                </c:pt>
                <c:pt idx="48">
                  <c:v>0.75597195974444653</c:v>
                </c:pt>
                <c:pt idx="49">
                  <c:v>0.80208667106975406</c:v>
                </c:pt>
                <c:pt idx="50">
                  <c:v>0.7649387091688119</c:v>
                </c:pt>
                <c:pt idx="51">
                  <c:v>0.76750063757577347</c:v>
                </c:pt>
                <c:pt idx="52">
                  <c:v>0.75725292394792731</c:v>
                </c:pt>
                <c:pt idx="53">
                  <c:v>0.78159124381406186</c:v>
                </c:pt>
                <c:pt idx="54">
                  <c:v>0.80464859947671563</c:v>
                </c:pt>
                <c:pt idx="55">
                  <c:v>0.80849149208715787</c:v>
                </c:pt>
                <c:pt idx="56">
                  <c:v>0.80336763527323485</c:v>
                </c:pt>
                <c:pt idx="57">
                  <c:v>0.80977245629063865</c:v>
                </c:pt>
                <c:pt idx="58">
                  <c:v>0.81619289882271906</c:v>
                </c:pt>
                <c:pt idx="59">
                  <c:v>0.80208667106975406</c:v>
                </c:pt>
                <c:pt idx="60">
                  <c:v>0.7995247426627925</c:v>
                </c:pt>
                <c:pt idx="61">
                  <c:v>0.81619289882271906</c:v>
                </c:pt>
                <c:pt idx="62">
                  <c:v>0.83925025448537283</c:v>
                </c:pt>
                <c:pt idx="63">
                  <c:v>0.82131675563664208</c:v>
                </c:pt>
                <c:pt idx="64">
                  <c:v>0.80464859947671563</c:v>
                </c:pt>
                <c:pt idx="65">
                  <c:v>0.78415317222102332</c:v>
                </c:pt>
                <c:pt idx="66">
                  <c:v>0.81491193461923828</c:v>
                </c:pt>
                <c:pt idx="67">
                  <c:v>0.83028350506100745</c:v>
                </c:pt>
                <c:pt idx="68">
                  <c:v>0.7790293154071003</c:v>
                </c:pt>
                <c:pt idx="69">
                  <c:v>0.85077893231669965</c:v>
                </c:pt>
                <c:pt idx="70">
                  <c:v>0.80721052788367709</c:v>
                </c:pt>
                <c:pt idx="71">
                  <c:v>0.84181218289233428</c:v>
                </c:pt>
                <c:pt idx="72">
                  <c:v>0.80208667106975406</c:v>
                </c:pt>
                <c:pt idx="73">
                  <c:v>0.85205989652018044</c:v>
                </c:pt>
                <c:pt idx="74">
                  <c:v>0.83668832607841126</c:v>
                </c:pt>
                <c:pt idx="75">
                  <c:v>0.83925025448537283</c:v>
                </c:pt>
                <c:pt idx="76">
                  <c:v>0.81747386302619984</c:v>
                </c:pt>
                <c:pt idx="77">
                  <c:v>0.82644061245056522</c:v>
                </c:pt>
                <c:pt idx="78">
                  <c:v>0.82644061245056522</c:v>
                </c:pt>
                <c:pt idx="79">
                  <c:v>0.8482170039097382</c:v>
                </c:pt>
                <c:pt idx="80">
                  <c:v>0.84949796811321887</c:v>
                </c:pt>
                <c:pt idx="81">
                  <c:v>0.84053121868885361</c:v>
                </c:pt>
                <c:pt idx="82">
                  <c:v>0.83284543346796902</c:v>
                </c:pt>
                <c:pt idx="83">
                  <c:v>0.88153769471491461</c:v>
                </c:pt>
                <c:pt idx="84">
                  <c:v>0.85846471753758424</c:v>
                </c:pt>
                <c:pt idx="85">
                  <c:v>0.86615050275846883</c:v>
                </c:pt>
                <c:pt idx="86">
                  <c:v>0.83028350506100745</c:v>
                </c:pt>
                <c:pt idx="87">
                  <c:v>0.8751328736975108</c:v>
                </c:pt>
                <c:pt idx="88">
                  <c:v>0.87385190949403002</c:v>
                </c:pt>
                <c:pt idx="89">
                  <c:v>0.84053121868885361</c:v>
                </c:pt>
                <c:pt idx="90">
                  <c:v>0.84949796811321887</c:v>
                </c:pt>
                <c:pt idx="91">
                  <c:v>0.85077893231669965</c:v>
                </c:pt>
                <c:pt idx="92">
                  <c:v>0.854621824927142</c:v>
                </c:pt>
                <c:pt idx="93">
                  <c:v>0.86102664594454581</c:v>
                </c:pt>
                <c:pt idx="94">
                  <c:v>0.87127435957239185</c:v>
                </c:pt>
                <c:pt idx="95">
                  <c:v>0.85334086072366122</c:v>
                </c:pt>
                <c:pt idx="96">
                  <c:v>0.88153769471491461</c:v>
                </c:pt>
                <c:pt idx="97">
                  <c:v>0.86358857435150727</c:v>
                </c:pt>
                <c:pt idx="98">
                  <c:v>0.86102664594454581</c:v>
                </c:pt>
                <c:pt idx="99">
                  <c:v>0.89947119356364535</c:v>
                </c:pt>
                <c:pt idx="100">
                  <c:v>0.89178540834276077</c:v>
                </c:pt>
                <c:pt idx="101">
                  <c:v>0.85718375333410346</c:v>
                </c:pt>
                <c:pt idx="102">
                  <c:v>0.8482170039097382</c:v>
                </c:pt>
                <c:pt idx="103">
                  <c:v>0.90203312197060681</c:v>
                </c:pt>
                <c:pt idx="104">
                  <c:v>0.86999339536891118</c:v>
                </c:pt>
                <c:pt idx="105">
                  <c:v>0.88281865891839539</c:v>
                </c:pt>
                <c:pt idx="106">
                  <c:v>0.88794251573231842</c:v>
                </c:pt>
                <c:pt idx="107">
                  <c:v>0.90715697878452994</c:v>
                </c:pt>
                <c:pt idx="108">
                  <c:v>0.88794251573231842</c:v>
                </c:pt>
                <c:pt idx="109">
                  <c:v>0.91228083559845297</c:v>
                </c:pt>
                <c:pt idx="110">
                  <c:v>0.87127435957239185</c:v>
                </c:pt>
                <c:pt idx="111">
                  <c:v>0.87897576630795304</c:v>
                </c:pt>
                <c:pt idx="112">
                  <c:v>0.89819022936016457</c:v>
                </c:pt>
                <c:pt idx="113">
                  <c:v>0.895628300953203</c:v>
                </c:pt>
                <c:pt idx="114">
                  <c:v>0.9097189071914914</c:v>
                </c:pt>
                <c:pt idx="115">
                  <c:v>0.87897576630795304</c:v>
                </c:pt>
                <c:pt idx="116">
                  <c:v>0.90587601458104916</c:v>
                </c:pt>
                <c:pt idx="117">
                  <c:v>0.87897576630795304</c:v>
                </c:pt>
                <c:pt idx="118">
                  <c:v>0.92124758502281834</c:v>
                </c:pt>
                <c:pt idx="119">
                  <c:v>0.88794251573231842</c:v>
                </c:pt>
                <c:pt idx="120">
                  <c:v>0.895628300953203</c:v>
                </c:pt>
                <c:pt idx="121">
                  <c:v>0.89819022936016457</c:v>
                </c:pt>
                <c:pt idx="122">
                  <c:v>0.87769480210447237</c:v>
                </c:pt>
                <c:pt idx="123">
                  <c:v>0.87127435957239185</c:v>
                </c:pt>
                <c:pt idx="124">
                  <c:v>0.85974568174106503</c:v>
                </c:pt>
                <c:pt idx="125">
                  <c:v>0.88153769471491461</c:v>
                </c:pt>
                <c:pt idx="126">
                  <c:v>0.8892234799357992</c:v>
                </c:pt>
                <c:pt idx="127">
                  <c:v>0.92124758502281834</c:v>
                </c:pt>
                <c:pt idx="128">
                  <c:v>0.86999339536891118</c:v>
                </c:pt>
                <c:pt idx="129">
                  <c:v>0.90459505037756838</c:v>
                </c:pt>
                <c:pt idx="130">
                  <c:v>0.895628300953203</c:v>
                </c:pt>
                <c:pt idx="131">
                  <c:v>0.90459505037756838</c:v>
                </c:pt>
                <c:pt idx="132">
                  <c:v>0.89434733674972222</c:v>
                </c:pt>
                <c:pt idx="133">
                  <c:v>0.90075215776712603</c:v>
                </c:pt>
                <c:pt idx="134">
                  <c:v>0.90331408617408759</c:v>
                </c:pt>
                <c:pt idx="135">
                  <c:v>0.90587601458104916</c:v>
                </c:pt>
                <c:pt idx="136">
                  <c:v>0.8751328736975108</c:v>
                </c:pt>
                <c:pt idx="137">
                  <c:v>0.88666155152883763</c:v>
                </c:pt>
                <c:pt idx="138">
                  <c:v>0.90331408617408759</c:v>
                </c:pt>
                <c:pt idx="139">
                  <c:v>0.9302143344471836</c:v>
                </c:pt>
                <c:pt idx="140">
                  <c:v>0.92765240604022214</c:v>
                </c:pt>
                <c:pt idx="141">
                  <c:v>0.90843794298801062</c:v>
                </c:pt>
                <c:pt idx="142">
                  <c:v>0.90459505037756838</c:v>
                </c:pt>
                <c:pt idx="143">
                  <c:v>0.89819022936016457</c:v>
                </c:pt>
                <c:pt idx="144">
                  <c:v>0.9097189071914914</c:v>
                </c:pt>
                <c:pt idx="145">
                  <c:v>0.90459505037756838</c:v>
                </c:pt>
                <c:pt idx="146">
                  <c:v>0.89819022936016457</c:v>
                </c:pt>
                <c:pt idx="147">
                  <c:v>0.92252854922629901</c:v>
                </c:pt>
                <c:pt idx="148">
                  <c:v>0.94688249060711016</c:v>
                </c:pt>
                <c:pt idx="149">
                  <c:v>0.89178540834276077</c:v>
                </c:pt>
                <c:pt idx="150">
                  <c:v>0.91484276400541453</c:v>
                </c:pt>
                <c:pt idx="151">
                  <c:v>0.895628300953203</c:v>
                </c:pt>
                <c:pt idx="152">
                  <c:v>0.94432056220014859</c:v>
                </c:pt>
                <c:pt idx="153">
                  <c:v>0.91740469241237599</c:v>
                </c:pt>
                <c:pt idx="154">
                  <c:v>0.92124758502281834</c:v>
                </c:pt>
                <c:pt idx="155">
                  <c:v>0.94688249060711016</c:v>
                </c:pt>
                <c:pt idx="156">
                  <c:v>0.90715697878452994</c:v>
                </c:pt>
                <c:pt idx="157">
                  <c:v>0.9161237282088952</c:v>
                </c:pt>
                <c:pt idx="158">
                  <c:v>0.92509047763326058</c:v>
                </c:pt>
                <c:pt idx="159">
                  <c:v>0.90587601458104916</c:v>
                </c:pt>
                <c:pt idx="160">
                  <c:v>0.90075215776712603</c:v>
                </c:pt>
                <c:pt idx="161">
                  <c:v>0.94175863379318714</c:v>
                </c:pt>
                <c:pt idx="162">
                  <c:v>0.92893337024370293</c:v>
                </c:pt>
                <c:pt idx="163">
                  <c:v>0.90075215776712603</c:v>
                </c:pt>
                <c:pt idx="164">
                  <c:v>0.9302143344471836</c:v>
                </c:pt>
                <c:pt idx="165">
                  <c:v>0.91099987139497218</c:v>
                </c:pt>
                <c:pt idx="166">
                  <c:v>0.89947119356364535</c:v>
                </c:pt>
                <c:pt idx="167">
                  <c:v>0.95200634742103318</c:v>
                </c:pt>
                <c:pt idx="168">
                  <c:v>0.9302143344471836</c:v>
                </c:pt>
                <c:pt idx="169">
                  <c:v>0.93535381277578333</c:v>
                </c:pt>
                <c:pt idx="170">
                  <c:v>0.93791574118274479</c:v>
                </c:pt>
                <c:pt idx="171">
                  <c:v>0.92252854922629901</c:v>
                </c:pt>
                <c:pt idx="172">
                  <c:v>0.93919670538622557</c:v>
                </c:pt>
                <c:pt idx="173">
                  <c:v>0.92765240604022214</c:v>
                </c:pt>
                <c:pt idx="174">
                  <c:v>0.94303959799666792</c:v>
                </c:pt>
                <c:pt idx="175">
                  <c:v>0.92637144183674136</c:v>
                </c:pt>
                <c:pt idx="176">
                  <c:v>0.96225406104887934</c:v>
                </c:pt>
                <c:pt idx="177">
                  <c:v>0.96481598945584091</c:v>
                </c:pt>
                <c:pt idx="178">
                  <c:v>0.92637144183674136</c:v>
                </c:pt>
                <c:pt idx="179">
                  <c:v>0.9302143344471836</c:v>
                </c:pt>
                <c:pt idx="180">
                  <c:v>0.91740469241237599</c:v>
                </c:pt>
                <c:pt idx="181">
                  <c:v>0.92124758502281834</c:v>
                </c:pt>
                <c:pt idx="182">
                  <c:v>0.91868565661585677</c:v>
                </c:pt>
                <c:pt idx="183">
                  <c:v>0.95456827582799475</c:v>
                </c:pt>
                <c:pt idx="184">
                  <c:v>0.92252854922629901</c:v>
                </c:pt>
                <c:pt idx="185">
                  <c:v>0.96481598945584091</c:v>
                </c:pt>
                <c:pt idx="186">
                  <c:v>0.95200634742103318</c:v>
                </c:pt>
                <c:pt idx="187">
                  <c:v>0.94432056220014859</c:v>
                </c:pt>
                <c:pt idx="188">
                  <c:v>0.95713020423495632</c:v>
                </c:pt>
                <c:pt idx="189">
                  <c:v>0.92765240604022214</c:v>
                </c:pt>
                <c:pt idx="190">
                  <c:v>0.93535381277578333</c:v>
                </c:pt>
                <c:pt idx="191">
                  <c:v>0.92252854922629901</c:v>
                </c:pt>
                <c:pt idx="192">
                  <c:v>0.98018755989761008</c:v>
                </c:pt>
                <c:pt idx="193">
                  <c:v>0.94047766958970636</c:v>
                </c:pt>
                <c:pt idx="194">
                  <c:v>0.96481598945584091</c:v>
                </c:pt>
                <c:pt idx="195">
                  <c:v>0.92637144183674136</c:v>
                </c:pt>
                <c:pt idx="196">
                  <c:v>0.96609695365932169</c:v>
                </c:pt>
                <c:pt idx="197">
                  <c:v>0.96865888206628314</c:v>
                </c:pt>
                <c:pt idx="198">
                  <c:v>0.94303959799666792</c:v>
                </c:pt>
                <c:pt idx="199">
                  <c:v>0.92637144183674136</c:v>
                </c:pt>
                <c:pt idx="200">
                  <c:v>0.92509047763326058</c:v>
                </c:pt>
                <c:pt idx="201">
                  <c:v>0.97122081047324471</c:v>
                </c:pt>
                <c:pt idx="202">
                  <c:v>0.95713020423495632</c:v>
                </c:pt>
                <c:pt idx="203">
                  <c:v>0.9161237282088952</c:v>
                </c:pt>
                <c:pt idx="204">
                  <c:v>0.96353502525236012</c:v>
                </c:pt>
                <c:pt idx="205">
                  <c:v>0.94816345481059094</c:v>
                </c:pt>
                <c:pt idx="206">
                  <c:v>0.95200634742103318</c:v>
                </c:pt>
                <c:pt idx="207">
                  <c:v>0.94432056220014859</c:v>
                </c:pt>
                <c:pt idx="208">
                  <c:v>0.93277626285414517</c:v>
                </c:pt>
                <c:pt idx="209">
                  <c:v>0.97378273888020617</c:v>
                </c:pt>
                <c:pt idx="210">
                  <c:v>0.96865888206628314</c:v>
                </c:pt>
                <c:pt idx="211">
                  <c:v>0.97378273888020617</c:v>
                </c:pt>
                <c:pt idx="212">
                  <c:v>0.95456827582799475</c:v>
                </c:pt>
                <c:pt idx="213">
                  <c:v>0.95328731162451397</c:v>
                </c:pt>
                <c:pt idx="214">
                  <c:v>0.96353502525236012</c:v>
                </c:pt>
                <c:pt idx="215">
                  <c:v>0.96225406104887934</c:v>
                </c:pt>
                <c:pt idx="216">
                  <c:v>0.96353502525236012</c:v>
                </c:pt>
                <c:pt idx="217">
                  <c:v>0.9789065956941293</c:v>
                </c:pt>
                <c:pt idx="218">
                  <c:v>0.95713020423495632</c:v>
                </c:pt>
                <c:pt idx="219">
                  <c:v>0.96481598945584091</c:v>
                </c:pt>
                <c:pt idx="220">
                  <c:v>0.95072538321755251</c:v>
                </c:pt>
                <c:pt idx="221">
                  <c:v>0.97506370308368695</c:v>
                </c:pt>
                <c:pt idx="222">
                  <c:v>0.97506370308368695</c:v>
                </c:pt>
                <c:pt idx="223">
                  <c:v>0.98403045250805232</c:v>
                </c:pt>
                <c:pt idx="224">
                  <c:v>0.96865888206628314</c:v>
                </c:pt>
                <c:pt idx="225">
                  <c:v>0.97506370308368695</c:v>
                </c:pt>
                <c:pt idx="226">
                  <c:v>0.97506370308368695</c:v>
                </c:pt>
                <c:pt idx="227">
                  <c:v>0.9584111684384371</c:v>
                </c:pt>
                <c:pt idx="228">
                  <c:v>0.97250177467672549</c:v>
                </c:pt>
                <c:pt idx="229">
                  <c:v>0.97506370308368695</c:v>
                </c:pt>
                <c:pt idx="230">
                  <c:v>0.98659238091501389</c:v>
                </c:pt>
                <c:pt idx="231">
                  <c:v>0.9789065956941293</c:v>
                </c:pt>
                <c:pt idx="232">
                  <c:v>0.95969213264191777</c:v>
                </c:pt>
                <c:pt idx="233">
                  <c:v>0.96481598945584091</c:v>
                </c:pt>
                <c:pt idx="234">
                  <c:v>0.99299720193241769</c:v>
                </c:pt>
                <c:pt idx="235">
                  <c:v>0.95072538321755251</c:v>
                </c:pt>
                <c:pt idx="236">
                  <c:v>1.0006986086679788</c:v>
                </c:pt>
                <c:pt idx="237">
                  <c:v>0.96993984626976393</c:v>
                </c:pt>
                <c:pt idx="238">
                  <c:v>0.98403045250805232</c:v>
                </c:pt>
                <c:pt idx="239">
                  <c:v>0.96737791786280236</c:v>
                </c:pt>
                <c:pt idx="240">
                  <c:v>0.98403045250805232</c:v>
                </c:pt>
                <c:pt idx="241">
                  <c:v>0.98787334511849467</c:v>
                </c:pt>
                <c:pt idx="242">
                  <c:v>0.9789065956941293</c:v>
                </c:pt>
                <c:pt idx="243">
                  <c:v>0.98146852410109076</c:v>
                </c:pt>
                <c:pt idx="244">
                  <c:v>0.98403045250805232</c:v>
                </c:pt>
                <c:pt idx="245">
                  <c:v>0.9789065956941293</c:v>
                </c:pt>
                <c:pt idx="246">
                  <c:v>0.98659238091501389</c:v>
                </c:pt>
                <c:pt idx="247">
                  <c:v>0.9789065956941293</c:v>
                </c:pt>
                <c:pt idx="248">
                  <c:v>0.99685571605753653</c:v>
                </c:pt>
                <c:pt idx="249">
                  <c:v>1.0173511433132287</c:v>
                </c:pt>
                <c:pt idx="250">
                  <c:v>0.97762563149064852</c:v>
                </c:pt>
                <c:pt idx="251">
                  <c:v>0.99557475185405575</c:v>
                </c:pt>
                <c:pt idx="252">
                  <c:v>1.0237559643306327</c:v>
                </c:pt>
                <c:pt idx="253">
                  <c:v>0.98659238091501389</c:v>
                </c:pt>
                <c:pt idx="254">
                  <c:v>0.98531141671153311</c:v>
                </c:pt>
                <c:pt idx="255">
                  <c:v>0.97378273888020617</c:v>
                </c:pt>
                <c:pt idx="256">
                  <c:v>0.99813668026101732</c:v>
                </c:pt>
                <c:pt idx="257">
                  <c:v>0.99685571605753653</c:v>
                </c:pt>
                <c:pt idx="258">
                  <c:v>1.0006986086679788</c:v>
                </c:pt>
                <c:pt idx="259">
                  <c:v>1.0032605370749403</c:v>
                </c:pt>
                <c:pt idx="260">
                  <c:v>0.98146852410109076</c:v>
                </c:pt>
                <c:pt idx="261">
                  <c:v>0.99043527352545613</c:v>
                </c:pt>
                <c:pt idx="262">
                  <c:v>0.99557475185405575</c:v>
                </c:pt>
                <c:pt idx="263">
                  <c:v>0.98915430932197534</c:v>
                </c:pt>
                <c:pt idx="264">
                  <c:v>0.9994176444644981</c:v>
                </c:pt>
                <c:pt idx="265">
                  <c:v>0.99429378765057508</c:v>
                </c:pt>
                <c:pt idx="266">
                  <c:v>1.0058224654819019</c:v>
                </c:pt>
                <c:pt idx="267">
                  <c:v>1.0006986086679788</c:v>
                </c:pt>
                <c:pt idx="268">
                  <c:v>1.0211940359236711</c:v>
                </c:pt>
                <c:pt idx="269">
                  <c:v>1.0186321075167095</c:v>
                </c:pt>
                <c:pt idx="270">
                  <c:v>1.0083843938888635</c:v>
                </c:pt>
                <c:pt idx="271">
                  <c:v>0.95969213264191777</c:v>
                </c:pt>
                <c:pt idx="272">
                  <c:v>0.98274948830457154</c:v>
                </c:pt>
                <c:pt idx="273">
                  <c:v>1.0237559643306327</c:v>
                </c:pt>
                <c:pt idx="274">
                  <c:v>0.97378273888020617</c:v>
                </c:pt>
                <c:pt idx="275">
                  <c:v>0.98659238091501389</c:v>
                </c:pt>
                <c:pt idx="276">
                  <c:v>0.9994176444644981</c:v>
                </c:pt>
                <c:pt idx="277">
                  <c:v>0.97634466728716773</c:v>
                </c:pt>
                <c:pt idx="278">
                  <c:v>1.010946322295825</c:v>
                </c:pt>
                <c:pt idx="279">
                  <c:v>0.97762563149064852</c:v>
                </c:pt>
                <c:pt idx="280">
                  <c:v>1.0224750001271519</c:v>
                </c:pt>
                <c:pt idx="281">
                  <c:v>1.0237559643306327</c:v>
                </c:pt>
                <c:pt idx="282">
                  <c:v>0.99171623772893691</c:v>
                </c:pt>
                <c:pt idx="283">
                  <c:v>0.98787334511849467</c:v>
                </c:pt>
                <c:pt idx="284">
                  <c:v>1.0058224654819019</c:v>
                </c:pt>
                <c:pt idx="285">
                  <c:v>1.0135082507027866</c:v>
                </c:pt>
                <c:pt idx="286">
                  <c:v>0.9994176444644981</c:v>
                </c:pt>
                <c:pt idx="287">
                  <c:v>1.0135082507027866</c:v>
                </c:pt>
                <c:pt idx="288">
                  <c:v>1.0237559643306327</c:v>
                </c:pt>
                <c:pt idx="289">
                  <c:v>1.0096653580923443</c:v>
                </c:pt>
                <c:pt idx="290">
                  <c:v>1.0237559643306327</c:v>
                </c:pt>
                <c:pt idx="291">
                  <c:v>0.98531141671153311</c:v>
                </c:pt>
                <c:pt idx="292">
                  <c:v>1.0083843938888635</c:v>
                </c:pt>
                <c:pt idx="293">
                  <c:v>1.0147892149062672</c:v>
                </c:pt>
                <c:pt idx="294">
                  <c:v>1.0237559643306327</c:v>
                </c:pt>
                <c:pt idx="295">
                  <c:v>1.010946322295825</c:v>
                </c:pt>
                <c:pt idx="296">
                  <c:v>1.0173511433132287</c:v>
                </c:pt>
                <c:pt idx="297">
                  <c:v>0.99813668026101732</c:v>
                </c:pt>
                <c:pt idx="298">
                  <c:v>0.99685571605753653</c:v>
                </c:pt>
                <c:pt idx="299">
                  <c:v>1.0224750001271519</c:v>
                </c:pt>
                <c:pt idx="300">
                  <c:v>1.0237559643306327</c:v>
                </c:pt>
                <c:pt idx="301">
                  <c:v>1.0122272864993058</c:v>
                </c:pt>
                <c:pt idx="302">
                  <c:v>1.0006986086679788</c:v>
                </c:pt>
                <c:pt idx="303">
                  <c:v>1.0186321075167095</c:v>
                </c:pt>
                <c:pt idx="304">
                  <c:v>1.0135082507027866</c:v>
                </c:pt>
                <c:pt idx="305">
                  <c:v>1.0019795728714596</c:v>
                </c:pt>
                <c:pt idx="306">
                  <c:v>0.9994176444644981</c:v>
                </c:pt>
                <c:pt idx="307">
                  <c:v>0.99685571605753653</c:v>
                </c:pt>
                <c:pt idx="308">
                  <c:v>0.96993984626976393</c:v>
                </c:pt>
                <c:pt idx="309">
                  <c:v>1.0071034296853827</c:v>
                </c:pt>
                <c:pt idx="310">
                  <c:v>1.0237559643306327</c:v>
                </c:pt>
                <c:pt idx="311">
                  <c:v>1.016070179109748</c:v>
                </c:pt>
                <c:pt idx="312">
                  <c:v>0.98531141671153311</c:v>
                </c:pt>
                <c:pt idx="313">
                  <c:v>0.99813668026101732</c:v>
                </c:pt>
                <c:pt idx="314">
                  <c:v>0.96993984626976393</c:v>
                </c:pt>
                <c:pt idx="315">
                  <c:v>1.0186321075167095</c:v>
                </c:pt>
                <c:pt idx="316">
                  <c:v>1.0237559643306327</c:v>
                </c:pt>
                <c:pt idx="317">
                  <c:v>1.0058224654819019</c:v>
                </c:pt>
                <c:pt idx="318">
                  <c:v>1.0071034296853827</c:v>
                </c:pt>
                <c:pt idx="319">
                  <c:v>1.0211940359236711</c:v>
                </c:pt>
                <c:pt idx="320">
                  <c:v>0.99685571605753653</c:v>
                </c:pt>
                <c:pt idx="321">
                  <c:v>0.97506370308368695</c:v>
                </c:pt>
                <c:pt idx="322">
                  <c:v>0.9994176444644981</c:v>
                </c:pt>
                <c:pt idx="323">
                  <c:v>1.010946322295825</c:v>
                </c:pt>
                <c:pt idx="324">
                  <c:v>1.0135082507027866</c:v>
                </c:pt>
                <c:pt idx="325">
                  <c:v>1.0211940359236711</c:v>
                </c:pt>
                <c:pt idx="326">
                  <c:v>0.99299720193241769</c:v>
                </c:pt>
                <c:pt idx="327">
                  <c:v>1.0211940359236711</c:v>
                </c:pt>
                <c:pt idx="328">
                  <c:v>1.0224750001271519</c:v>
                </c:pt>
                <c:pt idx="329">
                  <c:v>0.98915430932197534</c:v>
                </c:pt>
                <c:pt idx="330">
                  <c:v>1.0135082507027866</c:v>
                </c:pt>
                <c:pt idx="331">
                  <c:v>0.99557475185405575</c:v>
                </c:pt>
                <c:pt idx="332">
                  <c:v>1.0237559643306327</c:v>
                </c:pt>
                <c:pt idx="333">
                  <c:v>1.0237559643306327</c:v>
                </c:pt>
                <c:pt idx="334">
                  <c:v>1.0186321075167095</c:v>
                </c:pt>
                <c:pt idx="335">
                  <c:v>1.0237559643306327</c:v>
                </c:pt>
                <c:pt idx="336">
                  <c:v>0.96097309684539856</c:v>
                </c:pt>
                <c:pt idx="337">
                  <c:v>0.99429378765057508</c:v>
                </c:pt>
                <c:pt idx="338">
                  <c:v>0.99043527352545613</c:v>
                </c:pt>
                <c:pt idx="339">
                  <c:v>0.99429378765057508</c:v>
                </c:pt>
                <c:pt idx="340">
                  <c:v>1.0096653580923443</c:v>
                </c:pt>
                <c:pt idx="341">
                  <c:v>1.016070179109748</c:v>
                </c:pt>
                <c:pt idx="342">
                  <c:v>1.0237559643306327</c:v>
                </c:pt>
                <c:pt idx="343">
                  <c:v>1.016070179109748</c:v>
                </c:pt>
                <c:pt idx="344">
                  <c:v>1.0237559643306327</c:v>
                </c:pt>
                <c:pt idx="345">
                  <c:v>1.016070179109748</c:v>
                </c:pt>
                <c:pt idx="346">
                  <c:v>1.0237559643306327</c:v>
                </c:pt>
                <c:pt idx="347">
                  <c:v>1.0237559643306327</c:v>
                </c:pt>
                <c:pt idx="348">
                  <c:v>1.0237559643306327</c:v>
                </c:pt>
                <c:pt idx="349">
                  <c:v>1.0237559643306327</c:v>
                </c:pt>
                <c:pt idx="350">
                  <c:v>1.0237559643306327</c:v>
                </c:pt>
                <c:pt idx="351">
                  <c:v>1.0237559643306327</c:v>
                </c:pt>
                <c:pt idx="352">
                  <c:v>1.0237559643306327</c:v>
                </c:pt>
                <c:pt idx="353">
                  <c:v>1.0071034296853827</c:v>
                </c:pt>
                <c:pt idx="354">
                  <c:v>0.99043527352545613</c:v>
                </c:pt>
                <c:pt idx="355">
                  <c:v>1.0147892149062672</c:v>
                </c:pt>
                <c:pt idx="356">
                  <c:v>1.0071034296853827</c:v>
                </c:pt>
                <c:pt idx="357">
                  <c:v>0.98274948830457154</c:v>
                </c:pt>
                <c:pt idx="358">
                  <c:v>1.0237559643306327</c:v>
                </c:pt>
                <c:pt idx="359">
                  <c:v>1.0083843938888635</c:v>
                </c:pt>
                <c:pt idx="360">
                  <c:v>1.0199130717201903</c:v>
                </c:pt>
                <c:pt idx="361">
                  <c:v>1.0083843938888635</c:v>
                </c:pt>
                <c:pt idx="362">
                  <c:v>1.0058224654819019</c:v>
                </c:pt>
                <c:pt idx="363">
                  <c:v>1.010946322295825</c:v>
                </c:pt>
                <c:pt idx="364">
                  <c:v>1.0135082507027866</c:v>
                </c:pt>
                <c:pt idx="365">
                  <c:v>1.0211940359236711</c:v>
                </c:pt>
                <c:pt idx="366">
                  <c:v>1.0237559643306327</c:v>
                </c:pt>
                <c:pt idx="367">
                  <c:v>1.0237559643306327</c:v>
                </c:pt>
                <c:pt idx="368">
                  <c:v>1.0224750001271519</c:v>
                </c:pt>
                <c:pt idx="369">
                  <c:v>1.0071034296853827</c:v>
                </c:pt>
                <c:pt idx="370">
                  <c:v>1.0032605370749403</c:v>
                </c:pt>
                <c:pt idx="371">
                  <c:v>1.0237559643306327</c:v>
                </c:pt>
                <c:pt idx="372">
                  <c:v>1.0019795728714596</c:v>
                </c:pt>
                <c:pt idx="373">
                  <c:v>1.0083843938888635</c:v>
                </c:pt>
                <c:pt idx="374">
                  <c:v>1.0058224654819019</c:v>
                </c:pt>
                <c:pt idx="375">
                  <c:v>1.0237559643306327</c:v>
                </c:pt>
                <c:pt idx="376">
                  <c:v>1.016070179109748</c:v>
                </c:pt>
                <c:pt idx="377">
                  <c:v>1.0224750001271519</c:v>
                </c:pt>
                <c:pt idx="378">
                  <c:v>1.0237559643306327</c:v>
                </c:pt>
                <c:pt idx="379">
                  <c:v>0.98274948830457154</c:v>
                </c:pt>
                <c:pt idx="380">
                  <c:v>0.99557475185405575</c:v>
                </c:pt>
                <c:pt idx="381">
                  <c:v>1.0122272864993058</c:v>
                </c:pt>
                <c:pt idx="382">
                  <c:v>1.0058224654819019</c:v>
                </c:pt>
                <c:pt idx="383">
                  <c:v>1.0083843938888635</c:v>
                </c:pt>
                <c:pt idx="384">
                  <c:v>1.0019795728714596</c:v>
                </c:pt>
                <c:pt idx="385">
                  <c:v>1.010946322295825</c:v>
                </c:pt>
                <c:pt idx="386">
                  <c:v>1.0083843938888635</c:v>
                </c:pt>
                <c:pt idx="387">
                  <c:v>1.0186321075167095</c:v>
                </c:pt>
                <c:pt idx="388">
                  <c:v>1.0071034296853827</c:v>
                </c:pt>
                <c:pt idx="389">
                  <c:v>0.99685571605753653</c:v>
                </c:pt>
                <c:pt idx="390">
                  <c:v>1.0147892149062672</c:v>
                </c:pt>
                <c:pt idx="391">
                  <c:v>1.0186321075167095</c:v>
                </c:pt>
                <c:pt idx="392">
                  <c:v>0.99171623772893691</c:v>
                </c:pt>
                <c:pt idx="393">
                  <c:v>1.0224750001271519</c:v>
                </c:pt>
                <c:pt idx="394">
                  <c:v>1.0237559643306327</c:v>
                </c:pt>
                <c:pt idx="395">
                  <c:v>1.0045415012784211</c:v>
                </c:pt>
                <c:pt idx="396">
                  <c:v>1.0019795728714596</c:v>
                </c:pt>
                <c:pt idx="397">
                  <c:v>0.99171623772893691</c:v>
                </c:pt>
                <c:pt idx="398">
                  <c:v>0.97762563149064852</c:v>
                </c:pt>
                <c:pt idx="399">
                  <c:v>1.0237559643306327</c:v>
                </c:pt>
                <c:pt idx="400">
                  <c:v>0.97506370308368695</c:v>
                </c:pt>
                <c:pt idx="401">
                  <c:v>1.0058224654819019</c:v>
                </c:pt>
                <c:pt idx="402">
                  <c:v>0.99557475185405575</c:v>
                </c:pt>
                <c:pt idx="403">
                  <c:v>0.98659238091501389</c:v>
                </c:pt>
                <c:pt idx="404">
                  <c:v>1.0237559643306327</c:v>
                </c:pt>
                <c:pt idx="405">
                  <c:v>1.0147892149062672</c:v>
                </c:pt>
                <c:pt idx="406">
                  <c:v>1.0096653580923443</c:v>
                </c:pt>
                <c:pt idx="407">
                  <c:v>1.0045415012784211</c:v>
                </c:pt>
                <c:pt idx="408">
                  <c:v>1.0237559643306327</c:v>
                </c:pt>
                <c:pt idx="409">
                  <c:v>1.0083843938888635</c:v>
                </c:pt>
                <c:pt idx="410">
                  <c:v>0.9994176444644981</c:v>
                </c:pt>
                <c:pt idx="411">
                  <c:v>1.0122272864993058</c:v>
                </c:pt>
                <c:pt idx="412">
                  <c:v>0.99299720193241769</c:v>
                </c:pt>
                <c:pt idx="413">
                  <c:v>1.0006986086679788</c:v>
                </c:pt>
                <c:pt idx="414">
                  <c:v>1.0147892149062672</c:v>
                </c:pt>
                <c:pt idx="415">
                  <c:v>1.0083843938888635</c:v>
                </c:pt>
                <c:pt idx="416">
                  <c:v>1.0237559643306327</c:v>
                </c:pt>
                <c:pt idx="417">
                  <c:v>0.99429378765057508</c:v>
                </c:pt>
                <c:pt idx="418">
                  <c:v>0.99557475185405575</c:v>
                </c:pt>
                <c:pt idx="419">
                  <c:v>0.98915430932197534</c:v>
                </c:pt>
                <c:pt idx="420">
                  <c:v>1.0237559643306327</c:v>
                </c:pt>
                <c:pt idx="421">
                  <c:v>0.96609695365932169</c:v>
                </c:pt>
                <c:pt idx="422">
                  <c:v>0.99043527352545613</c:v>
                </c:pt>
                <c:pt idx="423">
                  <c:v>1.0237559643306327</c:v>
                </c:pt>
                <c:pt idx="424">
                  <c:v>0.99685571605753653</c:v>
                </c:pt>
                <c:pt idx="425">
                  <c:v>1.0237559643306327</c:v>
                </c:pt>
                <c:pt idx="426">
                  <c:v>0.9789065956941293</c:v>
                </c:pt>
                <c:pt idx="427">
                  <c:v>1.0096653580923443</c:v>
                </c:pt>
                <c:pt idx="428">
                  <c:v>0.96993984626976393</c:v>
                </c:pt>
                <c:pt idx="429">
                  <c:v>1.0083843938888635</c:v>
                </c:pt>
                <c:pt idx="430">
                  <c:v>0.98915430932197534</c:v>
                </c:pt>
                <c:pt idx="431">
                  <c:v>0.99043527352545613</c:v>
                </c:pt>
                <c:pt idx="432">
                  <c:v>1.0122272864993058</c:v>
                </c:pt>
                <c:pt idx="433">
                  <c:v>1.0083843938888635</c:v>
                </c:pt>
                <c:pt idx="434">
                  <c:v>0.99429378765057508</c:v>
                </c:pt>
                <c:pt idx="435">
                  <c:v>0.99813668026101732</c:v>
                </c:pt>
                <c:pt idx="436">
                  <c:v>1.0186321075167095</c:v>
                </c:pt>
                <c:pt idx="437">
                  <c:v>1.0006986086679788</c:v>
                </c:pt>
                <c:pt idx="438">
                  <c:v>0.9994176444644981</c:v>
                </c:pt>
                <c:pt idx="439">
                  <c:v>1.0096653580923443</c:v>
                </c:pt>
                <c:pt idx="440">
                  <c:v>0.99557475185405575</c:v>
                </c:pt>
                <c:pt idx="441">
                  <c:v>1.0135082507027866</c:v>
                </c:pt>
                <c:pt idx="442">
                  <c:v>1.0058224654819019</c:v>
                </c:pt>
                <c:pt idx="443">
                  <c:v>1.0122272864993058</c:v>
                </c:pt>
                <c:pt idx="444">
                  <c:v>0.99557475185405575</c:v>
                </c:pt>
                <c:pt idx="445">
                  <c:v>0.99299720193241769</c:v>
                </c:pt>
                <c:pt idx="446">
                  <c:v>0.9994176444644981</c:v>
                </c:pt>
                <c:pt idx="447">
                  <c:v>1.0237559643306327</c:v>
                </c:pt>
                <c:pt idx="448">
                  <c:v>0.99685571605753653</c:v>
                </c:pt>
                <c:pt idx="449">
                  <c:v>0.97250177467672549</c:v>
                </c:pt>
                <c:pt idx="450">
                  <c:v>0.99813668026101732</c:v>
                </c:pt>
                <c:pt idx="451">
                  <c:v>0.9994176444644981</c:v>
                </c:pt>
                <c:pt idx="452">
                  <c:v>0.98274948830457154</c:v>
                </c:pt>
                <c:pt idx="453">
                  <c:v>1.0237559643306327</c:v>
                </c:pt>
                <c:pt idx="454">
                  <c:v>0.99043527352545613</c:v>
                </c:pt>
                <c:pt idx="455">
                  <c:v>0.98915430932197534</c:v>
                </c:pt>
                <c:pt idx="456">
                  <c:v>0.99429378765057508</c:v>
                </c:pt>
                <c:pt idx="457">
                  <c:v>1.0096653580923443</c:v>
                </c:pt>
                <c:pt idx="458">
                  <c:v>0.99429378765057508</c:v>
                </c:pt>
                <c:pt idx="459">
                  <c:v>1.0096653580923443</c:v>
                </c:pt>
                <c:pt idx="460">
                  <c:v>0.99043527352545613</c:v>
                </c:pt>
                <c:pt idx="461">
                  <c:v>1.0071034296853827</c:v>
                </c:pt>
                <c:pt idx="462">
                  <c:v>0.99429378765057508</c:v>
                </c:pt>
                <c:pt idx="463">
                  <c:v>0.9994176444644981</c:v>
                </c:pt>
                <c:pt idx="464">
                  <c:v>0.96481598945584091</c:v>
                </c:pt>
                <c:pt idx="465">
                  <c:v>1.0237559643306327</c:v>
                </c:pt>
                <c:pt idx="466">
                  <c:v>0.99813668026101732</c:v>
                </c:pt>
                <c:pt idx="467">
                  <c:v>1.0237559643306327</c:v>
                </c:pt>
                <c:pt idx="468">
                  <c:v>0.98274948830457154</c:v>
                </c:pt>
                <c:pt idx="469">
                  <c:v>0.99813668026101732</c:v>
                </c:pt>
                <c:pt idx="470">
                  <c:v>1.0135082507027866</c:v>
                </c:pt>
                <c:pt idx="471">
                  <c:v>0.99299720193241769</c:v>
                </c:pt>
                <c:pt idx="472">
                  <c:v>1.0237559643306327</c:v>
                </c:pt>
                <c:pt idx="473">
                  <c:v>1.0071034296853827</c:v>
                </c:pt>
                <c:pt idx="474">
                  <c:v>0.99685571605753653</c:v>
                </c:pt>
                <c:pt idx="475">
                  <c:v>0.98403045250805232</c:v>
                </c:pt>
                <c:pt idx="476">
                  <c:v>0.95713020423495632</c:v>
                </c:pt>
                <c:pt idx="477">
                  <c:v>0.96353502525236012</c:v>
                </c:pt>
                <c:pt idx="478">
                  <c:v>1.0019795728714596</c:v>
                </c:pt>
                <c:pt idx="479">
                  <c:v>1.0032605370749403</c:v>
                </c:pt>
                <c:pt idx="480">
                  <c:v>1.0173511433132287</c:v>
                </c:pt>
                <c:pt idx="481">
                  <c:v>0.99557475185405575</c:v>
                </c:pt>
                <c:pt idx="482">
                  <c:v>0.9789065956941293</c:v>
                </c:pt>
                <c:pt idx="483">
                  <c:v>1.0032605370749403</c:v>
                </c:pt>
                <c:pt idx="484">
                  <c:v>0.96993984626976393</c:v>
                </c:pt>
                <c:pt idx="485">
                  <c:v>0.99429378765057508</c:v>
                </c:pt>
                <c:pt idx="486">
                  <c:v>0.99557475185405575</c:v>
                </c:pt>
                <c:pt idx="487">
                  <c:v>1.0045415012784211</c:v>
                </c:pt>
                <c:pt idx="488">
                  <c:v>0.98531141671153311</c:v>
                </c:pt>
                <c:pt idx="489">
                  <c:v>1.0083843938888635</c:v>
                </c:pt>
                <c:pt idx="490">
                  <c:v>0.9789065956941293</c:v>
                </c:pt>
                <c:pt idx="491">
                  <c:v>1.0083843938888635</c:v>
                </c:pt>
                <c:pt idx="492">
                  <c:v>0.98659238091501389</c:v>
                </c:pt>
                <c:pt idx="493">
                  <c:v>0.98659238091501389</c:v>
                </c:pt>
                <c:pt idx="494">
                  <c:v>0.99813668026101732</c:v>
                </c:pt>
                <c:pt idx="495">
                  <c:v>0.9789065956941293</c:v>
                </c:pt>
                <c:pt idx="496">
                  <c:v>0.9789065956941293</c:v>
                </c:pt>
                <c:pt idx="497">
                  <c:v>1.010946322295825</c:v>
                </c:pt>
                <c:pt idx="498">
                  <c:v>0.99171623772893691</c:v>
                </c:pt>
                <c:pt idx="499">
                  <c:v>0.98787334511849467</c:v>
                </c:pt>
                <c:pt idx="500">
                  <c:v>0.9789065956941293</c:v>
                </c:pt>
                <c:pt idx="501">
                  <c:v>0.98146852410109076</c:v>
                </c:pt>
                <c:pt idx="502">
                  <c:v>0.96353502525236012</c:v>
                </c:pt>
                <c:pt idx="503">
                  <c:v>0.96609695365932169</c:v>
                </c:pt>
                <c:pt idx="504">
                  <c:v>0.98787334511849467</c:v>
                </c:pt>
                <c:pt idx="505">
                  <c:v>0.98787334511849467</c:v>
                </c:pt>
                <c:pt idx="506">
                  <c:v>1.0237559643306327</c:v>
                </c:pt>
                <c:pt idx="507">
                  <c:v>0.98403045250805232</c:v>
                </c:pt>
                <c:pt idx="508">
                  <c:v>0.98531141671153311</c:v>
                </c:pt>
                <c:pt idx="509">
                  <c:v>0.99299720193241769</c:v>
                </c:pt>
                <c:pt idx="510">
                  <c:v>0.99813668026101732</c:v>
                </c:pt>
                <c:pt idx="511">
                  <c:v>1.0083843938888635</c:v>
                </c:pt>
                <c:pt idx="512">
                  <c:v>0.93277626285414517</c:v>
                </c:pt>
                <c:pt idx="513">
                  <c:v>0.95072538321755251</c:v>
                </c:pt>
                <c:pt idx="514">
                  <c:v>0.97762563149064852</c:v>
                </c:pt>
                <c:pt idx="515">
                  <c:v>0.95713020423495632</c:v>
                </c:pt>
                <c:pt idx="516">
                  <c:v>0.94175863379318714</c:v>
                </c:pt>
                <c:pt idx="517">
                  <c:v>0.94175863379318714</c:v>
                </c:pt>
                <c:pt idx="518">
                  <c:v>0.95969213264191777</c:v>
                </c:pt>
                <c:pt idx="519">
                  <c:v>0.96225406104887934</c:v>
                </c:pt>
                <c:pt idx="520">
                  <c:v>0.92893337024370293</c:v>
                </c:pt>
                <c:pt idx="521">
                  <c:v>0.93407284857230255</c:v>
                </c:pt>
                <c:pt idx="522">
                  <c:v>0.95328731162451397</c:v>
                </c:pt>
                <c:pt idx="523">
                  <c:v>0.94560152640362938</c:v>
                </c:pt>
                <c:pt idx="524">
                  <c:v>0.93407284857230255</c:v>
                </c:pt>
                <c:pt idx="525">
                  <c:v>0.94432056220014859</c:v>
                </c:pt>
                <c:pt idx="526">
                  <c:v>0.95328731162451397</c:v>
                </c:pt>
                <c:pt idx="527">
                  <c:v>0.90459505037756838</c:v>
                </c:pt>
                <c:pt idx="528">
                  <c:v>0.92893337024370293</c:v>
                </c:pt>
                <c:pt idx="529">
                  <c:v>0.94047766958970636</c:v>
                </c:pt>
                <c:pt idx="530">
                  <c:v>0.90587601458104916</c:v>
                </c:pt>
                <c:pt idx="531">
                  <c:v>0.91356179980193375</c:v>
                </c:pt>
                <c:pt idx="532">
                  <c:v>0.90715697878452994</c:v>
                </c:pt>
                <c:pt idx="533">
                  <c:v>0.92124758502281834</c:v>
                </c:pt>
                <c:pt idx="534">
                  <c:v>0.93791574118274479</c:v>
                </c:pt>
                <c:pt idx="535">
                  <c:v>0.90203312197060681</c:v>
                </c:pt>
                <c:pt idx="536">
                  <c:v>0.91996662081933755</c:v>
                </c:pt>
                <c:pt idx="537">
                  <c:v>0.90843794298801062</c:v>
                </c:pt>
                <c:pt idx="538">
                  <c:v>0.90203312197060681</c:v>
                </c:pt>
                <c:pt idx="539">
                  <c:v>0.88794251573231842</c:v>
                </c:pt>
                <c:pt idx="540">
                  <c:v>0.90843794298801062</c:v>
                </c:pt>
                <c:pt idx="541">
                  <c:v>0.89947119356364535</c:v>
                </c:pt>
                <c:pt idx="542">
                  <c:v>0.92380951342977979</c:v>
                </c:pt>
                <c:pt idx="543">
                  <c:v>0.9097189071914914</c:v>
                </c:pt>
                <c:pt idx="544">
                  <c:v>0.87769480210447237</c:v>
                </c:pt>
                <c:pt idx="545">
                  <c:v>0.91228083559845297</c:v>
                </c:pt>
                <c:pt idx="546">
                  <c:v>0.895628300953203</c:v>
                </c:pt>
                <c:pt idx="547">
                  <c:v>0.88153769471491461</c:v>
                </c:pt>
                <c:pt idx="548">
                  <c:v>0.88538058732535685</c:v>
                </c:pt>
                <c:pt idx="549">
                  <c:v>0.88666155152883763</c:v>
                </c:pt>
                <c:pt idx="550">
                  <c:v>0.88153769471491461</c:v>
                </c:pt>
                <c:pt idx="551">
                  <c:v>0.88666155152883763</c:v>
                </c:pt>
                <c:pt idx="552">
                  <c:v>0.89050444413927998</c:v>
                </c:pt>
                <c:pt idx="553">
                  <c:v>0.8687124311654304</c:v>
                </c:pt>
                <c:pt idx="554">
                  <c:v>0.88153769471491461</c:v>
                </c:pt>
                <c:pt idx="555">
                  <c:v>0.88666155152883763</c:v>
                </c:pt>
                <c:pt idx="556">
                  <c:v>0.86999339536891118</c:v>
                </c:pt>
                <c:pt idx="557">
                  <c:v>0.87897576630795304</c:v>
                </c:pt>
                <c:pt idx="558">
                  <c:v>0.88666155152883763</c:v>
                </c:pt>
                <c:pt idx="559">
                  <c:v>0.84693603970625742</c:v>
                </c:pt>
                <c:pt idx="560">
                  <c:v>0.87641383790099159</c:v>
                </c:pt>
                <c:pt idx="561">
                  <c:v>0.87127435957239185</c:v>
                </c:pt>
                <c:pt idx="562">
                  <c:v>0.85718375333410346</c:v>
                </c:pt>
                <c:pt idx="563">
                  <c:v>0.86358857435150727</c:v>
                </c:pt>
                <c:pt idx="564">
                  <c:v>0.85205989652018044</c:v>
                </c:pt>
                <c:pt idx="565">
                  <c:v>0.83156446926448824</c:v>
                </c:pt>
                <c:pt idx="566">
                  <c:v>0.83156446926448824</c:v>
                </c:pt>
                <c:pt idx="567">
                  <c:v>0.84309314709581507</c:v>
                </c:pt>
                <c:pt idx="568">
                  <c:v>0.83156446926448824</c:v>
                </c:pt>
                <c:pt idx="569">
                  <c:v>0.8200357914331613</c:v>
                </c:pt>
                <c:pt idx="570">
                  <c:v>0.84437411129929585</c:v>
                </c:pt>
                <c:pt idx="571">
                  <c:v>0.80080570686627328</c:v>
                </c:pt>
                <c:pt idx="572">
                  <c:v>0.81233438469760011</c:v>
                </c:pt>
                <c:pt idx="573">
                  <c:v>0.78799606483146567</c:v>
                </c:pt>
                <c:pt idx="574">
                  <c:v>0.81875482722968063</c:v>
                </c:pt>
                <c:pt idx="575">
                  <c:v>0.7854341364245041</c:v>
                </c:pt>
                <c:pt idx="576">
                  <c:v>0.78927702903494645</c:v>
                </c:pt>
                <c:pt idx="577">
                  <c:v>0.78671510062798489</c:v>
                </c:pt>
                <c:pt idx="578">
                  <c:v>0.79183895744190791</c:v>
                </c:pt>
                <c:pt idx="579">
                  <c:v>0.75981485235488888</c:v>
                </c:pt>
                <c:pt idx="580">
                  <c:v>0.79568185005235026</c:v>
                </c:pt>
                <c:pt idx="581">
                  <c:v>0.77390545859317728</c:v>
                </c:pt>
                <c:pt idx="582">
                  <c:v>0.78287220801754254</c:v>
                </c:pt>
                <c:pt idx="583">
                  <c:v>0.7649387091688119</c:v>
                </c:pt>
                <c:pt idx="584">
                  <c:v>0.75725292394792731</c:v>
                </c:pt>
                <c:pt idx="585">
                  <c:v>0.72649416154971236</c:v>
                </c:pt>
                <c:pt idx="586">
                  <c:v>0.75341003133748496</c:v>
                </c:pt>
                <c:pt idx="587">
                  <c:v>0.7444276603984431</c:v>
                </c:pt>
                <c:pt idx="588">
                  <c:v>0.72521319734623158</c:v>
                </c:pt>
                <c:pt idx="589">
                  <c:v>0.74827055300888534</c:v>
                </c:pt>
                <c:pt idx="590">
                  <c:v>0.74827055300888534</c:v>
                </c:pt>
                <c:pt idx="591">
                  <c:v>0.69831294907313557</c:v>
                </c:pt>
                <c:pt idx="592">
                  <c:v>0.73546091097407773</c:v>
                </c:pt>
                <c:pt idx="593">
                  <c:v>0.7098416269044624</c:v>
                </c:pt>
                <c:pt idx="594">
                  <c:v>0.71112259110794318</c:v>
                </c:pt>
                <c:pt idx="595">
                  <c:v>0.70856066270098172</c:v>
                </c:pt>
                <c:pt idx="596">
                  <c:v>0.70343680588705859</c:v>
                </c:pt>
                <c:pt idx="597">
                  <c:v>0.70471777009053937</c:v>
                </c:pt>
                <c:pt idx="598">
                  <c:v>0.69189250654105516</c:v>
                </c:pt>
                <c:pt idx="599">
                  <c:v>0.70215584168357781</c:v>
                </c:pt>
                <c:pt idx="600">
                  <c:v>0.68548768552365136</c:v>
                </c:pt>
                <c:pt idx="601">
                  <c:v>0.65346358043663222</c:v>
                </c:pt>
                <c:pt idx="602">
                  <c:v>0.6688351508784014</c:v>
                </c:pt>
                <c:pt idx="603">
                  <c:v>0.66243032986099759</c:v>
                </c:pt>
                <c:pt idx="604">
                  <c:v>0.64193490260530539</c:v>
                </c:pt>
                <c:pt idx="605">
                  <c:v>0.65602550884359379</c:v>
                </c:pt>
                <c:pt idx="606">
                  <c:v>0.62142385383493648</c:v>
                </c:pt>
                <c:pt idx="607">
                  <c:v>0.64449683101226685</c:v>
                </c:pt>
                <c:pt idx="608">
                  <c:v>0.61245710441057122</c:v>
                </c:pt>
                <c:pt idx="609">
                  <c:v>0.60220939078272506</c:v>
                </c:pt>
                <c:pt idx="610">
                  <c:v>0.59068071295139823</c:v>
                </c:pt>
                <c:pt idx="611">
                  <c:v>0.57016966418102932</c:v>
                </c:pt>
                <c:pt idx="612">
                  <c:v>0.54583134431489488</c:v>
                </c:pt>
                <c:pt idx="613">
                  <c:v>0.5381455590940103</c:v>
                </c:pt>
                <c:pt idx="614">
                  <c:v>0.5445503801114141</c:v>
                </c:pt>
                <c:pt idx="615">
                  <c:v>0.54198845170445253</c:v>
                </c:pt>
                <c:pt idx="616">
                  <c:v>0.54711230851837567</c:v>
                </c:pt>
                <c:pt idx="617">
                  <c:v>0.52917880966964492</c:v>
                </c:pt>
                <c:pt idx="618">
                  <c:v>0.50994872510275691</c:v>
                </c:pt>
                <c:pt idx="619">
                  <c:v>0.50482486828883377</c:v>
                </c:pt>
                <c:pt idx="620">
                  <c:v>0.50226293988187232</c:v>
                </c:pt>
                <c:pt idx="621">
                  <c:v>0.48176751262618006</c:v>
                </c:pt>
                <c:pt idx="622">
                  <c:v>0.47664365581225698</c:v>
                </c:pt>
                <c:pt idx="623">
                  <c:v>0.47151979899833396</c:v>
                </c:pt>
                <c:pt idx="624">
                  <c:v>0.48817233364358387</c:v>
                </c:pt>
                <c:pt idx="625">
                  <c:v>0.43307525137923442</c:v>
                </c:pt>
                <c:pt idx="626">
                  <c:v>0.454867264353084</c:v>
                </c:pt>
                <c:pt idx="627">
                  <c:v>0.4446039292105613</c:v>
                </c:pt>
                <c:pt idx="628">
                  <c:v>0.43691814398967671</c:v>
                </c:pt>
                <c:pt idx="629">
                  <c:v>0.41770368093746524</c:v>
                </c:pt>
                <c:pt idx="630">
                  <c:v>0.40233211049569606</c:v>
                </c:pt>
                <c:pt idx="631">
                  <c:v>0.41129885992006143</c:v>
                </c:pt>
                <c:pt idx="632">
                  <c:v>0.39464632527481153</c:v>
                </c:pt>
                <c:pt idx="633">
                  <c:v>0.39464632527481153</c:v>
                </c:pt>
                <c:pt idx="634">
                  <c:v>0.36773045548703887</c:v>
                </c:pt>
                <c:pt idx="635">
                  <c:v>0.37541624070792345</c:v>
                </c:pt>
                <c:pt idx="636">
                  <c:v>0.34851599243482739</c:v>
                </c:pt>
                <c:pt idx="637">
                  <c:v>0.3305668720714201</c:v>
                </c:pt>
                <c:pt idx="638">
                  <c:v>0.34723502823134661</c:v>
                </c:pt>
                <c:pt idx="639">
                  <c:v>0.33570635040001978</c:v>
                </c:pt>
                <c:pt idx="640">
                  <c:v>0.30879048061224712</c:v>
                </c:pt>
                <c:pt idx="641">
                  <c:v>0.334425386196539</c:v>
                </c:pt>
                <c:pt idx="642">
                  <c:v>0.30366662379832404</c:v>
                </c:pt>
                <c:pt idx="643">
                  <c:v>0.30238565959484331</c:v>
                </c:pt>
                <c:pt idx="644">
                  <c:v>0.28060926813567033</c:v>
                </c:pt>
                <c:pt idx="645">
                  <c:v>0.28060926813567033</c:v>
                </c:pt>
                <c:pt idx="646">
                  <c:v>0.25753629095833996</c:v>
                </c:pt>
                <c:pt idx="647">
                  <c:v>0.28957601756003565</c:v>
                </c:pt>
                <c:pt idx="648">
                  <c:v>0.26137918356878226</c:v>
                </c:pt>
                <c:pt idx="649">
                  <c:v>0.27548541132174725</c:v>
                </c:pt>
                <c:pt idx="650">
                  <c:v>0.26522207617922455</c:v>
                </c:pt>
                <c:pt idx="651">
                  <c:v>0.26266014777226304</c:v>
                </c:pt>
                <c:pt idx="652">
                  <c:v>0.24600761312701308</c:v>
                </c:pt>
                <c:pt idx="653">
                  <c:v>0.23319797109220544</c:v>
                </c:pt>
                <c:pt idx="654">
                  <c:v>0.2306360426852439</c:v>
                </c:pt>
                <c:pt idx="655">
                  <c:v>0.2203883290573978</c:v>
                </c:pt>
                <c:pt idx="656">
                  <c:v>0.20628210130443281</c:v>
                </c:pt>
                <c:pt idx="657">
                  <c:v>0.20500113710095202</c:v>
                </c:pt>
                <c:pt idx="658">
                  <c:v>0.19475342347310592</c:v>
                </c:pt>
                <c:pt idx="659">
                  <c:v>0.19475342347310592</c:v>
                </c:pt>
                <c:pt idx="660">
                  <c:v>0.19603438767658668</c:v>
                </c:pt>
                <c:pt idx="661">
                  <c:v>0.19731535188006746</c:v>
                </c:pt>
                <c:pt idx="662">
                  <c:v>0.17681992462437524</c:v>
                </c:pt>
                <c:pt idx="663">
                  <c:v>0.17297703201393294</c:v>
                </c:pt>
                <c:pt idx="664">
                  <c:v>0.17297703201393294</c:v>
                </c:pt>
                <c:pt idx="665">
                  <c:v>0.1704151036069714</c:v>
                </c:pt>
                <c:pt idx="666">
                  <c:v>0.15632449736868301</c:v>
                </c:pt>
                <c:pt idx="667">
                  <c:v>0.17169606781045219</c:v>
                </c:pt>
                <c:pt idx="668">
                  <c:v>0.15504353316520225</c:v>
                </c:pt>
                <c:pt idx="669">
                  <c:v>0.14221826961571801</c:v>
                </c:pt>
                <c:pt idx="670">
                  <c:v>0.13965634120875647</c:v>
                </c:pt>
                <c:pt idx="671">
                  <c:v>0.13325152019135267</c:v>
                </c:pt>
                <c:pt idx="672">
                  <c:v>0.13965634120875647</c:v>
                </c:pt>
                <c:pt idx="673">
                  <c:v>0.12684669917394883</c:v>
                </c:pt>
                <c:pt idx="674">
                  <c:v>0.13068959178439113</c:v>
                </c:pt>
                <c:pt idx="675">
                  <c:v>0.12428477076698731</c:v>
                </c:pt>
                <c:pt idx="676">
                  <c:v>0.11147512873217967</c:v>
                </c:pt>
                <c:pt idx="677">
                  <c:v>0.12044187815654502</c:v>
                </c:pt>
                <c:pt idx="678">
                  <c:v>0.12044187815654502</c:v>
                </c:pt>
                <c:pt idx="679">
                  <c:v>0.1140370571391412</c:v>
                </c:pt>
                <c:pt idx="680">
                  <c:v>0.10507030771477585</c:v>
                </c:pt>
                <c:pt idx="681">
                  <c:v>0.11531802134262195</c:v>
                </c:pt>
                <c:pt idx="682">
                  <c:v>8.7121187351368548E-2</c:v>
                </c:pt>
                <c:pt idx="683">
                  <c:v>9.2260665679968198E-2</c:v>
                </c:pt>
                <c:pt idx="684">
                  <c:v>9.6103558290410493E-2</c:v>
                </c:pt>
                <c:pt idx="685">
                  <c:v>0.10378934351129508</c:v>
                </c:pt>
                <c:pt idx="686">
                  <c:v>9.7384522493891262E-2</c:v>
                </c:pt>
                <c:pt idx="687">
                  <c:v>9.9946450900852787E-2</c:v>
                </c:pt>
                <c:pt idx="688">
                  <c:v>8.4559258944407023E-2</c:v>
                </c:pt>
                <c:pt idx="689">
                  <c:v>7.9435402130483973E-2</c:v>
                </c:pt>
                <c:pt idx="690">
                  <c:v>7.4311545316560909E-2</c:v>
                </c:pt>
                <c:pt idx="691">
                  <c:v>7.6873473723522434E-2</c:v>
                </c:pt>
                <c:pt idx="692">
                  <c:v>8.7121187351368548E-2</c:v>
                </c:pt>
                <c:pt idx="693">
                  <c:v>7.0468652706118615E-2</c:v>
                </c:pt>
                <c:pt idx="694">
                  <c:v>7.3030581113080154E-2</c:v>
                </c:pt>
                <c:pt idx="695">
                  <c:v>7.4311545316560909E-2</c:v>
                </c:pt>
                <c:pt idx="696">
                  <c:v>7.3030581113080154E-2</c:v>
                </c:pt>
                <c:pt idx="697">
                  <c:v>6.6625760095676334E-2</c:v>
                </c:pt>
                <c:pt idx="698">
                  <c:v>7.3030581113080154E-2</c:v>
                </c:pt>
                <c:pt idx="699">
                  <c:v>6.5344795892195565E-2</c:v>
                </c:pt>
                <c:pt idx="700">
                  <c:v>7.0468652706118615E-2</c:v>
                </c:pt>
                <c:pt idx="701">
                  <c:v>6.790672429915709E-2</c:v>
                </c:pt>
                <c:pt idx="702">
                  <c:v>6.278286748523404E-2</c:v>
                </c:pt>
                <c:pt idx="703">
                  <c:v>6.9187688502637859E-2</c:v>
                </c:pt>
                <c:pt idx="704">
                  <c:v>6.0220939078272508E-2</c:v>
                </c:pt>
                <c:pt idx="705">
                  <c:v>5.6378046467830213E-2</c:v>
                </c:pt>
                <c:pt idx="706">
                  <c:v>6.5344795892195565E-2</c:v>
                </c:pt>
                <c:pt idx="707">
                  <c:v>4.8692261246945631E-2</c:v>
                </c:pt>
                <c:pt idx="708">
                  <c:v>5.5097082264349451E-2</c:v>
                </c:pt>
                <c:pt idx="709">
                  <c:v>5.7659010671310976E-2</c:v>
                </c:pt>
                <c:pt idx="710">
                  <c:v>4.9973225450426394E-2</c:v>
                </c:pt>
                <c:pt idx="711">
                  <c:v>5.3816118060868688E-2</c:v>
                </c:pt>
                <c:pt idx="712">
                  <c:v>4.6130332839984099E-2</c:v>
                </c:pt>
                <c:pt idx="713">
                  <c:v>5.6378046467830213E-2</c:v>
                </c:pt>
                <c:pt idx="714">
                  <c:v>4.4849368636503337E-2</c:v>
                </c:pt>
                <c:pt idx="715">
                  <c:v>5.2535153857387926E-2</c:v>
                </c:pt>
                <c:pt idx="716">
                  <c:v>4.7411297043464869E-2</c:v>
                </c:pt>
                <c:pt idx="717">
                  <c:v>5.7659010671310976E-2</c:v>
                </c:pt>
                <c:pt idx="718">
                  <c:v>4.9973225450426394E-2</c:v>
                </c:pt>
                <c:pt idx="719">
                  <c:v>4.9973225450426394E-2</c:v>
                </c:pt>
                <c:pt idx="720">
                  <c:v>4.6130332839984099E-2</c:v>
                </c:pt>
                <c:pt idx="721">
                  <c:v>4.7411297043464869E-2</c:v>
                </c:pt>
                <c:pt idx="722">
                  <c:v>4.4849368636503337E-2</c:v>
                </c:pt>
                <c:pt idx="723">
                  <c:v>4.4849368636503337E-2</c:v>
                </c:pt>
                <c:pt idx="724">
                  <c:v>4.6130332839984099E-2</c:v>
                </c:pt>
                <c:pt idx="725">
                  <c:v>4.4849368636503337E-2</c:v>
                </c:pt>
                <c:pt idx="726">
                  <c:v>4.2287440229541812E-2</c:v>
                </c:pt>
                <c:pt idx="727">
                  <c:v>4.9973225450426394E-2</c:v>
                </c:pt>
                <c:pt idx="728">
                  <c:v>4.1006476026061042E-2</c:v>
                </c:pt>
                <c:pt idx="729">
                  <c:v>5.1254189653907156E-2</c:v>
                </c:pt>
                <c:pt idx="730">
                  <c:v>4.1006476026061042E-2</c:v>
                </c:pt>
                <c:pt idx="731">
                  <c:v>3.7163583415618755E-2</c:v>
                </c:pt>
                <c:pt idx="732">
                  <c:v>4.2287440229541812E-2</c:v>
                </c:pt>
                <c:pt idx="733">
                  <c:v>3.332069080517646E-2</c:v>
                </c:pt>
                <c:pt idx="734">
                  <c:v>3.8444547619099517E-2</c:v>
                </c:pt>
                <c:pt idx="735">
                  <c:v>4.1006476026061042E-2</c:v>
                </c:pt>
                <c:pt idx="736">
                  <c:v>3.8444547619099517E-2</c:v>
                </c:pt>
                <c:pt idx="737">
                  <c:v>3.972551182258028E-2</c:v>
                </c:pt>
                <c:pt idx="738">
                  <c:v>4.4849368636503337E-2</c:v>
                </c:pt>
                <c:pt idx="739">
                  <c:v>2.818121247657681E-2</c:v>
                </c:pt>
                <c:pt idx="740">
                  <c:v>3.4601655008657223E-2</c:v>
                </c:pt>
                <c:pt idx="741">
                  <c:v>3.972551182258028E-2</c:v>
                </c:pt>
                <c:pt idx="742">
                  <c:v>3.5882619212137992E-2</c:v>
                </c:pt>
                <c:pt idx="743">
                  <c:v>2.9462176680057572E-2</c:v>
                </c:pt>
                <c:pt idx="744">
                  <c:v>2.5619284069615281E-2</c:v>
                </c:pt>
                <c:pt idx="745">
                  <c:v>2.818121247657681E-2</c:v>
                </c:pt>
                <c:pt idx="746">
                  <c:v>3.0758762398214932E-2</c:v>
                </c:pt>
                <c:pt idx="747">
                  <c:v>3.4601655008657223E-2</c:v>
                </c:pt>
                <c:pt idx="748">
                  <c:v>3.332069080517646E-2</c:v>
                </c:pt>
                <c:pt idx="749">
                  <c:v>3.972551182258028E-2</c:v>
                </c:pt>
                <c:pt idx="750">
                  <c:v>2.9462176680057572E-2</c:v>
                </c:pt>
                <c:pt idx="751">
                  <c:v>2.818121247657681E-2</c:v>
                </c:pt>
                <c:pt idx="752">
                  <c:v>3.7163583415618755E-2</c:v>
                </c:pt>
                <c:pt idx="753">
                  <c:v>3.8444547619099517E-2</c:v>
                </c:pt>
                <c:pt idx="754">
                  <c:v>3.4601655008657223E-2</c:v>
                </c:pt>
                <c:pt idx="755">
                  <c:v>3.0758762398214932E-2</c:v>
                </c:pt>
                <c:pt idx="756">
                  <c:v>3.0758762398214932E-2</c:v>
                </c:pt>
                <c:pt idx="757">
                  <c:v>2.818121247657681E-2</c:v>
                </c:pt>
                <c:pt idx="758">
                  <c:v>2.818121247657681E-2</c:v>
                </c:pt>
                <c:pt idx="759">
                  <c:v>2.9462176680057572E-2</c:v>
                </c:pt>
                <c:pt idx="760">
                  <c:v>2.818121247657681E-2</c:v>
                </c:pt>
                <c:pt idx="761">
                  <c:v>2.6900248273096047E-2</c:v>
                </c:pt>
                <c:pt idx="762">
                  <c:v>3.332069080517646E-2</c:v>
                </c:pt>
                <c:pt idx="763">
                  <c:v>2.9462176680057572E-2</c:v>
                </c:pt>
                <c:pt idx="764">
                  <c:v>2.9462176680057572E-2</c:v>
                </c:pt>
                <c:pt idx="765">
                  <c:v>3.2039726601695698E-2</c:v>
                </c:pt>
                <c:pt idx="766">
                  <c:v>2.4338319866134519E-2</c:v>
                </c:pt>
                <c:pt idx="767">
                  <c:v>3.332069080517646E-2</c:v>
                </c:pt>
                <c:pt idx="768">
                  <c:v>2.6900248273096047E-2</c:v>
                </c:pt>
                <c:pt idx="769">
                  <c:v>3.8444547619099517E-2</c:v>
                </c:pt>
                <c:pt idx="770">
                  <c:v>3.0758762398214932E-2</c:v>
                </c:pt>
                <c:pt idx="771">
                  <c:v>2.4338319866134519E-2</c:v>
                </c:pt>
                <c:pt idx="772">
                  <c:v>3.4601655008657223E-2</c:v>
                </c:pt>
                <c:pt idx="773">
                  <c:v>2.6900248273096047E-2</c:v>
                </c:pt>
                <c:pt idx="774">
                  <c:v>3.2039726601695698E-2</c:v>
                </c:pt>
                <c:pt idx="775">
                  <c:v>2.818121247657681E-2</c:v>
                </c:pt>
                <c:pt idx="776">
                  <c:v>2.5619284069615281E-2</c:v>
                </c:pt>
                <c:pt idx="777">
                  <c:v>2.5619284069615281E-2</c:v>
                </c:pt>
                <c:pt idx="778">
                  <c:v>2.9462176680057572E-2</c:v>
                </c:pt>
                <c:pt idx="779">
                  <c:v>2.3057355662653753E-2</c:v>
                </c:pt>
                <c:pt idx="780">
                  <c:v>1.9214463052211462E-2</c:v>
                </c:pt>
                <c:pt idx="781">
                  <c:v>2.9462176680057572E-2</c:v>
                </c:pt>
                <c:pt idx="782">
                  <c:v>2.0495427255692224E-2</c:v>
                </c:pt>
                <c:pt idx="783">
                  <c:v>2.4338319866134519E-2</c:v>
                </c:pt>
                <c:pt idx="784">
                  <c:v>2.818121247657681E-2</c:v>
                </c:pt>
                <c:pt idx="785">
                  <c:v>1.2809642034807641E-2</c:v>
                </c:pt>
                <c:pt idx="786">
                  <c:v>2.9462176680057572E-2</c:v>
                </c:pt>
                <c:pt idx="787">
                  <c:v>2.6900248273096047E-2</c:v>
                </c:pt>
                <c:pt idx="788">
                  <c:v>2.177639145917299E-2</c:v>
                </c:pt>
                <c:pt idx="789">
                  <c:v>1.7933498848730696E-2</c:v>
                </c:pt>
                <c:pt idx="790">
                  <c:v>2.9462176680057572E-2</c:v>
                </c:pt>
                <c:pt idx="791">
                  <c:v>2.0495427255692224E-2</c:v>
                </c:pt>
                <c:pt idx="792">
                  <c:v>2.4338319866134519E-2</c:v>
                </c:pt>
                <c:pt idx="793">
                  <c:v>2.0495427255692224E-2</c:v>
                </c:pt>
                <c:pt idx="794">
                  <c:v>2.5619284069615281E-2</c:v>
                </c:pt>
                <c:pt idx="795">
                  <c:v>2.3057355662653753E-2</c:v>
                </c:pt>
                <c:pt idx="796">
                  <c:v>2.177639145917299E-2</c:v>
                </c:pt>
                <c:pt idx="797">
                  <c:v>1.6652534645249933E-2</c:v>
                </c:pt>
                <c:pt idx="798">
                  <c:v>2.6900248273096047E-2</c:v>
                </c:pt>
                <c:pt idx="799">
                  <c:v>1.5371570441769169E-2</c:v>
                </c:pt>
                <c:pt idx="800">
                  <c:v>2.177639145917299E-2</c:v>
                </c:pt>
                <c:pt idx="801">
                  <c:v>2.0495427255692224E-2</c:v>
                </c:pt>
                <c:pt idx="802">
                  <c:v>1.7933498848730696E-2</c:v>
                </c:pt>
                <c:pt idx="803">
                  <c:v>2.6900248273096047E-2</c:v>
                </c:pt>
                <c:pt idx="804">
                  <c:v>1.6652534645249933E-2</c:v>
                </c:pt>
                <c:pt idx="805">
                  <c:v>1.9214463052211462E-2</c:v>
                </c:pt>
                <c:pt idx="806">
                  <c:v>2.4338319866134519E-2</c:v>
                </c:pt>
                <c:pt idx="807">
                  <c:v>2.177639145917299E-2</c:v>
                </c:pt>
                <c:pt idx="808">
                  <c:v>1.7933498848730696E-2</c:v>
                </c:pt>
                <c:pt idx="809">
                  <c:v>1.9214463052211462E-2</c:v>
                </c:pt>
                <c:pt idx="810">
                  <c:v>3.0758762398214932E-2</c:v>
                </c:pt>
                <c:pt idx="811">
                  <c:v>2.6900248273096047E-2</c:v>
                </c:pt>
                <c:pt idx="812">
                  <c:v>2.5619284069615281E-2</c:v>
                </c:pt>
                <c:pt idx="813">
                  <c:v>1.7933498848730696E-2</c:v>
                </c:pt>
                <c:pt idx="814">
                  <c:v>1.9214463052211462E-2</c:v>
                </c:pt>
                <c:pt idx="815">
                  <c:v>6.4048210174038204E-3</c:v>
                </c:pt>
                <c:pt idx="816">
                  <c:v>1.1528677831326876E-2</c:v>
                </c:pt>
                <c:pt idx="817">
                  <c:v>1.4090606238288405E-2</c:v>
                </c:pt>
                <c:pt idx="818">
                  <c:v>2.0495427255692224E-2</c:v>
                </c:pt>
                <c:pt idx="819">
                  <c:v>1.1528677831326876E-2</c:v>
                </c:pt>
                <c:pt idx="820">
                  <c:v>1.9214463052211462E-2</c:v>
                </c:pt>
                <c:pt idx="821">
                  <c:v>1.6652534645249933E-2</c:v>
                </c:pt>
                <c:pt idx="822">
                  <c:v>1.2809642034807641E-2</c:v>
                </c:pt>
                <c:pt idx="823">
                  <c:v>1.6652534645249933E-2</c:v>
                </c:pt>
                <c:pt idx="824">
                  <c:v>1.6652534645249933E-2</c:v>
                </c:pt>
                <c:pt idx="825">
                  <c:v>2.0495427255692224E-2</c:v>
                </c:pt>
                <c:pt idx="826">
                  <c:v>1.9214463052211462E-2</c:v>
                </c:pt>
                <c:pt idx="827">
                  <c:v>1.4090606238288405E-2</c:v>
                </c:pt>
                <c:pt idx="828">
                  <c:v>1.7933498848730696E-2</c:v>
                </c:pt>
                <c:pt idx="829">
                  <c:v>1.9214463052211462E-2</c:v>
                </c:pt>
                <c:pt idx="830">
                  <c:v>2.3057355662653753E-2</c:v>
                </c:pt>
                <c:pt idx="831">
                  <c:v>1.7933498848730696E-2</c:v>
                </c:pt>
                <c:pt idx="832">
                  <c:v>1.5371570441769169E-2</c:v>
                </c:pt>
                <c:pt idx="833">
                  <c:v>2.5619284069615281E-2</c:v>
                </c:pt>
                <c:pt idx="834">
                  <c:v>2.3057355662653753E-2</c:v>
                </c:pt>
                <c:pt idx="835">
                  <c:v>2.0495427255692224E-2</c:v>
                </c:pt>
                <c:pt idx="836">
                  <c:v>2.4338319866134519E-2</c:v>
                </c:pt>
                <c:pt idx="837">
                  <c:v>1.4090606238288405E-2</c:v>
                </c:pt>
                <c:pt idx="838">
                  <c:v>2.0495427255692224E-2</c:v>
                </c:pt>
                <c:pt idx="839">
                  <c:v>2.177639145917299E-2</c:v>
                </c:pt>
                <c:pt idx="840">
                  <c:v>2.4338319866134519E-2</c:v>
                </c:pt>
                <c:pt idx="841">
                  <c:v>1.4090606238288405E-2</c:v>
                </c:pt>
                <c:pt idx="842">
                  <c:v>1.9214463052211462E-2</c:v>
                </c:pt>
                <c:pt idx="843">
                  <c:v>1.2809642034807641E-2</c:v>
                </c:pt>
                <c:pt idx="844">
                  <c:v>1.1528677831326876E-2</c:v>
                </c:pt>
                <c:pt idx="845">
                  <c:v>8.966749424365348E-3</c:v>
                </c:pt>
                <c:pt idx="846">
                  <c:v>1.5371570441769169E-2</c:v>
                </c:pt>
                <c:pt idx="847">
                  <c:v>2.0495427255692224E-2</c:v>
                </c:pt>
                <c:pt idx="848">
                  <c:v>8.966749424365348E-3</c:v>
                </c:pt>
                <c:pt idx="849">
                  <c:v>1.6652534645249933E-2</c:v>
                </c:pt>
                <c:pt idx="850">
                  <c:v>1.5371570441769169E-2</c:v>
                </c:pt>
                <c:pt idx="851">
                  <c:v>1.1528677831326876E-2</c:v>
                </c:pt>
                <c:pt idx="852">
                  <c:v>1.5371570441769169E-2</c:v>
                </c:pt>
                <c:pt idx="853">
                  <c:v>8.966749424365348E-3</c:v>
                </c:pt>
                <c:pt idx="854">
                  <c:v>1.2809642034807641E-2</c:v>
                </c:pt>
                <c:pt idx="855">
                  <c:v>1.7933498848730696E-2</c:v>
                </c:pt>
                <c:pt idx="856">
                  <c:v>1.6652534645249933E-2</c:v>
                </c:pt>
                <c:pt idx="857">
                  <c:v>1.4090606238288405E-2</c:v>
                </c:pt>
                <c:pt idx="858">
                  <c:v>3.8428926104422923E-3</c:v>
                </c:pt>
                <c:pt idx="859">
                  <c:v>1.9214463052211462E-2</c:v>
                </c:pt>
                <c:pt idx="860">
                  <c:v>2.0495427255692224E-2</c:v>
                </c:pt>
                <c:pt idx="861">
                  <c:v>1.5371570441769169E-2</c:v>
                </c:pt>
                <c:pt idx="862">
                  <c:v>1.7933498848730696E-2</c:v>
                </c:pt>
                <c:pt idx="863">
                  <c:v>1.7933498848730696E-2</c:v>
                </c:pt>
                <c:pt idx="864">
                  <c:v>1.0247713627846112E-2</c:v>
                </c:pt>
                <c:pt idx="865">
                  <c:v>6.4048210174038204E-3</c:v>
                </c:pt>
                <c:pt idx="866">
                  <c:v>1.7933498848730696E-2</c:v>
                </c:pt>
                <c:pt idx="867">
                  <c:v>1.1528677831326876E-2</c:v>
                </c:pt>
                <c:pt idx="868">
                  <c:v>1.0247713627846112E-2</c:v>
                </c:pt>
                <c:pt idx="869">
                  <c:v>7.6857852208845846E-3</c:v>
                </c:pt>
                <c:pt idx="870">
                  <c:v>1.0247713627846112E-2</c:v>
                </c:pt>
                <c:pt idx="871">
                  <c:v>8.966749424365348E-3</c:v>
                </c:pt>
                <c:pt idx="872">
                  <c:v>3.8428926104422923E-3</c:v>
                </c:pt>
                <c:pt idx="873">
                  <c:v>1.5371570441769169E-2</c:v>
                </c:pt>
                <c:pt idx="874">
                  <c:v>8.966749424365348E-3</c:v>
                </c:pt>
                <c:pt idx="875">
                  <c:v>1.4090606238288405E-2</c:v>
                </c:pt>
                <c:pt idx="876">
                  <c:v>2.5619284069615281E-3</c:v>
                </c:pt>
                <c:pt idx="877">
                  <c:v>1.2809642034807641E-2</c:v>
                </c:pt>
                <c:pt idx="878">
                  <c:v>1.0247713627846112E-2</c:v>
                </c:pt>
                <c:pt idx="879">
                  <c:v>1.4090606238288405E-2</c:v>
                </c:pt>
                <c:pt idx="880">
                  <c:v>2.0495427255692224E-2</c:v>
                </c:pt>
                <c:pt idx="881">
                  <c:v>1.6652534645249933E-2</c:v>
                </c:pt>
                <c:pt idx="882">
                  <c:v>1.1528677831326876E-2</c:v>
                </c:pt>
                <c:pt idx="883">
                  <c:v>7.6857852208845846E-3</c:v>
                </c:pt>
                <c:pt idx="884">
                  <c:v>8.966749424365348E-3</c:v>
                </c:pt>
                <c:pt idx="885">
                  <c:v>3.8428926104422923E-3</c:v>
                </c:pt>
                <c:pt idx="886">
                  <c:v>7.6857852208845846E-3</c:v>
                </c:pt>
                <c:pt idx="887">
                  <c:v>1.0247713627846112E-2</c:v>
                </c:pt>
                <c:pt idx="888">
                  <c:v>1.5371570441769169E-2</c:v>
                </c:pt>
                <c:pt idx="889">
                  <c:v>7.6857852208845846E-3</c:v>
                </c:pt>
                <c:pt idx="890">
                  <c:v>1.9214463052211462E-2</c:v>
                </c:pt>
                <c:pt idx="891">
                  <c:v>1.5371570441769169E-2</c:v>
                </c:pt>
                <c:pt idx="892">
                  <c:v>8.966749424365348E-3</c:v>
                </c:pt>
                <c:pt idx="893">
                  <c:v>8.966749424365348E-3</c:v>
                </c:pt>
                <c:pt idx="894">
                  <c:v>8.966749424365348E-3</c:v>
                </c:pt>
                <c:pt idx="895">
                  <c:v>5.1238568139230561E-3</c:v>
                </c:pt>
                <c:pt idx="896">
                  <c:v>1.0247713627846112E-2</c:v>
                </c:pt>
                <c:pt idx="897">
                  <c:v>1.1528677831326876E-2</c:v>
                </c:pt>
                <c:pt idx="898">
                  <c:v>7.6857852208845846E-3</c:v>
                </c:pt>
                <c:pt idx="899">
                  <c:v>8.966749424365348E-3</c:v>
                </c:pt>
                <c:pt idx="900">
                  <c:v>3.8428926104422923E-3</c:v>
                </c:pt>
                <c:pt idx="901">
                  <c:v>6.4048210174038204E-3</c:v>
                </c:pt>
                <c:pt idx="902">
                  <c:v>7.6857852208845846E-3</c:v>
                </c:pt>
                <c:pt idx="903">
                  <c:v>1.1528677831326876E-2</c:v>
                </c:pt>
                <c:pt idx="904">
                  <c:v>1.5371570441769169E-2</c:v>
                </c:pt>
                <c:pt idx="905">
                  <c:v>1.4090606238288405E-2</c:v>
                </c:pt>
                <c:pt idx="906">
                  <c:v>1.1528677831326876E-2</c:v>
                </c:pt>
                <c:pt idx="907">
                  <c:v>6.4048210174038204E-3</c:v>
                </c:pt>
                <c:pt idx="908">
                  <c:v>1.2809642034807641E-2</c:v>
                </c:pt>
                <c:pt idx="909">
                  <c:v>6.4048210174038204E-3</c:v>
                </c:pt>
                <c:pt idx="910">
                  <c:v>5.1238568139230561E-3</c:v>
                </c:pt>
                <c:pt idx="911">
                  <c:v>5.1238568139230561E-3</c:v>
                </c:pt>
                <c:pt idx="912">
                  <c:v>1.7933498848730696E-2</c:v>
                </c:pt>
                <c:pt idx="913">
                  <c:v>1.5371570441769169E-2</c:v>
                </c:pt>
                <c:pt idx="914">
                  <c:v>1.0247713627846112E-2</c:v>
                </c:pt>
                <c:pt idx="915">
                  <c:v>0</c:v>
                </c:pt>
                <c:pt idx="916">
                  <c:v>1.0247713627846112E-2</c:v>
                </c:pt>
                <c:pt idx="917">
                  <c:v>1.280964203480764E-3</c:v>
                </c:pt>
                <c:pt idx="918">
                  <c:v>1.280964203480764E-3</c:v>
                </c:pt>
                <c:pt idx="919">
                  <c:v>1.5371570441769169E-2</c:v>
                </c:pt>
                <c:pt idx="920">
                  <c:v>1.1528677831326876E-2</c:v>
                </c:pt>
                <c:pt idx="921">
                  <c:v>6.4048210174038204E-3</c:v>
                </c:pt>
                <c:pt idx="922">
                  <c:v>1.0247713627846112E-2</c:v>
                </c:pt>
                <c:pt idx="923">
                  <c:v>7.6857852208845846E-3</c:v>
                </c:pt>
                <c:pt idx="924">
                  <c:v>7.6857852208845846E-3</c:v>
                </c:pt>
                <c:pt idx="925">
                  <c:v>8.966749424365348E-3</c:v>
                </c:pt>
                <c:pt idx="926">
                  <c:v>1.1528677831326876E-2</c:v>
                </c:pt>
                <c:pt idx="927">
                  <c:v>8.966749424365348E-3</c:v>
                </c:pt>
                <c:pt idx="928">
                  <c:v>1.1528677831326876E-2</c:v>
                </c:pt>
                <c:pt idx="929">
                  <c:v>7.6857852208845846E-3</c:v>
                </c:pt>
                <c:pt idx="930">
                  <c:v>0</c:v>
                </c:pt>
                <c:pt idx="931">
                  <c:v>7.6857852208845846E-3</c:v>
                </c:pt>
                <c:pt idx="932">
                  <c:v>8.966749424365348E-3</c:v>
                </c:pt>
                <c:pt idx="933">
                  <c:v>7.6857852208845846E-3</c:v>
                </c:pt>
                <c:pt idx="934">
                  <c:v>1.1528677831326876E-2</c:v>
                </c:pt>
                <c:pt idx="935">
                  <c:v>2.5619284069615281E-3</c:v>
                </c:pt>
                <c:pt idx="936">
                  <c:v>1.1528677831326876E-2</c:v>
                </c:pt>
                <c:pt idx="937">
                  <c:v>2.177639145917299E-2</c:v>
                </c:pt>
                <c:pt idx="938">
                  <c:v>1.280964203480764E-3</c:v>
                </c:pt>
                <c:pt idx="939">
                  <c:v>5.1238568139230561E-3</c:v>
                </c:pt>
                <c:pt idx="940">
                  <c:v>2.5619284069615281E-3</c:v>
                </c:pt>
                <c:pt idx="941">
                  <c:v>3.8428926104422923E-3</c:v>
                </c:pt>
                <c:pt idx="942">
                  <c:v>8.966749424365348E-3</c:v>
                </c:pt>
                <c:pt idx="943">
                  <c:v>0</c:v>
                </c:pt>
                <c:pt idx="944">
                  <c:v>0</c:v>
                </c:pt>
                <c:pt idx="945">
                  <c:v>2.5619284069615281E-3</c:v>
                </c:pt>
                <c:pt idx="946">
                  <c:v>1.280964203480764E-3</c:v>
                </c:pt>
                <c:pt idx="947">
                  <c:v>1.280964203480764E-3</c:v>
                </c:pt>
                <c:pt idx="948">
                  <c:v>7.6857852208845846E-3</c:v>
                </c:pt>
                <c:pt idx="949">
                  <c:v>6.4048210174038204E-3</c:v>
                </c:pt>
                <c:pt idx="950">
                  <c:v>5.1238568139230561E-3</c:v>
                </c:pt>
                <c:pt idx="951">
                  <c:v>8.966749424365348E-3</c:v>
                </c:pt>
                <c:pt idx="952">
                  <c:v>3.8428926104422923E-3</c:v>
                </c:pt>
                <c:pt idx="953">
                  <c:v>1.6652534645249933E-2</c:v>
                </c:pt>
                <c:pt idx="954">
                  <c:v>8.966749424365348E-3</c:v>
                </c:pt>
                <c:pt idx="955">
                  <c:v>0</c:v>
                </c:pt>
                <c:pt idx="956">
                  <c:v>3.8428926104422923E-3</c:v>
                </c:pt>
                <c:pt idx="957">
                  <c:v>6.4048210174038204E-3</c:v>
                </c:pt>
                <c:pt idx="958">
                  <c:v>6.4048210174038204E-3</c:v>
                </c:pt>
                <c:pt idx="959">
                  <c:v>5.1238568139230561E-3</c:v>
                </c:pt>
                <c:pt idx="960">
                  <c:v>8.966749424365348E-3</c:v>
                </c:pt>
                <c:pt idx="961">
                  <c:v>1.1528677831326876E-2</c:v>
                </c:pt>
                <c:pt idx="962">
                  <c:v>3.8428926104422923E-3</c:v>
                </c:pt>
                <c:pt idx="963">
                  <c:v>1.4090606238288405E-2</c:v>
                </c:pt>
                <c:pt idx="964">
                  <c:v>3.8428926104422923E-3</c:v>
                </c:pt>
                <c:pt idx="965">
                  <c:v>3.8428926104422923E-3</c:v>
                </c:pt>
                <c:pt idx="966">
                  <c:v>6.4048210174038204E-3</c:v>
                </c:pt>
                <c:pt idx="967">
                  <c:v>6.4048210174038204E-3</c:v>
                </c:pt>
                <c:pt idx="968">
                  <c:v>6.4048210174038204E-3</c:v>
                </c:pt>
                <c:pt idx="969">
                  <c:v>7.6857852208845846E-3</c:v>
                </c:pt>
                <c:pt idx="970">
                  <c:v>5.1238568139230561E-3</c:v>
                </c:pt>
                <c:pt idx="971">
                  <c:v>5.1238568139230561E-3</c:v>
                </c:pt>
                <c:pt idx="972">
                  <c:v>0</c:v>
                </c:pt>
                <c:pt idx="973">
                  <c:v>3.8428926104422923E-3</c:v>
                </c:pt>
                <c:pt idx="974">
                  <c:v>1.0247713627846112E-2</c:v>
                </c:pt>
                <c:pt idx="975">
                  <c:v>1.4090606238288405E-2</c:v>
                </c:pt>
                <c:pt idx="976">
                  <c:v>2.5619284069615281E-3</c:v>
                </c:pt>
                <c:pt idx="977">
                  <c:v>6.4048210174038204E-3</c:v>
                </c:pt>
                <c:pt idx="978">
                  <c:v>1.0247713627846112E-2</c:v>
                </c:pt>
                <c:pt idx="979">
                  <c:v>2.5619284069615281E-3</c:v>
                </c:pt>
                <c:pt idx="980">
                  <c:v>7.6857852208845846E-3</c:v>
                </c:pt>
                <c:pt idx="981">
                  <c:v>3.8428926104422923E-3</c:v>
                </c:pt>
                <c:pt idx="982">
                  <c:v>3.8428926104422923E-3</c:v>
                </c:pt>
                <c:pt idx="983">
                  <c:v>1.280964203480764E-3</c:v>
                </c:pt>
                <c:pt idx="984">
                  <c:v>0</c:v>
                </c:pt>
                <c:pt idx="985">
                  <c:v>6.4048210174038204E-3</c:v>
                </c:pt>
                <c:pt idx="986">
                  <c:v>2.5619284069615281E-3</c:v>
                </c:pt>
                <c:pt idx="987">
                  <c:v>2.5619284069615281E-3</c:v>
                </c:pt>
                <c:pt idx="988">
                  <c:v>3.8428926104422923E-3</c:v>
                </c:pt>
                <c:pt idx="989">
                  <c:v>3.8428926104422923E-3</c:v>
                </c:pt>
                <c:pt idx="990">
                  <c:v>1.280964203480764E-3</c:v>
                </c:pt>
                <c:pt idx="991">
                  <c:v>1.280964203480764E-3</c:v>
                </c:pt>
                <c:pt idx="992">
                  <c:v>8.966749424365348E-3</c:v>
                </c:pt>
                <c:pt idx="993">
                  <c:v>0</c:v>
                </c:pt>
                <c:pt idx="994">
                  <c:v>1.0247713627846112E-2</c:v>
                </c:pt>
                <c:pt idx="995">
                  <c:v>1.1528677831326876E-2</c:v>
                </c:pt>
                <c:pt idx="996">
                  <c:v>6.4048210174038204E-3</c:v>
                </c:pt>
                <c:pt idx="997">
                  <c:v>0</c:v>
                </c:pt>
                <c:pt idx="998">
                  <c:v>7.6857852208845846E-3</c:v>
                </c:pt>
                <c:pt idx="999">
                  <c:v>0</c:v>
                </c:pt>
                <c:pt idx="1000">
                  <c:v>7.6857852208845846E-3</c:v>
                </c:pt>
                <c:pt idx="1001">
                  <c:v>0</c:v>
                </c:pt>
                <c:pt idx="1002">
                  <c:v>2.5619284069615281E-3</c:v>
                </c:pt>
                <c:pt idx="1003">
                  <c:v>6.4048210174038204E-3</c:v>
                </c:pt>
                <c:pt idx="1004">
                  <c:v>1.280964203480764E-3</c:v>
                </c:pt>
                <c:pt idx="1005">
                  <c:v>0</c:v>
                </c:pt>
                <c:pt idx="1006">
                  <c:v>2.5619284069615281E-3</c:v>
                </c:pt>
                <c:pt idx="1007">
                  <c:v>0</c:v>
                </c:pt>
                <c:pt idx="1008">
                  <c:v>0</c:v>
                </c:pt>
                <c:pt idx="1009">
                  <c:v>3.8428926104422923E-3</c:v>
                </c:pt>
                <c:pt idx="1010">
                  <c:v>6.4048210174038204E-3</c:v>
                </c:pt>
                <c:pt idx="1011">
                  <c:v>6.4048210174038204E-3</c:v>
                </c:pt>
                <c:pt idx="1012">
                  <c:v>1.0247713627846112E-2</c:v>
                </c:pt>
                <c:pt idx="1013">
                  <c:v>0</c:v>
                </c:pt>
                <c:pt idx="1014">
                  <c:v>8.966749424365348E-3</c:v>
                </c:pt>
                <c:pt idx="1015">
                  <c:v>1.280964203480764E-3</c:v>
                </c:pt>
                <c:pt idx="1016">
                  <c:v>1.0247713627846112E-2</c:v>
                </c:pt>
                <c:pt idx="1017">
                  <c:v>0</c:v>
                </c:pt>
                <c:pt idx="1018">
                  <c:v>2.5619284069615281E-3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069-43CA-B11B-2DD6C7D24A9D}"/>
            </c:ext>
          </c:extLst>
        </c:ser>
        <c:ser>
          <c:idx val="0"/>
          <c:order val="2"/>
          <c:tx>
            <c:strRef>
              <c:f>Sheet1!$BN$2</c:f>
              <c:strCache>
                <c:ptCount val="1"/>
                <c:pt idx="0">
                  <c:v>Fitting</c:v>
                </c:pt>
              </c:strCache>
            </c:strRef>
          </c:tx>
          <c:spPr>
            <a:ln w="1905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Sheet1!$S$8:$S$1026</c:f>
              <c:numCache>
                <c:formatCode>0.000</c:formatCode>
                <c:ptCount val="1019"/>
                <c:pt idx="0">
                  <c:v>8.0128205128205121E-3</c:v>
                </c:pt>
                <c:pt idx="1">
                  <c:v>9.6153846153846159E-3</c:v>
                </c:pt>
                <c:pt idx="2">
                  <c:v>1.1217948717948718E-2</c:v>
                </c:pt>
                <c:pt idx="3">
                  <c:v>1.282051282051282E-2</c:v>
                </c:pt>
                <c:pt idx="4">
                  <c:v>1.4423076923076924E-2</c:v>
                </c:pt>
                <c:pt idx="5">
                  <c:v>1.6025641025641024E-2</c:v>
                </c:pt>
                <c:pt idx="6">
                  <c:v>1.7628205128205128E-2</c:v>
                </c:pt>
                <c:pt idx="7">
                  <c:v>1.9230769230769232E-2</c:v>
                </c:pt>
                <c:pt idx="8">
                  <c:v>2.0833333333333332E-2</c:v>
                </c:pt>
                <c:pt idx="9">
                  <c:v>2.2435897435897436E-2</c:v>
                </c:pt>
                <c:pt idx="10">
                  <c:v>2.403846153846154E-2</c:v>
                </c:pt>
                <c:pt idx="11">
                  <c:v>2.564102564102564E-2</c:v>
                </c:pt>
                <c:pt idx="12">
                  <c:v>2.7243589743589744E-2</c:v>
                </c:pt>
                <c:pt idx="13">
                  <c:v>2.8846153846153848E-2</c:v>
                </c:pt>
                <c:pt idx="14">
                  <c:v>3.0448717948717948E-2</c:v>
                </c:pt>
                <c:pt idx="15">
                  <c:v>3.2051282051282048E-2</c:v>
                </c:pt>
                <c:pt idx="16">
                  <c:v>3.3653846153846152E-2</c:v>
                </c:pt>
                <c:pt idx="17">
                  <c:v>3.5256410256410256E-2</c:v>
                </c:pt>
                <c:pt idx="18">
                  <c:v>3.685897435897436E-2</c:v>
                </c:pt>
                <c:pt idx="19">
                  <c:v>3.8461538461538464E-2</c:v>
                </c:pt>
                <c:pt idx="20">
                  <c:v>4.0064102564102567E-2</c:v>
                </c:pt>
                <c:pt idx="21">
                  <c:v>4.1666666666666664E-2</c:v>
                </c:pt>
                <c:pt idx="22">
                  <c:v>4.3269230769230768E-2</c:v>
                </c:pt>
                <c:pt idx="23">
                  <c:v>4.4871794871794872E-2</c:v>
                </c:pt>
                <c:pt idx="24">
                  <c:v>4.6474358974358976E-2</c:v>
                </c:pt>
                <c:pt idx="25">
                  <c:v>4.807692307692308E-2</c:v>
                </c:pt>
                <c:pt idx="26">
                  <c:v>4.9679487179487176E-2</c:v>
                </c:pt>
                <c:pt idx="27">
                  <c:v>5.128205128205128E-2</c:v>
                </c:pt>
                <c:pt idx="28">
                  <c:v>5.2884615384615384E-2</c:v>
                </c:pt>
                <c:pt idx="29">
                  <c:v>5.4487179487179488E-2</c:v>
                </c:pt>
                <c:pt idx="30">
                  <c:v>5.6089743589743592E-2</c:v>
                </c:pt>
                <c:pt idx="31">
                  <c:v>5.7692307692307696E-2</c:v>
                </c:pt>
                <c:pt idx="32">
                  <c:v>5.9294871794871792E-2</c:v>
                </c:pt>
                <c:pt idx="33">
                  <c:v>6.0897435897435896E-2</c:v>
                </c:pt>
                <c:pt idx="34">
                  <c:v>6.25E-2</c:v>
                </c:pt>
                <c:pt idx="35">
                  <c:v>6.4102564102564097E-2</c:v>
                </c:pt>
                <c:pt idx="36">
                  <c:v>6.5705128205128208E-2</c:v>
                </c:pt>
                <c:pt idx="37">
                  <c:v>6.7307692307692304E-2</c:v>
                </c:pt>
                <c:pt idx="38">
                  <c:v>6.8910256410256415E-2</c:v>
                </c:pt>
                <c:pt idx="39">
                  <c:v>7.0512820512820512E-2</c:v>
                </c:pt>
                <c:pt idx="40">
                  <c:v>7.2115384615384609E-2</c:v>
                </c:pt>
                <c:pt idx="41">
                  <c:v>7.371794871794872E-2</c:v>
                </c:pt>
                <c:pt idx="42">
                  <c:v>7.5320512820512817E-2</c:v>
                </c:pt>
                <c:pt idx="43">
                  <c:v>7.6923076923076927E-2</c:v>
                </c:pt>
                <c:pt idx="44">
                  <c:v>7.8525641025641024E-2</c:v>
                </c:pt>
                <c:pt idx="45">
                  <c:v>8.0128205128205135E-2</c:v>
                </c:pt>
                <c:pt idx="46">
                  <c:v>8.1730769230769232E-2</c:v>
                </c:pt>
                <c:pt idx="47">
                  <c:v>8.3333333333333329E-2</c:v>
                </c:pt>
                <c:pt idx="48">
                  <c:v>8.4935897435897439E-2</c:v>
                </c:pt>
                <c:pt idx="49">
                  <c:v>8.6538461538461536E-2</c:v>
                </c:pt>
                <c:pt idx="50">
                  <c:v>8.8141025641025647E-2</c:v>
                </c:pt>
                <c:pt idx="51">
                  <c:v>8.9743589743589744E-2</c:v>
                </c:pt>
                <c:pt idx="52">
                  <c:v>9.1346153846153841E-2</c:v>
                </c:pt>
                <c:pt idx="53">
                  <c:v>9.2948717948717952E-2</c:v>
                </c:pt>
                <c:pt idx="54">
                  <c:v>9.4551282051282048E-2</c:v>
                </c:pt>
                <c:pt idx="55">
                  <c:v>9.6153846153846159E-2</c:v>
                </c:pt>
                <c:pt idx="56">
                  <c:v>9.7756410256410256E-2</c:v>
                </c:pt>
                <c:pt idx="57">
                  <c:v>9.9358974358974353E-2</c:v>
                </c:pt>
                <c:pt idx="58">
                  <c:v>0.10096153846153846</c:v>
                </c:pt>
                <c:pt idx="59">
                  <c:v>0.10256410256410256</c:v>
                </c:pt>
                <c:pt idx="60">
                  <c:v>0.10416666666666667</c:v>
                </c:pt>
                <c:pt idx="61">
                  <c:v>0.10576923076923077</c:v>
                </c:pt>
                <c:pt idx="62">
                  <c:v>0.10737179487179487</c:v>
                </c:pt>
                <c:pt idx="63">
                  <c:v>0.10897435897435898</c:v>
                </c:pt>
                <c:pt idx="64">
                  <c:v>0.11057692307692307</c:v>
                </c:pt>
                <c:pt idx="65">
                  <c:v>0.11217948717948718</c:v>
                </c:pt>
                <c:pt idx="66">
                  <c:v>0.11378205128205128</c:v>
                </c:pt>
                <c:pt idx="67">
                  <c:v>0.11538461538461539</c:v>
                </c:pt>
                <c:pt idx="68">
                  <c:v>0.11698717948717949</c:v>
                </c:pt>
                <c:pt idx="69">
                  <c:v>0.11858974358974358</c:v>
                </c:pt>
                <c:pt idx="70">
                  <c:v>0.1201923076923077</c:v>
                </c:pt>
                <c:pt idx="71">
                  <c:v>0.12179487179487179</c:v>
                </c:pt>
                <c:pt idx="72">
                  <c:v>0.1233974358974359</c:v>
                </c:pt>
                <c:pt idx="73">
                  <c:v>0.125</c:v>
                </c:pt>
                <c:pt idx="74">
                  <c:v>0.1266025641025641</c:v>
                </c:pt>
                <c:pt idx="75">
                  <c:v>0.12820512820512819</c:v>
                </c:pt>
                <c:pt idx="76">
                  <c:v>0.12980769230769232</c:v>
                </c:pt>
                <c:pt idx="77">
                  <c:v>0.13141025641025642</c:v>
                </c:pt>
                <c:pt idx="78">
                  <c:v>0.13301282051282051</c:v>
                </c:pt>
                <c:pt idx="79">
                  <c:v>0.13461538461538461</c:v>
                </c:pt>
                <c:pt idx="80">
                  <c:v>0.13621794871794871</c:v>
                </c:pt>
                <c:pt idx="81">
                  <c:v>0.13782051282051283</c:v>
                </c:pt>
                <c:pt idx="82">
                  <c:v>0.13942307692307693</c:v>
                </c:pt>
                <c:pt idx="83">
                  <c:v>0.14102564102564102</c:v>
                </c:pt>
                <c:pt idx="84">
                  <c:v>0.14262820512820512</c:v>
                </c:pt>
                <c:pt idx="85">
                  <c:v>0.14423076923076922</c:v>
                </c:pt>
                <c:pt idx="86">
                  <c:v>0.14583333333333334</c:v>
                </c:pt>
                <c:pt idx="87">
                  <c:v>0.14743589743589744</c:v>
                </c:pt>
                <c:pt idx="88">
                  <c:v>0.14903846153846154</c:v>
                </c:pt>
                <c:pt idx="89">
                  <c:v>0.15064102564102563</c:v>
                </c:pt>
                <c:pt idx="90">
                  <c:v>0.15224358974358973</c:v>
                </c:pt>
                <c:pt idx="91">
                  <c:v>0.15384615384615385</c:v>
                </c:pt>
                <c:pt idx="92">
                  <c:v>0.15544871794871795</c:v>
                </c:pt>
                <c:pt idx="93">
                  <c:v>0.15705128205128205</c:v>
                </c:pt>
                <c:pt idx="94">
                  <c:v>0.15865384615384615</c:v>
                </c:pt>
                <c:pt idx="95">
                  <c:v>0.16025641025641027</c:v>
                </c:pt>
                <c:pt idx="96">
                  <c:v>0.16185897435897437</c:v>
                </c:pt>
                <c:pt idx="97">
                  <c:v>0.16346153846153846</c:v>
                </c:pt>
                <c:pt idx="98">
                  <c:v>0.16506410256410256</c:v>
                </c:pt>
                <c:pt idx="99">
                  <c:v>0.16666666666666666</c:v>
                </c:pt>
                <c:pt idx="100">
                  <c:v>0.16826923076923078</c:v>
                </c:pt>
                <c:pt idx="101">
                  <c:v>0.16987179487179488</c:v>
                </c:pt>
                <c:pt idx="102">
                  <c:v>0.17147435897435898</c:v>
                </c:pt>
                <c:pt idx="103">
                  <c:v>0.17307692307692307</c:v>
                </c:pt>
                <c:pt idx="104">
                  <c:v>0.17467948717948717</c:v>
                </c:pt>
                <c:pt idx="105">
                  <c:v>0.17628205128205129</c:v>
                </c:pt>
                <c:pt idx="106">
                  <c:v>0.17788461538461539</c:v>
                </c:pt>
                <c:pt idx="107">
                  <c:v>0.17948717948717949</c:v>
                </c:pt>
                <c:pt idx="108">
                  <c:v>0.18108974358974358</c:v>
                </c:pt>
                <c:pt idx="109">
                  <c:v>0.18269230769230768</c:v>
                </c:pt>
                <c:pt idx="110">
                  <c:v>0.18429487179487181</c:v>
                </c:pt>
                <c:pt idx="111">
                  <c:v>0.1858974358974359</c:v>
                </c:pt>
                <c:pt idx="112">
                  <c:v>0.1875</c:v>
                </c:pt>
                <c:pt idx="113">
                  <c:v>0.1891025641025641</c:v>
                </c:pt>
                <c:pt idx="114">
                  <c:v>0.19070512820512819</c:v>
                </c:pt>
                <c:pt idx="115">
                  <c:v>0.19230769230769232</c:v>
                </c:pt>
                <c:pt idx="116">
                  <c:v>0.19391025641025642</c:v>
                </c:pt>
                <c:pt idx="117">
                  <c:v>0.19551282051282051</c:v>
                </c:pt>
                <c:pt idx="118">
                  <c:v>0.19711538461538461</c:v>
                </c:pt>
                <c:pt idx="119">
                  <c:v>0.19871794871794871</c:v>
                </c:pt>
                <c:pt idx="120">
                  <c:v>0.20032051282051283</c:v>
                </c:pt>
                <c:pt idx="121">
                  <c:v>0.20192307692307693</c:v>
                </c:pt>
                <c:pt idx="122">
                  <c:v>0.20352564102564102</c:v>
                </c:pt>
                <c:pt idx="123">
                  <c:v>0.20512820512820512</c:v>
                </c:pt>
                <c:pt idx="124">
                  <c:v>0.20673076923076922</c:v>
                </c:pt>
                <c:pt idx="125">
                  <c:v>0.20833333333333334</c:v>
                </c:pt>
                <c:pt idx="126">
                  <c:v>0.20993589743589744</c:v>
                </c:pt>
                <c:pt idx="127">
                  <c:v>0.21153846153846154</c:v>
                </c:pt>
                <c:pt idx="128">
                  <c:v>0.21314102564102563</c:v>
                </c:pt>
                <c:pt idx="129">
                  <c:v>0.21474358974358973</c:v>
                </c:pt>
                <c:pt idx="130">
                  <c:v>0.21634615384615385</c:v>
                </c:pt>
                <c:pt idx="131">
                  <c:v>0.21794871794871795</c:v>
                </c:pt>
                <c:pt idx="132">
                  <c:v>0.21955128205128205</c:v>
                </c:pt>
                <c:pt idx="133">
                  <c:v>0.22115384615384615</c:v>
                </c:pt>
                <c:pt idx="134">
                  <c:v>0.22275641025641027</c:v>
                </c:pt>
                <c:pt idx="135">
                  <c:v>0.22435897435897437</c:v>
                </c:pt>
                <c:pt idx="136">
                  <c:v>0.22596153846153846</c:v>
                </c:pt>
                <c:pt idx="137">
                  <c:v>0.22756410256410256</c:v>
                </c:pt>
                <c:pt idx="138">
                  <c:v>0.22916666666666666</c:v>
                </c:pt>
                <c:pt idx="139">
                  <c:v>0.23076923076923078</c:v>
                </c:pt>
                <c:pt idx="140">
                  <c:v>0.23237179487179488</c:v>
                </c:pt>
                <c:pt idx="141">
                  <c:v>0.23397435897435898</c:v>
                </c:pt>
                <c:pt idx="142">
                  <c:v>0.23557692307692307</c:v>
                </c:pt>
                <c:pt idx="143">
                  <c:v>0.23717948717948717</c:v>
                </c:pt>
                <c:pt idx="144">
                  <c:v>0.23878205128205129</c:v>
                </c:pt>
                <c:pt idx="145">
                  <c:v>0.24038461538461539</c:v>
                </c:pt>
                <c:pt idx="146">
                  <c:v>0.24198717948717949</c:v>
                </c:pt>
                <c:pt idx="147">
                  <c:v>0.24358974358974358</c:v>
                </c:pt>
                <c:pt idx="148">
                  <c:v>0.24519230769230768</c:v>
                </c:pt>
                <c:pt idx="149">
                  <c:v>0.24679487179487181</c:v>
                </c:pt>
                <c:pt idx="150">
                  <c:v>0.2483974358974359</c:v>
                </c:pt>
                <c:pt idx="151">
                  <c:v>0.25</c:v>
                </c:pt>
                <c:pt idx="152">
                  <c:v>0.2516025641025641</c:v>
                </c:pt>
                <c:pt idx="153">
                  <c:v>0.25320512820512819</c:v>
                </c:pt>
                <c:pt idx="154">
                  <c:v>0.25480769230769229</c:v>
                </c:pt>
                <c:pt idx="155">
                  <c:v>0.25641025641025639</c:v>
                </c:pt>
                <c:pt idx="156">
                  <c:v>0.25801282051282054</c:v>
                </c:pt>
                <c:pt idx="157">
                  <c:v>0.25961538461538464</c:v>
                </c:pt>
                <c:pt idx="158">
                  <c:v>0.26121794871794873</c:v>
                </c:pt>
                <c:pt idx="159">
                  <c:v>0.26282051282051283</c:v>
                </c:pt>
                <c:pt idx="160">
                  <c:v>0.26442307692307693</c:v>
                </c:pt>
                <c:pt idx="161">
                  <c:v>0.26602564102564102</c:v>
                </c:pt>
                <c:pt idx="162">
                  <c:v>0.26762820512820512</c:v>
                </c:pt>
                <c:pt idx="163">
                  <c:v>0.26923076923076922</c:v>
                </c:pt>
                <c:pt idx="164">
                  <c:v>0.27083333333333331</c:v>
                </c:pt>
                <c:pt idx="165">
                  <c:v>0.27243589743589741</c:v>
                </c:pt>
                <c:pt idx="166">
                  <c:v>0.27403846153846156</c:v>
                </c:pt>
                <c:pt idx="167">
                  <c:v>0.27564102564102566</c:v>
                </c:pt>
                <c:pt idx="168">
                  <c:v>0.27724358974358976</c:v>
                </c:pt>
                <c:pt idx="169">
                  <c:v>0.27884615384615385</c:v>
                </c:pt>
                <c:pt idx="170">
                  <c:v>0.28044871794871795</c:v>
                </c:pt>
                <c:pt idx="171">
                  <c:v>0.28205128205128205</c:v>
                </c:pt>
                <c:pt idx="172">
                  <c:v>0.28365384615384615</c:v>
                </c:pt>
                <c:pt idx="173">
                  <c:v>0.28525641025641024</c:v>
                </c:pt>
                <c:pt idx="174">
                  <c:v>0.28685897435897434</c:v>
                </c:pt>
                <c:pt idx="175">
                  <c:v>0.28846153846153844</c:v>
                </c:pt>
                <c:pt idx="176">
                  <c:v>0.29006410256410259</c:v>
                </c:pt>
                <c:pt idx="177">
                  <c:v>0.29166666666666669</c:v>
                </c:pt>
                <c:pt idx="178">
                  <c:v>0.29326923076923078</c:v>
                </c:pt>
                <c:pt idx="179">
                  <c:v>0.29487179487179488</c:v>
                </c:pt>
                <c:pt idx="180">
                  <c:v>0.29647435897435898</c:v>
                </c:pt>
                <c:pt idx="181">
                  <c:v>0.29807692307692307</c:v>
                </c:pt>
                <c:pt idx="182">
                  <c:v>0.29967948717948717</c:v>
                </c:pt>
                <c:pt idx="183">
                  <c:v>0.30128205128205127</c:v>
                </c:pt>
                <c:pt idx="184">
                  <c:v>0.30288461538461536</c:v>
                </c:pt>
                <c:pt idx="185">
                  <c:v>0.30448717948717946</c:v>
                </c:pt>
                <c:pt idx="186">
                  <c:v>0.30608974358974361</c:v>
                </c:pt>
                <c:pt idx="187">
                  <c:v>0.30769230769230771</c:v>
                </c:pt>
                <c:pt idx="188">
                  <c:v>0.30929487179487181</c:v>
                </c:pt>
                <c:pt idx="189">
                  <c:v>0.3108974358974359</c:v>
                </c:pt>
                <c:pt idx="190">
                  <c:v>0.3125</c:v>
                </c:pt>
                <c:pt idx="191">
                  <c:v>0.3141025641025641</c:v>
                </c:pt>
                <c:pt idx="192">
                  <c:v>0.31570512820512819</c:v>
                </c:pt>
                <c:pt idx="193">
                  <c:v>0.31730769230769229</c:v>
                </c:pt>
                <c:pt idx="194">
                  <c:v>0.31891025641025639</c:v>
                </c:pt>
                <c:pt idx="195">
                  <c:v>0.32051282051282054</c:v>
                </c:pt>
                <c:pt idx="196">
                  <c:v>0.32211538461538464</c:v>
                </c:pt>
                <c:pt idx="197">
                  <c:v>0.32371794871794873</c:v>
                </c:pt>
                <c:pt idx="198">
                  <c:v>0.32532051282051283</c:v>
                </c:pt>
                <c:pt idx="199">
                  <c:v>0.32692307692307693</c:v>
                </c:pt>
                <c:pt idx="200">
                  <c:v>0.32852564102564102</c:v>
                </c:pt>
                <c:pt idx="201">
                  <c:v>0.33012820512820512</c:v>
                </c:pt>
                <c:pt idx="202">
                  <c:v>0.33173076923076922</c:v>
                </c:pt>
                <c:pt idx="203">
                  <c:v>0.33333333333333331</c:v>
                </c:pt>
                <c:pt idx="204">
                  <c:v>0.33493589743589741</c:v>
                </c:pt>
                <c:pt idx="205">
                  <c:v>0.33653846153846156</c:v>
                </c:pt>
                <c:pt idx="206">
                  <c:v>0.33814102564102566</c:v>
                </c:pt>
                <c:pt idx="207">
                  <c:v>0.33974358974358976</c:v>
                </c:pt>
                <c:pt idx="208">
                  <c:v>0.34134615384615385</c:v>
                </c:pt>
                <c:pt idx="209">
                  <c:v>0.34294871794871795</c:v>
                </c:pt>
                <c:pt idx="210">
                  <c:v>0.34455128205128205</c:v>
                </c:pt>
                <c:pt idx="211">
                  <c:v>0.34615384615384615</c:v>
                </c:pt>
                <c:pt idx="212">
                  <c:v>0.34775641025641024</c:v>
                </c:pt>
                <c:pt idx="213">
                  <c:v>0.34935897435897434</c:v>
                </c:pt>
                <c:pt idx="214">
                  <c:v>0.35096153846153844</c:v>
                </c:pt>
                <c:pt idx="215">
                  <c:v>0.35256410256410259</c:v>
                </c:pt>
                <c:pt idx="216">
                  <c:v>0.35416666666666669</c:v>
                </c:pt>
                <c:pt idx="217">
                  <c:v>0.35576923076923078</c:v>
                </c:pt>
                <c:pt idx="218">
                  <c:v>0.35737179487179488</c:v>
                </c:pt>
                <c:pt idx="219">
                  <c:v>0.35897435897435898</c:v>
                </c:pt>
                <c:pt idx="220">
                  <c:v>0.36057692307692307</c:v>
                </c:pt>
                <c:pt idx="221">
                  <c:v>0.36217948717948717</c:v>
                </c:pt>
                <c:pt idx="222">
                  <c:v>0.36378205128205127</c:v>
                </c:pt>
                <c:pt idx="223">
                  <c:v>0.36538461538461536</c:v>
                </c:pt>
                <c:pt idx="224">
                  <c:v>0.36698717948717946</c:v>
                </c:pt>
                <c:pt idx="225">
                  <c:v>0.36858974358974361</c:v>
                </c:pt>
                <c:pt idx="226">
                  <c:v>0.37019230769230771</c:v>
                </c:pt>
                <c:pt idx="227">
                  <c:v>0.37179487179487181</c:v>
                </c:pt>
                <c:pt idx="228">
                  <c:v>0.3733974358974359</c:v>
                </c:pt>
                <c:pt idx="229">
                  <c:v>0.375</c:v>
                </c:pt>
                <c:pt idx="230">
                  <c:v>0.3766025641025641</c:v>
                </c:pt>
                <c:pt idx="231">
                  <c:v>0.37820512820512819</c:v>
                </c:pt>
                <c:pt idx="232">
                  <c:v>0.37980769230769229</c:v>
                </c:pt>
                <c:pt idx="233">
                  <c:v>0.38141025641025639</c:v>
                </c:pt>
                <c:pt idx="234">
                  <c:v>0.38301282051282054</c:v>
                </c:pt>
                <c:pt idx="235">
                  <c:v>0.38461538461538464</c:v>
                </c:pt>
                <c:pt idx="236">
                  <c:v>0.38621794871794873</c:v>
                </c:pt>
                <c:pt idx="237">
                  <c:v>0.38782051282051283</c:v>
                </c:pt>
                <c:pt idx="238">
                  <c:v>0.38942307692307693</c:v>
                </c:pt>
                <c:pt idx="239">
                  <c:v>0.39102564102564102</c:v>
                </c:pt>
                <c:pt idx="240">
                  <c:v>0.39262820512820512</c:v>
                </c:pt>
                <c:pt idx="241">
                  <c:v>0.39423076923076922</c:v>
                </c:pt>
                <c:pt idx="242">
                  <c:v>0.39583333333333331</c:v>
                </c:pt>
                <c:pt idx="243">
                  <c:v>0.39743589743589741</c:v>
                </c:pt>
                <c:pt idx="244">
                  <c:v>0.39903846153846156</c:v>
                </c:pt>
                <c:pt idx="245">
                  <c:v>0.40064102564102566</c:v>
                </c:pt>
                <c:pt idx="246">
                  <c:v>0.40224358974358976</c:v>
                </c:pt>
                <c:pt idx="247">
                  <c:v>0.40384615384615385</c:v>
                </c:pt>
                <c:pt idx="248">
                  <c:v>0.40544871794871795</c:v>
                </c:pt>
                <c:pt idx="249">
                  <c:v>0.40705128205128205</c:v>
                </c:pt>
                <c:pt idx="250">
                  <c:v>0.40865384615384615</c:v>
                </c:pt>
                <c:pt idx="251">
                  <c:v>0.41025641025641024</c:v>
                </c:pt>
                <c:pt idx="252">
                  <c:v>0.41185897435897434</c:v>
                </c:pt>
                <c:pt idx="253">
                  <c:v>0.41346153846153844</c:v>
                </c:pt>
                <c:pt idx="254">
                  <c:v>0.41506410256410259</c:v>
                </c:pt>
                <c:pt idx="255">
                  <c:v>0.41666666666666669</c:v>
                </c:pt>
                <c:pt idx="256">
                  <c:v>0.41826923076923078</c:v>
                </c:pt>
                <c:pt idx="257">
                  <c:v>0.41987179487179488</c:v>
                </c:pt>
                <c:pt idx="258">
                  <c:v>0.42147435897435898</c:v>
                </c:pt>
                <c:pt idx="259">
                  <c:v>0.42307692307692307</c:v>
                </c:pt>
                <c:pt idx="260">
                  <c:v>0.42467948717948717</c:v>
                </c:pt>
                <c:pt idx="261">
                  <c:v>0.42628205128205127</c:v>
                </c:pt>
                <c:pt idx="262">
                  <c:v>0.42788461538461536</c:v>
                </c:pt>
                <c:pt idx="263">
                  <c:v>0.42948717948717946</c:v>
                </c:pt>
                <c:pt idx="264">
                  <c:v>0.43108974358974361</c:v>
                </c:pt>
                <c:pt idx="265">
                  <c:v>0.43269230769230771</c:v>
                </c:pt>
                <c:pt idx="266">
                  <c:v>0.43429487179487181</c:v>
                </c:pt>
                <c:pt idx="267">
                  <c:v>0.4358974358974359</c:v>
                </c:pt>
                <c:pt idx="268">
                  <c:v>0.4375</c:v>
                </c:pt>
                <c:pt idx="269">
                  <c:v>0.4391025641025641</c:v>
                </c:pt>
                <c:pt idx="270">
                  <c:v>0.44070512820512819</c:v>
                </c:pt>
                <c:pt idx="271">
                  <c:v>0.44230769230769229</c:v>
                </c:pt>
                <c:pt idx="272">
                  <c:v>0.44391025641025639</c:v>
                </c:pt>
                <c:pt idx="273">
                  <c:v>0.44551282051282054</c:v>
                </c:pt>
                <c:pt idx="274">
                  <c:v>0.44711538461538464</c:v>
                </c:pt>
                <c:pt idx="275">
                  <c:v>0.44871794871794873</c:v>
                </c:pt>
                <c:pt idx="276">
                  <c:v>0.45032051282051283</c:v>
                </c:pt>
                <c:pt idx="277">
                  <c:v>0.45192307692307693</c:v>
                </c:pt>
                <c:pt idx="278">
                  <c:v>0.45352564102564102</c:v>
                </c:pt>
                <c:pt idx="279">
                  <c:v>0.45512820512820512</c:v>
                </c:pt>
                <c:pt idx="280">
                  <c:v>0.45673076923076922</c:v>
                </c:pt>
                <c:pt idx="281">
                  <c:v>0.45833333333333331</c:v>
                </c:pt>
                <c:pt idx="282">
                  <c:v>0.45993589743589741</c:v>
                </c:pt>
                <c:pt idx="283">
                  <c:v>0.46153846153846156</c:v>
                </c:pt>
                <c:pt idx="284">
                  <c:v>0.46314102564102566</c:v>
                </c:pt>
                <c:pt idx="285">
                  <c:v>0.46474358974358976</c:v>
                </c:pt>
                <c:pt idx="286">
                  <c:v>0.46634615384615385</c:v>
                </c:pt>
                <c:pt idx="287">
                  <c:v>0.46794871794871795</c:v>
                </c:pt>
                <c:pt idx="288">
                  <c:v>0.46955128205128205</c:v>
                </c:pt>
                <c:pt idx="289">
                  <c:v>0.47115384615384615</c:v>
                </c:pt>
                <c:pt idx="290">
                  <c:v>0.47275641025641024</c:v>
                </c:pt>
                <c:pt idx="291">
                  <c:v>0.47435897435897434</c:v>
                </c:pt>
                <c:pt idx="292">
                  <c:v>0.47596153846153844</c:v>
                </c:pt>
                <c:pt idx="293">
                  <c:v>0.47756410256410259</c:v>
                </c:pt>
                <c:pt idx="294">
                  <c:v>0.47916666666666669</c:v>
                </c:pt>
                <c:pt idx="295">
                  <c:v>0.48076923076923078</c:v>
                </c:pt>
                <c:pt idx="296">
                  <c:v>0.48237179487179488</c:v>
                </c:pt>
                <c:pt idx="297">
                  <c:v>0.48397435897435898</c:v>
                </c:pt>
                <c:pt idx="298">
                  <c:v>0.48557692307692307</c:v>
                </c:pt>
                <c:pt idx="299">
                  <c:v>0.48717948717948717</c:v>
                </c:pt>
                <c:pt idx="300">
                  <c:v>0.48878205128205127</c:v>
                </c:pt>
                <c:pt idx="301">
                  <c:v>0.49038461538461536</c:v>
                </c:pt>
                <c:pt idx="302">
                  <c:v>0.49198717948717946</c:v>
                </c:pt>
                <c:pt idx="303">
                  <c:v>0.49358974358974361</c:v>
                </c:pt>
                <c:pt idx="304">
                  <c:v>0.49519230769230771</c:v>
                </c:pt>
                <c:pt idx="305">
                  <c:v>0.49679487179487181</c:v>
                </c:pt>
                <c:pt idx="306">
                  <c:v>0.4983974358974359</c:v>
                </c:pt>
                <c:pt idx="307">
                  <c:v>0.5</c:v>
                </c:pt>
                <c:pt idx="308">
                  <c:v>0.5016025641025641</c:v>
                </c:pt>
                <c:pt idx="309">
                  <c:v>0.50320512820512819</c:v>
                </c:pt>
                <c:pt idx="310">
                  <c:v>0.50480769230769229</c:v>
                </c:pt>
                <c:pt idx="311">
                  <c:v>0.50641025641025639</c:v>
                </c:pt>
                <c:pt idx="312">
                  <c:v>0.50801282051282048</c:v>
                </c:pt>
                <c:pt idx="313">
                  <c:v>0.50961538461538458</c:v>
                </c:pt>
                <c:pt idx="314">
                  <c:v>0.51121794871794868</c:v>
                </c:pt>
                <c:pt idx="315">
                  <c:v>0.51282051282051277</c:v>
                </c:pt>
                <c:pt idx="316">
                  <c:v>0.51442307692307687</c:v>
                </c:pt>
                <c:pt idx="317">
                  <c:v>0.51602564102564108</c:v>
                </c:pt>
                <c:pt idx="318">
                  <c:v>0.51762820512820518</c:v>
                </c:pt>
                <c:pt idx="319">
                  <c:v>0.51923076923076927</c:v>
                </c:pt>
                <c:pt idx="320">
                  <c:v>0.52083333333333337</c:v>
                </c:pt>
                <c:pt idx="321">
                  <c:v>0.52243589743589747</c:v>
                </c:pt>
                <c:pt idx="322">
                  <c:v>0.52403846153846156</c:v>
                </c:pt>
                <c:pt idx="323">
                  <c:v>0.52564102564102566</c:v>
                </c:pt>
                <c:pt idx="324">
                  <c:v>0.52724358974358976</c:v>
                </c:pt>
                <c:pt idx="325">
                  <c:v>0.52884615384615385</c:v>
                </c:pt>
                <c:pt idx="326">
                  <c:v>0.53044871794871795</c:v>
                </c:pt>
                <c:pt idx="327">
                  <c:v>0.53205128205128205</c:v>
                </c:pt>
                <c:pt idx="328">
                  <c:v>0.53365384615384615</c:v>
                </c:pt>
                <c:pt idx="329">
                  <c:v>0.53525641025641024</c:v>
                </c:pt>
                <c:pt idx="330">
                  <c:v>0.53685897435897434</c:v>
                </c:pt>
                <c:pt idx="331">
                  <c:v>0.53846153846153844</c:v>
                </c:pt>
                <c:pt idx="332">
                  <c:v>0.54006410256410253</c:v>
                </c:pt>
                <c:pt idx="333">
                  <c:v>0.54166666666666663</c:v>
                </c:pt>
                <c:pt idx="334">
                  <c:v>0.54326923076923073</c:v>
                </c:pt>
                <c:pt idx="335">
                  <c:v>0.54487179487179482</c:v>
                </c:pt>
                <c:pt idx="336">
                  <c:v>0.54647435897435892</c:v>
                </c:pt>
                <c:pt idx="337">
                  <c:v>0.54807692307692313</c:v>
                </c:pt>
                <c:pt idx="338">
                  <c:v>0.54967948717948723</c:v>
                </c:pt>
                <c:pt idx="339">
                  <c:v>0.55128205128205132</c:v>
                </c:pt>
                <c:pt idx="340">
                  <c:v>0.55288461538461542</c:v>
                </c:pt>
                <c:pt idx="341">
                  <c:v>0.55448717948717952</c:v>
                </c:pt>
                <c:pt idx="342">
                  <c:v>0.55608974358974361</c:v>
                </c:pt>
                <c:pt idx="343">
                  <c:v>0.55769230769230771</c:v>
                </c:pt>
                <c:pt idx="344">
                  <c:v>0.55929487179487181</c:v>
                </c:pt>
                <c:pt idx="345">
                  <c:v>0.5608974358974359</c:v>
                </c:pt>
                <c:pt idx="346">
                  <c:v>0.5625</c:v>
                </c:pt>
                <c:pt idx="347">
                  <c:v>0.5641025641025641</c:v>
                </c:pt>
                <c:pt idx="348">
                  <c:v>0.56570512820512819</c:v>
                </c:pt>
                <c:pt idx="349">
                  <c:v>0.56730769230769229</c:v>
                </c:pt>
                <c:pt idx="350">
                  <c:v>0.56891025641025639</c:v>
                </c:pt>
                <c:pt idx="351">
                  <c:v>0.57051282051282048</c:v>
                </c:pt>
                <c:pt idx="352">
                  <c:v>0.57211538461538458</c:v>
                </c:pt>
                <c:pt idx="353">
                  <c:v>0.57371794871794868</c:v>
                </c:pt>
                <c:pt idx="354">
                  <c:v>0.57532051282051277</c:v>
                </c:pt>
                <c:pt idx="355">
                  <c:v>0.57692307692307687</c:v>
                </c:pt>
                <c:pt idx="356">
                  <c:v>0.57852564102564108</c:v>
                </c:pt>
                <c:pt idx="357">
                  <c:v>0.58012820512820518</c:v>
                </c:pt>
                <c:pt idx="358">
                  <c:v>0.58173076923076927</c:v>
                </c:pt>
                <c:pt idx="359">
                  <c:v>0.58333333333333337</c:v>
                </c:pt>
                <c:pt idx="360">
                  <c:v>0.58493589743589747</c:v>
                </c:pt>
                <c:pt idx="361">
                  <c:v>0.58653846153846156</c:v>
                </c:pt>
                <c:pt idx="362">
                  <c:v>0.58814102564102566</c:v>
                </c:pt>
                <c:pt idx="363">
                  <c:v>0.58974358974358976</c:v>
                </c:pt>
                <c:pt idx="364">
                  <c:v>0.59134615384615385</c:v>
                </c:pt>
                <c:pt idx="365">
                  <c:v>0.59294871794871795</c:v>
                </c:pt>
                <c:pt idx="366">
                  <c:v>0.59455128205128205</c:v>
                </c:pt>
                <c:pt idx="367">
                  <c:v>0.59615384615384615</c:v>
                </c:pt>
                <c:pt idx="368">
                  <c:v>0.59775641025641024</c:v>
                </c:pt>
                <c:pt idx="369">
                  <c:v>0.59935897435897434</c:v>
                </c:pt>
                <c:pt idx="370">
                  <c:v>0.60096153846153844</c:v>
                </c:pt>
                <c:pt idx="371">
                  <c:v>0.60256410256410253</c:v>
                </c:pt>
                <c:pt idx="372">
                  <c:v>0.60416666666666663</c:v>
                </c:pt>
                <c:pt idx="373">
                  <c:v>0.60576923076923073</c:v>
                </c:pt>
                <c:pt idx="374">
                  <c:v>0.60737179487179482</c:v>
                </c:pt>
                <c:pt idx="375">
                  <c:v>0.60897435897435892</c:v>
                </c:pt>
                <c:pt idx="376">
                  <c:v>0.61057692307692313</c:v>
                </c:pt>
                <c:pt idx="377">
                  <c:v>0.61217948717948723</c:v>
                </c:pt>
                <c:pt idx="378">
                  <c:v>0.61378205128205132</c:v>
                </c:pt>
                <c:pt idx="379">
                  <c:v>0.61538461538461542</c:v>
                </c:pt>
                <c:pt idx="380">
                  <c:v>0.61698717948717952</c:v>
                </c:pt>
                <c:pt idx="381">
                  <c:v>0.61858974358974361</c:v>
                </c:pt>
                <c:pt idx="382">
                  <c:v>0.62019230769230771</c:v>
                </c:pt>
                <c:pt idx="383">
                  <c:v>0.62179487179487181</c:v>
                </c:pt>
                <c:pt idx="384">
                  <c:v>0.6233974358974359</c:v>
                </c:pt>
                <c:pt idx="385">
                  <c:v>0.625</c:v>
                </c:pt>
                <c:pt idx="386">
                  <c:v>0.6266025641025641</c:v>
                </c:pt>
                <c:pt idx="387">
                  <c:v>0.62820512820512819</c:v>
                </c:pt>
                <c:pt idx="388">
                  <c:v>0.62980769230769229</c:v>
                </c:pt>
                <c:pt idx="389">
                  <c:v>0.63141025641025639</c:v>
                </c:pt>
                <c:pt idx="390">
                  <c:v>0.63301282051282048</c:v>
                </c:pt>
                <c:pt idx="391">
                  <c:v>0.63461538461538458</c:v>
                </c:pt>
                <c:pt idx="392">
                  <c:v>0.63621794871794868</c:v>
                </c:pt>
                <c:pt idx="393">
                  <c:v>0.63782051282051277</c:v>
                </c:pt>
                <c:pt idx="394">
                  <c:v>0.63942307692307687</c:v>
                </c:pt>
                <c:pt idx="395">
                  <c:v>0.64102564102564108</c:v>
                </c:pt>
                <c:pt idx="396">
                  <c:v>0.64262820512820518</c:v>
                </c:pt>
                <c:pt idx="397">
                  <c:v>0.64423076923076927</c:v>
                </c:pt>
                <c:pt idx="398">
                  <c:v>0.64583333333333337</c:v>
                </c:pt>
                <c:pt idx="399">
                  <c:v>0.64743589743589747</c:v>
                </c:pt>
                <c:pt idx="400">
                  <c:v>0.64903846153846156</c:v>
                </c:pt>
                <c:pt idx="401">
                  <c:v>0.65064102564102566</c:v>
                </c:pt>
                <c:pt idx="402">
                  <c:v>0.65224358974358976</c:v>
                </c:pt>
                <c:pt idx="403">
                  <c:v>0.65384615384615385</c:v>
                </c:pt>
                <c:pt idx="404">
                  <c:v>0.65544871794871795</c:v>
                </c:pt>
                <c:pt idx="405">
                  <c:v>0.65705128205128205</c:v>
                </c:pt>
                <c:pt idx="406">
                  <c:v>0.65865384615384615</c:v>
                </c:pt>
                <c:pt idx="407">
                  <c:v>0.66025641025641024</c:v>
                </c:pt>
                <c:pt idx="408">
                  <c:v>0.66185897435897434</c:v>
                </c:pt>
                <c:pt idx="409">
                  <c:v>0.66346153846153844</c:v>
                </c:pt>
                <c:pt idx="410">
                  <c:v>0.66506410256410253</c:v>
                </c:pt>
                <c:pt idx="411">
                  <c:v>0.66666666666666663</c:v>
                </c:pt>
                <c:pt idx="412">
                  <c:v>0.66826923076923073</c:v>
                </c:pt>
                <c:pt idx="413">
                  <c:v>0.66987179487179482</c:v>
                </c:pt>
                <c:pt idx="414">
                  <c:v>0.67147435897435892</c:v>
                </c:pt>
                <c:pt idx="415">
                  <c:v>0.67307692307692313</c:v>
                </c:pt>
                <c:pt idx="416">
                  <c:v>0.67467948717948723</c:v>
                </c:pt>
                <c:pt idx="417">
                  <c:v>0.67628205128205132</c:v>
                </c:pt>
                <c:pt idx="418">
                  <c:v>0.67788461538461542</c:v>
                </c:pt>
                <c:pt idx="419">
                  <c:v>0.67948717948717952</c:v>
                </c:pt>
                <c:pt idx="420">
                  <c:v>0.68108974358974361</c:v>
                </c:pt>
                <c:pt idx="421">
                  <c:v>0.68269230769230771</c:v>
                </c:pt>
                <c:pt idx="422">
                  <c:v>0.68429487179487181</c:v>
                </c:pt>
                <c:pt idx="423">
                  <c:v>0.6858974358974359</c:v>
                </c:pt>
                <c:pt idx="424">
                  <c:v>0.6875</c:v>
                </c:pt>
                <c:pt idx="425">
                  <c:v>0.6891025641025641</c:v>
                </c:pt>
                <c:pt idx="426">
                  <c:v>0.69070512820512819</c:v>
                </c:pt>
                <c:pt idx="427">
                  <c:v>0.69230769230769229</c:v>
                </c:pt>
                <c:pt idx="428">
                  <c:v>0.69391025641025639</c:v>
                </c:pt>
                <c:pt idx="429">
                  <c:v>0.69551282051282048</c:v>
                </c:pt>
                <c:pt idx="430">
                  <c:v>0.69711538461538458</c:v>
                </c:pt>
                <c:pt idx="431">
                  <c:v>0.69871794871794868</c:v>
                </c:pt>
                <c:pt idx="432">
                  <c:v>0.70032051282051277</c:v>
                </c:pt>
                <c:pt idx="433">
                  <c:v>0.70192307692307687</c:v>
                </c:pt>
                <c:pt idx="434">
                  <c:v>0.70352564102564108</c:v>
                </c:pt>
                <c:pt idx="435">
                  <c:v>0.70512820512820518</c:v>
                </c:pt>
                <c:pt idx="436">
                  <c:v>0.70673076923076927</c:v>
                </c:pt>
                <c:pt idx="437">
                  <c:v>0.70833333333333337</c:v>
                </c:pt>
                <c:pt idx="438">
                  <c:v>0.70993589743589747</c:v>
                </c:pt>
                <c:pt idx="439">
                  <c:v>0.71153846153846156</c:v>
                </c:pt>
                <c:pt idx="440">
                  <c:v>0.71314102564102566</c:v>
                </c:pt>
                <c:pt idx="441">
                  <c:v>0.71474358974358976</c:v>
                </c:pt>
                <c:pt idx="442">
                  <c:v>0.71634615384615385</c:v>
                </c:pt>
                <c:pt idx="443">
                  <c:v>0.71794871794871795</c:v>
                </c:pt>
                <c:pt idx="444">
                  <c:v>0.71955128205128205</c:v>
                </c:pt>
                <c:pt idx="445">
                  <c:v>0.72115384615384615</c:v>
                </c:pt>
                <c:pt idx="446">
                  <c:v>0.72275641025641024</c:v>
                </c:pt>
                <c:pt idx="447">
                  <c:v>0.72435897435897434</c:v>
                </c:pt>
                <c:pt idx="448">
                  <c:v>0.72596153846153844</c:v>
                </c:pt>
                <c:pt idx="449">
                  <c:v>0.72756410256410253</c:v>
                </c:pt>
                <c:pt idx="450">
                  <c:v>0.72916666666666663</c:v>
                </c:pt>
                <c:pt idx="451">
                  <c:v>0.73076923076923073</c:v>
                </c:pt>
                <c:pt idx="452">
                  <c:v>0.73237179487179482</c:v>
                </c:pt>
                <c:pt idx="453">
                  <c:v>0.73397435897435892</c:v>
                </c:pt>
                <c:pt idx="454">
                  <c:v>0.73557692307692313</c:v>
                </c:pt>
                <c:pt idx="455">
                  <c:v>0.73717948717948723</c:v>
                </c:pt>
                <c:pt idx="456">
                  <c:v>0.73878205128205132</c:v>
                </c:pt>
                <c:pt idx="457">
                  <c:v>0.74038461538461542</c:v>
                </c:pt>
                <c:pt idx="458">
                  <c:v>0.74198717948717952</c:v>
                </c:pt>
                <c:pt idx="459">
                  <c:v>0.74358974358974361</c:v>
                </c:pt>
                <c:pt idx="460">
                  <c:v>0.74519230769230771</c:v>
                </c:pt>
                <c:pt idx="461">
                  <c:v>0.74679487179487181</c:v>
                </c:pt>
                <c:pt idx="462">
                  <c:v>0.7483974358974359</c:v>
                </c:pt>
                <c:pt idx="463">
                  <c:v>0.75</c:v>
                </c:pt>
                <c:pt idx="464">
                  <c:v>0.7516025641025641</c:v>
                </c:pt>
                <c:pt idx="465">
                  <c:v>0.75320512820512819</c:v>
                </c:pt>
                <c:pt idx="466">
                  <c:v>0.75480769230769229</c:v>
                </c:pt>
                <c:pt idx="467">
                  <c:v>0.75641025641025639</c:v>
                </c:pt>
                <c:pt idx="468">
                  <c:v>0.75801282051282048</c:v>
                </c:pt>
                <c:pt idx="469">
                  <c:v>0.75961538461538458</c:v>
                </c:pt>
                <c:pt idx="470">
                  <c:v>0.76121794871794868</c:v>
                </c:pt>
                <c:pt idx="471">
                  <c:v>0.76282051282051277</c:v>
                </c:pt>
                <c:pt idx="472">
                  <c:v>0.76442307692307687</c:v>
                </c:pt>
                <c:pt idx="473">
                  <c:v>0.76602564102564108</c:v>
                </c:pt>
                <c:pt idx="474">
                  <c:v>0.76762820512820518</c:v>
                </c:pt>
                <c:pt idx="475">
                  <c:v>0.76923076923076927</c:v>
                </c:pt>
                <c:pt idx="476">
                  <c:v>0.77083333333333337</c:v>
                </c:pt>
                <c:pt idx="477">
                  <c:v>0.77243589743589747</c:v>
                </c:pt>
                <c:pt idx="478">
                  <c:v>0.77403846153846156</c:v>
                </c:pt>
                <c:pt idx="479">
                  <c:v>0.77564102564102566</c:v>
                </c:pt>
                <c:pt idx="480">
                  <c:v>0.77724358974358976</c:v>
                </c:pt>
                <c:pt idx="481">
                  <c:v>0.77884615384615385</c:v>
                </c:pt>
                <c:pt idx="482">
                  <c:v>0.78044871794871795</c:v>
                </c:pt>
                <c:pt idx="483">
                  <c:v>0.78205128205128205</c:v>
                </c:pt>
                <c:pt idx="484">
                  <c:v>0.78365384615384615</c:v>
                </c:pt>
                <c:pt idx="485">
                  <c:v>0.78525641025641024</c:v>
                </c:pt>
                <c:pt idx="486">
                  <c:v>0.78685897435897434</c:v>
                </c:pt>
                <c:pt idx="487">
                  <c:v>0.78846153846153844</c:v>
                </c:pt>
                <c:pt idx="488">
                  <c:v>0.79006410256410253</c:v>
                </c:pt>
                <c:pt idx="489">
                  <c:v>0.79166666666666663</c:v>
                </c:pt>
                <c:pt idx="490">
                  <c:v>0.79326923076923073</c:v>
                </c:pt>
                <c:pt idx="491">
                  <c:v>0.79487179487179482</c:v>
                </c:pt>
                <c:pt idx="492">
                  <c:v>0.79647435897435892</c:v>
                </c:pt>
                <c:pt idx="493">
                  <c:v>0.79807692307692313</c:v>
                </c:pt>
                <c:pt idx="494">
                  <c:v>0.79967948717948723</c:v>
                </c:pt>
                <c:pt idx="495">
                  <c:v>0.80128205128205132</c:v>
                </c:pt>
                <c:pt idx="496">
                  <c:v>0.80288461538461542</c:v>
                </c:pt>
                <c:pt idx="497">
                  <c:v>0.80448717948717952</c:v>
                </c:pt>
                <c:pt idx="498">
                  <c:v>0.80608974358974361</c:v>
                </c:pt>
                <c:pt idx="499">
                  <c:v>0.80769230769230771</c:v>
                </c:pt>
                <c:pt idx="500">
                  <c:v>0.80929487179487181</c:v>
                </c:pt>
                <c:pt idx="501">
                  <c:v>0.8108974358974359</c:v>
                </c:pt>
                <c:pt idx="502">
                  <c:v>0.8125</c:v>
                </c:pt>
                <c:pt idx="503">
                  <c:v>0.8141025641025641</c:v>
                </c:pt>
                <c:pt idx="504">
                  <c:v>0.81570512820512819</c:v>
                </c:pt>
                <c:pt idx="505">
                  <c:v>0.81730769230769229</c:v>
                </c:pt>
                <c:pt idx="506">
                  <c:v>0.81891025641025639</c:v>
                </c:pt>
                <c:pt idx="507">
                  <c:v>0.82051282051282048</c:v>
                </c:pt>
                <c:pt idx="508">
                  <c:v>0.82211538461538458</c:v>
                </c:pt>
                <c:pt idx="509">
                  <c:v>0.82371794871794868</c:v>
                </c:pt>
                <c:pt idx="510">
                  <c:v>0.82532051282051277</c:v>
                </c:pt>
                <c:pt idx="511">
                  <c:v>0.82692307692307687</c:v>
                </c:pt>
                <c:pt idx="512">
                  <c:v>0.82852564102564108</c:v>
                </c:pt>
                <c:pt idx="513">
                  <c:v>0.83012820512820518</c:v>
                </c:pt>
                <c:pt idx="514">
                  <c:v>0.83173076923076927</c:v>
                </c:pt>
                <c:pt idx="515">
                  <c:v>0.83333333333333337</c:v>
                </c:pt>
                <c:pt idx="516">
                  <c:v>0.83493589743589747</c:v>
                </c:pt>
                <c:pt idx="517">
                  <c:v>0.83653846153846156</c:v>
                </c:pt>
                <c:pt idx="518">
                  <c:v>0.83814102564102566</c:v>
                </c:pt>
                <c:pt idx="519">
                  <c:v>0.83974358974358976</c:v>
                </c:pt>
                <c:pt idx="520">
                  <c:v>0.84134615384615385</c:v>
                </c:pt>
                <c:pt idx="521">
                  <c:v>0.84294871794871795</c:v>
                </c:pt>
                <c:pt idx="522">
                  <c:v>0.84455128205128205</c:v>
                </c:pt>
                <c:pt idx="523">
                  <c:v>0.84615384615384615</c:v>
                </c:pt>
                <c:pt idx="524">
                  <c:v>0.84775641025641024</c:v>
                </c:pt>
                <c:pt idx="525">
                  <c:v>0.84935897435897434</c:v>
                </c:pt>
                <c:pt idx="526">
                  <c:v>0.85096153846153844</c:v>
                </c:pt>
                <c:pt idx="527">
                  <c:v>0.85256410256410253</c:v>
                </c:pt>
                <c:pt idx="528">
                  <c:v>0.85416666666666663</c:v>
                </c:pt>
                <c:pt idx="529">
                  <c:v>0.85576923076923073</c:v>
                </c:pt>
                <c:pt idx="530">
                  <c:v>0.85737179487179482</c:v>
                </c:pt>
                <c:pt idx="531">
                  <c:v>0.85897435897435892</c:v>
                </c:pt>
                <c:pt idx="532">
                  <c:v>0.86057692307692313</c:v>
                </c:pt>
                <c:pt idx="533">
                  <c:v>0.86217948717948723</c:v>
                </c:pt>
                <c:pt idx="534">
                  <c:v>0.86378205128205132</c:v>
                </c:pt>
                <c:pt idx="535">
                  <c:v>0.86538461538461542</c:v>
                </c:pt>
                <c:pt idx="536">
                  <c:v>0.86698717948717952</c:v>
                </c:pt>
                <c:pt idx="537">
                  <c:v>0.86858974358974361</c:v>
                </c:pt>
                <c:pt idx="538">
                  <c:v>0.87019230769230771</c:v>
                </c:pt>
                <c:pt idx="539">
                  <c:v>0.87179487179487181</c:v>
                </c:pt>
                <c:pt idx="540">
                  <c:v>0.8733974358974359</c:v>
                </c:pt>
                <c:pt idx="541">
                  <c:v>0.875</c:v>
                </c:pt>
                <c:pt idx="542">
                  <c:v>0.8766025641025641</c:v>
                </c:pt>
                <c:pt idx="543">
                  <c:v>0.87820512820512819</c:v>
                </c:pt>
                <c:pt idx="544">
                  <c:v>0.87980769230769229</c:v>
                </c:pt>
                <c:pt idx="545">
                  <c:v>0.88141025641025639</c:v>
                </c:pt>
                <c:pt idx="546">
                  <c:v>0.88301282051282048</c:v>
                </c:pt>
                <c:pt idx="547">
                  <c:v>0.88461538461538458</c:v>
                </c:pt>
                <c:pt idx="548">
                  <c:v>0.88621794871794868</c:v>
                </c:pt>
                <c:pt idx="549">
                  <c:v>0.88782051282051277</c:v>
                </c:pt>
                <c:pt idx="550">
                  <c:v>0.88942307692307687</c:v>
                </c:pt>
                <c:pt idx="551">
                  <c:v>0.89102564102564108</c:v>
                </c:pt>
                <c:pt idx="552">
                  <c:v>0.89262820512820518</c:v>
                </c:pt>
                <c:pt idx="553">
                  <c:v>0.89423076923076927</c:v>
                </c:pt>
                <c:pt idx="554">
                  <c:v>0.89583333333333337</c:v>
                </c:pt>
                <c:pt idx="555">
                  <c:v>0.89743589743589747</c:v>
                </c:pt>
                <c:pt idx="556">
                  <c:v>0.89903846153846156</c:v>
                </c:pt>
                <c:pt idx="557">
                  <c:v>0.90064102564102566</c:v>
                </c:pt>
                <c:pt idx="558">
                  <c:v>0.90224358974358976</c:v>
                </c:pt>
                <c:pt idx="559">
                  <c:v>0.90384615384615385</c:v>
                </c:pt>
                <c:pt idx="560">
                  <c:v>0.90544871794871795</c:v>
                </c:pt>
                <c:pt idx="561">
                  <c:v>0.90705128205128205</c:v>
                </c:pt>
                <c:pt idx="562">
                  <c:v>0.90865384615384615</c:v>
                </c:pt>
                <c:pt idx="563">
                  <c:v>0.91025641025641024</c:v>
                </c:pt>
                <c:pt idx="564">
                  <c:v>0.91185897435897434</c:v>
                </c:pt>
                <c:pt idx="565">
                  <c:v>0.91346153846153844</c:v>
                </c:pt>
                <c:pt idx="566">
                  <c:v>0.91506410256410253</c:v>
                </c:pt>
                <c:pt idx="567">
                  <c:v>0.91666666666666663</c:v>
                </c:pt>
                <c:pt idx="568">
                  <c:v>0.91826923076923073</c:v>
                </c:pt>
                <c:pt idx="569">
                  <c:v>0.91987179487179482</c:v>
                </c:pt>
                <c:pt idx="570">
                  <c:v>0.92147435897435892</c:v>
                </c:pt>
                <c:pt idx="571">
                  <c:v>0.92307692307692313</c:v>
                </c:pt>
                <c:pt idx="572">
                  <c:v>0.92467948717948723</c:v>
                </c:pt>
                <c:pt idx="573">
                  <c:v>0.92628205128205132</c:v>
                </c:pt>
                <c:pt idx="574">
                  <c:v>0.92788461538461542</c:v>
                </c:pt>
                <c:pt idx="575">
                  <c:v>0.92948717948717952</c:v>
                </c:pt>
                <c:pt idx="576">
                  <c:v>0.93108974358974361</c:v>
                </c:pt>
                <c:pt idx="577">
                  <c:v>0.93269230769230771</c:v>
                </c:pt>
                <c:pt idx="578">
                  <c:v>0.93429487179487181</c:v>
                </c:pt>
                <c:pt idx="579">
                  <c:v>0.9358974358974359</c:v>
                </c:pt>
                <c:pt idx="580">
                  <c:v>0.9375</c:v>
                </c:pt>
                <c:pt idx="581">
                  <c:v>0.9391025641025641</c:v>
                </c:pt>
                <c:pt idx="582">
                  <c:v>0.94070512820512819</c:v>
                </c:pt>
                <c:pt idx="583">
                  <c:v>0.94230769230769229</c:v>
                </c:pt>
                <c:pt idx="584">
                  <c:v>0.94391025641025639</c:v>
                </c:pt>
                <c:pt idx="585">
                  <c:v>0.94551282051282048</c:v>
                </c:pt>
                <c:pt idx="586">
                  <c:v>0.94711538461538458</c:v>
                </c:pt>
                <c:pt idx="587">
                  <c:v>0.94871794871794868</c:v>
                </c:pt>
                <c:pt idx="588">
                  <c:v>0.95032051282051277</c:v>
                </c:pt>
                <c:pt idx="589">
                  <c:v>0.95192307692307687</c:v>
                </c:pt>
                <c:pt idx="590">
                  <c:v>0.95352564102564108</c:v>
                </c:pt>
                <c:pt idx="591">
                  <c:v>0.95512820512820518</c:v>
                </c:pt>
                <c:pt idx="592">
                  <c:v>0.95673076923076927</c:v>
                </c:pt>
                <c:pt idx="593">
                  <c:v>0.95833333333333337</c:v>
                </c:pt>
                <c:pt idx="594">
                  <c:v>0.95993589743589747</c:v>
                </c:pt>
                <c:pt idx="595">
                  <c:v>0.96153846153846156</c:v>
                </c:pt>
                <c:pt idx="596">
                  <c:v>0.96314102564102566</c:v>
                </c:pt>
                <c:pt idx="597">
                  <c:v>0.96474358974358976</c:v>
                </c:pt>
                <c:pt idx="598">
                  <c:v>0.96634615384615385</c:v>
                </c:pt>
                <c:pt idx="599">
                  <c:v>0.96794871794871795</c:v>
                </c:pt>
                <c:pt idx="600">
                  <c:v>0.96955128205128205</c:v>
                </c:pt>
                <c:pt idx="601">
                  <c:v>0.97115384615384615</c:v>
                </c:pt>
                <c:pt idx="602">
                  <c:v>0.97275641025641024</c:v>
                </c:pt>
                <c:pt idx="603">
                  <c:v>0.97435897435897434</c:v>
                </c:pt>
                <c:pt idx="604">
                  <c:v>0.97596153846153844</c:v>
                </c:pt>
                <c:pt idx="605">
                  <c:v>0.97756410256410253</c:v>
                </c:pt>
                <c:pt idx="606">
                  <c:v>0.97916666666666663</c:v>
                </c:pt>
                <c:pt idx="607">
                  <c:v>0.98076923076923073</c:v>
                </c:pt>
                <c:pt idx="608">
                  <c:v>0.98237179487179482</c:v>
                </c:pt>
                <c:pt idx="609">
                  <c:v>0.98397435897435892</c:v>
                </c:pt>
                <c:pt idx="610">
                  <c:v>0.98557692307692313</c:v>
                </c:pt>
                <c:pt idx="611">
                  <c:v>0.98717948717948723</c:v>
                </c:pt>
                <c:pt idx="612">
                  <c:v>0.98878205128205132</c:v>
                </c:pt>
                <c:pt idx="613">
                  <c:v>0.99038461538461542</c:v>
                </c:pt>
                <c:pt idx="614">
                  <c:v>0.99198717948717952</c:v>
                </c:pt>
                <c:pt idx="615">
                  <c:v>0.99358974358974361</c:v>
                </c:pt>
                <c:pt idx="616">
                  <c:v>0.99519230769230771</c:v>
                </c:pt>
                <c:pt idx="617">
                  <c:v>0.99679487179487181</c:v>
                </c:pt>
                <c:pt idx="618">
                  <c:v>0.9983974358974359</c:v>
                </c:pt>
                <c:pt idx="619">
                  <c:v>1</c:v>
                </c:pt>
                <c:pt idx="620">
                  <c:v>1.0016025641025641</c:v>
                </c:pt>
                <c:pt idx="621">
                  <c:v>1.0032051282051282</c:v>
                </c:pt>
                <c:pt idx="622">
                  <c:v>1.0048076923076923</c:v>
                </c:pt>
                <c:pt idx="623">
                  <c:v>1.0064102564102564</c:v>
                </c:pt>
                <c:pt idx="624">
                  <c:v>1.0080128205128205</c:v>
                </c:pt>
                <c:pt idx="625">
                  <c:v>1.0096153846153846</c:v>
                </c:pt>
                <c:pt idx="626">
                  <c:v>1.0112179487179487</c:v>
                </c:pt>
                <c:pt idx="627">
                  <c:v>1.0128205128205128</c:v>
                </c:pt>
                <c:pt idx="628">
                  <c:v>1.0144230769230769</c:v>
                </c:pt>
                <c:pt idx="629">
                  <c:v>1.016025641025641</c:v>
                </c:pt>
                <c:pt idx="630">
                  <c:v>1.0176282051282051</c:v>
                </c:pt>
                <c:pt idx="631">
                  <c:v>1.0192307692307692</c:v>
                </c:pt>
                <c:pt idx="632">
                  <c:v>1.0208333333333333</c:v>
                </c:pt>
                <c:pt idx="633">
                  <c:v>1.0224358974358974</c:v>
                </c:pt>
                <c:pt idx="634">
                  <c:v>1.0240384615384615</c:v>
                </c:pt>
                <c:pt idx="635">
                  <c:v>1.0256410256410255</c:v>
                </c:pt>
                <c:pt idx="636">
                  <c:v>1.0272435897435896</c:v>
                </c:pt>
                <c:pt idx="637">
                  <c:v>1.0288461538461537</c:v>
                </c:pt>
                <c:pt idx="638">
                  <c:v>1.0304487179487178</c:v>
                </c:pt>
                <c:pt idx="639">
                  <c:v>1.0320512820512822</c:v>
                </c:pt>
                <c:pt idx="640">
                  <c:v>1.0336538461538463</c:v>
                </c:pt>
                <c:pt idx="641">
                  <c:v>1.0352564102564104</c:v>
                </c:pt>
                <c:pt idx="642">
                  <c:v>1.0368589743589745</c:v>
                </c:pt>
                <c:pt idx="643">
                  <c:v>1.0384615384615385</c:v>
                </c:pt>
                <c:pt idx="644">
                  <c:v>1.0400641025641026</c:v>
                </c:pt>
                <c:pt idx="645">
                  <c:v>1.0416666666666667</c:v>
                </c:pt>
                <c:pt idx="646">
                  <c:v>1.0432692307692308</c:v>
                </c:pt>
                <c:pt idx="647">
                  <c:v>1.0448717948717949</c:v>
                </c:pt>
                <c:pt idx="648">
                  <c:v>1.046474358974359</c:v>
                </c:pt>
                <c:pt idx="649">
                  <c:v>1.0480769230769231</c:v>
                </c:pt>
                <c:pt idx="650">
                  <c:v>1.0496794871794872</c:v>
                </c:pt>
                <c:pt idx="651">
                  <c:v>1.0512820512820513</c:v>
                </c:pt>
                <c:pt idx="652">
                  <c:v>1.0528846153846154</c:v>
                </c:pt>
                <c:pt idx="653">
                  <c:v>1.0544871794871795</c:v>
                </c:pt>
                <c:pt idx="654">
                  <c:v>1.0560897435897436</c:v>
                </c:pt>
                <c:pt idx="655">
                  <c:v>1.0576923076923077</c:v>
                </c:pt>
                <c:pt idx="656">
                  <c:v>1.0592948717948718</c:v>
                </c:pt>
                <c:pt idx="657">
                  <c:v>1.0608974358974359</c:v>
                </c:pt>
                <c:pt idx="658">
                  <c:v>1.0625</c:v>
                </c:pt>
                <c:pt idx="659">
                  <c:v>1.0641025641025641</c:v>
                </c:pt>
                <c:pt idx="660">
                  <c:v>1.0657051282051282</c:v>
                </c:pt>
                <c:pt idx="661">
                  <c:v>1.0673076923076923</c:v>
                </c:pt>
                <c:pt idx="662">
                  <c:v>1.0689102564102564</c:v>
                </c:pt>
                <c:pt idx="663">
                  <c:v>1.0705128205128205</c:v>
                </c:pt>
                <c:pt idx="664">
                  <c:v>1.0721153846153846</c:v>
                </c:pt>
                <c:pt idx="665">
                  <c:v>1.0737179487179487</c:v>
                </c:pt>
                <c:pt idx="666">
                  <c:v>1.0753205128205128</c:v>
                </c:pt>
                <c:pt idx="667">
                  <c:v>1.0769230769230769</c:v>
                </c:pt>
                <c:pt idx="668">
                  <c:v>1.078525641025641</c:v>
                </c:pt>
                <c:pt idx="669">
                  <c:v>1.0801282051282051</c:v>
                </c:pt>
                <c:pt idx="670">
                  <c:v>1.0817307692307692</c:v>
                </c:pt>
                <c:pt idx="671">
                  <c:v>1.0833333333333333</c:v>
                </c:pt>
                <c:pt idx="672">
                  <c:v>1.0849358974358974</c:v>
                </c:pt>
                <c:pt idx="673">
                  <c:v>1.0865384615384615</c:v>
                </c:pt>
                <c:pt idx="674">
                  <c:v>1.0881410256410255</c:v>
                </c:pt>
                <c:pt idx="675">
                  <c:v>1.0897435897435896</c:v>
                </c:pt>
                <c:pt idx="676">
                  <c:v>1.0913461538461537</c:v>
                </c:pt>
                <c:pt idx="677">
                  <c:v>1.0929487179487178</c:v>
                </c:pt>
                <c:pt idx="678">
                  <c:v>1.0945512820512822</c:v>
                </c:pt>
                <c:pt idx="679">
                  <c:v>1.0961538461538463</c:v>
                </c:pt>
                <c:pt idx="680">
                  <c:v>1.0977564102564104</c:v>
                </c:pt>
                <c:pt idx="681">
                  <c:v>1.0993589743589745</c:v>
                </c:pt>
                <c:pt idx="682">
                  <c:v>1.1009615384615385</c:v>
                </c:pt>
                <c:pt idx="683">
                  <c:v>1.1025641025641026</c:v>
                </c:pt>
                <c:pt idx="684">
                  <c:v>1.1041666666666667</c:v>
                </c:pt>
                <c:pt idx="685">
                  <c:v>1.1057692307692308</c:v>
                </c:pt>
                <c:pt idx="686">
                  <c:v>1.1073717948717949</c:v>
                </c:pt>
                <c:pt idx="687">
                  <c:v>1.108974358974359</c:v>
                </c:pt>
                <c:pt idx="688">
                  <c:v>1.1105769230769231</c:v>
                </c:pt>
                <c:pt idx="689">
                  <c:v>1.1121794871794872</c:v>
                </c:pt>
                <c:pt idx="690">
                  <c:v>1.1137820512820513</c:v>
                </c:pt>
                <c:pt idx="691">
                  <c:v>1.1153846153846154</c:v>
                </c:pt>
                <c:pt idx="692">
                  <c:v>1.1169871794871795</c:v>
                </c:pt>
                <c:pt idx="693">
                  <c:v>1.1185897435897436</c:v>
                </c:pt>
                <c:pt idx="694">
                  <c:v>1.1201923076923077</c:v>
                </c:pt>
                <c:pt idx="695">
                  <c:v>1.1217948717948718</c:v>
                </c:pt>
                <c:pt idx="696">
                  <c:v>1.1233974358974359</c:v>
                </c:pt>
                <c:pt idx="697">
                  <c:v>1.125</c:v>
                </c:pt>
                <c:pt idx="698">
                  <c:v>1.1266025641025641</c:v>
                </c:pt>
                <c:pt idx="699">
                  <c:v>1.1282051282051282</c:v>
                </c:pt>
                <c:pt idx="700">
                  <c:v>1.1298076923076923</c:v>
                </c:pt>
                <c:pt idx="701">
                  <c:v>1.1314102564102564</c:v>
                </c:pt>
                <c:pt idx="702">
                  <c:v>1.1330128205128205</c:v>
                </c:pt>
                <c:pt idx="703">
                  <c:v>1.1346153846153846</c:v>
                </c:pt>
                <c:pt idx="704">
                  <c:v>1.1362179487179487</c:v>
                </c:pt>
                <c:pt idx="705">
                  <c:v>1.1378205128205128</c:v>
                </c:pt>
                <c:pt idx="706">
                  <c:v>1.1394230769230769</c:v>
                </c:pt>
                <c:pt idx="707">
                  <c:v>1.141025641025641</c:v>
                </c:pt>
                <c:pt idx="708">
                  <c:v>1.1426282051282051</c:v>
                </c:pt>
                <c:pt idx="709">
                  <c:v>1.1442307692307692</c:v>
                </c:pt>
                <c:pt idx="710">
                  <c:v>1.1458333333333333</c:v>
                </c:pt>
                <c:pt idx="711">
                  <c:v>1.1474358974358974</c:v>
                </c:pt>
                <c:pt idx="712">
                  <c:v>1.1490384615384615</c:v>
                </c:pt>
                <c:pt idx="713">
                  <c:v>1.1506410256410255</c:v>
                </c:pt>
                <c:pt idx="714">
                  <c:v>1.1522435897435896</c:v>
                </c:pt>
                <c:pt idx="715">
                  <c:v>1.1538461538461537</c:v>
                </c:pt>
                <c:pt idx="716">
                  <c:v>1.1554487179487178</c:v>
                </c:pt>
                <c:pt idx="717">
                  <c:v>1.1570512820512822</c:v>
                </c:pt>
                <c:pt idx="718">
                  <c:v>1.1586538461538463</c:v>
                </c:pt>
                <c:pt idx="719">
                  <c:v>1.1602564102564104</c:v>
                </c:pt>
                <c:pt idx="720">
                  <c:v>1.1618589743589745</c:v>
                </c:pt>
                <c:pt idx="721">
                  <c:v>1.1634615384615385</c:v>
                </c:pt>
                <c:pt idx="722">
                  <c:v>1.1650641025641026</c:v>
                </c:pt>
                <c:pt idx="723">
                  <c:v>1.1666666666666667</c:v>
                </c:pt>
                <c:pt idx="724">
                  <c:v>1.1682692307692308</c:v>
                </c:pt>
                <c:pt idx="725">
                  <c:v>1.1698717948717949</c:v>
                </c:pt>
                <c:pt idx="726">
                  <c:v>1.171474358974359</c:v>
                </c:pt>
                <c:pt idx="727">
                  <c:v>1.1730769230769231</c:v>
                </c:pt>
                <c:pt idx="728">
                  <c:v>1.1746794871794872</c:v>
                </c:pt>
                <c:pt idx="729">
                  <c:v>1.1762820512820513</c:v>
                </c:pt>
                <c:pt idx="730">
                  <c:v>1.1778846153846154</c:v>
                </c:pt>
                <c:pt idx="731">
                  <c:v>1.1794871794871795</c:v>
                </c:pt>
                <c:pt idx="732">
                  <c:v>1.1810897435897436</c:v>
                </c:pt>
                <c:pt idx="733">
                  <c:v>1.1826923076923077</c:v>
                </c:pt>
                <c:pt idx="734">
                  <c:v>1.1842948717948718</c:v>
                </c:pt>
                <c:pt idx="735">
                  <c:v>1.1858974358974359</c:v>
                </c:pt>
                <c:pt idx="736">
                  <c:v>1.1875</c:v>
                </c:pt>
                <c:pt idx="737">
                  <c:v>1.1891025641025641</c:v>
                </c:pt>
                <c:pt idx="738">
                  <c:v>1.1907051282051282</c:v>
                </c:pt>
                <c:pt idx="739">
                  <c:v>1.1923076923076923</c:v>
                </c:pt>
                <c:pt idx="740">
                  <c:v>1.1939102564102564</c:v>
                </c:pt>
                <c:pt idx="741">
                  <c:v>1.1955128205128205</c:v>
                </c:pt>
                <c:pt idx="742">
                  <c:v>1.1971153846153846</c:v>
                </c:pt>
                <c:pt idx="743">
                  <c:v>1.1987179487179487</c:v>
                </c:pt>
                <c:pt idx="744">
                  <c:v>1.2003205128205128</c:v>
                </c:pt>
                <c:pt idx="745">
                  <c:v>1.2019230769230769</c:v>
                </c:pt>
                <c:pt idx="746">
                  <c:v>1.203525641025641</c:v>
                </c:pt>
                <c:pt idx="747">
                  <c:v>1.2051282051282051</c:v>
                </c:pt>
                <c:pt idx="748">
                  <c:v>1.2067307692307692</c:v>
                </c:pt>
                <c:pt idx="749">
                  <c:v>1.2083333333333333</c:v>
                </c:pt>
                <c:pt idx="750">
                  <c:v>1.2099358974358974</c:v>
                </c:pt>
                <c:pt idx="751">
                  <c:v>1.2115384615384615</c:v>
                </c:pt>
                <c:pt idx="752">
                  <c:v>1.2131410256410255</c:v>
                </c:pt>
                <c:pt idx="753">
                  <c:v>1.2147435897435896</c:v>
                </c:pt>
                <c:pt idx="754">
                  <c:v>1.2163461538461537</c:v>
                </c:pt>
                <c:pt idx="755">
                  <c:v>1.2179487179487178</c:v>
                </c:pt>
                <c:pt idx="756">
                  <c:v>1.2195512820512822</c:v>
                </c:pt>
                <c:pt idx="757">
                  <c:v>1.2211538461538463</c:v>
                </c:pt>
                <c:pt idx="758">
                  <c:v>1.2227564102564104</c:v>
                </c:pt>
                <c:pt idx="759">
                  <c:v>1.2243589743589745</c:v>
                </c:pt>
                <c:pt idx="760">
                  <c:v>1.2259615384615385</c:v>
                </c:pt>
                <c:pt idx="761">
                  <c:v>1.2275641025641026</c:v>
                </c:pt>
                <c:pt idx="762">
                  <c:v>1.2291666666666667</c:v>
                </c:pt>
                <c:pt idx="763">
                  <c:v>1.2307692307692308</c:v>
                </c:pt>
                <c:pt idx="764">
                  <c:v>1.2323717948717949</c:v>
                </c:pt>
                <c:pt idx="765">
                  <c:v>1.233974358974359</c:v>
                </c:pt>
                <c:pt idx="766">
                  <c:v>1.2355769230769231</c:v>
                </c:pt>
                <c:pt idx="767">
                  <c:v>1.2371794871794872</c:v>
                </c:pt>
                <c:pt idx="768">
                  <c:v>1.2387820512820513</c:v>
                </c:pt>
                <c:pt idx="769">
                  <c:v>1.2403846153846154</c:v>
                </c:pt>
                <c:pt idx="770">
                  <c:v>1.2419871794871795</c:v>
                </c:pt>
                <c:pt idx="771">
                  <c:v>1.2435897435897436</c:v>
                </c:pt>
                <c:pt idx="772">
                  <c:v>1.2451923076923077</c:v>
                </c:pt>
                <c:pt idx="773">
                  <c:v>1.2467948717948718</c:v>
                </c:pt>
                <c:pt idx="774">
                  <c:v>1.2483974358974359</c:v>
                </c:pt>
                <c:pt idx="775">
                  <c:v>1.25</c:v>
                </c:pt>
                <c:pt idx="776">
                  <c:v>1.2516025641025641</c:v>
                </c:pt>
                <c:pt idx="777">
                  <c:v>1.2532051282051282</c:v>
                </c:pt>
                <c:pt idx="778">
                  <c:v>1.2548076923076923</c:v>
                </c:pt>
                <c:pt idx="779">
                  <c:v>1.2564102564102564</c:v>
                </c:pt>
                <c:pt idx="780">
                  <c:v>1.2580128205128205</c:v>
                </c:pt>
                <c:pt idx="781">
                  <c:v>1.2596153846153846</c:v>
                </c:pt>
                <c:pt idx="782">
                  <c:v>1.2612179487179487</c:v>
                </c:pt>
                <c:pt idx="783">
                  <c:v>1.2628205128205128</c:v>
                </c:pt>
                <c:pt idx="784">
                  <c:v>1.2644230769230769</c:v>
                </c:pt>
                <c:pt idx="785">
                  <c:v>1.266025641025641</c:v>
                </c:pt>
                <c:pt idx="786">
                  <c:v>1.2676282051282051</c:v>
                </c:pt>
                <c:pt idx="787">
                  <c:v>1.2692307692307692</c:v>
                </c:pt>
                <c:pt idx="788">
                  <c:v>1.2708333333333333</c:v>
                </c:pt>
                <c:pt idx="789">
                  <c:v>1.2724358974358974</c:v>
                </c:pt>
                <c:pt idx="790">
                  <c:v>1.2740384615384615</c:v>
                </c:pt>
                <c:pt idx="791">
                  <c:v>1.2756410256410255</c:v>
                </c:pt>
                <c:pt idx="792">
                  <c:v>1.2772435897435896</c:v>
                </c:pt>
                <c:pt idx="793">
                  <c:v>1.2788461538461537</c:v>
                </c:pt>
                <c:pt idx="794">
                  <c:v>1.2804487179487178</c:v>
                </c:pt>
                <c:pt idx="795">
                  <c:v>1.2820512820512822</c:v>
                </c:pt>
                <c:pt idx="796">
                  <c:v>1.2836538461538463</c:v>
                </c:pt>
                <c:pt idx="797">
                  <c:v>1.2852564102564104</c:v>
                </c:pt>
                <c:pt idx="798">
                  <c:v>1.2868589743589745</c:v>
                </c:pt>
                <c:pt idx="799">
                  <c:v>1.2884615384615385</c:v>
                </c:pt>
                <c:pt idx="800">
                  <c:v>1.2900641025641026</c:v>
                </c:pt>
                <c:pt idx="801">
                  <c:v>1.2916666666666667</c:v>
                </c:pt>
                <c:pt idx="802">
                  <c:v>1.2932692307692308</c:v>
                </c:pt>
                <c:pt idx="803">
                  <c:v>1.2948717948717949</c:v>
                </c:pt>
                <c:pt idx="804">
                  <c:v>1.296474358974359</c:v>
                </c:pt>
                <c:pt idx="805">
                  <c:v>1.2980769230769231</c:v>
                </c:pt>
                <c:pt idx="806">
                  <c:v>1.2996794871794872</c:v>
                </c:pt>
                <c:pt idx="807">
                  <c:v>1.3012820512820513</c:v>
                </c:pt>
                <c:pt idx="808">
                  <c:v>1.3028846153846154</c:v>
                </c:pt>
                <c:pt idx="809">
                  <c:v>1.3044871794871795</c:v>
                </c:pt>
                <c:pt idx="810">
                  <c:v>1.3060897435897436</c:v>
                </c:pt>
                <c:pt idx="811">
                  <c:v>1.3076923076923077</c:v>
                </c:pt>
                <c:pt idx="812">
                  <c:v>1.3092948717948718</c:v>
                </c:pt>
                <c:pt idx="813">
                  <c:v>1.3108974358974359</c:v>
                </c:pt>
                <c:pt idx="814">
                  <c:v>1.3125</c:v>
                </c:pt>
                <c:pt idx="815">
                  <c:v>1.3141025641025641</c:v>
                </c:pt>
                <c:pt idx="816">
                  <c:v>1.3157051282051282</c:v>
                </c:pt>
                <c:pt idx="817">
                  <c:v>1.3173076923076923</c:v>
                </c:pt>
                <c:pt idx="818">
                  <c:v>1.3189102564102564</c:v>
                </c:pt>
                <c:pt idx="819">
                  <c:v>1.3205128205128205</c:v>
                </c:pt>
                <c:pt idx="820">
                  <c:v>1.3221153846153846</c:v>
                </c:pt>
                <c:pt idx="821">
                  <c:v>1.3237179487179487</c:v>
                </c:pt>
                <c:pt idx="822">
                  <c:v>1.3253205128205128</c:v>
                </c:pt>
                <c:pt idx="823">
                  <c:v>1.3269230769230769</c:v>
                </c:pt>
                <c:pt idx="824">
                  <c:v>1.328525641025641</c:v>
                </c:pt>
                <c:pt idx="825">
                  <c:v>1.3301282051282051</c:v>
                </c:pt>
                <c:pt idx="826">
                  <c:v>1.3317307692307692</c:v>
                </c:pt>
                <c:pt idx="827">
                  <c:v>1.3333333333333333</c:v>
                </c:pt>
                <c:pt idx="828">
                  <c:v>1.3349358974358974</c:v>
                </c:pt>
                <c:pt idx="829">
                  <c:v>1.3365384615384615</c:v>
                </c:pt>
                <c:pt idx="830">
                  <c:v>1.3381410256410255</c:v>
                </c:pt>
                <c:pt idx="831">
                  <c:v>1.3397435897435896</c:v>
                </c:pt>
                <c:pt idx="832">
                  <c:v>1.3413461538461537</c:v>
                </c:pt>
                <c:pt idx="833">
                  <c:v>1.3429487179487178</c:v>
                </c:pt>
                <c:pt idx="834">
                  <c:v>1.3445512820512822</c:v>
                </c:pt>
                <c:pt idx="835">
                  <c:v>1.3461538461538463</c:v>
                </c:pt>
                <c:pt idx="836">
                  <c:v>1.3477564102564104</c:v>
                </c:pt>
                <c:pt idx="837">
                  <c:v>1.3493589743589745</c:v>
                </c:pt>
                <c:pt idx="838">
                  <c:v>1.3509615384615385</c:v>
                </c:pt>
                <c:pt idx="839">
                  <c:v>1.3525641025641026</c:v>
                </c:pt>
                <c:pt idx="840">
                  <c:v>1.3541666666666667</c:v>
                </c:pt>
                <c:pt idx="841">
                  <c:v>1.3557692307692308</c:v>
                </c:pt>
                <c:pt idx="842">
                  <c:v>1.3573717948717949</c:v>
                </c:pt>
                <c:pt idx="843">
                  <c:v>1.358974358974359</c:v>
                </c:pt>
                <c:pt idx="844">
                  <c:v>1.3605769230769231</c:v>
                </c:pt>
                <c:pt idx="845">
                  <c:v>1.3621794871794872</c:v>
                </c:pt>
                <c:pt idx="846">
                  <c:v>1.3637820512820513</c:v>
                </c:pt>
                <c:pt idx="847">
                  <c:v>1.3653846153846154</c:v>
                </c:pt>
                <c:pt idx="848">
                  <c:v>1.3669871794871795</c:v>
                </c:pt>
                <c:pt idx="849">
                  <c:v>1.3685897435897436</c:v>
                </c:pt>
                <c:pt idx="850">
                  <c:v>1.3701923076923077</c:v>
                </c:pt>
                <c:pt idx="851">
                  <c:v>1.3717948717948718</c:v>
                </c:pt>
                <c:pt idx="852">
                  <c:v>1.3733974358974359</c:v>
                </c:pt>
                <c:pt idx="853">
                  <c:v>1.375</c:v>
                </c:pt>
                <c:pt idx="854">
                  <c:v>1.3766025641025641</c:v>
                </c:pt>
                <c:pt idx="855">
                  <c:v>1.3782051282051282</c:v>
                </c:pt>
                <c:pt idx="856">
                  <c:v>1.3798076923076923</c:v>
                </c:pt>
                <c:pt idx="857">
                  <c:v>1.3814102564102564</c:v>
                </c:pt>
                <c:pt idx="858">
                  <c:v>1.3830128205128205</c:v>
                </c:pt>
                <c:pt idx="859">
                  <c:v>1.3846153846153846</c:v>
                </c:pt>
                <c:pt idx="860">
                  <c:v>1.3862179487179487</c:v>
                </c:pt>
                <c:pt idx="861">
                  <c:v>1.3878205128205128</c:v>
                </c:pt>
                <c:pt idx="862">
                  <c:v>1.3894230769230769</c:v>
                </c:pt>
                <c:pt idx="863">
                  <c:v>1.391025641025641</c:v>
                </c:pt>
                <c:pt idx="864">
                  <c:v>1.3926282051282051</c:v>
                </c:pt>
                <c:pt idx="865">
                  <c:v>1.3942307692307692</c:v>
                </c:pt>
                <c:pt idx="866">
                  <c:v>1.3958333333333333</c:v>
                </c:pt>
                <c:pt idx="867">
                  <c:v>1.3974358974358974</c:v>
                </c:pt>
                <c:pt idx="868">
                  <c:v>1.3990384615384615</c:v>
                </c:pt>
                <c:pt idx="869">
                  <c:v>1.4006410256410255</c:v>
                </c:pt>
                <c:pt idx="870">
                  <c:v>1.4022435897435896</c:v>
                </c:pt>
                <c:pt idx="871">
                  <c:v>1.4038461538461537</c:v>
                </c:pt>
                <c:pt idx="872">
                  <c:v>1.4054487179487178</c:v>
                </c:pt>
                <c:pt idx="873">
                  <c:v>1.4070512820512822</c:v>
                </c:pt>
                <c:pt idx="874">
                  <c:v>1.4086538461538463</c:v>
                </c:pt>
                <c:pt idx="875">
                  <c:v>1.4102564102564104</c:v>
                </c:pt>
                <c:pt idx="876">
                  <c:v>1.4118589743589745</c:v>
                </c:pt>
                <c:pt idx="877">
                  <c:v>1.4134615384615385</c:v>
                </c:pt>
                <c:pt idx="878">
                  <c:v>1.4150641025641026</c:v>
                </c:pt>
                <c:pt idx="879">
                  <c:v>1.4166666666666667</c:v>
                </c:pt>
                <c:pt idx="880">
                  <c:v>1.4182692307692308</c:v>
                </c:pt>
                <c:pt idx="881">
                  <c:v>1.4198717948717949</c:v>
                </c:pt>
                <c:pt idx="882">
                  <c:v>1.421474358974359</c:v>
                </c:pt>
                <c:pt idx="883">
                  <c:v>1.4230769230769231</c:v>
                </c:pt>
                <c:pt idx="884">
                  <c:v>1.4246794871794872</c:v>
                </c:pt>
                <c:pt idx="885">
                  <c:v>1.4262820512820513</c:v>
                </c:pt>
                <c:pt idx="886">
                  <c:v>1.4278846153846154</c:v>
                </c:pt>
                <c:pt idx="887">
                  <c:v>1.4294871794871795</c:v>
                </c:pt>
                <c:pt idx="888">
                  <c:v>1.4310897435897436</c:v>
                </c:pt>
                <c:pt idx="889">
                  <c:v>1.4326923076923077</c:v>
                </c:pt>
                <c:pt idx="890">
                  <c:v>1.4342948717948718</c:v>
                </c:pt>
                <c:pt idx="891">
                  <c:v>1.4358974358974359</c:v>
                </c:pt>
                <c:pt idx="892">
                  <c:v>1.4375</c:v>
                </c:pt>
                <c:pt idx="893">
                  <c:v>1.4391025641025641</c:v>
                </c:pt>
                <c:pt idx="894">
                  <c:v>1.4407051282051282</c:v>
                </c:pt>
                <c:pt idx="895">
                  <c:v>1.4423076923076923</c:v>
                </c:pt>
                <c:pt idx="896">
                  <c:v>1.4439102564102564</c:v>
                </c:pt>
                <c:pt idx="897">
                  <c:v>1.4455128205128205</c:v>
                </c:pt>
                <c:pt idx="898">
                  <c:v>1.4471153846153846</c:v>
                </c:pt>
                <c:pt idx="899">
                  <c:v>1.4487179487179487</c:v>
                </c:pt>
                <c:pt idx="900">
                  <c:v>1.4503205128205128</c:v>
                </c:pt>
                <c:pt idx="901">
                  <c:v>1.4519230769230769</c:v>
                </c:pt>
                <c:pt idx="902">
                  <c:v>1.453525641025641</c:v>
                </c:pt>
                <c:pt idx="903">
                  <c:v>1.4551282051282051</c:v>
                </c:pt>
                <c:pt idx="904">
                  <c:v>1.4567307692307692</c:v>
                </c:pt>
                <c:pt idx="905">
                  <c:v>1.4583333333333333</c:v>
                </c:pt>
                <c:pt idx="906">
                  <c:v>1.4599358974358974</c:v>
                </c:pt>
                <c:pt idx="907">
                  <c:v>1.4615384615384615</c:v>
                </c:pt>
                <c:pt idx="908">
                  <c:v>1.4631410256410255</c:v>
                </c:pt>
                <c:pt idx="909">
                  <c:v>1.4647435897435896</c:v>
                </c:pt>
                <c:pt idx="910">
                  <c:v>1.4663461538461537</c:v>
                </c:pt>
                <c:pt idx="911">
                  <c:v>1.4679487179487178</c:v>
                </c:pt>
                <c:pt idx="912">
                  <c:v>1.4695512820512822</c:v>
                </c:pt>
                <c:pt idx="913">
                  <c:v>1.4711538461538463</c:v>
                </c:pt>
                <c:pt idx="914">
                  <c:v>1.4727564102564104</c:v>
                </c:pt>
                <c:pt idx="915">
                  <c:v>1.4743589743589745</c:v>
                </c:pt>
                <c:pt idx="916">
                  <c:v>1.4759615384615385</c:v>
                </c:pt>
                <c:pt idx="917">
                  <c:v>1.4775641025641026</c:v>
                </c:pt>
                <c:pt idx="918">
                  <c:v>1.4791666666666667</c:v>
                </c:pt>
                <c:pt idx="919">
                  <c:v>1.4807692307692308</c:v>
                </c:pt>
                <c:pt idx="920">
                  <c:v>1.4823717948717949</c:v>
                </c:pt>
                <c:pt idx="921">
                  <c:v>1.483974358974359</c:v>
                </c:pt>
                <c:pt idx="922">
                  <c:v>1.4855769230769231</c:v>
                </c:pt>
                <c:pt idx="923">
                  <c:v>1.4871794871794872</c:v>
                </c:pt>
                <c:pt idx="924">
                  <c:v>1.4887820512820513</c:v>
                </c:pt>
                <c:pt idx="925">
                  <c:v>1.4903846153846154</c:v>
                </c:pt>
                <c:pt idx="926">
                  <c:v>1.4919871794871795</c:v>
                </c:pt>
                <c:pt idx="927">
                  <c:v>1.4935897435897436</c:v>
                </c:pt>
                <c:pt idx="928">
                  <c:v>1.4951923076923077</c:v>
                </c:pt>
                <c:pt idx="929">
                  <c:v>1.4967948717948718</c:v>
                </c:pt>
                <c:pt idx="930">
                  <c:v>1.4983974358974359</c:v>
                </c:pt>
                <c:pt idx="931">
                  <c:v>1.5</c:v>
                </c:pt>
                <c:pt idx="932">
                  <c:v>1.5016025641025641</c:v>
                </c:pt>
                <c:pt idx="933">
                  <c:v>1.5032051282051282</c:v>
                </c:pt>
                <c:pt idx="934">
                  <c:v>1.5048076923076923</c:v>
                </c:pt>
                <c:pt idx="935">
                  <c:v>1.5064102564102564</c:v>
                </c:pt>
                <c:pt idx="936">
                  <c:v>1.5080128205128205</c:v>
                </c:pt>
                <c:pt idx="937">
                  <c:v>1.5096153846153846</c:v>
                </c:pt>
                <c:pt idx="938">
                  <c:v>1.5112179487179487</c:v>
                </c:pt>
                <c:pt idx="939">
                  <c:v>1.5128205128205128</c:v>
                </c:pt>
                <c:pt idx="940">
                  <c:v>1.5144230769230769</c:v>
                </c:pt>
                <c:pt idx="941">
                  <c:v>1.516025641025641</c:v>
                </c:pt>
                <c:pt idx="942">
                  <c:v>1.5176282051282051</c:v>
                </c:pt>
                <c:pt idx="943">
                  <c:v>1.5192307692307692</c:v>
                </c:pt>
                <c:pt idx="944">
                  <c:v>1.5208333333333333</c:v>
                </c:pt>
                <c:pt idx="945">
                  <c:v>1.5224358974358974</c:v>
                </c:pt>
                <c:pt idx="946">
                  <c:v>1.5240384615384615</c:v>
                </c:pt>
                <c:pt idx="947">
                  <c:v>1.5256410256410255</c:v>
                </c:pt>
                <c:pt idx="948">
                  <c:v>1.5272435897435896</c:v>
                </c:pt>
                <c:pt idx="949">
                  <c:v>1.5288461538461537</c:v>
                </c:pt>
                <c:pt idx="950">
                  <c:v>1.5304487179487178</c:v>
                </c:pt>
                <c:pt idx="951">
                  <c:v>1.5320512820512822</c:v>
                </c:pt>
                <c:pt idx="952">
                  <c:v>1.5336538461538463</c:v>
                </c:pt>
                <c:pt idx="953">
                  <c:v>1.5352564102564104</c:v>
                </c:pt>
                <c:pt idx="954">
                  <c:v>1.5368589743589745</c:v>
                </c:pt>
                <c:pt idx="955">
                  <c:v>1.5384615384615385</c:v>
                </c:pt>
                <c:pt idx="956">
                  <c:v>1.5400641025641026</c:v>
                </c:pt>
                <c:pt idx="957">
                  <c:v>1.5416666666666667</c:v>
                </c:pt>
                <c:pt idx="958">
                  <c:v>1.5432692307692308</c:v>
                </c:pt>
                <c:pt idx="959">
                  <c:v>1.5448717948717949</c:v>
                </c:pt>
                <c:pt idx="960">
                  <c:v>1.546474358974359</c:v>
                </c:pt>
                <c:pt idx="961">
                  <c:v>1.5480769230769231</c:v>
                </c:pt>
                <c:pt idx="962">
                  <c:v>1.5496794871794872</c:v>
                </c:pt>
                <c:pt idx="963">
                  <c:v>1.5512820512820513</c:v>
                </c:pt>
                <c:pt idx="964">
                  <c:v>1.5528846153846154</c:v>
                </c:pt>
                <c:pt idx="965">
                  <c:v>1.5544871794871795</c:v>
                </c:pt>
                <c:pt idx="966">
                  <c:v>1.5560897435897436</c:v>
                </c:pt>
                <c:pt idx="967">
                  <c:v>1.5576923076923077</c:v>
                </c:pt>
                <c:pt idx="968">
                  <c:v>1.5592948717948718</c:v>
                </c:pt>
                <c:pt idx="969">
                  <c:v>1.5608974358974359</c:v>
                </c:pt>
                <c:pt idx="970">
                  <c:v>1.5625</c:v>
                </c:pt>
                <c:pt idx="971">
                  <c:v>1.5641025641025641</c:v>
                </c:pt>
                <c:pt idx="972">
                  <c:v>1.5657051282051282</c:v>
                </c:pt>
                <c:pt idx="973">
                  <c:v>1.5673076923076923</c:v>
                </c:pt>
                <c:pt idx="974">
                  <c:v>1.5689102564102564</c:v>
                </c:pt>
                <c:pt idx="975">
                  <c:v>1.5705128205128205</c:v>
                </c:pt>
                <c:pt idx="976">
                  <c:v>1.5721153846153846</c:v>
                </c:pt>
                <c:pt idx="977">
                  <c:v>1.5737179487179487</c:v>
                </c:pt>
                <c:pt idx="978">
                  <c:v>1.5753205128205128</c:v>
                </c:pt>
                <c:pt idx="979">
                  <c:v>1.5769230769230769</c:v>
                </c:pt>
                <c:pt idx="980">
                  <c:v>1.578525641025641</c:v>
                </c:pt>
                <c:pt idx="981">
                  <c:v>1.5801282051282051</c:v>
                </c:pt>
                <c:pt idx="982">
                  <c:v>1.5817307692307692</c:v>
                </c:pt>
                <c:pt idx="983">
                  <c:v>1.5833333333333333</c:v>
                </c:pt>
                <c:pt idx="984">
                  <c:v>1.5849358974358974</c:v>
                </c:pt>
                <c:pt idx="985">
                  <c:v>1.5865384615384615</c:v>
                </c:pt>
                <c:pt idx="986">
                  <c:v>1.5881410256410255</c:v>
                </c:pt>
                <c:pt idx="987">
                  <c:v>1.5897435897435896</c:v>
                </c:pt>
                <c:pt idx="988">
                  <c:v>1.5913461538461537</c:v>
                </c:pt>
                <c:pt idx="989">
                  <c:v>1.5929487179487178</c:v>
                </c:pt>
                <c:pt idx="990">
                  <c:v>1.5945512820512822</c:v>
                </c:pt>
                <c:pt idx="991">
                  <c:v>1.5961538461538463</c:v>
                </c:pt>
                <c:pt idx="992">
                  <c:v>1.5977564102564104</c:v>
                </c:pt>
                <c:pt idx="993">
                  <c:v>1.5993589743589745</c:v>
                </c:pt>
                <c:pt idx="994">
                  <c:v>1.6009615384615385</c:v>
                </c:pt>
                <c:pt idx="995">
                  <c:v>1.6025641025641026</c:v>
                </c:pt>
                <c:pt idx="996">
                  <c:v>1.6041666666666667</c:v>
                </c:pt>
                <c:pt idx="997">
                  <c:v>1.6057692307692308</c:v>
                </c:pt>
                <c:pt idx="998">
                  <c:v>1.6073717948717949</c:v>
                </c:pt>
                <c:pt idx="999">
                  <c:v>1.608974358974359</c:v>
                </c:pt>
                <c:pt idx="1000">
                  <c:v>1.6105769230769231</c:v>
                </c:pt>
                <c:pt idx="1001">
                  <c:v>1.6121794871794872</c:v>
                </c:pt>
                <c:pt idx="1002">
                  <c:v>1.6137820512820513</c:v>
                </c:pt>
                <c:pt idx="1003">
                  <c:v>1.6153846153846154</c:v>
                </c:pt>
                <c:pt idx="1004">
                  <c:v>1.6169871794871795</c:v>
                </c:pt>
                <c:pt idx="1005">
                  <c:v>1.6185897435897436</c:v>
                </c:pt>
                <c:pt idx="1006">
                  <c:v>1.6201923076923077</c:v>
                </c:pt>
                <c:pt idx="1007">
                  <c:v>1.6217948717948718</c:v>
                </c:pt>
                <c:pt idx="1008">
                  <c:v>1.6233974358974359</c:v>
                </c:pt>
                <c:pt idx="1009">
                  <c:v>1.625</c:v>
                </c:pt>
                <c:pt idx="1010">
                  <c:v>1.6266025641025641</c:v>
                </c:pt>
                <c:pt idx="1011">
                  <c:v>1.6282051282051282</c:v>
                </c:pt>
                <c:pt idx="1012">
                  <c:v>1.6298076923076923</c:v>
                </c:pt>
                <c:pt idx="1013">
                  <c:v>1.6314102564102564</c:v>
                </c:pt>
                <c:pt idx="1014">
                  <c:v>1.6330128205128205</c:v>
                </c:pt>
                <c:pt idx="1015">
                  <c:v>1.6346153846153846</c:v>
                </c:pt>
                <c:pt idx="1016">
                  <c:v>1.6362179487179487</c:v>
                </c:pt>
                <c:pt idx="1017">
                  <c:v>1.6378205128205128</c:v>
                </c:pt>
                <c:pt idx="1018">
                  <c:v>1.6394230769230769</c:v>
                </c:pt>
              </c:numCache>
            </c:numRef>
          </c:xVal>
          <c:yVal>
            <c:numRef>
              <c:f>Sheet1!$V$8:$V$1026</c:f>
              <c:numCache>
                <c:formatCode>0.00000</c:formatCode>
                <c:ptCount val="1019"/>
                <c:pt idx="0">
                  <c:v>1.0006332505347222</c:v>
                </c:pt>
                <c:pt idx="1">
                  <c:v>1.0006332504568194</c:v>
                </c:pt>
                <c:pt idx="2">
                  <c:v>1.0006332503763766</c:v>
                </c:pt>
                <c:pt idx="3">
                  <c:v>1.0006332502933108</c:v>
                </c:pt>
                <c:pt idx="4">
                  <c:v>1.0006332502075368</c:v>
                </c:pt>
                <c:pt idx="5">
                  <c:v>1.0006332501189665</c:v>
                </c:pt>
                <c:pt idx="6">
                  <c:v>1.0006332500275084</c:v>
                </c:pt>
                <c:pt idx="7">
                  <c:v>1.0006332499330686</c:v>
                </c:pt>
                <c:pt idx="8">
                  <c:v>1.0006332498355495</c:v>
                </c:pt>
                <c:pt idx="9">
                  <c:v>1.0006332497348509</c:v>
                </c:pt>
                <c:pt idx="10">
                  <c:v>1.0006332496308694</c:v>
                </c:pt>
                <c:pt idx="11">
                  <c:v>1.0006332495234977</c:v>
                </c:pt>
                <c:pt idx="12">
                  <c:v>1.0006332494126251</c:v>
                </c:pt>
                <c:pt idx="13">
                  <c:v>1.0006332492981378</c:v>
                </c:pt>
                <c:pt idx="14">
                  <c:v>1.0006332491799179</c:v>
                </c:pt>
                <c:pt idx="15">
                  <c:v>1.0006332490578433</c:v>
                </c:pt>
                <c:pt idx="16">
                  <c:v>1.0006332489317886</c:v>
                </c:pt>
                <c:pt idx="17">
                  <c:v>1.0006332488016243</c:v>
                </c:pt>
                <c:pt idx="18">
                  <c:v>1.0006332486672163</c:v>
                </c:pt>
                <c:pt idx="19">
                  <c:v>1.0006332485284259</c:v>
                </c:pt>
                <c:pt idx="20">
                  <c:v>1.0006332483851104</c:v>
                </c:pt>
                <c:pt idx="21">
                  <c:v>1.0006332482371225</c:v>
                </c:pt>
                <c:pt idx="22">
                  <c:v>1.0006332480843096</c:v>
                </c:pt>
                <c:pt idx="23">
                  <c:v>1.0006332479265143</c:v>
                </c:pt>
                <c:pt idx="24">
                  <c:v>1.0006332477635744</c:v>
                </c:pt>
                <c:pt idx="25">
                  <c:v>1.0006332475953221</c:v>
                </c:pt>
                <c:pt idx="26">
                  <c:v>1.0006332474215842</c:v>
                </c:pt>
                <c:pt idx="27">
                  <c:v>1.0006332472421817</c:v>
                </c:pt>
                <c:pt idx="28">
                  <c:v>1.0006332470569301</c:v>
                </c:pt>
                <c:pt idx="29">
                  <c:v>1.0006332468656387</c:v>
                </c:pt>
                <c:pt idx="30">
                  <c:v>1.0006332466681105</c:v>
                </c:pt>
                <c:pt idx="31">
                  <c:v>1.0006332464641423</c:v>
                </c:pt>
                <c:pt idx="32">
                  <c:v>1.0006332462535237</c:v>
                </c:pt>
                <c:pt idx="33">
                  <c:v>1.0006332460360383</c:v>
                </c:pt>
                <c:pt idx="34">
                  <c:v>1.000633245811462</c:v>
                </c:pt>
                <c:pt idx="35">
                  <c:v>1.0006332455795639</c:v>
                </c:pt>
                <c:pt idx="36">
                  <c:v>1.000633245340105</c:v>
                </c:pt>
                <c:pt idx="37">
                  <c:v>1.000633245092839</c:v>
                </c:pt>
                <c:pt idx="38">
                  <c:v>1.0006332448375113</c:v>
                </c:pt>
                <c:pt idx="39">
                  <c:v>1.0006332445738586</c:v>
                </c:pt>
                <c:pt idx="40">
                  <c:v>1.0006332443016102</c:v>
                </c:pt>
                <c:pt idx="41">
                  <c:v>1.0006332440204855</c:v>
                </c:pt>
                <c:pt idx="42">
                  <c:v>1.000633243730195</c:v>
                </c:pt>
                <c:pt idx="43">
                  <c:v>1.0006332434304399</c:v>
                </c:pt>
                <c:pt idx="44">
                  <c:v>1.000633243120912</c:v>
                </c:pt>
                <c:pt idx="45">
                  <c:v>1.0006332428012923</c:v>
                </c:pt>
                <c:pt idx="46">
                  <c:v>1.0006332424712518</c:v>
                </c:pt>
                <c:pt idx="47">
                  <c:v>1.0006332421304507</c:v>
                </c:pt>
                <c:pt idx="48">
                  <c:v>1.0006332417785384</c:v>
                </c:pt>
                <c:pt idx="49">
                  <c:v>1.0006332414151524</c:v>
                </c:pt>
                <c:pt idx="50">
                  <c:v>1.0006332410399188</c:v>
                </c:pt>
                <c:pt idx="51">
                  <c:v>1.0006332406524512</c:v>
                </c:pt>
                <c:pt idx="52">
                  <c:v>1.0006332402523508</c:v>
                </c:pt>
                <c:pt idx="53">
                  <c:v>1.0006332398392057</c:v>
                </c:pt>
                <c:pt idx="54">
                  <c:v>1.0006332394125905</c:v>
                </c:pt>
                <c:pt idx="55">
                  <c:v>1.0006332389720662</c:v>
                </c:pt>
                <c:pt idx="56">
                  <c:v>1.0006332385171794</c:v>
                </c:pt>
                <c:pt idx="57">
                  <c:v>1.0006332380474614</c:v>
                </c:pt>
                <c:pt idx="58">
                  <c:v>1.0006332375624289</c:v>
                </c:pt>
                <c:pt idx="59">
                  <c:v>1.0006332370615827</c:v>
                </c:pt>
                <c:pt idx="60">
                  <c:v>1.0006332365444071</c:v>
                </c:pt>
                <c:pt idx="61">
                  <c:v>1.0006332360103696</c:v>
                </c:pt>
                <c:pt idx="62">
                  <c:v>1.0006332354589209</c:v>
                </c:pt>
                <c:pt idx="63">
                  <c:v>1.0006332348894926</c:v>
                </c:pt>
                <c:pt idx="64">
                  <c:v>1.000633234301499</c:v>
                </c:pt>
                <c:pt idx="65">
                  <c:v>1.0006332336943349</c:v>
                </c:pt>
                <c:pt idx="66">
                  <c:v>1.0006332330673748</c:v>
                </c:pt>
                <c:pt idx="67">
                  <c:v>1.0006332324199738</c:v>
                </c:pt>
                <c:pt idx="68">
                  <c:v>1.0006332317514652</c:v>
                </c:pt>
                <c:pt idx="69">
                  <c:v>1.0006332310611605</c:v>
                </c:pt>
                <c:pt idx="70">
                  <c:v>1.0006332303483498</c:v>
                </c:pt>
                <c:pt idx="71">
                  <c:v>1.0006332296122986</c:v>
                </c:pt>
                <c:pt idx="72">
                  <c:v>1.0006332288522497</c:v>
                </c:pt>
                <c:pt idx="73">
                  <c:v>1.0006332280674204</c:v>
                </c:pt>
                <c:pt idx="74">
                  <c:v>1.0006332272570031</c:v>
                </c:pt>
                <c:pt idx="75">
                  <c:v>1.0006332264201629</c:v>
                </c:pt>
                <c:pt idx="76">
                  <c:v>1.0006332255560388</c:v>
                </c:pt>
                <c:pt idx="77">
                  <c:v>1.0006332246637413</c:v>
                </c:pt>
                <c:pt idx="78">
                  <c:v>1.0006332237423516</c:v>
                </c:pt>
                <c:pt idx="79">
                  <c:v>1.0006332227909214</c:v>
                </c:pt>
                <c:pt idx="80">
                  <c:v>1.000633221808471</c:v>
                </c:pt>
                <c:pt idx="81">
                  <c:v>1.0006332207939894</c:v>
                </c:pt>
                <c:pt idx="82">
                  <c:v>1.000633219746432</c:v>
                </c:pt>
                <c:pt idx="83">
                  <c:v>1.0006332186647204</c:v>
                </c:pt>
                <c:pt idx="84">
                  <c:v>1.000633217547741</c:v>
                </c:pt>
                <c:pt idx="85">
                  <c:v>1.0006332163943443</c:v>
                </c:pt>
                <c:pt idx="86">
                  <c:v>1.0006332152033428</c:v>
                </c:pt>
                <c:pt idx="87">
                  <c:v>1.0006332139735101</c:v>
                </c:pt>
                <c:pt idx="88">
                  <c:v>1.0006332127035806</c:v>
                </c:pt>
                <c:pt idx="89">
                  <c:v>1.0006332113922469</c:v>
                </c:pt>
                <c:pt idx="90">
                  <c:v>1.000633210038159</c:v>
                </c:pt>
                <c:pt idx="91">
                  <c:v>1.000633208639923</c:v>
                </c:pt>
                <c:pt idx="92">
                  <c:v>1.0006332071960993</c:v>
                </c:pt>
                <c:pt idx="93">
                  <c:v>1.0006332057052021</c:v>
                </c:pt>
                <c:pt idx="94">
                  <c:v>1.000633204165696</c:v>
                </c:pt>
                <c:pt idx="95">
                  <c:v>1.0006332025759967</c:v>
                </c:pt>
                <c:pt idx="96">
                  <c:v>1.0006332009344674</c:v>
                </c:pt>
                <c:pt idx="97">
                  <c:v>1.0006331992394184</c:v>
                </c:pt>
                <c:pt idx="98">
                  <c:v>1.0006331974891047</c:v>
                </c:pt>
                <c:pt idx="99">
                  <c:v>1.0006331956817245</c:v>
                </c:pt>
                <c:pt idx="100">
                  <c:v>1.0006331938154174</c:v>
                </c:pt>
                <c:pt idx="101">
                  <c:v>1.0006331918882618</c:v>
                </c:pt>
                <c:pt idx="102">
                  <c:v>1.0006331898982741</c:v>
                </c:pt>
                <c:pt idx="103">
                  <c:v>1.0006331878434058</c:v>
                </c:pt>
                <c:pt idx="104">
                  <c:v>1.0006331857215411</c:v>
                </c:pt>
                <c:pt idx="105">
                  <c:v>1.0006331835304962</c:v>
                </c:pt>
                <c:pt idx="106">
                  <c:v>1.0006331812680156</c:v>
                </c:pt>
                <c:pt idx="107">
                  <c:v>1.0006331789317697</c:v>
                </c:pt>
                <c:pt idx="108">
                  <c:v>1.0006331765193539</c:v>
                </c:pt>
                <c:pt idx="109">
                  <c:v>1.000633174028285</c:v>
                </c:pt>
                <c:pt idx="110">
                  <c:v>1.0006331714559982</c:v>
                </c:pt>
                <c:pt idx="111">
                  <c:v>1.0006331687998453</c:v>
                </c:pt>
                <c:pt idx="112">
                  <c:v>1.0006331660570926</c:v>
                </c:pt>
                <c:pt idx="113">
                  <c:v>1.0006331632249161</c:v>
                </c:pt>
                <c:pt idx="114">
                  <c:v>1.0006331603004011</c:v>
                </c:pt>
                <c:pt idx="115">
                  <c:v>1.0006331572805358</c:v>
                </c:pt>
                <c:pt idx="116">
                  <c:v>1.0006331541622124</c:v>
                </c:pt>
                <c:pt idx="117">
                  <c:v>1.0006331509422204</c:v>
                </c:pt>
                <c:pt idx="118">
                  <c:v>1.0006331476172452</c:v>
                </c:pt>
                <c:pt idx="119">
                  <c:v>1.0006331441838638</c:v>
                </c:pt>
                <c:pt idx="120">
                  <c:v>1.000633140638542</c:v>
                </c:pt>
                <c:pt idx="121">
                  <c:v>1.00063313697763</c:v>
                </c:pt>
                <c:pt idx="122">
                  <c:v>1.0006331331973592</c:v>
                </c:pt>
                <c:pt idx="123">
                  <c:v>1.000633129293838</c:v>
                </c:pt>
                <c:pt idx="124">
                  <c:v>1.000633125263048</c:v>
                </c:pt>
                <c:pt idx="125">
                  <c:v>1.0006331211008401</c:v>
                </c:pt>
                <c:pt idx="126">
                  <c:v>1.0006331168029292</c:v>
                </c:pt>
                <c:pt idx="127">
                  <c:v>1.0006331123648908</c:v>
                </c:pt>
                <c:pt idx="128">
                  <c:v>1.0006331077821566</c:v>
                </c:pt>
                <c:pt idx="129">
                  <c:v>1.0006331030500089</c:v>
                </c:pt>
                <c:pt idx="130">
                  <c:v>1.0006330981635765</c:v>
                </c:pt>
                <c:pt idx="131">
                  <c:v>1.0006330931178287</c:v>
                </c:pt>
                <c:pt idx="132">
                  <c:v>1.0006330879075713</c:v>
                </c:pt>
                <c:pt idx="133">
                  <c:v>1.0006330825274412</c:v>
                </c:pt>
                <c:pt idx="134">
                  <c:v>1.0006330769718996</c:v>
                </c:pt>
                <c:pt idx="135">
                  <c:v>1.0006330712352274</c:v>
                </c:pt>
                <c:pt idx="136">
                  <c:v>1.000633065311519</c:v>
                </c:pt>
                <c:pt idx="137">
                  <c:v>1.0006330591946768</c:v>
                </c:pt>
                <c:pt idx="138">
                  <c:v>1.0006330528784035</c:v>
                </c:pt>
                <c:pt idx="139">
                  <c:v>1.0006330463561974</c:v>
                </c:pt>
                <c:pt idx="140">
                  <c:v>1.0006330396213441</c:v>
                </c:pt>
                <c:pt idx="141">
                  <c:v>1.0006330326669102</c:v>
                </c:pt>
                <c:pt idx="142">
                  <c:v>1.0006330254857372</c:v>
                </c:pt>
                <c:pt idx="143">
                  <c:v>1.0006330180704324</c:v>
                </c:pt>
                <c:pt idx="144">
                  <c:v>1.0006330104133618</c:v>
                </c:pt>
                <c:pt idx="145">
                  <c:v>1.0006330025066437</c:v>
                </c:pt>
                <c:pt idx="146">
                  <c:v>1.0006329943421381</c:v>
                </c:pt>
                <c:pt idx="147">
                  <c:v>1.0006329859114407</c:v>
                </c:pt>
                <c:pt idx="148">
                  <c:v>1.0006329772058726</c:v>
                </c:pt>
                <c:pt idx="149">
                  <c:v>1.0006329682164719</c:v>
                </c:pt>
                <c:pt idx="150">
                  <c:v>1.0006329589339844</c:v>
                </c:pt>
                <c:pt idx="151">
                  <c:v>1.0006329493488548</c:v>
                </c:pt>
                <c:pt idx="152">
                  <c:v>1.0006329394512159</c:v>
                </c:pt>
                <c:pt idx="153">
                  <c:v>1.0006329292308787</c:v>
                </c:pt>
                <c:pt idx="154">
                  <c:v>1.000632918677322</c:v>
                </c:pt>
                <c:pt idx="155">
                  <c:v>1.0006329077796816</c:v>
                </c:pt>
                <c:pt idx="156">
                  <c:v>1.0006328965267397</c:v>
                </c:pt>
                <c:pt idx="157">
                  <c:v>1.0006328849069117</c:v>
                </c:pt>
                <c:pt idx="158">
                  <c:v>1.0006328729082357</c:v>
                </c:pt>
                <c:pt idx="159">
                  <c:v>1.0006328605183603</c:v>
                </c:pt>
                <c:pt idx="160">
                  <c:v>1.0006328477245308</c:v>
                </c:pt>
                <c:pt idx="161">
                  <c:v>1.0006328345135769</c:v>
                </c:pt>
                <c:pt idx="162">
                  <c:v>1.0006328208718991</c:v>
                </c:pt>
                <c:pt idx="163">
                  <c:v>1.000632806785454</c:v>
                </c:pt>
                <c:pt idx="164">
                  <c:v>1.0006327922397407</c:v>
                </c:pt>
                <c:pt idx="165">
                  <c:v>1.0006327772197854</c:v>
                </c:pt>
                <c:pt idx="166">
                  <c:v>1.0006327617101263</c:v>
                </c:pt>
                <c:pt idx="167">
                  <c:v>1.000632745694797</c:v>
                </c:pt>
                <c:pt idx="168">
                  <c:v>1.0006327291573112</c:v>
                </c:pt>
                <c:pt idx="169">
                  <c:v>1.0006327120806449</c:v>
                </c:pt>
                <c:pt idx="170">
                  <c:v>1.0006326944472184</c:v>
                </c:pt>
                <c:pt idx="171">
                  <c:v>1.0006326762388795</c:v>
                </c:pt>
                <c:pt idx="172">
                  <c:v>1.0006326574368842</c:v>
                </c:pt>
                <c:pt idx="173">
                  <c:v>1.0006326380218775</c:v>
                </c:pt>
                <c:pt idx="174">
                  <c:v>1.0006326179738725</c:v>
                </c:pt>
                <c:pt idx="175">
                  <c:v>1.0006325972722316</c:v>
                </c:pt>
                <c:pt idx="176">
                  <c:v>1.0006325758956438</c:v>
                </c:pt>
                <c:pt idx="177">
                  <c:v>1.0006325538221037</c:v>
                </c:pt>
                <c:pt idx="178">
                  <c:v>1.0006325310288879</c:v>
                </c:pt>
                <c:pt idx="179">
                  <c:v>1.0006325074925326</c:v>
                </c:pt>
                <c:pt idx="180">
                  <c:v>1.0006324831888094</c:v>
                </c:pt>
                <c:pt idx="181">
                  <c:v>1.0006324580926982</c:v>
                </c:pt>
                <c:pt idx="182">
                  <c:v>1.0006324321783657</c:v>
                </c:pt>
                <c:pt idx="183">
                  <c:v>1.0006324054191342</c:v>
                </c:pt>
                <c:pt idx="184">
                  <c:v>1.0006323777874575</c:v>
                </c:pt>
                <c:pt idx="185">
                  <c:v>1.0006323492548905</c:v>
                </c:pt>
                <c:pt idx="186">
                  <c:v>1.0006323197920612</c:v>
                </c:pt>
                <c:pt idx="187">
                  <c:v>1.0006322893686399</c:v>
                </c:pt>
                <c:pt idx="188">
                  <c:v>1.000632257953308</c:v>
                </c:pt>
                <c:pt idx="189">
                  <c:v>1.0006322255137257</c:v>
                </c:pt>
                <c:pt idx="190">
                  <c:v>1.0006321920164989</c:v>
                </c:pt>
                <c:pt idx="191">
                  <c:v>1.0006321574271448</c:v>
                </c:pt>
                <c:pt idx="192">
                  <c:v>1.0006321217100562</c:v>
                </c:pt>
                <c:pt idx="193">
                  <c:v>1.0006320848284653</c:v>
                </c:pt>
                <c:pt idx="194">
                  <c:v>1.000632046744405</c:v>
                </c:pt>
                <c:pt idx="195">
                  <c:v>1.000632007418671</c:v>
                </c:pt>
                <c:pt idx="196">
                  <c:v>1.0006319668107801</c:v>
                </c:pt>
                <c:pt idx="197">
                  <c:v>1.0006319248789299</c:v>
                </c:pt>
                <c:pt idx="198">
                  <c:v>1.0006318815799549</c:v>
                </c:pt>
                <c:pt idx="199">
                  <c:v>1.0006318368692817</c:v>
                </c:pt>
                <c:pt idx="200">
                  <c:v>1.0006317907008848</c:v>
                </c:pt>
                <c:pt idx="201">
                  <c:v>1.0006317430272369</c:v>
                </c:pt>
                <c:pt idx="202">
                  <c:v>1.0006316937992619</c:v>
                </c:pt>
                <c:pt idx="203">
                  <c:v>1.0006316429662836</c:v>
                </c:pt>
                <c:pt idx="204">
                  <c:v>1.0006315904759735</c:v>
                </c:pt>
                <c:pt idx="205">
                  <c:v>1.0006315362742968</c:v>
                </c:pt>
                <c:pt idx="206">
                  <c:v>1.0006314803054572</c:v>
                </c:pt>
                <c:pt idx="207">
                  <c:v>1.0006314225118393</c:v>
                </c:pt>
                <c:pt idx="208">
                  <c:v>1.0006313628339494</c:v>
                </c:pt>
                <c:pt idx="209">
                  <c:v>1.0006313012103538</c:v>
                </c:pt>
                <c:pt idx="210">
                  <c:v>1.0006312375776161</c:v>
                </c:pt>
                <c:pt idx="211">
                  <c:v>1.0006311718702312</c:v>
                </c:pt>
                <c:pt idx="212">
                  <c:v>1.0006311040205593</c:v>
                </c:pt>
                <c:pt idx="213">
                  <c:v>1.0006310339587543</c:v>
                </c:pt>
                <c:pt idx="214">
                  <c:v>1.0006309616126938</c:v>
                </c:pt>
                <c:pt idx="215">
                  <c:v>1.0006308869079032</c:v>
                </c:pt>
                <c:pt idx="216">
                  <c:v>1.0006308097674803</c:v>
                </c:pt>
                <c:pt idx="217">
                  <c:v>1.0006307301120156</c:v>
                </c:pt>
                <c:pt idx="218">
                  <c:v>1.0006306478595104</c:v>
                </c:pt>
                <c:pt idx="219">
                  <c:v>1.000630562925293</c:v>
                </c:pt>
                <c:pt idx="220">
                  <c:v>1.0006304752219308</c:v>
                </c:pt>
                <c:pt idx="221">
                  <c:v>1.0006303846591402</c:v>
                </c:pt>
                <c:pt idx="222">
                  <c:v>1.0006302911436957</c:v>
                </c:pt>
                <c:pt idx="223">
                  <c:v>1.0006301945793306</c:v>
                </c:pt>
                <c:pt idx="224">
                  <c:v>1.0006300948666405</c:v>
                </c:pt>
                <c:pt idx="225">
                  <c:v>1.0006299919029802</c:v>
                </c:pt>
                <c:pt idx="226">
                  <c:v>1.0006298855823574</c:v>
                </c:pt>
                <c:pt idx="227">
                  <c:v>1.0006297757953249</c:v>
                </c:pt>
                <c:pt idx="228">
                  <c:v>1.0006296624288671</c:v>
                </c:pt>
                <c:pt idx="229">
                  <c:v>1.000629545366283</c:v>
                </c:pt>
                <c:pt idx="230">
                  <c:v>1.0006294244870679</c:v>
                </c:pt>
                <c:pt idx="231">
                  <c:v>1.0006292996667876</c:v>
                </c:pt>
                <c:pt idx="232">
                  <c:v>1.0006291707769515</c:v>
                </c:pt>
                <c:pt idx="233">
                  <c:v>1.0006290376848792</c:v>
                </c:pt>
                <c:pt idx="234">
                  <c:v>1.0006289002535655</c:v>
                </c:pt>
                <c:pt idx="235">
                  <c:v>1.0006287583415379</c:v>
                </c:pt>
                <c:pt idx="236">
                  <c:v>1.0006286118027117</c:v>
                </c:pt>
                <c:pt idx="237">
                  <c:v>1.0006284604862392</c:v>
                </c:pt>
                <c:pt idx="238">
                  <c:v>1.0006283042363557</c:v>
                </c:pt>
                <c:pt idx="239">
                  <c:v>1.0006281428922166</c:v>
                </c:pt>
                <c:pt idx="240">
                  <c:v>1.0006279762877348</c:v>
                </c:pt>
                <c:pt idx="241">
                  <c:v>1.0006278042514081</c:v>
                </c:pt>
                <c:pt idx="242">
                  <c:v>1.000627626606142</c:v>
                </c:pt>
                <c:pt idx="243">
                  <c:v>1.00062744316907</c:v>
                </c:pt>
                <c:pt idx="244">
                  <c:v>1.0006272537513621</c:v>
                </c:pt>
                <c:pt idx="245">
                  <c:v>1.0006270581580332</c:v>
                </c:pt>
                <c:pt idx="246">
                  <c:v>1.0006268561877407</c:v>
                </c:pt>
                <c:pt idx="247">
                  <c:v>1.000626647632578</c:v>
                </c:pt>
                <c:pt idx="248">
                  <c:v>1.0006264322778609</c:v>
                </c:pt>
                <c:pt idx="249">
                  <c:v>1.000626209901905</c:v>
                </c:pt>
                <c:pt idx="250">
                  <c:v>1.0006259802757995</c:v>
                </c:pt>
                <c:pt idx="251">
                  <c:v>1.0006257431631702</c:v>
                </c:pt>
                <c:pt idx="252">
                  <c:v>1.0006254983199372</c:v>
                </c:pt>
                <c:pt idx="253">
                  <c:v>1.0006252454940625</c:v>
                </c:pt>
                <c:pt idx="254">
                  <c:v>1.0006249844252921</c:v>
                </c:pt>
                <c:pt idx="255">
                  <c:v>1.000624714844887</c:v>
                </c:pt>
                <c:pt idx="256">
                  <c:v>1.0006244364753463</c:v>
                </c:pt>
                <c:pt idx="257">
                  <c:v>1.0006241490301233</c:v>
                </c:pt>
                <c:pt idx="258">
                  <c:v>1.0006238522133286</c:v>
                </c:pt>
                <c:pt idx="259">
                  <c:v>1.0006235457194272</c:v>
                </c:pt>
                <c:pt idx="260">
                  <c:v>1.0006232292329229</c:v>
                </c:pt>
                <c:pt idx="261">
                  <c:v>1.000622902428034</c:v>
                </c:pt>
                <c:pt idx="262">
                  <c:v>1.000622564968358</c:v>
                </c:pt>
                <c:pt idx="263">
                  <c:v>1.0006222165065257</c:v>
                </c:pt>
                <c:pt idx="264">
                  <c:v>1.000621856683843</c:v>
                </c:pt>
                <c:pt idx="265">
                  <c:v>1.0006214851299222</c:v>
                </c:pt>
                <c:pt idx="266">
                  <c:v>1.0006211014623017</c:v>
                </c:pt>
                <c:pt idx="267">
                  <c:v>1.0006207052860494</c:v>
                </c:pt>
                <c:pt idx="268">
                  <c:v>1.0006202961933603</c:v>
                </c:pt>
                <c:pt idx="269">
                  <c:v>1.000619873763134</c:v>
                </c:pt>
                <c:pt idx="270">
                  <c:v>1.0006194375605422</c:v>
                </c:pt>
                <c:pt idx="271">
                  <c:v>1.0006189871365814</c:v>
                </c:pt>
                <c:pt idx="272">
                  <c:v>1.0006185220276096</c:v>
                </c:pt>
                <c:pt idx="273">
                  <c:v>1.000618041754872</c:v>
                </c:pt>
                <c:pt idx="274">
                  <c:v>1.000617545824005</c:v>
                </c:pt>
                <c:pt idx="275">
                  <c:v>1.0006170337245299</c:v>
                </c:pt>
                <c:pt idx="276">
                  <c:v>1.0006165049293256</c:v>
                </c:pt>
                <c:pt idx="277">
                  <c:v>1.0006159588940888</c:v>
                </c:pt>
                <c:pt idx="278">
                  <c:v>1.0006153950567709</c:v>
                </c:pt>
                <c:pt idx="279">
                  <c:v>1.0006148128370018</c:v>
                </c:pt>
                <c:pt idx="280">
                  <c:v>1.0006142116354919</c:v>
                </c:pt>
                <c:pt idx="281">
                  <c:v>1.0006135908334157</c:v>
                </c:pt>
                <c:pt idx="282">
                  <c:v>1.0006129497917744</c:v>
                </c:pt>
                <c:pt idx="283">
                  <c:v>1.0006122878507393</c:v>
                </c:pt>
                <c:pt idx="284">
                  <c:v>1.0006116043289726</c:v>
                </c:pt>
                <c:pt idx="285">
                  <c:v>1.0006108985229256</c:v>
                </c:pt>
                <c:pt idx="286">
                  <c:v>1.0006101697061158</c:v>
                </c:pt>
                <c:pt idx="287">
                  <c:v>1.0006094171283797</c:v>
                </c:pt>
                <c:pt idx="288">
                  <c:v>1.0006086400150993</c:v>
                </c:pt>
                <c:pt idx="289">
                  <c:v>1.0006078375664065</c:v>
                </c:pt>
                <c:pt idx="290">
                  <c:v>1.0006070089563599</c:v>
                </c:pt>
                <c:pt idx="291">
                  <c:v>1.0006061533320956</c:v>
                </c:pt>
                <c:pt idx="292">
                  <c:v>1.0006052698129482</c:v>
                </c:pt>
                <c:pt idx="293">
                  <c:v>1.0006043574895465</c:v>
                </c:pt>
                <c:pt idx="294">
                  <c:v>1.0006034154228769</c:v>
                </c:pt>
                <c:pt idx="295">
                  <c:v>1.0006024426433182</c:v>
                </c:pt>
                <c:pt idx="296">
                  <c:v>1.0006014381496433</c:v>
                </c:pt>
                <c:pt idx="297">
                  <c:v>1.0006004009079896</c:v>
                </c:pt>
                <c:pt idx="298">
                  <c:v>1.0005993298507965</c:v>
                </c:pt>
                <c:pt idx="299">
                  <c:v>1.000598223875705</c:v>
                </c:pt>
                <c:pt idx="300">
                  <c:v>1.0005970818444261</c:v>
                </c:pt>
                <c:pt idx="301">
                  <c:v>1.0005959025815694</c:v>
                </c:pt>
                <c:pt idx="302">
                  <c:v>1.0005946848734324</c:v>
                </c:pt>
                <c:pt idx="303">
                  <c:v>1.0005934274667549</c:v>
                </c:pt>
                <c:pt idx="304">
                  <c:v>1.0005921290674282</c:v>
                </c:pt>
                <c:pt idx="305">
                  <c:v>1.0005907883391649</c:v>
                </c:pt>
                <c:pt idx="306">
                  <c:v>1.0005894039021241</c:v>
                </c:pt>
                <c:pt idx="307">
                  <c:v>1.0005879743314932</c:v>
                </c:pt>
                <c:pt idx="308">
                  <c:v>1.0005864981560206</c:v>
                </c:pt>
                <c:pt idx="309">
                  <c:v>1.0005849738565067</c:v>
                </c:pt>
                <c:pt idx="310">
                  <c:v>1.0005833998642377</c:v>
                </c:pt>
                <c:pt idx="311">
                  <c:v>1.0005817745593746</c:v>
                </c:pt>
                <c:pt idx="312">
                  <c:v>1.000580096269287</c:v>
                </c:pt>
                <c:pt idx="313">
                  <c:v>1.0005783632668339</c:v>
                </c:pt>
                <c:pt idx="314">
                  <c:v>1.0005765737685877</c:v>
                </c:pt>
                <c:pt idx="315">
                  <c:v>1.0005747259330005</c:v>
                </c:pt>
                <c:pt idx="316">
                  <c:v>1.0005728178585107</c:v>
                </c:pt>
                <c:pt idx="317">
                  <c:v>1.0005708475815891</c:v>
                </c:pt>
                <c:pt idx="318">
                  <c:v>1.000568813074719</c:v>
                </c:pt>
                <c:pt idx="319">
                  <c:v>1.0005667122443138</c:v>
                </c:pt>
                <c:pt idx="320">
                  <c:v>1.0005645429285637</c:v>
                </c:pt>
                <c:pt idx="321">
                  <c:v>1.0005623028952144</c:v>
                </c:pt>
                <c:pt idx="322">
                  <c:v>1.0005599898392727</c:v>
                </c:pt>
                <c:pt idx="323">
                  <c:v>1.0005576013806377</c:v>
                </c:pt>
                <c:pt idx="324">
                  <c:v>1.0005551350616551</c:v>
                </c:pt>
                <c:pt idx="325">
                  <c:v>1.0005525883445912</c:v>
                </c:pt>
                <c:pt idx="326">
                  <c:v>1.0005499586090261</c:v>
                </c:pt>
                <c:pt idx="327">
                  <c:v>1.00054724314916</c:v>
                </c:pt>
                <c:pt idx="328">
                  <c:v>1.0005444391710352</c:v>
                </c:pt>
                <c:pt idx="329">
                  <c:v>1.0005415437896634</c:v>
                </c:pt>
                <c:pt idx="330">
                  <c:v>1.0005385540260645</c:v>
                </c:pt>
                <c:pt idx="331">
                  <c:v>1.0005354668042044</c:v>
                </c:pt>
                <c:pt idx="332">
                  <c:v>1.0005322789478373</c:v>
                </c:pt>
                <c:pt idx="333">
                  <c:v>1.0005289871772414</c:v>
                </c:pt>
                <c:pt idx="334">
                  <c:v>1.0005255881058532</c:v>
                </c:pt>
                <c:pt idx="335">
                  <c:v>1.0005220782367887</c:v>
                </c:pt>
                <c:pt idx="336">
                  <c:v>1.000518453959252</c:v>
                </c:pt>
                <c:pt idx="337">
                  <c:v>1.000514711544829</c:v>
                </c:pt>
                <c:pt idx="338">
                  <c:v>1.0005108471436597</c:v>
                </c:pt>
                <c:pt idx="339">
                  <c:v>1.0005068567804851</c:v>
                </c:pt>
                <c:pt idx="340">
                  <c:v>1.0005027363505683</c:v>
                </c:pt>
                <c:pt idx="341">
                  <c:v>1.0004984816154803</c:v>
                </c:pt>
                <c:pt idx="342">
                  <c:v>1.0004940881987503</c:v>
                </c:pt>
                <c:pt idx="343">
                  <c:v>1.0004895515813765</c:v>
                </c:pt>
                <c:pt idx="344">
                  <c:v>1.0004848670971873</c:v>
                </c:pt>
                <c:pt idx="345">
                  <c:v>1.0004800299280543</c:v>
                </c:pt>
                <c:pt idx="346">
                  <c:v>1.0004750350989517</c:v>
                </c:pt>
                <c:pt idx="347">
                  <c:v>1.0004698774728511</c:v>
                </c:pt>
                <c:pt idx="348">
                  <c:v>1.0004645517454542</c:v>
                </c:pt>
                <c:pt idx="349">
                  <c:v>1.0004590524397536</c:v>
                </c:pt>
                <c:pt idx="350">
                  <c:v>1.0004533739004162</c:v>
                </c:pt>
                <c:pt idx="351">
                  <c:v>1.0004475102879868</c:v>
                </c:pt>
                <c:pt idx="352">
                  <c:v>1.0004414555729004</c:v>
                </c:pt>
                <c:pt idx="353">
                  <c:v>1.000435203529304</c:v>
                </c:pt>
                <c:pt idx="354">
                  <c:v>1.0004287477286762</c:v>
                </c:pt>
                <c:pt idx="355">
                  <c:v>1.0004220815332399</c:v>
                </c:pt>
                <c:pt idx="356">
                  <c:v>1.0004151980891622</c:v>
                </c:pt>
                <c:pt idx="357">
                  <c:v>1.0004080903195356</c:v>
                </c:pt>
                <c:pt idx="358">
                  <c:v>1.0004007509171275</c:v>
                </c:pt>
                <c:pt idx="359">
                  <c:v>1.0003931723369011</c:v>
                </c:pt>
                <c:pt idx="360">
                  <c:v>1.0003853467882882</c:v>
                </c:pt>
                <c:pt idx="361">
                  <c:v>1.0003772662272166</c:v>
                </c:pt>
                <c:pt idx="362">
                  <c:v>1.0003689223478771</c:v>
                </c:pt>
                <c:pt idx="363">
                  <c:v>1.000360306574225</c:v>
                </c:pt>
                <c:pt idx="364">
                  <c:v>1.000351410051207</c:v>
                </c:pt>
                <c:pt idx="365">
                  <c:v>1.0003422236357038</c:v>
                </c:pt>
                <c:pt idx="366">
                  <c:v>1.0003327378871807</c:v>
                </c:pt>
                <c:pt idx="367">
                  <c:v>1.0003229430580374</c:v>
                </c:pt>
                <c:pt idx="368">
                  <c:v>1.0003128290836423</c:v>
                </c:pt>
                <c:pt idx="369">
                  <c:v>1.0003023855720492</c:v>
                </c:pt>
                <c:pt idx="370">
                  <c:v>1.0002916017933803</c:v>
                </c:pt>
                <c:pt idx="371">
                  <c:v>1.0002804666688665</c:v>
                </c:pt>
                <c:pt idx="372">
                  <c:v>1.0002689687595354</c:v>
                </c:pt>
                <c:pt idx="373">
                  <c:v>1.0002570962545325</c:v>
                </c:pt>
                <c:pt idx="374">
                  <c:v>1.000244836959068</c:v>
                </c:pt>
                <c:pt idx="375">
                  <c:v>1.0002321782819756</c:v>
                </c:pt>
                <c:pt idx="376">
                  <c:v>1.0002191072228679</c:v>
                </c:pt>
                <c:pt idx="377">
                  <c:v>1.0002056103588814</c:v>
                </c:pt>
                <c:pt idx="378">
                  <c:v>1.0001916738309942</c:v>
                </c:pt>
                <c:pt idx="379">
                  <c:v>1.0001772833299007</c:v>
                </c:pt>
                <c:pt idx="380">
                  <c:v>1.0001624240814386</c:v>
                </c:pt>
                <c:pt idx="381">
                  <c:v>1.0001470808315405</c:v>
                </c:pt>
                <c:pt idx="382">
                  <c:v>1.0001312378307066</c:v>
                </c:pt>
                <c:pt idx="383">
                  <c:v>1.000114878817979</c:v>
                </c:pt>
                <c:pt idx="384">
                  <c:v>1.0000979870043984</c:v>
                </c:pt>
                <c:pt idx="385">
                  <c:v>1.0000805450559354</c:v>
                </c:pt>
                <c:pt idx="386">
                  <c:v>1.0000625350758687</c:v>
                </c:pt>
                <c:pt idx="387">
                  <c:v>1.0000439385866056</c:v>
                </c:pt>
                <c:pt idx="388">
                  <c:v>1.0000247365109143</c:v>
                </c:pt>
                <c:pt idx="389">
                  <c:v>1.00000490915256</c:v>
                </c:pt>
                <c:pt idx="390">
                  <c:v>0.99998443617632005</c:v>
                </c:pt>
                <c:pt idx="391">
                  <c:v>0.99996329658736105</c:v>
                </c:pt>
                <c:pt idx="392">
                  <c:v>0.99994146870995682</c:v>
                </c:pt>
                <c:pt idx="393">
                  <c:v>0.9999189301655288</c:v>
                </c:pt>
                <c:pt idx="394">
                  <c:v>0.99989565784998458</c:v>
                </c:pt>
                <c:pt idx="395">
                  <c:v>0.99987162791033513</c:v>
                </c:pt>
                <c:pt idx="396">
                  <c:v>0.99984681572056811</c:v>
                </c:pt>
                <c:pt idx="397">
                  <c:v>0.99982119585675289</c:v>
                </c:pt>
                <c:pt idx="398">
                  <c:v>0.99979474207135421</c:v>
                </c:pt>
                <c:pt idx="399">
                  <c:v>0.99976742726673107</c:v>
                </c:pt>
                <c:pt idx="400">
                  <c:v>0.99973922346779376</c:v>
                </c:pt>
                <c:pt idx="401">
                  <c:v>0.99971010179379416</c:v>
                </c:pt>
                <c:pt idx="402">
                  <c:v>0.99968003242922343</c:v>
                </c:pt>
                <c:pt idx="403">
                  <c:v>0.99964898459378759</c:v>
                </c:pt>
                <c:pt idx="404">
                  <c:v>0.99961692651143563</c:v>
                </c:pt>
                <c:pt idx="405">
                  <c:v>0.99958382537840784</c:v>
                </c:pt>
                <c:pt idx="406">
                  <c:v>0.99954964733027818</c:v>
                </c:pt>
                <c:pt idx="407">
                  <c:v>0.99951435740795669</c:v>
                </c:pt>
                <c:pt idx="408">
                  <c:v>0.99947791952262288</c:v>
                </c:pt>
                <c:pt idx="409">
                  <c:v>0.99944029641955656</c:v>
                </c:pt>
                <c:pt idx="410">
                  <c:v>0.99940144964083377</c:v>
                </c:pt>
                <c:pt idx="411">
                  <c:v>0.99936133948685191</c:v>
                </c:pt>
                <c:pt idx="412">
                  <c:v>0.99931992497665134</c:v>
                </c:pt>
                <c:pt idx="413">
                  <c:v>0.99927716380699549</c:v>
                </c:pt>
                <c:pt idx="414">
                  <c:v>0.99923301231017359</c:v>
                </c:pt>
                <c:pt idx="415">
                  <c:v>0.99918742541048766</c:v>
                </c:pt>
                <c:pt idx="416">
                  <c:v>0.99914035657938582</c:v>
                </c:pt>
                <c:pt idx="417">
                  <c:v>0.99909175778919868</c:v>
                </c:pt>
                <c:pt idx="418">
                  <c:v>0.99904157946544248</c:v>
                </c:pt>
                <c:pt idx="419">
                  <c:v>0.99898977043764425</c:v>
                </c:pt>
                <c:pt idx="420">
                  <c:v>0.99893627788864459</c:v>
                </c:pt>
                <c:pt idx="421">
                  <c:v>0.99888104730233851</c:v>
                </c:pt>
                <c:pt idx="422">
                  <c:v>0.99882402240980228</c:v>
                </c:pt>
                <c:pt idx="423">
                  <c:v>0.99876514513376802</c:v>
                </c:pt>
                <c:pt idx="424">
                  <c:v>0.9987043555313907</c:v>
                </c:pt>
                <c:pt idx="425">
                  <c:v>0.99864159173526501</c:v>
                </c:pt>
                <c:pt idx="426">
                  <c:v>0.99857678989263854</c:v>
                </c:pt>
                <c:pt idx="427">
                  <c:v>0.99850988410277208</c:v>
                </c:pt>
                <c:pt idx="428">
                  <c:v>0.99844080635239507</c:v>
                </c:pt>
                <c:pt idx="429">
                  <c:v>0.9983694864492022</c:v>
                </c:pt>
                <c:pt idx="430">
                  <c:v>0.99829585195333792</c:v>
                </c:pt>
                <c:pt idx="431">
                  <c:v>0.99821982810681098</c:v>
                </c:pt>
                <c:pt idx="432">
                  <c:v>0.99814133776078684</c:v>
                </c:pt>
                <c:pt idx="433">
                  <c:v>0.99806030130069501</c:v>
                </c:pt>
                <c:pt idx="434">
                  <c:v>0.99797663656909519</c:v>
                </c:pt>
                <c:pt idx="435">
                  <c:v>0.99789025878624382</c:v>
                </c:pt>
                <c:pt idx="436">
                  <c:v>0.99780108046829386</c:v>
                </c:pt>
                <c:pt idx="437">
                  <c:v>0.99770901134307344</c:v>
                </c:pt>
                <c:pt idx="438">
                  <c:v>0.9976139582633724</c:v>
                </c:pt>
                <c:pt idx="439">
                  <c:v>0.99751582511767833</c:v>
                </c:pt>
                <c:pt idx="440">
                  <c:v>0.99741451273829207</c:v>
                </c:pt>
                <c:pt idx="441">
                  <c:v>0.99730991880676023</c:v>
                </c:pt>
                <c:pt idx="442">
                  <c:v>0.99720193775655308</c:v>
                </c:pt>
                <c:pt idx="443">
                  <c:v>0.99709046067292251</c:v>
                </c:pt>
                <c:pt idx="444">
                  <c:v>0.99697537518986978</c:v>
                </c:pt>
                <c:pt idx="445">
                  <c:v>0.99685656538415368</c:v>
                </c:pt>
                <c:pt idx="446">
                  <c:v>0.99673391166626668</c:v>
                </c:pt>
                <c:pt idx="447">
                  <c:v>0.99660729066830844</c:v>
                </c:pt>
                <c:pt idx="448">
                  <c:v>0.99647657512868604</c:v>
                </c:pt>
                <c:pt idx="449">
                  <c:v>0.9963416337735661</c:v>
                </c:pt>
                <c:pt idx="450">
                  <c:v>0.99620233119500712</c:v>
                </c:pt>
                <c:pt idx="451">
                  <c:v>0.99605852772569758</c:v>
                </c:pt>
                <c:pt idx="452">
                  <c:v>0.99591007931022868</c:v>
                </c:pt>
                <c:pt idx="453">
                  <c:v>0.99575683737282494</c:v>
                </c:pt>
                <c:pt idx="454">
                  <c:v>0.99559864868146097</c:v>
                </c:pt>
                <c:pt idx="455">
                  <c:v>0.99543535520829241</c:v>
                </c:pt>
                <c:pt idx="456">
                  <c:v>0.99526679398632523</c:v>
                </c:pt>
                <c:pt idx="457">
                  <c:v>0.99509279696225261</c:v>
                </c:pt>
                <c:pt idx="458">
                  <c:v>0.99491319084538909</c:v>
                </c:pt>
                <c:pt idx="459">
                  <c:v>0.99472779695262881</c:v>
                </c:pt>
                <c:pt idx="460">
                  <c:v>0.99453643104936107</c:v>
                </c:pt>
                <c:pt idx="461">
                  <c:v>0.99433890318627305</c:v>
                </c:pt>
                <c:pt idx="462">
                  <c:v>0.99413501753197653</c:v>
                </c:pt>
                <c:pt idx="463">
                  <c:v>0.9939245722013903</c:v>
                </c:pt>
                <c:pt idx="464">
                  <c:v>0.99370735907982155</c:v>
                </c:pt>
                <c:pt idx="465">
                  <c:v>0.99348316364268174</c:v>
                </c:pt>
                <c:pt idx="466">
                  <c:v>0.99325176477078669</c:v>
                </c:pt>
                <c:pt idx="467">
                  <c:v>0.99301293456118234</c:v>
                </c:pt>
                <c:pt idx="468">
                  <c:v>0.992766438133452</c:v>
                </c:pt>
                <c:pt idx="469">
                  <c:v>0.99251203343145711</c:v>
                </c:pt>
                <c:pt idx="470">
                  <c:v>0.99224947102047534</c:v>
                </c:pt>
                <c:pt idx="471">
                  <c:v>0.99197849387969683</c:v>
                </c:pt>
                <c:pt idx="472">
                  <c:v>0.99169883719005414</c:v>
                </c:pt>
                <c:pt idx="473">
                  <c:v>0.99141022811735924</c:v>
                </c:pt>
                <c:pt idx="474">
                  <c:v>0.991112385590738</c:v>
                </c:pt>
                <c:pt idx="475">
                  <c:v>0.9908050200763453</c:v>
                </c:pt>
                <c:pt idx="476">
                  <c:v>0.99048783334637114</c:v>
                </c:pt>
                <c:pt idx="477">
                  <c:v>0.99016051824333973</c:v>
                </c:pt>
                <c:pt idx="478">
                  <c:v>0.98982275843972367</c:v>
                </c:pt>
                <c:pt idx="479">
                  <c:v>0.98947422819290431</c:v>
                </c:pt>
                <c:pt idx="480">
                  <c:v>0.98911459209551666</c:v>
                </c:pt>
                <c:pt idx="481">
                  <c:v>0.98874350482123596</c:v>
                </c:pt>
                <c:pt idx="482">
                  <c:v>0.98836061086607052</c:v>
                </c:pt>
                <c:pt idx="483">
                  <c:v>0.98796554428524419</c:v>
                </c:pt>
                <c:pt idx="484">
                  <c:v>0.98755792842576551</c:v>
                </c:pt>
                <c:pt idx="485">
                  <c:v>0.98713737565479787</c:v>
                </c:pt>
                <c:pt idx="486">
                  <c:v>0.98670348708396183</c:v>
                </c:pt>
                <c:pt idx="487">
                  <c:v>0.98625585228972035</c:v>
                </c:pt>
                <c:pt idx="488">
                  <c:v>0.9857940490300221</c:v>
                </c:pt>
                <c:pt idx="489">
                  <c:v>0.98531764295739188</c:v>
                </c:pt>
                <c:pt idx="490">
                  <c:v>0.98482618732868787</c:v>
                </c:pt>
                <c:pt idx="491">
                  <c:v>0.98431922271176808</c:v>
                </c:pt>
                <c:pt idx="492">
                  <c:v>0.98379627668933378</c:v>
                </c:pt>
                <c:pt idx="493">
                  <c:v>0.98325686356024766</c:v>
                </c:pt>
                <c:pt idx="494">
                  <c:v>0.9827004840386514</c:v>
                </c:pt>
                <c:pt idx="495">
                  <c:v>0.98212662495124647</c:v>
                </c:pt>
                <c:pt idx="496">
                  <c:v>0.98153475893312603</c:v>
                </c:pt>
                <c:pt idx="497">
                  <c:v>0.98092434412258844</c:v>
                </c:pt>
                <c:pt idx="498">
                  <c:v>0.98029482385540034</c:v>
                </c:pt>
                <c:pt idx="499">
                  <c:v>0.97964562635901176</c:v>
                </c:pt>
                <c:pt idx="500">
                  <c:v>0.9789761644472762</c:v>
                </c:pt>
                <c:pt idx="501">
                  <c:v>0.97828583521626522</c:v>
                </c:pt>
                <c:pt idx="502">
                  <c:v>0.97757401974181979</c:v>
                </c:pt>
                <c:pt idx="503">
                  <c:v>0.9768400827795245</c:v>
                </c:pt>
                <c:pt idx="504">
                  <c:v>0.97608337246784815</c:v>
                </c:pt>
                <c:pt idx="505">
                  <c:v>0.97530322003524406</c:v>
                </c:pt>
                <c:pt idx="506">
                  <c:v>0.97449893951206057</c:v>
                </c:pt>
                <c:pt idx="507">
                  <c:v>0.97366982744817432</c:v>
                </c:pt>
                <c:pt idx="508">
                  <c:v>0.97281516263731571</c:v>
                </c:pt>
                <c:pt idx="509">
                  <c:v>0.97193420584912882</c:v>
                </c:pt>
                <c:pt idx="510">
                  <c:v>0.9710261995700632</c:v>
                </c:pt>
                <c:pt idx="511">
                  <c:v>0.97009036775427837</c:v>
                </c:pt>
                <c:pt idx="512">
                  <c:v>0.9691259155858013</c:v>
                </c:pt>
                <c:pt idx="513">
                  <c:v>0.96813202925326403</c:v>
                </c:pt>
                <c:pt idx="514">
                  <c:v>0.96710787573861623</c:v>
                </c:pt>
                <c:pt idx="515">
                  <c:v>0.96605260262129422</c:v>
                </c:pt>
                <c:pt idx="516">
                  <c:v>0.9649653378994083</c:v>
                </c:pt>
                <c:pt idx="517">
                  <c:v>0.963845189829592</c:v>
                </c:pt>
                <c:pt idx="518">
                  <c:v>0.96269124678725027</c:v>
                </c:pt>
                <c:pt idx="519">
                  <c:v>0.96150257714902643</c:v>
                </c:pt>
                <c:pt idx="520">
                  <c:v>0.9602782291993992</c:v>
                </c:pt>
                <c:pt idx="521">
                  <c:v>0.95901723106341663</c:v>
                </c:pt>
                <c:pt idx="522">
                  <c:v>0.95771859066766507</c:v>
                </c:pt>
                <c:pt idx="523">
                  <c:v>0.95638129573165975</c:v>
                </c:pt>
                <c:pt idx="524">
                  <c:v>0.95500431379195116</c:v>
                </c:pt>
                <c:pt idx="525">
                  <c:v>0.95358659226132259</c:v>
                </c:pt>
                <c:pt idx="526">
                  <c:v>0.95212705852555735</c:v>
                </c:pt>
                <c:pt idx="527">
                  <c:v>0.9506246200803451</c:v>
                </c:pt>
                <c:pt idx="528">
                  <c:v>0.94907816471098705</c:v>
                </c:pt>
                <c:pt idx="529">
                  <c:v>0.94748656071765769</c:v>
                </c:pt>
                <c:pt idx="530">
                  <c:v>0.94584865718905498</c:v>
                </c:pt>
                <c:pt idx="531">
                  <c:v>0.94416328432737162</c:v>
                </c:pt>
                <c:pt idx="532">
                  <c:v>0.94242925382758558</c:v>
                </c:pt>
                <c:pt idx="533">
                  <c:v>0.9406453593141515</c:v>
                </c:pt>
                <c:pt idx="534">
                  <c:v>0.9388103768382412</c:v>
                </c:pt>
                <c:pt idx="535">
                  <c:v>0.93692306543874226</c:v>
                </c:pt>
                <c:pt idx="536">
                  <c:v>0.9349821677702802</c:v>
                </c:pt>
                <c:pt idx="537">
                  <c:v>0.93298641080156919</c:v>
                </c:pt>
                <c:pt idx="538">
                  <c:v>0.93093450658743482</c:v>
                </c:pt>
                <c:pt idx="539">
                  <c:v>0.9288251531178735</c:v>
                </c:pt>
                <c:pt idx="540">
                  <c:v>0.92665703524751797</c:v>
                </c:pt>
                <c:pt idx="541">
                  <c:v>0.92442882570887686</c:v>
                </c:pt>
                <c:pt idx="542">
                  <c:v>0.9221391862126912</c:v>
                </c:pt>
                <c:pt idx="543">
                  <c:v>0.91978676863871223</c:v>
                </c:pt>
                <c:pt idx="544">
                  <c:v>0.91737021632014348</c:v>
                </c:pt>
                <c:pt idx="545">
                  <c:v>0.9148881654249098</c:v>
                </c:pt>
                <c:pt idx="546">
                  <c:v>0.91233924643681419</c:v>
                </c:pt>
                <c:pt idx="547">
                  <c:v>0.9097220857395123</c:v>
                </c:pt>
                <c:pt idx="548">
                  <c:v>0.90703530730608162</c:v>
                </c:pt>
                <c:pt idx="549">
                  <c:v>0.90427753449677961</c:v>
                </c:pt>
                <c:pt idx="550">
                  <c:v>0.90144739196736978</c:v>
                </c:pt>
                <c:pt idx="551">
                  <c:v>0.89854350769015545</c:v>
                </c:pt>
                <c:pt idx="552">
                  <c:v>0.89556451508957824</c:v>
                </c:pt>
                <c:pt idx="553">
                  <c:v>0.89250905529392799</c:v>
                </c:pt>
                <c:pt idx="554">
                  <c:v>0.88937577950436375</c:v>
                </c:pt>
                <c:pt idx="555">
                  <c:v>0.88616335148205638</c:v>
                </c:pt>
                <c:pt idx="556">
                  <c:v>0.88287045015383714</c:v>
                </c:pt>
                <c:pt idx="557">
                  <c:v>0.8794957723362774</c:v>
                </c:pt>
                <c:pt idx="558">
                  <c:v>0.87603803557760751</c:v>
                </c:pt>
                <c:pt idx="559">
                  <c:v>0.8724959811163493</c:v>
                </c:pt>
                <c:pt idx="560">
                  <c:v>0.86886837695493235</c:v>
                </c:pt>
                <c:pt idx="561">
                  <c:v>0.86515402104594918</c:v>
                </c:pt>
                <c:pt idx="562">
                  <c:v>0.86135174458802022</c:v>
                </c:pt>
                <c:pt idx="563">
                  <c:v>0.85746041542753249</c:v>
                </c:pt>
                <c:pt idx="564">
                  <c:v>0.85347894156177007</c:v>
                </c:pt>
                <c:pt idx="565">
                  <c:v>0.84940627473815478</c:v>
                </c:pt>
                <c:pt idx="566">
                  <c:v>0.84524141414350551</c:v>
                </c:pt>
                <c:pt idx="567">
                  <c:v>0.84098341017635769</c:v>
                </c:pt>
                <c:pt idx="568">
                  <c:v>0.83663136829450913</c:v>
                </c:pt>
                <c:pt idx="569">
                  <c:v>0.83218445292904442</c:v>
                </c:pt>
                <c:pt idx="570">
                  <c:v>0.82764189145516243</c:v>
                </c:pt>
                <c:pt idx="571">
                  <c:v>0.82300297820918944</c:v>
                </c:pt>
                <c:pt idx="572">
                  <c:v>0.81826707854020231</c:v>
                </c:pt>
                <c:pt idx="573">
                  <c:v>0.81343363288373327</c:v>
                </c:pt>
                <c:pt idx="574">
                  <c:v>0.80850216084408122</c:v>
                </c:pt>
                <c:pt idx="575">
                  <c:v>0.80347226527080495</c:v>
                </c:pt>
                <c:pt idx="576">
                  <c:v>0.79834363631406657</c:v>
                </c:pt>
                <c:pt idx="577">
                  <c:v>0.79311605544260089</c:v>
                </c:pt>
                <c:pt idx="578">
                  <c:v>0.78778939940723658</c:v>
                </c:pt>
                <c:pt idx="579">
                  <c:v>0.78236364413210213</c:v>
                </c:pt>
                <c:pt idx="580">
                  <c:v>0.77683886851490525</c:v>
                </c:pt>
                <c:pt idx="581">
                  <c:v>0.7712152581170062</c:v>
                </c:pt>
                <c:pt idx="582">
                  <c:v>0.76549310872342535</c:v>
                </c:pt>
                <c:pt idx="583">
                  <c:v>0.75967282975242145</c:v>
                </c:pt>
                <c:pt idx="584">
                  <c:v>0.75375494749389516</c:v>
                </c:pt>
                <c:pt idx="585">
                  <c:v>0.74774010815558623</c:v>
                </c:pt>
                <c:pt idx="586">
                  <c:v>0.74162908069589129</c:v>
                </c:pt>
                <c:pt idx="587">
                  <c:v>0.73542275942210078</c:v>
                </c:pt>
                <c:pt idx="588">
                  <c:v>0.72912216633298765</c:v>
                </c:pt>
                <c:pt idx="589">
                  <c:v>0.72272845318495382</c:v>
                </c:pt>
                <c:pt idx="590">
                  <c:v>0.71624290326137996</c:v>
                </c:pt>
                <c:pt idx="591">
                  <c:v>0.7096669328254317</c:v>
                </c:pt>
                <c:pt idx="592">
                  <c:v>0.70300209223734</c:v>
                </c:pt>
                <c:pt idx="593">
                  <c:v>0.69625006671813761</c:v>
                </c:pt>
                <c:pt idx="594">
                  <c:v>0.68941267674294759</c:v>
                </c:pt>
                <c:pt idx="595">
                  <c:v>0.68249187804822686</c:v>
                </c:pt>
                <c:pt idx="596">
                  <c:v>0.67548976123884341</c:v>
                </c:pt>
                <c:pt idx="597">
                  <c:v>0.66840855098251362</c:v>
                </c:pt>
                <c:pt idx="598">
                  <c:v>0.66125060478093656</c:v>
                </c:pt>
                <c:pt idx="599">
                  <c:v>0.65401841130893024</c:v>
                </c:pt>
                <c:pt idx="600">
                  <c:v>0.64671458831498907</c:v>
                </c:pt>
                <c:pt idx="601">
                  <c:v>0.63934188007892834</c:v>
                </c:pt>
                <c:pt idx="602">
                  <c:v>0.63190315442464851</c:v>
                </c:pt>
                <c:pt idx="603">
                  <c:v>0.62440139928851945</c:v>
                </c:pt>
                <c:pt idx="604">
                  <c:v>0.61683971884643884</c:v>
                </c:pt>
                <c:pt idx="605">
                  <c:v>0.60922132920523175</c:v>
                </c:pt>
                <c:pt idx="606">
                  <c:v>0.60154955366671836</c:v>
                </c:pt>
                <c:pt idx="607">
                  <c:v>0.59382781757545233</c:v>
                </c:pt>
                <c:pt idx="608">
                  <c:v>0.58605964276379996</c:v>
                </c:pt>
                <c:pt idx="609">
                  <c:v>0.57824864161067302</c:v>
                </c:pt>
                <c:pt idx="610">
                  <c:v>0.57039851073280901</c:v>
                </c:pt>
                <c:pt idx="611">
                  <c:v>0.56251302432999739</c:v>
                </c:pt>
                <c:pt idx="612">
                  <c:v>0.55459602720803636</c:v>
                </c:pt>
                <c:pt idx="613">
                  <c:v>0.54665142750548146</c:v>
                </c:pt>
                <c:pt idx="614">
                  <c:v>0.53868318915234015</c:v>
                </c:pt>
                <c:pt idx="615">
                  <c:v>0.53069532409080322</c:v>
                </c:pt>
                <c:pt idx="616">
                  <c:v>0.5226918842898296</c:v>
                </c:pt>
                <c:pt idx="617">
                  <c:v>0.5146769535869129</c:v>
                </c:pt>
                <c:pt idx="618">
                  <c:v>0.50665463939163391</c:v>
                </c:pt>
                <c:pt idx="619">
                  <c:v>0.49862906428662718</c:v>
                </c:pt>
                <c:pt idx="620">
                  <c:v>0.49060435756235704</c:v>
                </c:pt>
                <c:pt idx="621">
                  <c:v>0.48258464672259288</c:v>
                </c:pt>
                <c:pt idx="622">
                  <c:v>0.47457404899769001</c:v>
                </c:pt>
                <c:pt idx="623">
                  <c:v>0.46657666290272931</c:v>
                </c:pt>
                <c:pt idx="624">
                  <c:v>0.45859655987722747</c:v>
                </c:pt>
                <c:pt idx="625">
                  <c:v>0.45063777604252492</c:v>
                </c:pt>
                <c:pt idx="626">
                  <c:v>0.44270430411207951</c:v>
                </c:pt>
                <c:pt idx="627">
                  <c:v>0.4348000854887632</c:v>
                </c:pt>
                <c:pt idx="628">
                  <c:v>0.42692900258188232</c:v>
                </c:pt>
                <c:pt idx="629">
                  <c:v>0.41909487137503731</c:v>
                </c:pt>
                <c:pt idx="630">
                  <c:v>0.41130143427412252</c:v>
                </c:pt>
                <c:pt idx="631">
                  <c:v>0.4035523532627604</c:v>
                </c:pt>
                <c:pt idx="632">
                  <c:v>0.3958512033902894</c:v>
                </c:pt>
                <c:pt idx="633">
                  <c:v>0.38820146661510485</c:v>
                </c:pt>
                <c:pt idx="634">
                  <c:v>0.38060652602370632</c:v>
                </c:pt>
                <c:pt idx="635">
                  <c:v>0.37306966044327172</c:v>
                </c:pt>
                <c:pt idx="636">
                  <c:v>0.36559403946296137</c:v>
                </c:pt>
                <c:pt idx="637">
                  <c:v>0.35818271887650621</c:v>
                </c:pt>
                <c:pt idx="638">
                  <c:v>0.35083863655595393</c:v>
                </c:pt>
                <c:pt idx="639">
                  <c:v>0.34356460876377848</c:v>
                </c:pt>
                <c:pt idx="640">
                  <c:v>0.3363633269079202</c:v>
                </c:pt>
                <c:pt idx="641">
                  <c:v>0.3292373547417129</c:v>
                </c:pt>
                <c:pt idx="642">
                  <c:v>0.32218912600816907</c:v>
                </c:pt>
                <c:pt idx="643">
                  <c:v>0.31522094252563254</c:v>
                </c:pt>
                <c:pt idx="644">
                  <c:v>0.30833497270950938</c:v>
                </c:pt>
                <c:pt idx="645">
                  <c:v>0.30153325052259017</c:v>
                </c:pt>
                <c:pt idx="646">
                  <c:v>0.29481767484442195</c:v>
                </c:pt>
                <c:pt idx="647">
                  <c:v>0.28819000924828603</c:v>
                </c:pt>
                <c:pt idx="648">
                  <c:v>0.28165188217259451</c:v>
                </c:pt>
                <c:pt idx="649">
                  <c:v>0.27520478747194227</c:v>
                </c:pt>
                <c:pt idx="650">
                  <c:v>0.26885008533164784</c:v>
                </c:pt>
                <c:pt idx="651">
                  <c:v>0.26258900352838738</c:v>
                </c:pt>
                <c:pt idx="652">
                  <c:v>0.25642263901847701</c:v>
                </c:pt>
                <c:pt idx="653">
                  <c:v>0.25035195983447994</c:v>
                </c:pt>
                <c:pt idx="654">
                  <c:v>0.24437780727011371</c:v>
                </c:pt>
                <c:pt idx="655">
                  <c:v>0.23850089833289981</c:v>
                </c:pt>
                <c:pt idx="656">
                  <c:v>0.23272182844362652</c:v>
                </c:pt>
                <c:pt idx="657">
                  <c:v>0.22704107436148391</c:v>
                </c:pt>
                <c:pt idx="658">
                  <c:v>0.22145899731366431</c:v>
                </c:pt>
                <c:pt idx="659">
                  <c:v>0.21597584630829844</c:v>
                </c:pt>
                <c:pt idx="660">
                  <c:v>0.21059176160980161</c:v>
                </c:pt>
                <c:pt idx="661">
                  <c:v>0.20530677835603203</c:v>
                </c:pt>
                <c:pt idx="662">
                  <c:v>0.20012083029709804</c:v>
                </c:pt>
                <c:pt idx="663">
                  <c:v>0.1950337536361863</c:v>
                </c:pt>
                <c:pt idx="664">
                  <c:v>0.19004529095340475</c:v>
                </c:pt>
                <c:pt idx="665">
                  <c:v>0.18515509519433362</c:v>
                </c:pt>
                <c:pt idx="666">
                  <c:v>0.18036273370574371</c:v>
                </c:pt>
                <c:pt idx="667">
                  <c:v>0.17566769230176038</c:v>
                </c:pt>
                <c:pt idx="668">
                  <c:v>0.17106937934461958</c:v>
                </c:pt>
                <c:pt idx="669">
                  <c:v>0.16656712982506239</c:v>
                </c:pt>
                <c:pt idx="670">
                  <c:v>0.16216020942834231</c:v>
                </c:pt>
                <c:pt idx="671">
                  <c:v>0.15784781857276509</c:v>
                </c:pt>
                <c:pt idx="672">
                  <c:v>0.15362909640863387</c:v>
                </c:pt>
                <c:pt idx="673">
                  <c:v>0.14950312476642894</c:v>
                </c:pt>
                <c:pt idx="674">
                  <c:v>0.14546893204400035</c:v>
                </c:pt>
                <c:pt idx="675">
                  <c:v>0.14152549702349207</c:v>
                </c:pt>
                <c:pt idx="676">
                  <c:v>0.13767175260963532</c:v>
                </c:pt>
                <c:pt idx="677">
                  <c:v>0.13390658948194928</c:v>
                </c:pt>
                <c:pt idx="678">
                  <c:v>0.13022885965425918</c:v>
                </c:pt>
                <c:pt idx="679">
                  <c:v>0.12663737993578633</c:v>
                </c:pt>
                <c:pt idx="680">
                  <c:v>0.12313093528886432</c:v>
                </c:pt>
                <c:pt idx="681">
                  <c:v>0.11970828207912418</c:v>
                </c:pt>
                <c:pt idx="682">
                  <c:v>0.11636815121470998</c:v>
                </c:pt>
                <c:pt idx="683">
                  <c:v>0.11310925117179058</c:v>
                </c:pt>
                <c:pt idx="684">
                  <c:v>0.10993027090428537</c:v>
                </c:pt>
                <c:pt idx="685">
                  <c:v>0.1068298826363339</c:v>
                </c:pt>
                <c:pt idx="686">
                  <c:v>0.10380674453661275</c:v>
                </c:pt>
                <c:pt idx="687">
                  <c:v>0.1008595032741309</c:v>
                </c:pt>
                <c:pt idx="688">
                  <c:v>9.7986796455626232E-2</c:v>
                </c:pt>
                <c:pt idx="689">
                  <c:v>9.5187254945131528E-2</c:v>
                </c:pt>
                <c:pt idx="690">
                  <c:v>9.2459505066689401E-2</c:v>
                </c:pt>
                <c:pt idx="691">
                  <c:v>8.9802170691565611E-2</c:v>
                </c:pt>
                <c:pt idx="692">
                  <c:v>8.7213875211642311E-2</c:v>
                </c:pt>
                <c:pt idx="693">
                  <c:v>8.4693243400972326E-2</c:v>
                </c:pt>
                <c:pt idx="694">
                  <c:v>8.223890316773709E-2</c:v>
                </c:pt>
                <c:pt idx="695">
                  <c:v>7.984948719908308E-2</c:v>
                </c:pt>
                <c:pt idx="696">
                  <c:v>7.7523634501510633E-2</c:v>
                </c:pt>
                <c:pt idx="697">
                  <c:v>7.5259991839659784E-2</c:v>
                </c:pt>
                <c:pt idx="698">
                  <c:v>7.3057215076481621E-2</c:v>
                </c:pt>
                <c:pt idx="699">
                  <c:v>7.0913970417901151E-2</c:v>
                </c:pt>
                <c:pt idx="700">
                  <c:v>6.8828935565170918E-2</c:v>
                </c:pt>
                <c:pt idx="701">
                  <c:v>6.6800800778187008E-2</c:v>
                </c:pt>
                <c:pt idx="702">
                  <c:v>6.4828269853090509E-2</c:v>
                </c:pt>
                <c:pt idx="703">
                  <c:v>6.2910061017508706E-2</c:v>
                </c:pt>
                <c:pt idx="704">
                  <c:v>6.1044907746807445E-2</c:v>
                </c:pt>
                <c:pt idx="705">
                  <c:v>5.923155950472405E-2</c:v>
                </c:pt>
                <c:pt idx="706">
                  <c:v>5.7468782411737522E-2</c:v>
                </c:pt>
                <c:pt idx="707">
                  <c:v>5.5755359844504103E-2</c:v>
                </c:pt>
                <c:pt idx="708">
                  <c:v>5.4090092969649048E-2</c:v>
                </c:pt>
                <c:pt idx="709">
                  <c:v>5.2471801215156967E-2</c:v>
                </c:pt>
                <c:pt idx="710">
                  <c:v>5.0899322682544816E-2</c:v>
                </c:pt>
                <c:pt idx="711">
                  <c:v>4.9371514502938377E-2</c:v>
                </c:pt>
                <c:pt idx="712">
                  <c:v>4.7887253140099728E-2</c:v>
                </c:pt>
                <c:pt idx="713">
                  <c:v>4.6445434643377768E-2</c:v>
                </c:pt>
                <c:pt idx="714">
                  <c:v>4.5044974853470206E-2</c:v>
                </c:pt>
                <c:pt idx="715">
                  <c:v>4.3684809563801018E-2</c:v>
                </c:pt>
                <c:pt idx="716">
                  <c:v>4.2363894640227912E-2</c:v>
                </c:pt>
                <c:pt idx="717">
                  <c:v>4.1081206101702593E-2</c:v>
                </c:pt>
                <c:pt idx="718">
                  <c:v>3.9835740164415608E-2</c:v>
                </c:pt>
                <c:pt idx="719">
                  <c:v>3.8626513251858945E-2</c:v>
                </c:pt>
                <c:pt idx="720">
                  <c:v>3.7452561973151832E-2</c:v>
                </c:pt>
                <c:pt idx="721">
                  <c:v>3.6312943071873292E-2</c:v>
                </c:pt>
                <c:pt idx="722">
                  <c:v>3.5206733347554829E-2</c:v>
                </c:pt>
                <c:pt idx="723">
                  <c:v>3.4133029551891653E-2</c:v>
                </c:pt>
                <c:pt idx="724">
                  <c:v>3.3090948261637589E-2</c:v>
                </c:pt>
                <c:pt idx="725">
                  <c:v>3.2079625730058237E-2</c:v>
                </c:pt>
                <c:pt idx="726">
                  <c:v>3.1098217718726551E-2</c:v>
                </c:pt>
                <c:pt idx="727">
                  <c:v>3.014589931135743E-2</c:v>
                </c:pt>
                <c:pt idx="728">
                  <c:v>2.9221864711291571E-2</c:v>
                </c:pt>
                <c:pt idx="729">
                  <c:v>2.8325327024155481E-2</c:v>
                </c:pt>
                <c:pt idx="730">
                  <c:v>2.7455518027142814E-2</c:v>
                </c:pt>
                <c:pt idx="731">
                  <c:v>2.6611687926283205E-2</c:v>
                </c:pt>
                <c:pt idx="732">
                  <c:v>2.5793105102988326E-2</c:v>
                </c:pt>
                <c:pt idx="733">
                  <c:v>2.4999055851090836E-2</c:v>
                </c:pt>
                <c:pt idx="734">
                  <c:v>2.4228844105520654E-2</c:v>
                </c:pt>
                <c:pt idx="735">
                  <c:v>2.3481791163694116E-2</c:v>
                </c:pt>
                <c:pt idx="736">
                  <c:v>2.2757235400625644E-2</c:v>
                </c:pt>
                <c:pt idx="737">
                  <c:v>2.2054531978707995E-2</c:v>
                </c:pt>
                <c:pt idx="738">
                  <c:v>2.1373052553046716E-2</c:v>
                </c:pt>
                <c:pt idx="739">
                  <c:v>2.0712184973175632E-2</c:v>
                </c:pt>
                <c:pt idx="740">
                  <c:v>2.0071332981925243E-2</c:v>
                </c:pt>
                <c:pt idx="741">
                  <c:v>1.9449915912162521E-2</c:v>
                </c:pt>
                <c:pt idx="742">
                  <c:v>1.8847368382069896E-2</c:v>
                </c:pt>
                <c:pt idx="743">
                  <c:v>1.8263139989583385E-2</c:v>
                </c:pt>
                <c:pt idx="744">
                  <c:v>1.7696695006563755E-2</c:v>
                </c:pt>
                <c:pt idx="745">
                  <c:v>1.7147512073231359E-2</c:v>
                </c:pt>
                <c:pt idx="746">
                  <c:v>1.6615083893353772E-2</c:v>
                </c:pt>
                <c:pt idx="747">
                  <c:v>1.6098916930636586E-2</c:v>
                </c:pt>
                <c:pt idx="748">
                  <c:v>1.5598531106730533E-2</c:v>
                </c:pt>
                <c:pt idx="749">
                  <c:v>1.5113459501233193E-2</c:v>
                </c:pt>
                <c:pt idx="750">
                  <c:v>1.4643248054030838E-2</c:v>
                </c:pt>
                <c:pt idx="751">
                  <c:v>1.4187455270294269E-2</c:v>
                </c:pt>
                <c:pt idx="752">
                  <c:v>1.3745651928413816E-2</c:v>
                </c:pt>
                <c:pt idx="753">
                  <c:v>1.3317420791130739E-2</c:v>
                </c:pt>
                <c:pt idx="754">
                  <c:v>1.2902356320096455E-2</c:v>
                </c:pt>
                <c:pt idx="755">
                  <c:v>1.2500064394066718E-2</c:v>
                </c:pt>
                <c:pt idx="756">
                  <c:v>1.2110162030914898E-2</c:v>
                </c:pt>
                <c:pt idx="757">
                  <c:v>1.1732277113627832E-2</c:v>
                </c:pt>
                <c:pt idx="758">
                  <c:v>1.1366048120426152E-2</c:v>
                </c:pt>
                <c:pt idx="759">
                  <c:v>1.1011123859134617E-2</c:v>
                </c:pt>
                <c:pt idx="760">
                  <c:v>1.0667163205908523E-2</c:v>
                </c:pt>
                <c:pt idx="761">
                  <c:v>1.0333834848407138E-2</c:v>
                </c:pt>
                <c:pt idx="762">
                  <c:v>1.0010817033489701E-2</c:v>
                </c:pt>
                <c:pt idx="763">
                  <c:v>9.6977973194955179E-3</c:v>
                </c:pt>
                <c:pt idx="764">
                  <c:v>9.3944723331567444E-3</c:v>
                </c:pt>
                <c:pt idx="765">
                  <c:v>9.1005475311802322E-3</c:v>
                </c:pt>
                <c:pt idx="766">
                  <c:v>8.8157369665238378E-3</c:v>
                </c:pt>
                <c:pt idx="767">
                  <c:v>8.5397630593821976E-3</c:v>
                </c:pt>
                <c:pt idx="768">
                  <c:v>8.2723563728875314E-3</c:v>
                </c:pt>
                <c:pt idx="769">
                  <c:v>8.013255393522262E-3</c:v>
                </c:pt>
                <c:pt idx="770">
                  <c:v>7.7622063162322537E-3</c:v>
                </c:pt>
                <c:pt idx="771">
                  <c:v>7.5189628342222283E-3</c:v>
                </c:pt>
                <c:pt idx="772">
                  <c:v>7.2832859334079911E-3</c:v>
                </c:pt>
                <c:pt idx="773">
                  <c:v>7.0549436914942362E-3</c:v>
                </c:pt>
                <c:pt idx="774">
                  <c:v>6.8337110816410083E-3</c:v>
                </c:pt>
                <c:pt idx="775">
                  <c:v>6.6193697806769302E-3</c:v>
                </c:pt>
                <c:pt idx="776">
                  <c:v>6.4117079818127492E-3</c:v>
                </c:pt>
                <c:pt idx="777">
                  <c:v>6.2105202118046638E-3</c:v>
                </c:pt>
                <c:pt idx="778">
                  <c:v>6.0156071525133709E-3</c:v>
                </c:pt>
                <c:pt idx="779">
                  <c:v>5.8267754668012992E-3</c:v>
                </c:pt>
                <c:pt idx="780">
                  <c:v>5.6438376287078615E-3</c:v>
                </c:pt>
                <c:pt idx="781">
                  <c:v>5.4666117578398973E-3</c:v>
                </c:pt>
                <c:pt idx="782">
                  <c:v>5.2949214579123133E-3</c:v>
                </c:pt>
                <c:pt idx="783">
                  <c:v>5.1285956593720584E-3</c:v>
                </c:pt>
                <c:pt idx="784">
                  <c:v>4.9674684660368854E-3</c:v>
                </c:pt>
                <c:pt idx="785">
                  <c:v>4.8113790056791318E-3</c:v>
                </c:pt>
                <c:pt idx="786">
                  <c:v>4.6601712844834336E-3</c:v>
                </c:pt>
                <c:pt idx="787">
                  <c:v>4.5136940453065974E-3</c:v>
                </c:pt>
                <c:pt idx="788">
                  <c:v>4.3718006296670246E-3</c:v>
                </c:pt>
                <c:pt idx="789">
                  <c:v>4.2343488433906583E-3</c:v>
                </c:pt>
                <c:pt idx="790">
                  <c:v>4.1012008258400684E-3</c:v>
                </c:pt>
                <c:pt idx="791">
                  <c:v>3.9722229226531371E-3</c:v>
                </c:pt>
                <c:pt idx="792">
                  <c:v>3.8472855619177734E-3</c:v>
                </c:pt>
                <c:pt idx="793">
                  <c:v>3.7262631337092603E-3</c:v>
                </c:pt>
                <c:pt idx="794">
                  <c:v>3.6090338729169863E-3</c:v>
                </c:pt>
                <c:pt idx="795">
                  <c:v>3.4954797452877409E-3</c:v>
                </c:pt>
                <c:pt idx="796">
                  <c:v>3.385486336613269E-3</c:v>
                </c:pt>
                <c:pt idx="797">
                  <c:v>3.2789427449900145E-3</c:v>
                </c:pt>
                <c:pt idx="798">
                  <c:v>3.1757414760801707E-3</c:v>
                </c:pt>
                <c:pt idx="799">
                  <c:v>3.0757783413032803E-3</c:v>
                </c:pt>
                <c:pt idx="800">
                  <c:v>2.9789523588888132E-3</c:v>
                </c:pt>
                <c:pt idx="801">
                  <c:v>2.8851656577207527E-3</c:v>
                </c:pt>
                <c:pt idx="802">
                  <c:v>2.794323383906254E-3</c:v>
                </c:pt>
                <c:pt idx="803">
                  <c:v>2.7063336100012873E-3</c:v>
                </c:pt>
                <c:pt idx="804">
                  <c:v>2.6211072468271968E-3</c:v>
                </c:pt>
                <c:pt idx="805">
                  <c:v>2.5385579578131178E-3</c:v>
                </c:pt>
                <c:pt idx="806">
                  <c:v>2.4586020758002166E-3</c:v>
                </c:pt>
                <c:pt idx="807">
                  <c:v>2.3811585222448467E-3</c:v>
                </c:pt>
                <c:pt idx="808">
                  <c:v>2.3061487287587309E-3</c:v>
                </c:pt>
                <c:pt idx="809">
                  <c:v>2.2334965609254612E-3</c:v>
                </c:pt>
                <c:pt idx="810">
                  <c:v>2.1631282443337089E-3</c:v>
                </c:pt>
                <c:pt idx="811">
                  <c:v>2.0949722927686731E-3</c:v>
                </c:pt>
                <c:pt idx="812">
                  <c:v>2.0289594385044566E-3</c:v>
                </c:pt>
                <c:pt idx="813">
                  <c:v>1.9650225646411922E-3</c:v>
                </c:pt>
                <c:pt idx="814">
                  <c:v>1.9030966394319429E-3</c:v>
                </c:pt>
                <c:pt idx="815">
                  <c:v>1.8431186525454881E-3</c:v>
                </c:pt>
                <c:pt idx="816">
                  <c:v>1.7850275532123236E-3</c:v>
                </c:pt>
                <c:pt idx="817">
                  <c:v>1.7287641902023342E-3</c:v>
                </c:pt>
                <c:pt idx="818">
                  <c:v>1.6742712535837241E-3</c:v>
                </c:pt>
                <c:pt idx="819">
                  <c:v>1.6214932182139661E-3</c:v>
                </c:pt>
                <c:pt idx="820">
                  <c:v>1.5703762889146189E-3</c:v>
                </c:pt>
                <c:pt idx="821">
                  <c:v>1.5208683472830314E-3</c:v>
                </c:pt>
                <c:pt idx="822">
                  <c:v>1.4729189000950052E-3</c:v>
                </c:pt>
                <c:pt idx="823">
                  <c:v>1.4264790292536258E-3</c:v>
                </c:pt>
                <c:pt idx="824">
                  <c:v>1.3815013432405445E-3</c:v>
                </c:pt>
                <c:pt idx="825">
                  <c:v>1.33793993002705E-3</c:v>
                </c:pt>
                <c:pt idx="826">
                  <c:v>1.2957503114033393E-3</c:v>
                </c:pt>
                <c:pt idx="827">
                  <c:v>1.2548893986854197E-3</c:v>
                </c:pt>
                <c:pt idx="828">
                  <c:v>1.2153154497601209E-3</c:v>
                </c:pt>
                <c:pt idx="829">
                  <c:v>1.1769880274296683E-3</c:v>
                </c:pt>
                <c:pt idx="830">
                  <c:v>1.1398679590182846E-3</c:v>
                </c:pt>
                <c:pt idx="831">
                  <c:v>1.1039172972042515E-3</c:v>
                </c:pt>
                <c:pt idx="832">
                  <c:v>1.0690992820418072E-3</c:v>
                </c:pt>
                <c:pt idx="833">
                  <c:v>1.0353783041382046E-3</c:v>
                </c:pt>
                <c:pt idx="834">
                  <c:v>1.002719868952157E-3</c:v>
                </c:pt>
                <c:pt idx="835">
                  <c:v>9.7109056218084471E-4</c:v>
                </c:pt>
                <c:pt idx="836">
                  <c:v>9.4045801620342069E-4</c:v>
                </c:pt>
                <c:pt idx="837">
                  <c:v>9.1079087754999391E-4</c:v>
                </c:pt>
                <c:pt idx="838">
                  <c:v>8.8205877536574808E-4</c:v>
                </c:pt>
                <c:pt idx="839">
                  <c:v>8.5423229084077346E-4</c:v>
                </c:pt>
                <c:pt idx="840">
                  <c:v>8.272829275769697E-4</c:v>
                </c:pt>
                <c:pt idx="841">
                  <c:v>8.0118308286416726E-4</c:v>
                </c:pt>
                <c:pt idx="842">
                  <c:v>7.7590601983840092E-4</c:v>
                </c:pt>
                <c:pt idx="843">
                  <c:v>7.5142584049599855E-4</c:v>
                </c:pt>
                <c:pt idx="844">
                  <c:v>7.2771745953791251E-4</c:v>
                </c:pt>
                <c:pt idx="845">
                  <c:v>7.0475657901942134E-4</c:v>
                </c:pt>
                <c:pt idx="846">
                  <c:v>6.8251966378104015E-4</c:v>
                </c:pt>
                <c:pt idx="847">
                  <c:v>6.6098391763716143E-4</c:v>
                </c:pt>
                <c:pt idx="848">
                  <c:v>6.4012726029961063E-4</c:v>
                </c:pt>
                <c:pt idx="849">
                  <c:v>6.1992830501396868E-4</c:v>
                </c:pt>
                <c:pt idx="850">
                  <c:v>6.0036633688712276E-4</c:v>
                </c:pt>
                <c:pt idx="851">
                  <c:v>5.8142129188515129E-4</c:v>
                </c:pt>
                <c:pt idx="852">
                  <c:v>5.630737364812385E-4</c:v>
                </c:pt>
                <c:pt idx="853">
                  <c:v>5.4530484793390206E-4</c:v>
                </c:pt>
                <c:pt idx="854">
                  <c:v>5.2809639517639696E-4</c:v>
                </c:pt>
                <c:pt idx="855">
                  <c:v>5.1143072029870534E-4</c:v>
                </c:pt>
                <c:pt idx="856">
                  <c:v>4.9529072060408032E-4</c:v>
                </c:pt>
                <c:pt idx="857">
                  <c:v>4.7965983122261934E-4</c:v>
                </c:pt>
                <c:pt idx="858">
                  <c:v>4.6452200826487764E-4</c:v>
                </c:pt>
                <c:pt idx="859">
                  <c:v>4.4986171249901803E-4</c:v>
                </c:pt>
                <c:pt idx="860">
                  <c:v>4.3566389353548733E-4</c:v>
                </c:pt>
                <c:pt idx="861">
                  <c:v>4.2191397450368114E-4</c:v>
                </c:pt>
                <c:pt idx="862">
                  <c:v>4.0859783720551674E-4</c:v>
                </c:pt>
                <c:pt idx="863">
                  <c:v>3.9570180773128972E-4</c:v>
                </c:pt>
                <c:pt idx="864">
                  <c:v>3.83212642523613E-4</c:v>
                </c:pt>
                <c:pt idx="865">
                  <c:v>3.7111751487567266E-4</c:v>
                </c:pt>
                <c:pt idx="866">
                  <c:v>3.5940400185043746E-4</c:v>
                </c:pt>
                <c:pt idx="867">
                  <c:v>3.4806007160786495E-4</c:v>
                </c:pt>
                <c:pt idx="868">
                  <c:v>3.3707407112753109E-4</c:v>
                </c:pt>
                <c:pt idx="869">
                  <c:v>3.264347143144913E-4</c:v>
                </c:pt>
                <c:pt idx="870">
                  <c:v>3.1613107047654635E-4</c:v>
                </c:pt>
                <c:pt idx="871">
                  <c:v>3.061525531614411E-4</c:v>
                </c:pt>
                <c:pt idx="872">
                  <c:v>2.9648890934287869E-4</c:v>
                </c:pt>
                <c:pt idx="873">
                  <c:v>2.8713020894455038E-4</c:v>
                </c:pt>
                <c:pt idx="874">
                  <c:v>2.7806683469174128E-4</c:v>
                </c:pt>
                <c:pt idx="875">
                  <c:v>2.6928947228033651E-4</c:v>
                </c:pt>
                <c:pt idx="876">
                  <c:v>2.6078910085342944E-4</c:v>
                </c:pt>
                <c:pt idx="877">
                  <c:v>2.5255698377596355E-4</c:v>
                </c:pt>
                <c:pt idx="878">
                  <c:v>2.4458465969818334E-4</c:v>
                </c:pt>
                <c:pt idx="879">
                  <c:v>2.3686393389891363E-4</c:v>
                </c:pt>
                <c:pt idx="880">
                  <c:v>2.2938686989998851E-4</c:v>
                </c:pt>
                <c:pt idx="881">
                  <c:v>2.2214578134339855E-4</c:v>
                </c:pt>
                <c:pt idx="882">
                  <c:v>2.1513322412298512E-4</c:v>
                </c:pt>
                <c:pt idx="883">
                  <c:v>2.083419887627732E-4</c:v>
                </c:pt>
                <c:pt idx="884">
                  <c:v>2.0176509303425566E-4</c:v>
                </c:pt>
                <c:pt idx="885">
                  <c:v>1.9539577480520107E-4</c:v>
                </c:pt>
                <c:pt idx="886">
                  <c:v>1.8922748511276147E-4</c:v>
                </c:pt>
                <c:pt idx="887">
                  <c:v>1.8325388145390005E-4</c:v>
                </c:pt>
                <c:pt idx="888">
                  <c:v>1.7746882128635936E-4</c:v>
                </c:pt>
                <c:pt idx="889">
                  <c:v>1.7186635573360074E-4</c:v>
                </c:pt>
                <c:pt idx="890">
                  <c:v>1.6644072348735879E-4</c:v>
                </c:pt>
                <c:pt idx="891">
                  <c:v>1.6118634490163323E-4</c:v>
                </c:pt>
                <c:pt idx="892">
                  <c:v>1.5609781627215019E-4</c:v>
                </c:pt>
                <c:pt idx="893">
                  <c:v>1.5116990429549075E-4</c:v>
                </c:pt>
                <c:pt idx="894">
                  <c:v>1.4639754070228006E-4</c:v>
                </c:pt>
                <c:pt idx="895">
                  <c:v>1.4177581705899345E-4</c:v>
                </c:pt>
                <c:pt idx="896">
                  <c:v>1.3729997973310515E-4</c:v>
                </c:pt>
                <c:pt idx="897">
                  <c:v>1.3296542501647693E-4</c:v>
                </c:pt>
                <c:pt idx="898">
                  <c:v>1.2876769440202862E-4</c:v>
                </c:pt>
                <c:pt idx="899">
                  <c:v>1.247024700089011E-4</c:v>
                </c:pt>
                <c:pt idx="900">
                  <c:v>1.2076557015145601E-4</c:v>
                </c:pt>
                <c:pt idx="901">
                  <c:v>1.169529450476143E-4</c:v>
                </c:pt>
                <c:pt idx="902">
                  <c:v>1.1326067266216688E-4</c:v>
                </c:pt>
                <c:pt idx="903">
                  <c:v>1.0968495468082688E-4</c:v>
                </c:pt>
                <c:pt idx="904">
                  <c:v>1.0622211261093182E-4</c:v>
                </c:pt>
                <c:pt idx="905">
                  <c:v>1.0286858400481947E-4</c:v>
                </c:pt>
                <c:pt idx="906">
                  <c:v>9.9620918802037882E-5</c:v>
                </c:pt>
                <c:pt idx="907">
                  <c:v>9.6475775786656947E-5</c:v>
                </c:pt>
                <c:pt idx="908">
                  <c:v>9.3429919156077127E-5</c:v>
                </c:pt>
                <c:pt idx="909">
                  <c:v>9.0480215197832225E-5</c:v>
                </c:pt>
                <c:pt idx="910">
                  <c:v>8.7623629071001478E-5</c:v>
                </c:pt>
                <c:pt idx="911">
                  <c:v>8.4857221688946339E-5</c:v>
                </c:pt>
                <c:pt idx="912">
                  <c:v>8.2178146700189511E-5</c:v>
                </c:pt>
                <c:pt idx="913">
                  <c:v>7.9583647564360221E-5</c:v>
                </c:pt>
                <c:pt idx="914">
                  <c:v>7.7071054720212608E-5</c:v>
                </c:pt>
                <c:pt idx="915">
                  <c:v>7.4637782842832846E-5</c:v>
                </c:pt>
                <c:pt idx="916">
                  <c:v>7.2281328187229354E-5</c:v>
                </c:pt>
                <c:pt idx="917">
                  <c:v>6.9999266015593469E-5</c:v>
                </c:pt>
                <c:pt idx="918">
                  <c:v>6.7789248105599715E-5</c:v>
                </c:pt>
                <c:pt idx="919">
                  <c:v>6.564900033720194E-5</c:v>
                </c:pt>
                <c:pt idx="920">
                  <c:v>6.3576320355454203E-5</c:v>
                </c:pt>
                <c:pt idx="921">
                  <c:v>6.1569075306970315E-5</c:v>
                </c:pt>
                <c:pt idx="922">
                  <c:v>5.9625199647702971E-5</c:v>
                </c:pt>
                <c:pt idx="923">
                  <c:v>5.7742693019803013E-5</c:v>
                </c:pt>
                <c:pt idx="924">
                  <c:v>5.5919618195384692E-5</c:v>
                </c:pt>
                <c:pt idx="925">
                  <c:v>5.4154099085091881E-5</c:v>
                </c:pt>
                <c:pt idx="926">
                  <c:v>5.2444318809429121E-5</c:v>
                </c:pt>
                <c:pt idx="927">
                  <c:v>5.0788517830879883E-5</c:v>
                </c:pt>
                <c:pt idx="928">
                  <c:v>4.9184992144902403E-5</c:v>
                </c:pt>
                <c:pt idx="929">
                  <c:v>4.7632091527947555E-5</c:v>
                </c:pt>
                <c:pt idx="930">
                  <c:v>4.612821784070636E-5</c:v>
                </c:pt>
                <c:pt idx="931">
                  <c:v>4.4671823384848021E-5</c:v>
                </c:pt>
                <c:pt idx="932">
                  <c:v>4.3261409311563773E-5</c:v>
                </c:pt>
                <c:pt idx="933">
                  <c:v>4.1895524080287825E-5</c:v>
                </c:pt>
                <c:pt idx="934">
                  <c:v>4.0572761966013089E-5</c:v>
                </c:pt>
                <c:pt idx="935">
                  <c:v>3.9291761613674092E-5</c:v>
                </c:pt>
                <c:pt idx="936">
                  <c:v>3.8051204638112749E-5</c:v>
                </c:pt>
                <c:pt idx="937">
                  <c:v>3.684981426819306E-5</c:v>
                </c:pt>
                <c:pt idx="938">
                  <c:v>3.5686354033673902E-5</c:v>
                </c:pt>
                <c:pt idx="939">
                  <c:v>3.4559626493492222E-5</c:v>
                </c:pt>
                <c:pt idx="940">
                  <c:v>3.3468472004153927E-5</c:v>
                </c:pt>
                <c:pt idx="941">
                  <c:v>3.2411767526967166E-5</c:v>
                </c:pt>
                <c:pt idx="942">
                  <c:v>3.1388425472896069E-5</c:v>
                </c:pt>
                <c:pt idx="943">
                  <c:v>3.0397392583847965E-5</c:v>
                </c:pt>
                <c:pt idx="944">
                  <c:v>2.94376488492475E-5</c:v>
                </c:pt>
                <c:pt idx="945">
                  <c:v>2.8508206456785132E-5</c:v>
                </c:pt>
                <c:pt idx="946">
                  <c:v>2.7608108776262653E-5</c:v>
                </c:pt>
                <c:pt idx="947">
                  <c:v>2.6736429375493896E-5</c:v>
                </c:pt>
                <c:pt idx="948">
                  <c:v>2.589227106724888E-5</c:v>
                </c:pt>
                <c:pt idx="949">
                  <c:v>2.5074764986264446E-5</c:v>
                </c:pt>
                <c:pt idx="950">
                  <c:v>2.4283069695372274E-5</c:v>
                </c:pt>
                <c:pt idx="951">
                  <c:v>2.3516370319827483E-5</c:v>
                </c:pt>
                <c:pt idx="952">
                  <c:v>2.2773877708948887E-5</c:v>
                </c:pt>
                <c:pt idx="953">
                  <c:v>2.2054827624208443E-5</c:v>
                </c:pt>
                <c:pt idx="954">
                  <c:v>2.1358479952937936E-5</c:v>
                </c:pt>
                <c:pt idx="955">
                  <c:v>2.0684117946844356E-5</c:v>
                </c:pt>
                <c:pt idx="956">
                  <c:v>2.0031047484551307E-5</c:v>
                </c:pt>
                <c:pt idx="957">
                  <c:v>1.9398596357409994E-5</c:v>
                </c:pt>
                <c:pt idx="958">
                  <c:v>1.8786113577844876E-5</c:v>
                </c:pt>
                <c:pt idx="959">
                  <c:v>1.819296870952428E-5</c:v>
                </c:pt>
                <c:pt idx="960">
                  <c:v>1.7618551218667407E-5</c:v>
                </c:pt>
                <c:pt idx="961">
                  <c:v>1.7062269845820819E-5</c:v>
                </c:pt>
                <c:pt idx="962">
                  <c:v>1.6523551997459637E-5</c:v>
                </c:pt>
                <c:pt idx="963">
                  <c:v>1.600184315678729E-5</c:v>
                </c:pt>
                <c:pt idx="964">
                  <c:v>1.5496606313129242E-5</c:v>
                </c:pt>
                <c:pt idx="965">
                  <c:v>1.5007321409333292E-5</c:v>
                </c:pt>
                <c:pt idx="966">
                  <c:v>1.453348480660925E-5</c:v>
                </c:pt>
                <c:pt idx="967">
                  <c:v>1.4074608766257606E-5</c:v>
                </c:pt>
                <c:pt idx="968">
                  <c:v>1.3630220947754145E-5</c:v>
                </c:pt>
                <c:pt idx="969">
                  <c:v>1.3199863922675286E-5</c:v>
                </c:pt>
                <c:pt idx="970">
                  <c:v>1.278309470396359E-5</c:v>
                </c:pt>
                <c:pt idx="971">
                  <c:v>1.2379484290050312E-5</c:v>
                </c:pt>
                <c:pt idx="972">
                  <c:v>1.1988617223365591E-5</c:v>
                </c:pt>
                <c:pt idx="973">
                  <c:v>1.1610091162782895E-5</c:v>
                </c:pt>
                <c:pt idx="974">
                  <c:v>1.1243516469557909E-5</c:v>
                </c:pt>
                <c:pt idx="975">
                  <c:v>1.0888515806335925E-5</c:v>
                </c:pt>
                <c:pt idx="976">
                  <c:v>1.0544723748815881E-5</c:v>
                </c:pt>
                <c:pt idx="977">
                  <c:v>1.0211786409671152E-5</c:v>
                </c:pt>
                <c:pt idx="978">
                  <c:v>9.8893610743409263E-6</c:v>
                </c:pt>
                <c:pt idx="979">
                  <c:v>9.5771158483170945E-6</c:v>
                </c:pt>
                <c:pt idx="980">
                  <c:v>9.2747293155643357E-6</c:v>
                </c:pt>
                <c:pt idx="981">
                  <c:v>8.981890207721939E-6</c:v>
                </c:pt>
                <c:pt idx="982">
                  <c:v>8.6982970837469974E-6</c:v>
                </c:pt>
                <c:pt idx="983">
                  <c:v>8.4236580196698605E-6</c:v>
                </c:pt>
                <c:pt idx="984">
                  <c:v>8.1576903081422997E-6</c:v>
                </c:pt>
                <c:pt idx="985">
                  <c:v>7.9001201674698136E-6</c:v>
                </c:pt>
                <c:pt idx="986">
                  <c:v>7.6506824598283341E-6</c:v>
                </c:pt>
                <c:pt idx="987">
                  <c:v>7.4091204183758701E-6</c:v>
                </c:pt>
                <c:pt idx="988">
                  <c:v>7.1751853829782198E-6</c:v>
                </c:pt>
                <c:pt idx="989">
                  <c:v>6.9486365442767649E-6</c:v>
                </c:pt>
                <c:pt idx="990">
                  <c:v>6.7292406958354064E-6</c:v>
                </c:pt>
                <c:pt idx="991">
                  <c:v>6.516771994111444E-6</c:v>
                </c:pt>
                <c:pt idx="992">
                  <c:v>6.3110117260033032E-6</c:v>
                </c:pt>
                <c:pt idx="993">
                  <c:v>6.1117480837365285E-6</c:v>
                </c:pt>
                <c:pt idx="994">
                  <c:v>5.9187759468558317E-6</c:v>
                </c:pt>
                <c:pt idx="995">
                  <c:v>5.7318966710993261E-6</c:v>
                </c:pt>
                <c:pt idx="996">
                  <c:v>5.550917883937581E-6</c:v>
                </c:pt>
                <c:pt idx="997">
                  <c:v>5.3756532865670693E-6</c:v>
                </c:pt>
                <c:pt idx="998">
                  <c:v>5.2059224621545132E-6</c:v>
                </c:pt>
                <c:pt idx="999">
                  <c:v>5.0415506901345391E-6</c:v>
                </c:pt>
                <c:pt idx="1000">
                  <c:v>4.8823687663698964E-6</c:v>
                </c:pt>
                <c:pt idx="1001">
                  <c:v>4.7282128289888816E-6</c:v>
                </c:pt>
                <c:pt idx="1002">
                  <c:v>4.578924189721029E-6</c:v>
                </c:pt>
                <c:pt idx="1003">
                  <c:v>4.4343491705574039E-6</c:v>
                </c:pt>
                <c:pt idx="1004">
                  <c:v>4.2943389455673637E-6</c:v>
                </c:pt>
                <c:pt idx="1005">
                  <c:v>4.1587493877092192E-6</c:v>
                </c:pt>
                <c:pt idx="1006">
                  <c:v>4.0274409204769202E-6</c:v>
                </c:pt>
                <c:pt idx="1007">
                  <c:v>3.9002783742303627E-6</c:v>
                </c:pt>
                <c:pt idx="1008">
                  <c:v>3.777130847061232E-6</c:v>
                </c:pt>
                <c:pt idx="1009">
                  <c:v>3.6578715700514155E-6</c:v>
                </c:pt>
                <c:pt idx="1010">
                  <c:v>3.5423777767852305E-6</c:v>
                </c:pt>
                <c:pt idx="1011">
                  <c:v>3.4305305769811492E-6</c:v>
                </c:pt>
                <c:pt idx="1012">
                  <c:v>3.3222148341131233E-6</c:v>
                </c:pt>
                <c:pt idx="1013">
                  <c:v>3.2173190468953883E-6</c:v>
                </c:pt>
                <c:pt idx="1014">
                  <c:v>3.1157352345089671E-6</c:v>
                </c:pt>
                <c:pt idx="1015">
                  <c:v>3.0173588254515936E-6</c:v>
                </c:pt>
                <c:pt idx="1016">
                  <c:v>2.9220885498968019E-6</c:v>
                </c:pt>
                <c:pt idx="1017">
                  <c:v>2.8298263354513524E-6</c:v>
                </c:pt>
                <c:pt idx="1018">
                  <c:v>2.7404772062036635E-6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069-43CA-B11B-2DD6C7D24A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3405583"/>
        <c:axId val="943393935"/>
      </c:scatterChart>
      <c:valAx>
        <c:axId val="943405583"/>
        <c:scaling>
          <c:orientation val="minMax"/>
          <c:max val="1.4"/>
          <c:min val="0.60000000000000009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Distance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BE"/>
          </a:p>
        </c:txPr>
        <c:crossAx val="943393935"/>
        <c:crosses val="autoZero"/>
        <c:crossBetween val="midCat"/>
        <c:majorUnit val="0.2"/>
      </c:valAx>
      <c:valAx>
        <c:axId val="943393935"/>
        <c:scaling>
          <c:orientation val="minMax"/>
          <c:max val="1.1000000000000001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Fluorescence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>
            <a:solidFill>
              <a:schemeClr val="tx1"/>
            </a:solidFill>
          </a:ln>
          <a:effectLst/>
        </c:spPr>
        <c:txPr>
          <a:bodyPr rot="0"/>
          <a:lstStyle/>
          <a:p>
            <a:pPr>
              <a:defRPr/>
            </a:pPr>
            <a:endParaRPr lang="en-BE"/>
          </a:p>
        </c:txPr>
        <c:crossAx val="943405583"/>
        <c:crosses val="autoZero"/>
        <c:crossBetween val="midCat"/>
      </c:valAx>
    </c:plotArea>
    <c:plotVisOnly val="1"/>
    <c:dispBlanksAs val="gap"/>
    <c:showDLblsOverMax val="0"/>
    <c:extLst/>
  </c:chart>
  <c:spPr>
    <a:ln>
      <a:solidFill>
        <a:schemeClr val="tx1"/>
      </a:solidFill>
    </a:ln>
  </c:spPr>
  <c:txPr>
    <a:bodyPr/>
    <a:lstStyle/>
    <a:p>
      <a:pPr>
        <a:defRPr lang="en-US" sz="1050" b="0" i="0" u="none" strike="noStrike" kern="1200" baseline="0"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en-BE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 w="15875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('20210923'!$M$2:$M$3,'20210923'!$M$5)</c:f>
                <c:numCache>
                  <c:formatCode>General</c:formatCode>
                  <c:ptCount val="3"/>
                  <c:pt idx="0">
                    <c:v>27.604558288352276</c:v>
                  </c:pt>
                  <c:pt idx="1">
                    <c:v>54.397774853152541</c:v>
                  </c:pt>
                  <c:pt idx="2">
                    <c:v>87.936403198537576</c:v>
                  </c:pt>
                </c:numCache>
              </c:numRef>
            </c:plus>
            <c:minus>
              <c:numRef>
                <c:f>('20210923'!$M$2:$M$3,'20210923'!$M$5)</c:f>
                <c:numCache>
                  <c:formatCode>General</c:formatCode>
                  <c:ptCount val="3"/>
                  <c:pt idx="0">
                    <c:v>27.604558288352276</c:v>
                  </c:pt>
                  <c:pt idx="1">
                    <c:v>54.397774853152541</c:v>
                  </c:pt>
                  <c:pt idx="2">
                    <c:v>87.936403198537576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('20210923'!$J$2:$J$3,'20210923'!$J$5)</c:f>
              <c:strCache>
                <c:ptCount val="3"/>
                <c:pt idx="0">
                  <c:v>No Layer</c:v>
                </c:pt>
                <c:pt idx="1">
                  <c:v>PAA/PEI_Rh</c:v>
                </c:pt>
                <c:pt idx="2">
                  <c:v>PAA/PEI_Rh/PAA/PEI_Rh</c:v>
                </c:pt>
              </c:strCache>
            </c:strRef>
          </c:cat>
          <c:val>
            <c:numRef>
              <c:f>('20210923'!$L$2:$L$3,'20210923'!$L$5)</c:f>
              <c:numCache>
                <c:formatCode>0</c:formatCode>
                <c:ptCount val="3"/>
                <c:pt idx="0">
                  <c:v>287.22179487179488</c:v>
                </c:pt>
                <c:pt idx="1">
                  <c:v>384.3238461538462</c:v>
                </c:pt>
                <c:pt idx="2">
                  <c:v>490.35373333333314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F5A-4B6A-9886-7C24E797CD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4633552"/>
        <c:axId val="272585696"/>
      </c:lineChart>
      <c:catAx>
        <c:axId val="264633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272585696"/>
        <c:crosses val="autoZero"/>
        <c:auto val="1"/>
        <c:lblAlgn val="ctr"/>
        <c:lblOffset val="100"/>
        <c:noMultiLvlLbl val="0"/>
      </c:catAx>
      <c:valAx>
        <c:axId val="272585696"/>
        <c:scaling>
          <c:orientation val="minMax"/>
          <c:min val="2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Fluorescence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BE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264633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18AA0-D839-4649-8080-CA0A4B9F22B1}" type="datetimeFigureOut">
              <a:rPr lang="en-BE" smtClean="0"/>
              <a:t>22/11/2022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61BA9-D47A-498A-94C3-4580BF3309D6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332403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sz="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61BA9-D47A-498A-94C3-4580BF3309D6}" type="slidenum">
              <a:rPr lang="en-BE" smtClean="0"/>
              <a:t>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8396892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sz="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61BA9-D47A-498A-94C3-4580BF3309D6}" type="slidenum">
              <a:rPr lang="en-BE" smtClean="0"/>
              <a:t>10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71325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sz="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61BA9-D47A-498A-94C3-4580BF3309D6}" type="slidenum">
              <a:rPr lang="en-BE" smtClean="0"/>
              <a:t>11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827744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sz="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61BA9-D47A-498A-94C3-4580BF3309D6}" type="slidenum">
              <a:rPr lang="en-BE" smtClean="0"/>
              <a:t>12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25310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sz="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61BA9-D47A-498A-94C3-4580BF3309D6}" type="slidenum">
              <a:rPr lang="en-BE" smtClean="0"/>
              <a:t>13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134111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sz="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61BA9-D47A-498A-94C3-4580BF3309D6}" type="slidenum">
              <a:rPr lang="en-BE" smtClean="0"/>
              <a:t>14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3423710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sz="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61BA9-D47A-498A-94C3-4580BF3309D6}" type="slidenum">
              <a:rPr lang="en-BE" smtClean="0"/>
              <a:t>15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3568997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sz="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61BA9-D47A-498A-94C3-4580BF3309D6}" type="slidenum">
              <a:rPr lang="en-BE" smtClean="0"/>
              <a:t>16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180463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sz="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61BA9-D47A-498A-94C3-4580BF3309D6}" type="slidenum">
              <a:rPr lang="en-BE" smtClean="0"/>
              <a:t>17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290345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sz="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61BA9-D47A-498A-94C3-4580BF3309D6}" type="slidenum">
              <a:rPr lang="en-BE" smtClean="0"/>
              <a:t>18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848736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2923540" algn="l"/>
              </a:tabLst>
            </a:pPr>
            <a:endParaRPr lang="en-BE" sz="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61BA9-D47A-498A-94C3-4580BF3309D6}" type="slidenum">
              <a:rPr lang="en-BE" smtClean="0"/>
              <a:t>19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16725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" b="0" dirty="0"/>
              <a:t>NIPAAM : </a:t>
            </a:r>
            <a:r>
              <a:rPr lang="en-US" sz="400" b="0" i="1" dirty="0"/>
              <a:t>N</a:t>
            </a:r>
            <a:r>
              <a:rPr lang="en-US" sz="400" b="0" dirty="0"/>
              <a:t>-isopropylacrylamide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" b="0" dirty="0"/>
              <a:t>PSS - PDMAEMA : Poly(sodium 4-StyreneSulfonate) - Poly(2-(</a:t>
            </a:r>
            <a:r>
              <a:rPr lang="en-US" sz="400" b="0" dirty="0" err="1"/>
              <a:t>dimethylamino</a:t>
            </a:r>
            <a:r>
              <a:rPr lang="en-US" sz="400" b="0" dirty="0"/>
              <a:t>)ethyl methacrylate)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" b="0" dirty="0"/>
              <a:t>pH detector: </a:t>
            </a:r>
            <a:r>
              <a:rPr lang="en-US" sz="400" dirty="0"/>
              <a:t>SNARF-1-dextran conjugate</a:t>
            </a:r>
            <a:endParaRPr lang="en-US" sz="4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61BA9-D47A-498A-94C3-4580BF3309D6}" type="slidenum">
              <a:rPr lang="en-BE" smtClean="0"/>
              <a:t>2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502712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sz="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61BA9-D47A-498A-94C3-4580BF3309D6}" type="slidenum">
              <a:rPr lang="en-BE" smtClean="0"/>
              <a:t>20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43585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sz="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61BA9-D47A-498A-94C3-4580BF3309D6}" type="slidenum">
              <a:rPr lang="en-BE" smtClean="0"/>
              <a:t>21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90618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500" dirty="0"/>
              <a:t>a</a:t>
            </a:r>
            <a:endParaRPr lang="en-BE" sz="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61BA9-D47A-498A-94C3-4580BF3309D6}" type="slidenum">
              <a:rPr lang="en-BE" smtClean="0"/>
              <a:t>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91407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sz="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61BA9-D47A-498A-94C3-4580BF3309D6}" type="slidenum">
              <a:rPr lang="en-BE" smtClean="0"/>
              <a:t>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46575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sz="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61BA9-D47A-498A-94C3-4580BF3309D6}" type="slidenum">
              <a:rPr lang="en-BE" smtClean="0"/>
              <a:t>5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94202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sz="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61BA9-D47A-498A-94C3-4580BF3309D6}" type="slidenum">
              <a:rPr lang="en-BE" smtClean="0"/>
              <a:t>6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24563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sz="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61BA9-D47A-498A-94C3-4580BF3309D6}" type="slidenum">
              <a:rPr lang="en-BE" smtClean="0"/>
              <a:t>7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93920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sz="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61BA9-D47A-498A-94C3-4580BF3309D6}" type="slidenum">
              <a:rPr lang="en-BE" smtClean="0"/>
              <a:t>8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471912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sz="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61BA9-D47A-498A-94C3-4580BF3309D6}" type="slidenum">
              <a:rPr lang="en-BE" smtClean="0"/>
              <a:t>9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396591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2351D-1667-47D4-B81C-74AB96A63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FAFD8-6927-41F9-AB29-49D66FD855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5753A-8C32-4501-B166-37E2F7ADC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B5851-9C19-4C73-A9E2-B4CC5D009AC9}" type="datetime8">
              <a:rPr lang="en-BE" smtClean="0"/>
              <a:t>22/11/2022 12:36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8AB58-11EE-41B1-AF8E-843689340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6CC37-2D6F-443B-B21B-1D8F9AD89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A. de Hemptinne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747999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F68B9-5112-4E6D-A7AB-79885B064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1F77F6-4E39-4A8C-ACD1-2D986DCD2F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A2E7F-48F2-4370-A7BB-9D0BFACB6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2B958-D42F-4848-B8B4-F1B52BE9DBDD}" type="datetime8">
              <a:rPr lang="en-BE" smtClean="0"/>
              <a:t>22/11/2022 12:36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42F7C-3596-4CE9-AC7E-DE32D7066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BF3E0-9B36-4ED8-A5EC-3B43AE8BF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7C84-4E79-4B1A-B8B3-8093E87A876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728164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4EF9D7-1237-4E3D-BCF2-965EAD95C7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84AB02-2E2B-4C0E-AE91-DD7C126E3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CDA45-1131-462D-82AB-EC7AA1CA9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5320-A772-41E2-8156-5D3DFE527C3E}" type="datetime8">
              <a:rPr lang="en-BE" smtClean="0"/>
              <a:t>22/11/2022 12:36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65855-5D1C-42C9-BDE1-A29FBD966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2995F-8D40-4E7D-8B9F-2B27D7E85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7C84-4E79-4B1A-B8B3-8093E87A876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6200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E6CBE-5362-425F-A189-E9CA6474C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A702F-7068-456F-B7A7-8D1526B83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F10A2-F9AE-4E45-804A-903C75494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36CAD-9B4A-461D-9600-64D40EF4CCE6}" type="datetime8">
              <a:rPr lang="en-BE" smtClean="0"/>
              <a:t>22/11/2022 12:36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F7C9C-E91A-4AF5-8F3D-CE2471115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02A60-E78C-4394-BA2C-29B726C43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A. de Hemptinne</a:t>
            </a:r>
            <a:endParaRPr lang="en-B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411DF4-1BE4-4A19-A429-8D52E8B24860}"/>
              </a:ext>
            </a:extLst>
          </p:cNvPr>
          <p:cNvCxnSpPr/>
          <p:nvPr userDrawn="1"/>
        </p:nvCxnSpPr>
        <p:spPr>
          <a:xfrm>
            <a:off x="1095815" y="1407069"/>
            <a:ext cx="3328212" cy="0"/>
          </a:xfrm>
          <a:prstGeom prst="line">
            <a:avLst/>
          </a:prstGeom>
          <a:ln w="25400">
            <a:solidFill>
              <a:srgbClr val="184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3F45A3B-CEF9-4DEB-B865-C4C978A04006}"/>
              </a:ext>
            </a:extLst>
          </p:cNvPr>
          <p:cNvCxnSpPr/>
          <p:nvPr userDrawn="1"/>
        </p:nvCxnSpPr>
        <p:spPr>
          <a:xfrm>
            <a:off x="2430713" y="1545608"/>
            <a:ext cx="3328212" cy="0"/>
          </a:xfrm>
          <a:prstGeom prst="line">
            <a:avLst/>
          </a:prstGeom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4694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445BA-245F-4BCB-9800-63729DA05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7FFD7-B21E-4172-8EAB-04A5AB09F7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2B3B1-97BF-451F-926D-E46A02C8B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DF79-B2B7-46DF-AE5E-53A8B65F579F}" type="datetime8">
              <a:rPr lang="en-BE" smtClean="0"/>
              <a:t>22/11/2022 12:36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08104C-7D46-4973-8CFC-6FDFFCF8D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05912-3696-4EE8-AE6D-CD3DF75FE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A. de Hemptinne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532691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DA5A0-090E-43FE-B455-E9E86BD6A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A8631-971C-4D0D-A884-AB4F95466E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3CB01A-F4D9-4F5D-A2A0-065C3269C6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76CE9D-1194-44A0-BE1E-FEC98095B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9F7-323C-4538-9E99-0EC3F09EB219}" type="datetime8">
              <a:rPr lang="en-BE" smtClean="0"/>
              <a:t>22/11/2022 12:36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697DC6-0613-4B08-A295-CE2AA1EC4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1D2664-9CBC-4A28-9DB8-B123D054C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A. de Hemptinne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626687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E5BCB-7F4A-4A02-88A6-70CD2E2E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1CF935-C683-4246-BE47-3BCA4E7F7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19DDF4-1F37-4EA1-8334-AC01EA007D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E73C03-8DBE-4E17-82A4-AADE8F4364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90BCD7-5E6C-4FB8-B8CA-1BFA67B04C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5487F4-4A52-4A21-95D1-5E70CCC90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FF08-2CCC-4B4D-998C-D5CC325AA120}" type="datetime8">
              <a:rPr lang="en-BE" smtClean="0"/>
              <a:t>22/11/2022 12:36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BD384F-1C5B-42CC-99BC-1B59CE88F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169893-CE1E-41C3-8510-F35779AEA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7C84-4E79-4B1A-B8B3-8093E87A876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71998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05417-1740-4FE7-ACEF-9468924D3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8CC375-6565-4127-92AE-D7B7A45DC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D742-A8C0-42ED-996B-3E988B006207}" type="datetime8">
              <a:rPr lang="en-BE" smtClean="0"/>
              <a:t>22/11/2022 12:36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0CF402-87CF-4142-9446-1CB3C5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7F9C8F-A9E4-44D2-8089-DB9BE5A77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7C84-4E79-4B1A-B8B3-8093E87A876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01936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BE59EB-BAA5-4D1D-9268-FC9DB4C66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5AF3A-5A89-49DA-8F88-F5C561948BC3}" type="datetime8">
              <a:rPr lang="en-BE" smtClean="0"/>
              <a:t>22/11/2022 12:36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1C204E-2D12-4814-A08E-CBCEB60A3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D5FEA-DD91-4E7B-A427-2C74A0E87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7C84-4E79-4B1A-B8B3-8093E87A876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6837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F816C-FDFF-4C9D-B30C-2A740BD8F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8902-FB2F-4908-AC12-984027B6F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3A8698-6304-473A-BF85-82ED09B1D0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3C7996-7888-4C6A-98F8-9891E3813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369EF-3115-4664-B6DC-3237D2385437}" type="datetime8">
              <a:rPr lang="en-BE" smtClean="0"/>
              <a:t>22/11/2022 12:36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12D0E8-96E0-498A-81E0-5537B85CA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73814-3EE6-4408-87EE-13FA163F0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7C84-4E79-4B1A-B8B3-8093E87A876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89279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56032-E925-486E-BD25-BEF1AF438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5FB9C4-222F-4204-B93E-E19723BEFE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FDD021-F123-4CB3-A41B-12250795B7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C7E739-0B2D-4ABA-8BD8-9F7220253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CCB07-7A41-4E7A-ABD9-1E8507B04BF5}" type="datetime8">
              <a:rPr lang="en-BE" smtClean="0"/>
              <a:t>22/11/2022 12:36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187F7-5EFB-4B15-BEF6-9F9C9B45C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F0C550-E151-420D-9135-4E69BA8D9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7C84-4E79-4B1A-B8B3-8093E87A876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40839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AF6CD5-7E22-4530-A92B-F2A47C963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4D6D30-B347-4A9A-B420-8C6820E10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AE6BF-9C99-425C-A24D-071A07EBCC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CD3B2-3C99-456B-8196-165717A09A98}" type="datetime8">
              <a:rPr lang="en-BE" smtClean="0"/>
              <a:t>22/11/2022 12:36</a:t>
            </a:fld>
            <a:endParaRPr lang="en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BAC91-2243-47FA-9990-7F40E9D2E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A82BA-A5BF-44C6-94D3-B910D3057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 de Hemptinne</a:t>
            </a:r>
            <a:endParaRPr lang="en-B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A577A3-15E9-48DE-8D3A-6DFAE6A43D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" t="31105" r="94179" b="47613"/>
          <a:stretch/>
        </p:blipFill>
        <p:spPr>
          <a:xfrm>
            <a:off x="11725055" y="147321"/>
            <a:ext cx="466944" cy="140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613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5" Type="http://schemas.openxmlformats.org/officeDocument/2006/relationships/image" Target="../media/image280.png"/><Relationship Id="rId4" Type="http://schemas.openxmlformats.org/officeDocument/2006/relationships/image" Target="../media/image27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26" Type="http://schemas.openxmlformats.org/officeDocument/2006/relationships/image" Target="../media/image34.png"/><Relationship Id="rId21" Type="http://schemas.openxmlformats.org/officeDocument/2006/relationships/image" Target="../media/image76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5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6.png"/><Relationship Id="rId24" Type="http://schemas.openxmlformats.org/officeDocument/2006/relationships/image" Target="../media/image27.png"/><Relationship Id="rId15" Type="http://schemas.openxmlformats.org/officeDocument/2006/relationships/image" Target="../media/image70.png"/><Relationship Id="rId23" Type="http://schemas.openxmlformats.org/officeDocument/2006/relationships/image" Target="../media/image33.png"/><Relationship Id="rId28" Type="http://schemas.openxmlformats.org/officeDocument/2006/relationships/image" Target="../media/image36.png"/><Relationship Id="rId10" Type="http://schemas.openxmlformats.org/officeDocument/2006/relationships/image" Target="../media/image65.png"/><Relationship Id="rId19" Type="http://schemas.openxmlformats.org/officeDocument/2006/relationships/image" Target="../media/image74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Relationship Id="rId22" Type="http://schemas.openxmlformats.org/officeDocument/2006/relationships/image" Target="../media/image31.png"/><Relationship Id="rId27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0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4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3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10.png"/><Relationship Id="rId4" Type="http://schemas.openxmlformats.org/officeDocument/2006/relationships/image" Target="../media/image5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40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png"/><Relationship Id="rId5" Type="http://schemas.openxmlformats.org/officeDocument/2006/relationships/image" Target="../media/image460.png"/><Relationship Id="rId4" Type="http://schemas.openxmlformats.org/officeDocument/2006/relationships/image" Target="../media/image4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3" Type="http://schemas.openxmlformats.org/officeDocument/2006/relationships/image" Target="../media/image59.png"/><Relationship Id="rId12" Type="http://schemas.openxmlformats.org/officeDocument/2006/relationships/image" Target="../media/image5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80.png"/><Relationship Id="rId10" Type="http://schemas.openxmlformats.org/officeDocument/2006/relationships/image" Target="../media/image570.PNG"/><Relationship Id="rId9" Type="http://schemas.openxmlformats.org/officeDocument/2006/relationships/image" Target="../media/image5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chart" Target="../charts/chart1.xm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FDB22A2-C3A2-440A-9CF6-F9F6B4B9B020}"/>
              </a:ext>
            </a:extLst>
          </p:cNvPr>
          <p:cNvSpPr/>
          <p:nvPr/>
        </p:nvSpPr>
        <p:spPr>
          <a:xfrm>
            <a:off x="0" y="0"/>
            <a:ext cx="12192000" cy="3422775"/>
          </a:xfrm>
          <a:prstGeom prst="rect">
            <a:avLst/>
          </a:prstGeom>
          <a:gradFill flip="none" rotWithShape="1">
            <a:gsLst>
              <a:gs pos="1000">
                <a:srgbClr val="2E5494"/>
              </a:gs>
              <a:gs pos="100000">
                <a:srgbClr val="2E5494"/>
              </a:gs>
              <a:gs pos="75000">
                <a:srgbClr val="0F1B2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9F182D-C822-4C63-ABBD-22933809F0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703994" y="2627933"/>
            <a:ext cx="2160000" cy="2160000"/>
          </a:xfrm>
          <a:custGeom>
            <a:avLst/>
            <a:gdLst/>
            <a:ahLst/>
            <a:cxnLst/>
            <a:rect l="l" t="t" r="r" b="b"/>
            <a:pathLst>
              <a:path w="2593464" h="2593464">
                <a:moveTo>
                  <a:pt x="1296732" y="0"/>
                </a:moveTo>
                <a:cubicBezTo>
                  <a:pt x="2012897" y="0"/>
                  <a:pt x="2593464" y="580567"/>
                  <a:pt x="2593464" y="1296732"/>
                </a:cubicBezTo>
                <a:cubicBezTo>
                  <a:pt x="2593464" y="2012897"/>
                  <a:pt x="2012897" y="2593464"/>
                  <a:pt x="1296732" y="2593464"/>
                </a:cubicBezTo>
                <a:cubicBezTo>
                  <a:pt x="580567" y="2593464"/>
                  <a:pt x="0" y="2012897"/>
                  <a:pt x="0" y="1296732"/>
                </a:cubicBezTo>
                <a:cubicBezTo>
                  <a:pt x="0" y="580567"/>
                  <a:pt x="580567" y="0"/>
                  <a:pt x="1296732" y="0"/>
                </a:cubicBezTo>
                <a:close/>
              </a:path>
            </a:pathLst>
          </a:cu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D261AF3-4063-44B4-9E33-210865330AF7}"/>
              </a:ext>
            </a:extLst>
          </p:cNvPr>
          <p:cNvGrpSpPr/>
          <p:nvPr/>
        </p:nvGrpSpPr>
        <p:grpSpPr>
          <a:xfrm>
            <a:off x="4883127" y="2627933"/>
            <a:ext cx="2242689" cy="2160000"/>
            <a:chOff x="6261531" y="1593364"/>
            <a:chExt cx="2242689" cy="21600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69EBFE8-4A6D-4E8A-98CB-58F424FE88E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61531" y="1593364"/>
              <a:ext cx="2242689" cy="2160000"/>
              <a:chOff x="7851029" y="1801891"/>
              <a:chExt cx="2651760" cy="255399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6F9F980-8FDE-42E4-8B59-A432B5444605}"/>
                  </a:ext>
                </a:extLst>
              </p:cNvPr>
              <p:cNvSpPr/>
              <p:nvPr/>
            </p:nvSpPr>
            <p:spPr>
              <a:xfrm>
                <a:off x="7851029" y="1801891"/>
                <a:ext cx="2651760" cy="25539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pic>
            <p:nvPicPr>
              <p:cNvPr id="22" name="Picture 21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61A4DA1B-1CC7-4030-A123-90DF1C22FD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265032" y="2271161"/>
                <a:ext cx="1737361" cy="1757681"/>
              </a:xfrm>
              <a:prstGeom prst="rect">
                <a:avLst/>
              </a:prstGeom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7AAD20C-B743-4320-B35F-B8BCE90EF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0" r="17830"/>
            <a:stretch/>
          </p:blipFill>
          <p:spPr>
            <a:xfrm>
              <a:off x="6410875" y="1701364"/>
              <a:ext cx="1944000" cy="1944000"/>
            </a:xfrm>
            <a:custGeom>
              <a:avLst/>
              <a:gdLst/>
              <a:ahLst/>
              <a:cxnLst/>
              <a:rect l="l" t="t" r="r" b="b"/>
              <a:pathLst>
                <a:path w="2593464" h="2593464">
                  <a:moveTo>
                    <a:pt x="1296732" y="0"/>
                  </a:moveTo>
                  <a:cubicBezTo>
                    <a:pt x="2012897" y="0"/>
                    <a:pt x="2593464" y="580567"/>
                    <a:pt x="2593464" y="1296732"/>
                  </a:cubicBezTo>
                  <a:cubicBezTo>
                    <a:pt x="2593464" y="2012897"/>
                    <a:pt x="2012897" y="2593464"/>
                    <a:pt x="1296732" y="2593464"/>
                  </a:cubicBezTo>
                  <a:cubicBezTo>
                    <a:pt x="580567" y="2593464"/>
                    <a:pt x="0" y="2012897"/>
                    <a:pt x="0" y="1296732"/>
                  </a:cubicBezTo>
                  <a:cubicBezTo>
                    <a:pt x="0" y="580567"/>
                    <a:pt x="580567" y="0"/>
                    <a:pt x="1296732" y="0"/>
                  </a:cubicBezTo>
                  <a:close/>
                </a:path>
              </a:pathLst>
            </a:custGeom>
          </p:spPr>
        </p:pic>
      </p:grp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EADDEE80-FF68-47A5-9DD2-5CDAAAC9C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45594" y="19494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CRF – </a:t>
            </a:r>
            <a:r>
              <a:rPr lang="en-US" sz="11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Chemcys</a:t>
            </a:r>
            <a:r>
              <a:rPr lang="en-US" sz="11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11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Blankenberge</a:t>
            </a:r>
            <a:r>
              <a:rPr lang="en-US" sz="11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2022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C992A8-04FF-4127-AB1E-68EE3CBBB174}"/>
              </a:ext>
            </a:extLst>
          </p:cNvPr>
          <p:cNvGrpSpPr/>
          <p:nvPr/>
        </p:nvGrpSpPr>
        <p:grpSpPr>
          <a:xfrm>
            <a:off x="9144950" y="2627933"/>
            <a:ext cx="2242689" cy="2160000"/>
            <a:chOff x="9665089" y="4072098"/>
            <a:chExt cx="2242689" cy="21600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8F08724-233F-4A64-9009-CDAC5CF2F721}"/>
                </a:ext>
              </a:extLst>
            </p:cNvPr>
            <p:cNvSpPr/>
            <p:nvPr/>
          </p:nvSpPr>
          <p:spPr>
            <a:xfrm>
              <a:off x="9665089" y="4072098"/>
              <a:ext cx="2242689" cy="216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pic>
          <p:nvPicPr>
            <p:cNvPr id="28" name="Picture 27" descr="Logo, company name&#10;&#10;Description automatically generated">
              <a:extLst>
                <a:ext uri="{FF2B5EF4-FFF2-40B4-BE49-F238E27FC236}">
                  <a16:creationId xmlns:a16="http://schemas.microsoft.com/office/drawing/2014/main" id="{56202B6E-DDED-48E7-8D8D-2547031DD7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80668" y="4235740"/>
              <a:ext cx="1811530" cy="18327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4681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DA379-FA58-4821-BE76-A5315FE17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Hydraulic resistance theory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2D0C28-B672-435B-8633-213503C6C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6942" y="6357272"/>
            <a:ext cx="2743200" cy="365125"/>
          </a:xfrm>
        </p:spPr>
        <p:txBody>
          <a:bodyPr/>
          <a:lstStyle/>
          <a:p>
            <a:fld id="{94CC7C84-4E79-4B1A-B8B3-8093E87A876C}" type="slidenum">
              <a:rPr lang="en-BE" smtClean="0"/>
              <a:t>10</a:t>
            </a:fld>
            <a:endParaRPr lang="en-BE"/>
          </a:p>
        </p:txBody>
      </p:sp>
      <p:sp>
        <p:nvSpPr>
          <p:cNvPr id="333" name="Content Placeholder 2">
            <a:extLst>
              <a:ext uri="{FF2B5EF4-FFF2-40B4-BE49-F238E27FC236}">
                <a16:creationId xmlns:a16="http://schemas.microsoft.com/office/drawing/2014/main" id="{35FB67AB-1040-4C55-857C-8EE6FE048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324557" cy="4667250"/>
          </a:xfrm>
        </p:spPr>
        <p:txBody>
          <a:bodyPr>
            <a:normAutofit/>
          </a:bodyPr>
          <a:lstStyle/>
          <a:p>
            <a:r>
              <a:rPr lang="en-US" dirty="0"/>
              <a:t>Adapt position of the walls to balance the pressure between the bridges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0381302-BDFA-477B-9790-C658B41E6D80}"/>
              </a:ext>
            </a:extLst>
          </p:cNvPr>
          <p:cNvGrpSpPr/>
          <p:nvPr/>
        </p:nvGrpSpPr>
        <p:grpSpPr>
          <a:xfrm>
            <a:off x="769376" y="3118508"/>
            <a:ext cx="10383626" cy="1921551"/>
            <a:chOff x="769376" y="3118508"/>
            <a:chExt cx="10383626" cy="1921551"/>
          </a:xfrm>
        </p:grpSpPr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6886393D-4B88-4133-911C-C1B954C2F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9376" y="3118508"/>
              <a:ext cx="10383626" cy="1921551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4A1A9301-C8F1-401A-9F95-3C70A13DD0DC}"/>
                </a:ext>
              </a:extLst>
            </p:cNvPr>
            <p:cNvSpPr txBox="1"/>
            <p:nvPr/>
          </p:nvSpPr>
          <p:spPr>
            <a:xfrm>
              <a:off x="2222058" y="3231408"/>
              <a:ext cx="396000" cy="39600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BE"/>
              </a:defPPr>
              <a:lvl1pPr algn="ctr">
                <a:defRPr sz="2400"/>
              </a:lvl1pPr>
            </a:lstStyle>
            <a:p>
              <a:r>
                <a:rPr lang="en-US" sz="1800" dirty="0" err="1"/>
                <a:t>i</a:t>
              </a:r>
              <a:endParaRPr lang="en-BE" sz="1800" dirty="0"/>
            </a:p>
          </p:txBody>
        </p: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E754E6EE-B15A-4EEC-A4B0-EF879B72B5FA}"/>
                </a:ext>
              </a:extLst>
            </p:cNvPr>
            <p:cNvCxnSpPr>
              <a:cxnSpLocks/>
            </p:cNvCxnSpPr>
            <p:nvPr/>
          </p:nvCxnSpPr>
          <p:spPr>
            <a:xfrm>
              <a:off x="5918366" y="3599880"/>
              <a:ext cx="0" cy="50013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74C49778-2184-4E22-8C1B-EF567F8B63CB}"/>
                </a:ext>
              </a:extLst>
            </p:cNvPr>
            <p:cNvSpPr txBox="1"/>
            <p:nvPr/>
          </p:nvSpPr>
          <p:spPr>
            <a:xfrm>
              <a:off x="2428545" y="3664879"/>
              <a:ext cx="396000" cy="39600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BE"/>
              </a:defPPr>
              <a:lvl1pPr algn="ctr"/>
            </a:lstStyle>
            <a:p>
              <a:r>
                <a:rPr lang="en-US" dirty="0"/>
                <a:t>j</a:t>
              </a:r>
              <a:endParaRPr lang="en-BE" dirty="0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C2161451-A390-464B-BC06-BB5FD5C1D1AC}"/>
                </a:ext>
              </a:extLst>
            </p:cNvPr>
            <p:cNvSpPr txBox="1"/>
            <p:nvPr/>
          </p:nvSpPr>
          <p:spPr>
            <a:xfrm>
              <a:off x="6747976" y="4285184"/>
              <a:ext cx="396000" cy="39600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BE"/>
              </a:defPPr>
              <a:lvl1pPr algn="ctr"/>
            </a:lstStyle>
            <a:p>
              <a:r>
                <a:rPr lang="en-US" dirty="0"/>
                <a:t>k</a:t>
              </a:r>
              <a:endParaRPr lang="en-BE" dirty="0"/>
            </a:p>
          </p:txBody>
        </p: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34D90D65-4AFA-4EFA-8D7B-451DEEC6D00C}"/>
                </a:ext>
              </a:extLst>
            </p:cNvPr>
            <p:cNvGrpSpPr/>
            <p:nvPr/>
          </p:nvGrpSpPr>
          <p:grpSpPr>
            <a:xfrm>
              <a:off x="2057014" y="3337009"/>
              <a:ext cx="163970" cy="632455"/>
              <a:chOff x="14102264" y="980406"/>
              <a:chExt cx="108000" cy="416571"/>
            </a:xfrm>
          </p:grpSpPr>
          <p:cxnSp>
            <p:nvCxnSpPr>
              <p:cNvPr id="328" name="Straight Connector 327">
                <a:extLst>
                  <a:ext uri="{FF2B5EF4-FFF2-40B4-BE49-F238E27FC236}">
                    <a16:creationId xmlns:a16="http://schemas.microsoft.com/office/drawing/2014/main" id="{BBF16075-7A55-49BD-B765-90F68B2CD853}"/>
                  </a:ext>
                </a:extLst>
              </p:cNvPr>
              <p:cNvCxnSpPr/>
              <p:nvPr/>
            </p:nvCxnSpPr>
            <p:spPr>
              <a:xfrm>
                <a:off x="14157762" y="1060948"/>
                <a:ext cx="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328">
                <a:extLst>
                  <a:ext uri="{FF2B5EF4-FFF2-40B4-BE49-F238E27FC236}">
                    <a16:creationId xmlns:a16="http://schemas.microsoft.com/office/drawing/2014/main" id="{FCC13E3F-E426-4BEF-9761-52F3DCA288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02264" y="1108294"/>
                <a:ext cx="108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329">
                <a:extLst>
                  <a:ext uri="{FF2B5EF4-FFF2-40B4-BE49-F238E27FC236}">
                    <a16:creationId xmlns:a16="http://schemas.microsoft.com/office/drawing/2014/main" id="{7685583E-886A-4D4A-9AB9-D7A1C83A9D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02264" y="1268314"/>
                <a:ext cx="108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Arrow Connector 330">
                <a:extLst>
                  <a:ext uri="{FF2B5EF4-FFF2-40B4-BE49-F238E27FC236}">
                    <a16:creationId xmlns:a16="http://schemas.microsoft.com/office/drawing/2014/main" id="{6B1ABB89-39B9-4299-8365-BC378E8A88CA}"/>
                  </a:ext>
                </a:extLst>
              </p:cNvPr>
              <p:cNvCxnSpPr/>
              <p:nvPr/>
            </p:nvCxnSpPr>
            <p:spPr>
              <a:xfrm>
                <a:off x="14158169" y="980406"/>
                <a:ext cx="0" cy="12675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Arrow Connector 331">
                <a:extLst>
                  <a:ext uri="{FF2B5EF4-FFF2-40B4-BE49-F238E27FC236}">
                    <a16:creationId xmlns:a16="http://schemas.microsoft.com/office/drawing/2014/main" id="{DC371194-2EF7-4896-B4A7-79E129FCBC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158169" y="1270219"/>
                <a:ext cx="0" cy="12675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1EDAC1A-5291-4845-BEFE-ABC168B1D430}"/>
                </a:ext>
              </a:extLst>
            </p:cNvPr>
            <p:cNvCxnSpPr/>
            <p:nvPr/>
          </p:nvCxnSpPr>
          <p:spPr>
            <a:xfrm>
              <a:off x="5844613" y="3862345"/>
              <a:ext cx="14750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4E865C19-0F80-49F0-98E8-3347ADFA84CE}"/>
                </a:ext>
              </a:extLst>
            </p:cNvPr>
            <p:cNvGrpSpPr/>
            <p:nvPr/>
          </p:nvGrpSpPr>
          <p:grpSpPr>
            <a:xfrm>
              <a:off x="6051241" y="4064977"/>
              <a:ext cx="147505" cy="500137"/>
              <a:chOff x="2111971" y="2334374"/>
              <a:chExt cx="97155" cy="329419"/>
            </a:xfrm>
          </p:grpSpPr>
          <p:cxnSp>
            <p:nvCxnSpPr>
              <p:cNvPr id="326" name="Straight Arrow Connector 325">
                <a:extLst>
                  <a:ext uri="{FF2B5EF4-FFF2-40B4-BE49-F238E27FC236}">
                    <a16:creationId xmlns:a16="http://schemas.microsoft.com/office/drawing/2014/main" id="{DEE8B7C2-8BB9-4059-91FC-63BBD83D77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61164" y="2334374"/>
                <a:ext cx="0" cy="32941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412D7103-1195-4847-8CCA-27F3EA41D3B1}"/>
                  </a:ext>
                </a:extLst>
              </p:cNvPr>
              <p:cNvCxnSpPr/>
              <p:nvPr/>
            </p:nvCxnSpPr>
            <p:spPr>
              <a:xfrm>
                <a:off x="2111971" y="2495772"/>
                <a:ext cx="9715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630A91C0-02D3-4DA7-8A32-81307C2CE586}"/>
                </a:ext>
              </a:extLst>
            </p:cNvPr>
            <p:cNvGrpSpPr/>
            <p:nvPr/>
          </p:nvGrpSpPr>
          <p:grpSpPr>
            <a:xfrm>
              <a:off x="6416246" y="4211839"/>
              <a:ext cx="163970" cy="605794"/>
              <a:chOff x="14102264" y="980406"/>
              <a:chExt cx="108000" cy="399010"/>
            </a:xfrm>
          </p:grpSpPr>
          <p:cxnSp>
            <p:nvCxnSpPr>
              <p:cNvPr id="316" name="Straight Connector 315">
                <a:extLst>
                  <a:ext uri="{FF2B5EF4-FFF2-40B4-BE49-F238E27FC236}">
                    <a16:creationId xmlns:a16="http://schemas.microsoft.com/office/drawing/2014/main" id="{0A678177-8B1C-4CD2-B075-6000611A2F62}"/>
                  </a:ext>
                </a:extLst>
              </p:cNvPr>
              <p:cNvCxnSpPr/>
              <p:nvPr/>
            </p:nvCxnSpPr>
            <p:spPr>
              <a:xfrm>
                <a:off x="14157762" y="1092318"/>
                <a:ext cx="0" cy="16598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>
                <a:extLst>
                  <a:ext uri="{FF2B5EF4-FFF2-40B4-BE49-F238E27FC236}">
                    <a16:creationId xmlns:a16="http://schemas.microsoft.com/office/drawing/2014/main" id="{79EF3B2D-98D0-4410-A80B-7172BC1007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02264" y="1108294"/>
                <a:ext cx="108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12C3EA2B-0E9F-426B-B54E-6AF79D8E33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02264" y="1246983"/>
                <a:ext cx="108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Arrow Connector 318">
                <a:extLst>
                  <a:ext uri="{FF2B5EF4-FFF2-40B4-BE49-F238E27FC236}">
                    <a16:creationId xmlns:a16="http://schemas.microsoft.com/office/drawing/2014/main" id="{1B638F65-17EC-492F-8C16-D03FB0FD6CB4}"/>
                  </a:ext>
                </a:extLst>
              </p:cNvPr>
              <p:cNvCxnSpPr/>
              <p:nvPr/>
            </p:nvCxnSpPr>
            <p:spPr>
              <a:xfrm>
                <a:off x="14158169" y="980406"/>
                <a:ext cx="0" cy="12675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Arrow Connector 319">
                <a:extLst>
                  <a:ext uri="{FF2B5EF4-FFF2-40B4-BE49-F238E27FC236}">
                    <a16:creationId xmlns:a16="http://schemas.microsoft.com/office/drawing/2014/main" id="{92D74042-F031-47A5-85A7-7AD054B4988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158169" y="1252658"/>
                <a:ext cx="0" cy="12675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69518FB-C26E-4B84-820C-ACD2775C3C00}"/>
                </a:ext>
              </a:extLst>
            </p:cNvPr>
            <p:cNvGrpSpPr/>
            <p:nvPr/>
          </p:nvGrpSpPr>
          <p:grpSpPr>
            <a:xfrm>
              <a:off x="2234662" y="3788912"/>
              <a:ext cx="163970" cy="561969"/>
              <a:chOff x="11384825" y="3465763"/>
              <a:chExt cx="163970" cy="561969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DFA45B99-C41D-4810-AC1F-CB0C3D921A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69090" y="3631452"/>
                <a:ext cx="0" cy="216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3233D7B7-4E8C-4791-AA3F-113F13A57F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84825" y="3659928"/>
                <a:ext cx="16397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33EBB5D2-65AC-42AB-A662-A905402EFE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84825" y="3836202"/>
                <a:ext cx="16397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0B1E9A1B-77F8-4428-BEEF-2DEE04E4DDBC}"/>
                  </a:ext>
                </a:extLst>
              </p:cNvPr>
              <p:cNvCxnSpPr/>
              <p:nvPr/>
            </p:nvCxnSpPr>
            <p:spPr>
              <a:xfrm>
                <a:off x="11469702" y="3465763"/>
                <a:ext cx="0" cy="19244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2BE34035-36B1-4B71-9D7C-3257A9B3AC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469702" y="3835283"/>
                <a:ext cx="0" cy="19244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8706F11-60AB-41F4-A71C-4AD2085D89E2}"/>
              </a:ext>
            </a:extLst>
          </p:cNvPr>
          <p:cNvCxnSpPr>
            <a:cxnSpLocks/>
          </p:cNvCxnSpPr>
          <p:nvPr/>
        </p:nvCxnSpPr>
        <p:spPr>
          <a:xfrm>
            <a:off x="2162357" y="5871622"/>
            <a:ext cx="50867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AE1F4A4-1CF3-4145-917B-2F7E6C332070}"/>
                  </a:ext>
                </a:extLst>
              </p:cNvPr>
              <p:cNvSpPr txBox="1"/>
              <p:nvPr/>
            </p:nvSpPr>
            <p:spPr>
              <a:xfrm>
                <a:off x="1045022" y="5731543"/>
                <a:ext cx="88665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𝑅𝐼</m:t>
                      </m:r>
                    </m:oMath>
                  </m:oMathPara>
                </a14:m>
                <a:endParaRPr lang="en-BE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AE1F4A4-1CF3-4145-917B-2F7E6C3320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022" y="5731543"/>
                <a:ext cx="886653" cy="276999"/>
              </a:xfrm>
              <a:prstGeom prst="rect">
                <a:avLst/>
              </a:prstGeom>
              <a:blipFill>
                <a:blip r:embed="rId4"/>
                <a:stretch>
                  <a:fillRect l="-5479" r="-4795" b="-6522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D5D24D5-A747-45C0-B9B2-8C4FD5F6831A}"/>
                  </a:ext>
                </a:extLst>
              </p:cNvPr>
              <p:cNvSpPr txBox="1"/>
              <p:nvPr/>
            </p:nvSpPr>
            <p:spPr>
              <a:xfrm>
                <a:off x="2822342" y="5722158"/>
                <a:ext cx="1280030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h𝑦𝑑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BE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D5D24D5-A747-45C0-B9B2-8C4FD5F68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2342" y="5722158"/>
                <a:ext cx="1280030" cy="298928"/>
              </a:xfrm>
              <a:prstGeom prst="rect">
                <a:avLst/>
              </a:prstGeom>
              <a:blipFill>
                <a:blip r:embed="rId5"/>
                <a:stretch>
                  <a:fillRect l="-4286" r="-5714" b="-24490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8121BBC-314E-46D0-87A7-9A344C32F525}"/>
                  </a:ext>
                </a:extLst>
              </p:cNvPr>
              <p:cNvSpPr txBox="1"/>
              <p:nvPr/>
            </p:nvSpPr>
            <p:spPr>
              <a:xfrm>
                <a:off x="4563736" y="5571115"/>
                <a:ext cx="3080459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h𝑦𝑑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𝑡h𝑒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h𝑦𝑑𝑟𝑎𝑢𝑙𝑖𝑐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𝑟𝑒𝑠𝑖𝑠𝑡𝑎𝑛𝑐𝑒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8121BBC-314E-46D0-87A7-9A344C32F5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3736" y="5571115"/>
                <a:ext cx="3080459" cy="298928"/>
              </a:xfrm>
              <a:prstGeom prst="rect">
                <a:avLst/>
              </a:prstGeom>
              <a:blipFill>
                <a:blip r:embed="rId6"/>
                <a:stretch>
                  <a:fillRect l="-1386" r="-1584" b="-26531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7827452-039E-460B-BBFE-624DAAE1DD92}"/>
                  </a:ext>
                </a:extLst>
              </p:cNvPr>
              <p:cNvSpPr txBox="1"/>
              <p:nvPr/>
            </p:nvSpPr>
            <p:spPr>
              <a:xfrm>
                <a:off x="4563736" y="5895256"/>
                <a:ext cx="341245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𝑓𝑙𝑜𝑤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BE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7827452-039E-460B-BBFE-624DAAE1D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3736" y="5895256"/>
                <a:ext cx="3412454" cy="369332"/>
              </a:xfrm>
              <a:prstGeom prst="rect">
                <a:avLst/>
              </a:prstGeom>
              <a:blipFill>
                <a:blip r:embed="rId7"/>
                <a:stretch>
                  <a:fillRect l="-358" b="-13115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36CA1EFA-964B-42A9-A2EC-776D290162FB}"/>
              </a:ext>
            </a:extLst>
          </p:cNvPr>
          <p:cNvSpPr txBox="1"/>
          <p:nvPr/>
        </p:nvSpPr>
        <p:spPr>
          <a:xfrm>
            <a:off x="518160" y="6006560"/>
            <a:ext cx="248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Ohm’s law</a:t>
            </a:r>
            <a:endParaRPr lang="en-BE" dirty="0"/>
          </a:p>
        </p:txBody>
      </p:sp>
      <p:sp>
        <p:nvSpPr>
          <p:cNvPr id="40" name="Footer Placeholder 3">
            <a:extLst>
              <a:ext uri="{FF2B5EF4-FFF2-40B4-BE49-F238E27FC236}">
                <a16:creationId xmlns:a16="http://schemas.microsoft.com/office/drawing/2014/main" id="{D300B96B-4676-4F7D-9729-74FBB61C3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45594" y="19494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CRF – </a:t>
            </a:r>
            <a:r>
              <a:rPr lang="en-US" sz="11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Chemcys</a:t>
            </a: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11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Blankenberge</a:t>
            </a: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369706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DA379-FA58-4821-BE76-A5315FE17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Hydraulic resistance theory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2D0C28-B672-435B-8633-213503C6C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6942" y="6357272"/>
            <a:ext cx="2743200" cy="365125"/>
          </a:xfrm>
        </p:spPr>
        <p:txBody>
          <a:bodyPr/>
          <a:lstStyle/>
          <a:p>
            <a:fld id="{94CC7C84-4E79-4B1A-B8B3-8093E87A876C}" type="slidenum">
              <a:rPr lang="en-BE" smtClean="0"/>
              <a:t>11</a:t>
            </a:fld>
            <a:endParaRPr lang="en-BE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763113E-95C3-4E20-A2EC-C28ECC19EE3D}"/>
              </a:ext>
            </a:extLst>
          </p:cNvPr>
          <p:cNvGrpSpPr/>
          <p:nvPr/>
        </p:nvGrpSpPr>
        <p:grpSpPr>
          <a:xfrm>
            <a:off x="279367" y="4292856"/>
            <a:ext cx="3600000" cy="1633615"/>
            <a:chOff x="1725115" y="4334349"/>
            <a:chExt cx="3600000" cy="1633615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2FC6801-CC54-49A6-99A9-D042FEC25A46}"/>
                </a:ext>
              </a:extLst>
            </p:cNvPr>
            <p:cNvCxnSpPr>
              <a:cxnSpLocks/>
            </p:cNvCxnSpPr>
            <p:nvPr/>
          </p:nvCxnSpPr>
          <p:spPr>
            <a:xfrm>
              <a:off x="1725115" y="4478390"/>
              <a:ext cx="3600000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7F99963-072F-41DC-A258-8F1ECEA26617}"/>
                </a:ext>
              </a:extLst>
            </p:cNvPr>
            <p:cNvCxnSpPr>
              <a:cxnSpLocks/>
            </p:cNvCxnSpPr>
            <p:nvPr/>
          </p:nvCxnSpPr>
          <p:spPr>
            <a:xfrm>
              <a:off x="1725115" y="5054556"/>
              <a:ext cx="3600000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14EABC2-BB21-46BD-9EA5-6C311D7DC06C}"/>
                </a:ext>
              </a:extLst>
            </p:cNvPr>
            <p:cNvCxnSpPr>
              <a:cxnSpLocks/>
            </p:cNvCxnSpPr>
            <p:nvPr/>
          </p:nvCxnSpPr>
          <p:spPr>
            <a:xfrm>
              <a:off x="1725115" y="5630721"/>
              <a:ext cx="3600000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673ED89-7946-412C-8469-D1A2130A53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19415" y="4478390"/>
              <a:ext cx="0" cy="576165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B934A6A-0185-45D5-9910-946D3E022D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71746" y="5054556"/>
              <a:ext cx="0" cy="576165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E5AD077-BA9B-4375-9E13-123E71CBBE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83822" y="5054556"/>
              <a:ext cx="0" cy="576165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1BCA067-D75E-40E3-AFB9-EB9376BD4A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44283" y="4478390"/>
              <a:ext cx="0" cy="576165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0C9F4ADD-C188-458F-AB11-FB4EA793E710}"/>
                    </a:ext>
                  </a:extLst>
                </p:cNvPr>
                <p:cNvSpPr txBox="1"/>
                <p:nvPr/>
              </p:nvSpPr>
              <p:spPr>
                <a:xfrm>
                  <a:off x="3332951" y="4334349"/>
                  <a:ext cx="432124" cy="338554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BE" sz="1600" dirty="0"/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0C9F4ADD-C188-458F-AB11-FB4EA793E7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2951" y="4334349"/>
                  <a:ext cx="432124" cy="33855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2D509E00-D380-4C4F-A36B-0A4A265F5602}"/>
                    </a:ext>
                  </a:extLst>
                </p:cNvPr>
                <p:cNvSpPr txBox="1"/>
                <p:nvPr/>
              </p:nvSpPr>
              <p:spPr>
                <a:xfrm>
                  <a:off x="2388870" y="5486680"/>
                  <a:ext cx="432124" cy="338554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BE" sz="1600" dirty="0"/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2D509E00-D380-4C4F-A36B-0A4A265F56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88870" y="5486680"/>
                  <a:ext cx="432124" cy="33855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91F80536-B5C3-48C3-AFDF-84316730170A}"/>
                    </a:ext>
                  </a:extLst>
                </p:cNvPr>
                <p:cNvSpPr txBox="1"/>
                <p:nvPr/>
              </p:nvSpPr>
              <p:spPr>
                <a:xfrm>
                  <a:off x="4309717" y="5486680"/>
                  <a:ext cx="432124" cy="338554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BE" sz="1600" dirty="0"/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91F80536-B5C3-48C3-AFDF-8431673017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9717" y="5486680"/>
                  <a:ext cx="432124" cy="33855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0C1572B7-6B33-4BD7-89E2-3C387196BF15}"/>
                    </a:ext>
                  </a:extLst>
                </p:cNvPr>
                <p:cNvSpPr txBox="1"/>
                <p:nvPr/>
              </p:nvSpPr>
              <p:spPr>
                <a:xfrm>
                  <a:off x="3332951" y="5486680"/>
                  <a:ext cx="432124" cy="338554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BE" sz="1600" dirty="0"/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0C1572B7-6B33-4BD7-89E2-3C387196BF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2951" y="5486680"/>
                  <a:ext cx="432124" cy="33855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47CBEE2C-8A75-4FF2-BDF2-616E93177272}"/>
                    </a:ext>
                  </a:extLst>
                </p:cNvPr>
                <p:cNvSpPr txBox="1"/>
                <p:nvPr/>
              </p:nvSpPr>
              <p:spPr>
                <a:xfrm>
                  <a:off x="2388870" y="4910515"/>
                  <a:ext cx="432124" cy="338554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BE" sz="1600" dirty="0"/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47CBEE2C-8A75-4FF2-BDF2-616E931772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88870" y="4910515"/>
                  <a:ext cx="432124" cy="33855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7725FA56-9867-48F4-A3EA-FAC8824A7CA0}"/>
                    </a:ext>
                  </a:extLst>
                </p:cNvPr>
                <p:cNvSpPr txBox="1"/>
                <p:nvPr/>
              </p:nvSpPr>
              <p:spPr>
                <a:xfrm>
                  <a:off x="4309717" y="4910515"/>
                  <a:ext cx="432124" cy="338554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BE" sz="1600" dirty="0"/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7725FA56-9867-48F4-A3EA-FAC8824A7C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9717" y="4910515"/>
                  <a:ext cx="432124" cy="33855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7D2A7A35-1C7C-4880-AF24-15A37A9C993E}"/>
                    </a:ext>
                  </a:extLst>
                </p:cNvPr>
                <p:cNvSpPr txBox="1"/>
                <p:nvPr/>
              </p:nvSpPr>
              <p:spPr>
                <a:xfrm>
                  <a:off x="3332951" y="4910515"/>
                  <a:ext cx="432124" cy="338554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BE" sz="1600" dirty="0"/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7D2A7A35-1C7C-4880-AF24-15A37A9C99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2951" y="4910515"/>
                  <a:ext cx="432124" cy="338554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864527F-5EB6-4AAE-935B-82BB18DF4578}"/>
                </a:ext>
              </a:extLst>
            </p:cNvPr>
            <p:cNvSpPr/>
            <p:nvPr/>
          </p:nvSpPr>
          <p:spPr>
            <a:xfrm>
              <a:off x="3246888" y="4801766"/>
              <a:ext cx="587367" cy="1166198"/>
            </a:xfrm>
            <a:prstGeom prst="roundRect">
              <a:avLst/>
            </a:prstGeom>
            <a:noFill/>
            <a:ln w="508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572A92B3-C34F-4893-9CF4-814FDE939A69}"/>
              </a:ext>
            </a:extLst>
          </p:cNvPr>
          <p:cNvGrpSpPr/>
          <p:nvPr/>
        </p:nvGrpSpPr>
        <p:grpSpPr>
          <a:xfrm>
            <a:off x="4611963" y="4231641"/>
            <a:ext cx="3600000" cy="1552100"/>
            <a:chOff x="1725115" y="4273134"/>
            <a:chExt cx="3600000" cy="1552100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967CF741-A0BA-4E0B-AAA5-3B4C509EF5CB}"/>
                </a:ext>
              </a:extLst>
            </p:cNvPr>
            <p:cNvCxnSpPr>
              <a:cxnSpLocks/>
            </p:cNvCxnSpPr>
            <p:nvPr/>
          </p:nvCxnSpPr>
          <p:spPr>
            <a:xfrm>
              <a:off x="1725115" y="4478390"/>
              <a:ext cx="3600000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4B0EA182-F317-4E44-B8D5-8FE4DC660441}"/>
                </a:ext>
              </a:extLst>
            </p:cNvPr>
            <p:cNvCxnSpPr>
              <a:cxnSpLocks/>
            </p:cNvCxnSpPr>
            <p:nvPr/>
          </p:nvCxnSpPr>
          <p:spPr>
            <a:xfrm>
              <a:off x="1725115" y="5054556"/>
              <a:ext cx="3600000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96D8D07B-602C-470E-9436-34E3319A9BAB}"/>
                </a:ext>
              </a:extLst>
            </p:cNvPr>
            <p:cNvCxnSpPr>
              <a:cxnSpLocks/>
            </p:cNvCxnSpPr>
            <p:nvPr/>
          </p:nvCxnSpPr>
          <p:spPr>
            <a:xfrm>
              <a:off x="1725115" y="5630721"/>
              <a:ext cx="3600000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52D9CF09-8863-4961-B440-319B3064F9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19415" y="4478390"/>
              <a:ext cx="0" cy="576165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17ECCCB8-760E-4EC3-8DA8-F29C4076B8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71746" y="5054556"/>
              <a:ext cx="0" cy="576165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716101AD-F1F6-4CB2-AD53-27665378B0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83822" y="5054556"/>
              <a:ext cx="0" cy="576165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9F772FB-0E62-4943-AB35-D01A0EEAFA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44283" y="4478390"/>
              <a:ext cx="0" cy="576165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TextBox 126">
                  <a:extLst>
                    <a:ext uri="{FF2B5EF4-FFF2-40B4-BE49-F238E27FC236}">
                      <a16:creationId xmlns:a16="http://schemas.microsoft.com/office/drawing/2014/main" id="{ED0414A6-BE2B-40F4-8A43-9A7526B15346}"/>
                    </a:ext>
                  </a:extLst>
                </p:cNvPr>
                <p:cNvSpPr txBox="1"/>
                <p:nvPr/>
              </p:nvSpPr>
              <p:spPr>
                <a:xfrm>
                  <a:off x="3332951" y="4334349"/>
                  <a:ext cx="432124" cy="338554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BE" sz="1600" dirty="0"/>
                </a:p>
              </p:txBody>
            </p:sp>
          </mc:Choice>
          <mc:Fallback xmlns="">
            <p:sp>
              <p:nvSpPr>
                <p:cNvPr id="127" name="TextBox 126">
                  <a:extLst>
                    <a:ext uri="{FF2B5EF4-FFF2-40B4-BE49-F238E27FC236}">
                      <a16:creationId xmlns:a16="http://schemas.microsoft.com/office/drawing/2014/main" id="{ED0414A6-BE2B-40F4-8A43-9A7526B153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2951" y="4334349"/>
                  <a:ext cx="432124" cy="33855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81443617-9199-49B7-930F-26EBC5458D4E}"/>
                    </a:ext>
                  </a:extLst>
                </p:cNvPr>
                <p:cNvSpPr txBox="1"/>
                <p:nvPr/>
              </p:nvSpPr>
              <p:spPr>
                <a:xfrm>
                  <a:off x="2388870" y="5486680"/>
                  <a:ext cx="432124" cy="338554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BE" sz="1600" dirty="0"/>
                </a:p>
              </p:txBody>
            </p:sp>
          </mc:Choice>
          <mc:Fallback xmlns=""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81443617-9199-49B7-930F-26EBC5458D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88870" y="5486680"/>
                  <a:ext cx="432124" cy="33855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91898FA6-915F-492C-8005-45E125452C8E}"/>
                    </a:ext>
                  </a:extLst>
                </p:cNvPr>
                <p:cNvSpPr txBox="1"/>
                <p:nvPr/>
              </p:nvSpPr>
              <p:spPr>
                <a:xfrm>
                  <a:off x="4309717" y="5486680"/>
                  <a:ext cx="432124" cy="338554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BE" sz="1600" dirty="0"/>
                </a:p>
              </p:txBody>
            </p:sp>
          </mc:Choice>
          <mc:Fallback xmlns=""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91898FA6-915F-492C-8005-45E125452C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9717" y="5486680"/>
                  <a:ext cx="432124" cy="338554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27939154-058E-46ED-94FC-8F786B9ADFCD}"/>
                    </a:ext>
                  </a:extLst>
                </p:cNvPr>
                <p:cNvSpPr txBox="1"/>
                <p:nvPr/>
              </p:nvSpPr>
              <p:spPr>
                <a:xfrm>
                  <a:off x="3332951" y="5486680"/>
                  <a:ext cx="432124" cy="338554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BE" sz="1600" dirty="0"/>
                </a:p>
              </p:txBody>
            </p:sp>
          </mc:Choice>
          <mc:Fallback xmlns=""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27939154-058E-46ED-94FC-8F786B9ADF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2951" y="5486680"/>
                  <a:ext cx="432124" cy="33855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12CF86BD-4541-47A0-A69F-F596E0BF2E65}"/>
                    </a:ext>
                  </a:extLst>
                </p:cNvPr>
                <p:cNvSpPr txBox="1"/>
                <p:nvPr/>
              </p:nvSpPr>
              <p:spPr>
                <a:xfrm>
                  <a:off x="2388870" y="4910515"/>
                  <a:ext cx="432124" cy="338554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BE" sz="1600" dirty="0"/>
                </a:p>
              </p:txBody>
            </p:sp>
          </mc:Choice>
          <mc:Fallback xmlns=""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12CF86BD-4541-47A0-A69F-F596E0BF2E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88870" y="4910515"/>
                  <a:ext cx="432124" cy="338554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0192A68A-3E8D-4DC3-882D-8EB5608D7E0F}"/>
                    </a:ext>
                  </a:extLst>
                </p:cNvPr>
                <p:cNvSpPr txBox="1"/>
                <p:nvPr/>
              </p:nvSpPr>
              <p:spPr>
                <a:xfrm>
                  <a:off x="4309717" y="4910515"/>
                  <a:ext cx="432124" cy="338554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BE" sz="1600" dirty="0"/>
                </a:p>
              </p:txBody>
            </p:sp>
          </mc:Choice>
          <mc:Fallback xmlns=""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0192A68A-3E8D-4DC3-882D-8EB5608D7E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9717" y="4910515"/>
                  <a:ext cx="432124" cy="338554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70FCC658-9EC2-47BF-B3B0-70913457B65D}"/>
                    </a:ext>
                  </a:extLst>
                </p:cNvPr>
                <p:cNvSpPr txBox="1"/>
                <p:nvPr/>
              </p:nvSpPr>
              <p:spPr>
                <a:xfrm>
                  <a:off x="3332951" y="4910515"/>
                  <a:ext cx="432124" cy="338554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BE" sz="1600" dirty="0"/>
                </a:p>
              </p:txBody>
            </p:sp>
          </mc:Choice>
          <mc:Fallback xmlns=""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70FCC658-9EC2-47BF-B3B0-70913457B6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2951" y="4910515"/>
                  <a:ext cx="432124" cy="338554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44E262EB-C0A6-4F5D-84B9-5BCA1C122B14}"/>
                </a:ext>
              </a:extLst>
            </p:cNvPr>
            <p:cNvSpPr/>
            <p:nvPr/>
          </p:nvSpPr>
          <p:spPr>
            <a:xfrm>
              <a:off x="2313716" y="4273134"/>
              <a:ext cx="2533248" cy="1076960"/>
            </a:xfrm>
            <a:prstGeom prst="roundRect">
              <a:avLst/>
            </a:prstGeom>
            <a:noFill/>
            <a:ln w="508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3DE96A0B-A3B0-47E0-9492-2C51230FB673}"/>
                  </a:ext>
                </a:extLst>
              </p:cNvPr>
              <p:cNvSpPr txBox="1"/>
              <p:nvPr/>
            </p:nvSpPr>
            <p:spPr>
              <a:xfrm>
                <a:off x="5662287" y="6194442"/>
                <a:ext cx="19654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B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B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3DE96A0B-A3B0-47E0-9492-2C51230FB6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2287" y="6194442"/>
                <a:ext cx="1965410" cy="276999"/>
              </a:xfrm>
              <a:prstGeom prst="rect">
                <a:avLst/>
              </a:prstGeom>
              <a:blipFill>
                <a:blip r:embed="rId22"/>
                <a:stretch>
                  <a:fillRect l="-932" b="-15217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95CCE2FF-38A7-49BB-8A07-3F0CBF1A16F5}"/>
                  </a:ext>
                </a:extLst>
              </p:cNvPr>
              <p:cNvSpPr txBox="1"/>
              <p:nvPr/>
            </p:nvSpPr>
            <p:spPr>
              <a:xfrm>
                <a:off x="1651397" y="6194446"/>
                <a:ext cx="8559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B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B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95CCE2FF-38A7-49BB-8A07-3F0CBF1A16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1397" y="6194446"/>
                <a:ext cx="855940" cy="276999"/>
              </a:xfrm>
              <a:prstGeom prst="rect">
                <a:avLst/>
              </a:prstGeom>
              <a:blipFill>
                <a:blip r:embed="rId23"/>
                <a:stretch>
                  <a:fillRect l="-6429" r="-2143" b="-15217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2B054DAE-6D86-4B53-BC3D-A64A60B0EE91}"/>
              </a:ext>
            </a:extLst>
          </p:cNvPr>
          <p:cNvGrpSpPr/>
          <p:nvPr/>
        </p:nvGrpSpPr>
        <p:grpSpPr>
          <a:xfrm>
            <a:off x="403018" y="1741341"/>
            <a:ext cx="10383626" cy="1921551"/>
            <a:chOff x="403018" y="1741341"/>
            <a:chExt cx="10383626" cy="1921551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83034D1F-1549-4444-867C-F1A431CBA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403018" y="1741341"/>
              <a:ext cx="10383626" cy="1921551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38692B4D-60FC-4767-9D64-68213E193A52}"/>
                </a:ext>
              </a:extLst>
            </p:cNvPr>
            <p:cNvSpPr txBox="1"/>
            <p:nvPr/>
          </p:nvSpPr>
          <p:spPr>
            <a:xfrm>
              <a:off x="1855700" y="1854241"/>
              <a:ext cx="396000" cy="39600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BE"/>
              </a:defPPr>
              <a:lvl1pPr algn="ctr">
                <a:defRPr sz="2400"/>
              </a:lvl1pPr>
            </a:lstStyle>
            <a:p>
              <a:r>
                <a:rPr lang="en-US" sz="1800" dirty="0" err="1"/>
                <a:t>i</a:t>
              </a:r>
              <a:endParaRPr lang="en-BE" sz="1800" dirty="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627CA4AB-0B5D-4408-9C07-2407E97D3B09}"/>
                </a:ext>
              </a:extLst>
            </p:cNvPr>
            <p:cNvSpPr txBox="1"/>
            <p:nvPr/>
          </p:nvSpPr>
          <p:spPr>
            <a:xfrm>
              <a:off x="2062187" y="2287712"/>
              <a:ext cx="396000" cy="39600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BE"/>
              </a:defPPr>
              <a:lvl1pPr algn="ctr"/>
            </a:lstStyle>
            <a:p>
              <a:r>
                <a:rPr lang="en-US" dirty="0"/>
                <a:t>j</a:t>
              </a:r>
              <a:endParaRPr lang="en-BE" dirty="0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E6FAA106-B7DA-475F-B029-0903A9EF9BC8}"/>
                </a:ext>
              </a:extLst>
            </p:cNvPr>
            <p:cNvSpPr txBox="1"/>
            <p:nvPr/>
          </p:nvSpPr>
          <p:spPr>
            <a:xfrm>
              <a:off x="6381618" y="2908017"/>
              <a:ext cx="396000" cy="39600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BE"/>
              </a:defPPr>
              <a:lvl1pPr algn="ctr"/>
            </a:lstStyle>
            <a:p>
              <a:r>
                <a:rPr lang="en-US" dirty="0"/>
                <a:t>k</a:t>
              </a:r>
              <a:endParaRPr lang="en-BE" dirty="0"/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6B379517-6DD2-4409-B2F1-26E9499687E6}"/>
                </a:ext>
              </a:extLst>
            </p:cNvPr>
            <p:cNvGrpSpPr/>
            <p:nvPr/>
          </p:nvGrpSpPr>
          <p:grpSpPr>
            <a:xfrm>
              <a:off x="1690656" y="1959842"/>
              <a:ext cx="163970" cy="632455"/>
              <a:chOff x="14102264" y="980406"/>
              <a:chExt cx="108000" cy="416571"/>
            </a:xfrm>
          </p:grpSpPr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9A8CF322-E01D-4A14-BCEA-D7B85EC43D8D}"/>
                  </a:ext>
                </a:extLst>
              </p:cNvPr>
              <p:cNvCxnSpPr/>
              <p:nvPr/>
            </p:nvCxnSpPr>
            <p:spPr>
              <a:xfrm>
                <a:off x="14157762" y="1060948"/>
                <a:ext cx="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A5367A26-C9A6-4F21-8888-1A7B677514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02264" y="1108294"/>
                <a:ext cx="108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12E21D5C-A673-4942-BB47-BC3B8987A1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02264" y="1268314"/>
                <a:ext cx="108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Arrow Connector 116">
                <a:extLst>
                  <a:ext uri="{FF2B5EF4-FFF2-40B4-BE49-F238E27FC236}">
                    <a16:creationId xmlns:a16="http://schemas.microsoft.com/office/drawing/2014/main" id="{7D4F3639-86CE-47D9-B00A-F71EAFCF8EDE}"/>
                  </a:ext>
                </a:extLst>
              </p:cNvPr>
              <p:cNvCxnSpPr/>
              <p:nvPr/>
            </p:nvCxnSpPr>
            <p:spPr>
              <a:xfrm>
                <a:off x="14158169" y="980406"/>
                <a:ext cx="0" cy="12675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Arrow Connector 117">
                <a:extLst>
                  <a:ext uri="{FF2B5EF4-FFF2-40B4-BE49-F238E27FC236}">
                    <a16:creationId xmlns:a16="http://schemas.microsoft.com/office/drawing/2014/main" id="{F2AC9BAD-E1BA-4BF7-B70A-42380D45692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158169" y="1270219"/>
                <a:ext cx="0" cy="12675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B1A2DCF4-A5C4-4EBC-BBA0-4B7D22A72740}"/>
                </a:ext>
              </a:extLst>
            </p:cNvPr>
            <p:cNvGrpSpPr/>
            <p:nvPr/>
          </p:nvGrpSpPr>
          <p:grpSpPr>
            <a:xfrm>
              <a:off x="6049888" y="2834672"/>
              <a:ext cx="163970" cy="605794"/>
              <a:chOff x="14102264" y="980406"/>
              <a:chExt cx="108000" cy="399010"/>
            </a:xfrm>
          </p:grpSpPr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E6C5B75A-42FB-4A7E-A943-EB95FFE325E8}"/>
                  </a:ext>
                </a:extLst>
              </p:cNvPr>
              <p:cNvCxnSpPr/>
              <p:nvPr/>
            </p:nvCxnSpPr>
            <p:spPr>
              <a:xfrm>
                <a:off x="14157762" y="1092318"/>
                <a:ext cx="0" cy="16598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85968FAA-C450-41E1-9969-FC451731A2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02264" y="1108294"/>
                <a:ext cx="108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69EA0CD6-8757-4E7A-93B8-6ACBD81667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02264" y="1248238"/>
                <a:ext cx="108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Arrow Connector 109">
                <a:extLst>
                  <a:ext uri="{FF2B5EF4-FFF2-40B4-BE49-F238E27FC236}">
                    <a16:creationId xmlns:a16="http://schemas.microsoft.com/office/drawing/2014/main" id="{23F70553-EF1E-482B-B2E6-26E87836E4BB}"/>
                  </a:ext>
                </a:extLst>
              </p:cNvPr>
              <p:cNvCxnSpPr/>
              <p:nvPr/>
            </p:nvCxnSpPr>
            <p:spPr>
              <a:xfrm>
                <a:off x="14158169" y="980406"/>
                <a:ext cx="0" cy="12675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Arrow Connector 110">
                <a:extLst>
                  <a:ext uri="{FF2B5EF4-FFF2-40B4-BE49-F238E27FC236}">
                    <a16:creationId xmlns:a16="http://schemas.microsoft.com/office/drawing/2014/main" id="{99ECFF9B-504D-4E26-9A43-FF8AE5EF675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158169" y="1252658"/>
                <a:ext cx="0" cy="12675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CA8332FC-AD3B-43D6-90B6-D47107647ED2}"/>
                </a:ext>
              </a:extLst>
            </p:cNvPr>
            <p:cNvGrpSpPr/>
            <p:nvPr/>
          </p:nvGrpSpPr>
          <p:grpSpPr>
            <a:xfrm>
              <a:off x="1868304" y="2411745"/>
              <a:ext cx="163970" cy="561969"/>
              <a:chOff x="11384825" y="3465763"/>
              <a:chExt cx="163970" cy="561969"/>
            </a:xfrm>
          </p:grpSpPr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C1333CB5-3863-4113-B344-3DAEF043DC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69090" y="3631452"/>
                <a:ext cx="0" cy="216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7854EC3D-96F2-4F08-8496-70E9A18F21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84825" y="3659928"/>
                <a:ext cx="16397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CA9C9405-9850-4D2D-B1D5-4AB32D6496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84825" y="3836202"/>
                <a:ext cx="16397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Arrow Connector 104">
                <a:extLst>
                  <a:ext uri="{FF2B5EF4-FFF2-40B4-BE49-F238E27FC236}">
                    <a16:creationId xmlns:a16="http://schemas.microsoft.com/office/drawing/2014/main" id="{21EF5CF0-3CD9-4F36-9CEC-A19CBB1563CE}"/>
                  </a:ext>
                </a:extLst>
              </p:cNvPr>
              <p:cNvCxnSpPr/>
              <p:nvPr/>
            </p:nvCxnSpPr>
            <p:spPr>
              <a:xfrm>
                <a:off x="11469702" y="3465763"/>
                <a:ext cx="0" cy="19244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>
                <a:extLst>
                  <a:ext uri="{FF2B5EF4-FFF2-40B4-BE49-F238E27FC236}">
                    <a16:creationId xmlns:a16="http://schemas.microsoft.com/office/drawing/2014/main" id="{F103F2B6-19E4-447B-9E4E-9872DAD5AA4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469702" y="3835283"/>
                <a:ext cx="0" cy="19244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2F4632E2-FF36-49EA-8522-F82CA1C524EF}"/>
                    </a:ext>
                  </a:extLst>
                </p:cNvPr>
                <p:cNvSpPr txBox="1"/>
                <p:nvPr/>
              </p:nvSpPr>
              <p:spPr>
                <a:xfrm>
                  <a:off x="4258923" y="2097575"/>
                  <a:ext cx="585384" cy="338554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BE" sz="1600" dirty="0"/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2F4632E2-FF36-49EA-8522-F82CA1C524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58923" y="2097575"/>
                  <a:ext cx="585384" cy="338554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8C2198F0-B803-44C9-8A91-B2163335E813}"/>
                    </a:ext>
                  </a:extLst>
                </p:cNvPr>
                <p:cNvSpPr txBox="1"/>
                <p:nvPr/>
              </p:nvSpPr>
              <p:spPr>
                <a:xfrm>
                  <a:off x="5451497" y="2531036"/>
                  <a:ext cx="585384" cy="338554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</p:spPr>
              <p:txBody>
                <a:bodyPr wrap="square">
                  <a:spAutoFit/>
                </a:bodyPr>
                <a:lstStyle>
                  <a:defPPr>
                    <a:defRPr lang="en-BE"/>
                  </a:defPPr>
                  <a:lvl1pPr>
                    <a:defRPr sz="1600" b="0" i="1">
                      <a:latin typeface="Cambria Math" panose="02040503050406030204" pitchFamily="18" charset="0"/>
                      <a:ea typeface="Cambria Math" panose="020405030504060302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BE" dirty="0"/>
                </a:p>
              </p:txBody>
            </p:sp>
          </mc:Choice>
          <mc:Fallback xmlns="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8C2198F0-B803-44C9-8A91-B2163335E8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1497" y="2531036"/>
                  <a:ext cx="585384" cy="338554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3658A388-8293-41DD-A913-04DFAE567A73}"/>
                    </a:ext>
                  </a:extLst>
                </p:cNvPr>
                <p:cNvSpPr txBox="1"/>
                <p:nvPr/>
              </p:nvSpPr>
              <p:spPr>
                <a:xfrm>
                  <a:off x="5435251" y="2960206"/>
                  <a:ext cx="585384" cy="338554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</p:spPr>
              <p:txBody>
                <a:bodyPr wrap="square">
                  <a:spAutoFit/>
                </a:bodyPr>
                <a:lstStyle>
                  <a:defPPr>
                    <a:defRPr lang="en-BE"/>
                  </a:defPPr>
                  <a:lvl1pPr>
                    <a:defRPr sz="1600" b="0" i="1">
                      <a:latin typeface="Cambria Math" panose="02040503050406030204" pitchFamily="18" charset="0"/>
                      <a:ea typeface="Cambria Math" panose="020405030504060302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BE" dirty="0"/>
                </a:p>
              </p:txBody>
            </p:sp>
          </mc:Choice>
          <mc:Fallback xmlns="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3658A388-8293-41DD-A913-04DFAE567A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5251" y="2960206"/>
                  <a:ext cx="585384" cy="338554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01457C37-2847-478F-BE72-51B7E28D379C}"/>
                    </a:ext>
                  </a:extLst>
                </p:cNvPr>
                <p:cNvSpPr txBox="1"/>
                <p:nvPr/>
              </p:nvSpPr>
              <p:spPr>
                <a:xfrm>
                  <a:off x="1140177" y="2568658"/>
                  <a:ext cx="585384" cy="338554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</p:spPr>
              <p:txBody>
                <a:bodyPr wrap="square">
                  <a:spAutoFit/>
                </a:bodyPr>
                <a:lstStyle>
                  <a:defPPr>
                    <a:defRPr lang="en-BE"/>
                  </a:defPPr>
                  <a:lvl1pPr>
                    <a:defRPr sz="1600" b="0" i="1">
                      <a:latin typeface="Cambria Math" panose="02040503050406030204" pitchFamily="18" charset="0"/>
                      <a:ea typeface="Cambria Math" panose="020405030504060302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BE" dirty="0"/>
                </a:p>
              </p:txBody>
            </p:sp>
          </mc:Choice>
          <mc:Fallback xmlns="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01457C37-2847-478F-BE72-51B7E28D37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0177" y="2568658"/>
                  <a:ext cx="585384" cy="338554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71" name="!!Table 3">
            <a:extLst>
              <a:ext uri="{FF2B5EF4-FFF2-40B4-BE49-F238E27FC236}">
                <a16:creationId xmlns:a16="http://schemas.microsoft.com/office/drawing/2014/main" id="{F1F293BB-E8EA-4FCB-A6CF-043FE335F5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230980"/>
              </p:ext>
            </p:extLst>
          </p:nvPr>
        </p:nvGraphicFramePr>
        <p:xfrm>
          <a:off x="9244964" y="5038299"/>
          <a:ext cx="2108836" cy="938433"/>
        </p:xfrm>
        <a:graphic>
          <a:graphicData uri="http://schemas.openxmlformats.org/drawingml/2006/table">
            <a:tbl>
              <a:tblPr/>
              <a:tblGrid>
                <a:gridCol w="1054418">
                  <a:extLst>
                    <a:ext uri="{9D8B030D-6E8A-4147-A177-3AD203B41FA5}">
                      <a16:colId xmlns:a16="http://schemas.microsoft.com/office/drawing/2014/main" val="170601727"/>
                    </a:ext>
                  </a:extLst>
                </a:gridCol>
                <a:gridCol w="1054418">
                  <a:extLst>
                    <a:ext uri="{9D8B030D-6E8A-4147-A177-3AD203B41FA5}">
                      <a16:colId xmlns:a16="http://schemas.microsoft.com/office/drawing/2014/main" val="1003172749"/>
                    </a:ext>
                  </a:extLst>
                </a:gridCol>
              </a:tblGrid>
              <a:tr h="3023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  <a:endParaRPr lang="en-US" sz="20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mm</a:t>
                      </a:r>
                      <a:endParaRPr lang="en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952234"/>
                  </a:ext>
                </a:extLst>
              </a:tr>
              <a:tr h="3023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  <a:endParaRPr lang="en-US" sz="20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mm</a:t>
                      </a:r>
                      <a:endParaRPr lang="en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513268"/>
                  </a:ext>
                </a:extLst>
              </a:tr>
              <a:tr h="3135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en-US" sz="20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mm</a:t>
                      </a:r>
                      <a:endParaRPr lang="en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024344"/>
                  </a:ext>
                </a:extLst>
              </a:tr>
            </a:tbl>
          </a:graphicData>
        </a:graphic>
      </p:graphicFrame>
      <p:sp>
        <p:nvSpPr>
          <p:cNvPr id="72" name="Footer Placeholder 3">
            <a:extLst>
              <a:ext uri="{FF2B5EF4-FFF2-40B4-BE49-F238E27FC236}">
                <a16:creationId xmlns:a16="http://schemas.microsoft.com/office/drawing/2014/main" id="{DEDE8945-0E31-4E1D-8C55-552836AFC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45594" y="19494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CRF – </a:t>
            </a:r>
            <a:r>
              <a:rPr lang="en-US" sz="11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Chemcys</a:t>
            </a: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11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Blankenberge</a:t>
            </a: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39369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  <p:bldP spid="1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DA379-FA58-4821-BE76-A5315FE17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Microfluidic chip with hindered diffusion</a:t>
            </a:r>
            <a:endParaRPr lang="en-BE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D532BC8-2C09-4F58-86F1-C32EF1A861AD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1690688"/>
            <a:ext cx="8898774" cy="2253828"/>
            <a:chOff x="84588" y="1854802"/>
            <a:chExt cx="12084853" cy="3060778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D56DCD87-85DE-4A44-9DC2-F8E2B2E5C1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23" t="24345" r="6008" b="26165"/>
            <a:stretch/>
          </p:blipFill>
          <p:spPr>
            <a:xfrm>
              <a:off x="84588" y="1925598"/>
              <a:ext cx="12084853" cy="2636242"/>
            </a:xfrm>
            <a:prstGeom prst="rect">
              <a:avLst/>
            </a:prstGeom>
          </p:spPr>
        </p:pic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C40B948D-BD0F-4323-8EF6-BD0ADA521DD0}"/>
                </a:ext>
              </a:extLst>
            </p:cNvPr>
            <p:cNvSpPr/>
            <p:nvPr/>
          </p:nvSpPr>
          <p:spPr>
            <a:xfrm>
              <a:off x="87733" y="3212939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7271C2CD-3CD2-4729-9586-C755658C97C5}"/>
                </a:ext>
              </a:extLst>
            </p:cNvPr>
            <p:cNvSpPr/>
            <p:nvPr/>
          </p:nvSpPr>
          <p:spPr>
            <a:xfrm>
              <a:off x="682838" y="3208936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574206D3-490D-4E3F-B9B0-619BE764EB4A}"/>
                </a:ext>
              </a:extLst>
            </p:cNvPr>
            <p:cNvSpPr/>
            <p:nvPr/>
          </p:nvSpPr>
          <p:spPr>
            <a:xfrm>
              <a:off x="2330873" y="3284939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0068BD44-7739-46A8-AE00-D23F09234FEE}"/>
                </a:ext>
              </a:extLst>
            </p:cNvPr>
            <p:cNvSpPr/>
            <p:nvPr/>
          </p:nvSpPr>
          <p:spPr>
            <a:xfrm>
              <a:off x="3547800" y="3272929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CD6493CE-29D2-42FE-8FF4-CCAF48C5B694}"/>
                </a:ext>
              </a:extLst>
            </p:cNvPr>
            <p:cNvSpPr/>
            <p:nvPr/>
          </p:nvSpPr>
          <p:spPr>
            <a:xfrm>
              <a:off x="5344964" y="3075453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71E391E7-0969-443B-8914-1F200ED774E7}"/>
                </a:ext>
              </a:extLst>
            </p:cNvPr>
            <p:cNvSpPr/>
            <p:nvPr/>
          </p:nvSpPr>
          <p:spPr>
            <a:xfrm>
              <a:off x="4773616" y="3139749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085B6DAA-D9F2-4147-978B-22850B48D6CE}"/>
                </a:ext>
              </a:extLst>
            </p:cNvPr>
            <p:cNvSpPr/>
            <p:nvPr/>
          </p:nvSpPr>
          <p:spPr>
            <a:xfrm>
              <a:off x="6007759" y="3135939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D546310-D284-4B6C-8F57-CE56EACCBEDF}"/>
                </a:ext>
              </a:extLst>
            </p:cNvPr>
            <p:cNvSpPr/>
            <p:nvPr/>
          </p:nvSpPr>
          <p:spPr>
            <a:xfrm>
              <a:off x="4081248" y="3212939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C84E51D-0665-4DC8-8673-180B42AEE042}"/>
                </a:ext>
              </a:extLst>
            </p:cNvPr>
            <p:cNvSpPr/>
            <p:nvPr/>
          </p:nvSpPr>
          <p:spPr>
            <a:xfrm>
              <a:off x="6521630" y="3212939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522108E7-83A2-4201-9CDF-1356E72EC60B}"/>
                </a:ext>
              </a:extLst>
            </p:cNvPr>
            <p:cNvSpPr/>
            <p:nvPr/>
          </p:nvSpPr>
          <p:spPr>
            <a:xfrm>
              <a:off x="7817576" y="3346821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FD7AEFB6-D665-47A4-894C-94288A659EB0}"/>
                </a:ext>
              </a:extLst>
            </p:cNvPr>
            <p:cNvSpPr/>
            <p:nvPr/>
          </p:nvSpPr>
          <p:spPr>
            <a:xfrm>
              <a:off x="7211269" y="3272929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5D0D327C-6A21-482B-82F0-E1EC671A12C5}"/>
                </a:ext>
              </a:extLst>
            </p:cNvPr>
            <p:cNvSpPr/>
            <p:nvPr/>
          </p:nvSpPr>
          <p:spPr>
            <a:xfrm>
              <a:off x="8400334" y="3272929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2F6FEAAE-6039-4742-8E53-7804EE1201C8}"/>
                </a:ext>
              </a:extLst>
            </p:cNvPr>
            <p:cNvSpPr/>
            <p:nvPr/>
          </p:nvSpPr>
          <p:spPr>
            <a:xfrm>
              <a:off x="8956670" y="3208936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19BF980F-4035-481F-8575-00E633DB1781}"/>
                </a:ext>
              </a:extLst>
            </p:cNvPr>
            <p:cNvSpPr/>
            <p:nvPr/>
          </p:nvSpPr>
          <p:spPr>
            <a:xfrm>
              <a:off x="9666683" y="3152334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9222B295-4A79-4BCA-9C2C-884EC1A645AC}"/>
                </a:ext>
              </a:extLst>
            </p:cNvPr>
            <p:cNvSpPr/>
            <p:nvPr/>
          </p:nvSpPr>
          <p:spPr>
            <a:xfrm>
              <a:off x="10855348" y="3139749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48E286BE-8370-4C5B-9A8B-3AC10A7A3F2D}"/>
                </a:ext>
              </a:extLst>
            </p:cNvPr>
            <p:cNvSpPr/>
            <p:nvPr/>
          </p:nvSpPr>
          <p:spPr>
            <a:xfrm>
              <a:off x="10267470" y="3075453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B700C902-6B08-48D2-81E1-D4962B2F15BD}"/>
                </a:ext>
              </a:extLst>
            </p:cNvPr>
            <p:cNvSpPr/>
            <p:nvPr/>
          </p:nvSpPr>
          <p:spPr>
            <a:xfrm>
              <a:off x="2936333" y="3356939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D6C32F75-ED66-439A-9C2C-1AED7F2DF97B}"/>
                </a:ext>
              </a:extLst>
            </p:cNvPr>
            <p:cNvSpPr/>
            <p:nvPr/>
          </p:nvSpPr>
          <p:spPr>
            <a:xfrm>
              <a:off x="11416975" y="3212939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D7139379-6C6D-49BE-BEEA-8FABD741ECFC}"/>
                </a:ext>
              </a:extLst>
            </p:cNvPr>
            <p:cNvSpPr txBox="1"/>
            <p:nvPr/>
          </p:nvSpPr>
          <p:spPr>
            <a:xfrm>
              <a:off x="1174505" y="1895887"/>
              <a:ext cx="894595" cy="376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10 mm</a:t>
              </a:r>
              <a:endParaRPr lang="en-BE" sz="1200" dirty="0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2940824D-67AF-4A01-B3BB-D5388838F853}"/>
                </a:ext>
              </a:extLst>
            </p:cNvPr>
            <p:cNvSpPr/>
            <p:nvPr/>
          </p:nvSpPr>
          <p:spPr>
            <a:xfrm rot="10800000">
              <a:off x="1216014" y="2254362"/>
              <a:ext cx="720000" cy="8730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43F89E73-95E9-413A-8D32-01A35EABF321}"/>
                </a:ext>
              </a:extLst>
            </p:cNvPr>
            <p:cNvSpPr txBox="1"/>
            <p:nvPr/>
          </p:nvSpPr>
          <p:spPr>
            <a:xfrm>
              <a:off x="5299438" y="1854802"/>
              <a:ext cx="1297602" cy="501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Magnet</a:t>
              </a:r>
              <a:endParaRPr lang="en-BE" dirty="0"/>
            </a:p>
          </p:txBody>
        </p: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A7BA60A3-87E3-4ED3-9969-A38348519283}"/>
                </a:ext>
              </a:extLst>
            </p:cNvPr>
            <p:cNvCxnSpPr>
              <a:cxnSpLocks/>
              <a:stCxn id="99" idx="7"/>
            </p:cNvCxnSpPr>
            <p:nvPr/>
          </p:nvCxnSpPr>
          <p:spPr>
            <a:xfrm>
              <a:off x="4949623" y="2144339"/>
              <a:ext cx="43204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0C024893-4A4D-4A1D-8F58-3D703542DC42}"/>
                </a:ext>
              </a:extLst>
            </p:cNvPr>
            <p:cNvSpPr/>
            <p:nvPr/>
          </p:nvSpPr>
          <p:spPr>
            <a:xfrm>
              <a:off x="2167561" y="4182360"/>
              <a:ext cx="396001" cy="7185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  <a:scene3d>
              <a:camera prst="orthographicFront">
                <a:rot lat="5400000" lon="0" rev="0"/>
              </a:camera>
              <a:lightRig rig="threePt" dir="t">
                <a:rot lat="0" lon="0" rev="0"/>
              </a:lightRig>
            </a:scene3d>
            <a:sp3d>
              <a:bevelT w="0" h="0"/>
              <a:bevelB w="0" h="317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FF140791-EF6A-4337-8051-1B18CDEB04E2}"/>
                </a:ext>
              </a:extLst>
            </p:cNvPr>
            <p:cNvSpPr/>
            <p:nvPr/>
          </p:nvSpPr>
          <p:spPr>
            <a:xfrm>
              <a:off x="5843770" y="4197046"/>
              <a:ext cx="396001" cy="7185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  <a:scene3d>
              <a:camera prst="orthographicFront">
                <a:rot lat="5400000" lon="0" rev="0"/>
              </a:camera>
              <a:lightRig rig="threePt" dir="t">
                <a:rot lat="0" lon="0" rev="0"/>
              </a:lightRig>
            </a:scene3d>
            <a:sp3d>
              <a:bevelT w="0" h="0"/>
              <a:bevelB w="0" h="444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9A788975-A5EB-4BE2-88DB-223B0125B201}"/>
                </a:ext>
              </a:extLst>
            </p:cNvPr>
            <p:cNvSpPr/>
            <p:nvPr/>
          </p:nvSpPr>
          <p:spPr>
            <a:xfrm>
              <a:off x="3396137" y="2166124"/>
              <a:ext cx="396000" cy="7185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  <a:scene3d>
              <a:camera prst="orthographicFront">
                <a:rot lat="5400000" lon="0" rev="0"/>
              </a:camera>
              <a:lightRig rig="threePt" dir="t">
                <a:rot lat="0" lon="0" rev="0"/>
              </a:lightRig>
            </a:scene3d>
            <a:sp3d>
              <a:bevelT w="0" h="0"/>
              <a:bevelB w="0" h="444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5E37706A-9E19-4969-91F3-BB03874C4847}"/>
                </a:ext>
              </a:extLst>
            </p:cNvPr>
            <p:cNvSpPr/>
            <p:nvPr/>
          </p:nvSpPr>
          <p:spPr>
            <a:xfrm>
              <a:off x="4611616" y="2039112"/>
              <a:ext cx="396000" cy="7185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  <a:scene3d>
              <a:camera prst="orthographicFront">
                <a:rot lat="5400000" lon="0" rev="0"/>
              </a:camera>
              <a:lightRig rig="threePt" dir="t">
                <a:rot lat="0" lon="0" rev="0"/>
              </a:lightRig>
            </a:scene3d>
            <a:sp3d>
              <a:bevelT w="0" h="0"/>
              <a:bevelB w="0" h="342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A1A0ABFE-85D5-441B-A6AC-5112BAD28152}"/>
                </a:ext>
              </a:extLst>
            </p:cNvPr>
            <p:cNvSpPr/>
            <p:nvPr/>
          </p:nvSpPr>
          <p:spPr>
            <a:xfrm>
              <a:off x="8271682" y="2170208"/>
              <a:ext cx="396000" cy="7185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  <a:scene3d>
              <a:camera prst="orthographicFront">
                <a:rot lat="5400000" lon="0" rev="0"/>
              </a:camera>
              <a:lightRig rig="threePt" dir="t">
                <a:rot lat="0" lon="0" rev="0"/>
              </a:lightRig>
            </a:scene3d>
            <a:sp3d>
              <a:bevelT w="0" h="0"/>
              <a:bevelB w="0" h="444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6C7B798E-D768-4A51-84BC-2851B1F97921}"/>
                </a:ext>
              </a:extLst>
            </p:cNvPr>
            <p:cNvSpPr/>
            <p:nvPr/>
          </p:nvSpPr>
          <p:spPr>
            <a:xfrm>
              <a:off x="9497526" y="2039112"/>
              <a:ext cx="396000" cy="7185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  <a:scene3d>
              <a:camera prst="orthographicFront">
                <a:rot lat="5400000" lon="0" rev="0"/>
              </a:camera>
              <a:lightRig rig="threePt" dir="t">
                <a:rot lat="0" lon="0" rev="0"/>
              </a:lightRig>
            </a:scene3d>
            <a:sp3d>
              <a:bevelT w="0" h="0"/>
              <a:bevelB w="0" h="342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01DF2BFF-52F6-4C71-88E3-B4BAF0C20E1E}"/>
                </a:ext>
              </a:extLst>
            </p:cNvPr>
            <p:cNvSpPr/>
            <p:nvPr/>
          </p:nvSpPr>
          <p:spPr>
            <a:xfrm>
              <a:off x="7049269" y="4186041"/>
              <a:ext cx="396001" cy="7185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  <a:scene3d>
              <a:camera prst="orthographicFront">
                <a:rot lat="5400000" lon="0" rev="0"/>
              </a:camera>
              <a:lightRig rig="threePt" dir="t">
                <a:rot lat="0" lon="0" rev="0"/>
              </a:lightRig>
            </a:scene3d>
            <a:sp3d>
              <a:bevelT w="0" h="0"/>
              <a:bevelB w="0" h="317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154743A5-77E2-4ED5-A94C-65EA1060FC42}"/>
                </a:ext>
              </a:extLst>
            </p:cNvPr>
            <p:cNvSpPr/>
            <p:nvPr/>
          </p:nvSpPr>
          <p:spPr>
            <a:xfrm>
              <a:off x="10729347" y="4195763"/>
              <a:ext cx="396001" cy="7185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  <a:scene3d>
              <a:camera prst="orthographicFront">
                <a:rot lat="5400000" lon="0" rev="0"/>
              </a:camera>
              <a:lightRig rig="threePt" dir="t">
                <a:rot lat="0" lon="0" rev="0"/>
              </a:lightRig>
            </a:scene3d>
            <a:sp3d>
              <a:bevelT w="0" h="0"/>
              <a:bevelB w="0" h="444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05" name="Arrow: Down 104">
              <a:extLst>
                <a:ext uri="{FF2B5EF4-FFF2-40B4-BE49-F238E27FC236}">
                  <a16:creationId xmlns:a16="http://schemas.microsoft.com/office/drawing/2014/main" id="{D346864E-6A34-40F6-ABE2-B4A2074B5E07}"/>
                </a:ext>
              </a:extLst>
            </p:cNvPr>
            <p:cNvSpPr/>
            <p:nvPr/>
          </p:nvSpPr>
          <p:spPr>
            <a:xfrm>
              <a:off x="2257561" y="3644795"/>
              <a:ext cx="216000" cy="360000"/>
            </a:xfrm>
            <a:prstGeom prst="down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06" name="Arrow: Down 105">
              <a:extLst>
                <a:ext uri="{FF2B5EF4-FFF2-40B4-BE49-F238E27FC236}">
                  <a16:creationId xmlns:a16="http://schemas.microsoft.com/office/drawing/2014/main" id="{1897AF6E-A195-4C55-B67C-83831AD09A97}"/>
                </a:ext>
              </a:extLst>
            </p:cNvPr>
            <p:cNvSpPr/>
            <p:nvPr/>
          </p:nvSpPr>
          <p:spPr>
            <a:xfrm>
              <a:off x="5943703" y="3529841"/>
              <a:ext cx="216000" cy="360000"/>
            </a:xfrm>
            <a:prstGeom prst="down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07" name="Arrow: Down 106">
              <a:extLst>
                <a:ext uri="{FF2B5EF4-FFF2-40B4-BE49-F238E27FC236}">
                  <a16:creationId xmlns:a16="http://schemas.microsoft.com/office/drawing/2014/main" id="{DE079E15-51B0-459D-AFC6-F5E5157827C3}"/>
                </a:ext>
              </a:extLst>
            </p:cNvPr>
            <p:cNvSpPr/>
            <p:nvPr/>
          </p:nvSpPr>
          <p:spPr>
            <a:xfrm>
              <a:off x="7140357" y="3644795"/>
              <a:ext cx="216000" cy="360000"/>
            </a:xfrm>
            <a:prstGeom prst="down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08" name="Arrow: Down 107">
              <a:extLst>
                <a:ext uri="{FF2B5EF4-FFF2-40B4-BE49-F238E27FC236}">
                  <a16:creationId xmlns:a16="http://schemas.microsoft.com/office/drawing/2014/main" id="{4E6F91B6-A18B-43D8-8D2B-49BEDEF8F8F7}"/>
                </a:ext>
              </a:extLst>
            </p:cNvPr>
            <p:cNvSpPr/>
            <p:nvPr/>
          </p:nvSpPr>
          <p:spPr>
            <a:xfrm rot="10800000">
              <a:off x="3481700" y="2615681"/>
              <a:ext cx="216000" cy="360000"/>
            </a:xfrm>
            <a:prstGeom prst="down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09" name="Arrow: Down 108">
              <a:extLst>
                <a:ext uri="{FF2B5EF4-FFF2-40B4-BE49-F238E27FC236}">
                  <a16:creationId xmlns:a16="http://schemas.microsoft.com/office/drawing/2014/main" id="{229A2645-A13E-4CD6-A99C-AD4E2B90C86F}"/>
                </a:ext>
              </a:extLst>
            </p:cNvPr>
            <p:cNvSpPr/>
            <p:nvPr/>
          </p:nvSpPr>
          <p:spPr>
            <a:xfrm rot="10800000">
              <a:off x="4701616" y="2492451"/>
              <a:ext cx="216000" cy="360000"/>
            </a:xfrm>
            <a:prstGeom prst="down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13" name="Arrow: Down 112">
              <a:extLst>
                <a:ext uri="{FF2B5EF4-FFF2-40B4-BE49-F238E27FC236}">
                  <a16:creationId xmlns:a16="http://schemas.microsoft.com/office/drawing/2014/main" id="{CE6BEBAE-F049-4803-90E4-15FBD7CFA57E}"/>
                </a:ext>
              </a:extLst>
            </p:cNvPr>
            <p:cNvSpPr/>
            <p:nvPr/>
          </p:nvSpPr>
          <p:spPr>
            <a:xfrm rot="10800000">
              <a:off x="8359874" y="2615681"/>
              <a:ext cx="216000" cy="360000"/>
            </a:xfrm>
            <a:prstGeom prst="down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14" name="Arrow: Down 113">
              <a:extLst>
                <a:ext uri="{FF2B5EF4-FFF2-40B4-BE49-F238E27FC236}">
                  <a16:creationId xmlns:a16="http://schemas.microsoft.com/office/drawing/2014/main" id="{23F79138-7BA9-46C4-A430-AB53E1C540CC}"/>
                </a:ext>
              </a:extLst>
            </p:cNvPr>
            <p:cNvSpPr/>
            <p:nvPr/>
          </p:nvSpPr>
          <p:spPr>
            <a:xfrm rot="10800000">
              <a:off x="9587526" y="2492451"/>
              <a:ext cx="216000" cy="360000"/>
            </a:xfrm>
            <a:prstGeom prst="down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15" name="Arrow: Down 114">
              <a:extLst>
                <a:ext uri="{FF2B5EF4-FFF2-40B4-BE49-F238E27FC236}">
                  <a16:creationId xmlns:a16="http://schemas.microsoft.com/office/drawing/2014/main" id="{E287424E-D52D-4B84-9037-BBD0061E3D4F}"/>
                </a:ext>
              </a:extLst>
            </p:cNvPr>
            <p:cNvSpPr/>
            <p:nvPr/>
          </p:nvSpPr>
          <p:spPr>
            <a:xfrm>
              <a:off x="10819348" y="3529841"/>
              <a:ext cx="216000" cy="360000"/>
            </a:xfrm>
            <a:prstGeom prst="down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DADEA5CE-B1B8-4D19-AE9C-3D1ED4E1B201}"/>
                </a:ext>
              </a:extLst>
            </p:cNvPr>
            <p:cNvSpPr/>
            <p:nvPr/>
          </p:nvSpPr>
          <p:spPr>
            <a:xfrm>
              <a:off x="11961906" y="3212939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95BC9453-E547-46B6-B522-F6883E7364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292" t="18288" r="1245" b="24405"/>
          <a:stretch/>
        </p:blipFill>
        <p:spPr>
          <a:xfrm rot="60000">
            <a:off x="9417901" y="1543645"/>
            <a:ext cx="2536296" cy="2154934"/>
          </a:xfrm>
          <a:prstGeom prst="rect">
            <a:avLst/>
          </a:prstGeom>
        </p:spPr>
      </p:pic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560FDA4B-367B-48CF-81CB-90A0E05491AE}"/>
              </a:ext>
            </a:extLst>
          </p:cNvPr>
          <p:cNvSpPr/>
          <p:nvPr/>
        </p:nvSpPr>
        <p:spPr>
          <a:xfrm>
            <a:off x="9426375" y="1522563"/>
            <a:ext cx="1691640" cy="373380"/>
          </a:xfrm>
          <a:custGeom>
            <a:avLst/>
            <a:gdLst>
              <a:gd name="connsiteX0" fmla="*/ 0 w 1824990"/>
              <a:gd name="connsiteY0" fmla="*/ 773430 h 788670"/>
              <a:gd name="connsiteX1" fmla="*/ 967740 w 1824990"/>
              <a:gd name="connsiteY1" fmla="*/ 788670 h 788670"/>
              <a:gd name="connsiteX2" fmla="*/ 1501140 w 1824990"/>
              <a:gd name="connsiteY2" fmla="*/ 670560 h 788670"/>
              <a:gd name="connsiteX3" fmla="*/ 1680210 w 1824990"/>
              <a:gd name="connsiteY3" fmla="*/ 491490 h 788670"/>
              <a:gd name="connsiteX4" fmla="*/ 1824990 w 1824990"/>
              <a:gd name="connsiteY4" fmla="*/ 41910 h 788670"/>
              <a:gd name="connsiteX5" fmla="*/ 26670 w 1824990"/>
              <a:gd name="connsiteY5" fmla="*/ 0 h 788670"/>
              <a:gd name="connsiteX6" fmla="*/ 0 w 1824990"/>
              <a:gd name="connsiteY6" fmla="*/ 773430 h 788670"/>
              <a:gd name="connsiteX0" fmla="*/ 0 w 1824990"/>
              <a:gd name="connsiteY0" fmla="*/ 731520 h 746760"/>
              <a:gd name="connsiteX1" fmla="*/ 967740 w 1824990"/>
              <a:gd name="connsiteY1" fmla="*/ 746760 h 746760"/>
              <a:gd name="connsiteX2" fmla="*/ 1501140 w 1824990"/>
              <a:gd name="connsiteY2" fmla="*/ 628650 h 746760"/>
              <a:gd name="connsiteX3" fmla="*/ 1680210 w 1824990"/>
              <a:gd name="connsiteY3" fmla="*/ 449580 h 746760"/>
              <a:gd name="connsiteX4" fmla="*/ 1824990 w 1824990"/>
              <a:gd name="connsiteY4" fmla="*/ 0 h 746760"/>
              <a:gd name="connsiteX5" fmla="*/ 64770 w 1824990"/>
              <a:gd name="connsiteY5" fmla="*/ 464820 h 746760"/>
              <a:gd name="connsiteX6" fmla="*/ 0 w 1824990"/>
              <a:gd name="connsiteY6" fmla="*/ 731520 h 746760"/>
              <a:gd name="connsiteX0" fmla="*/ 0 w 1824990"/>
              <a:gd name="connsiteY0" fmla="*/ 731520 h 746760"/>
              <a:gd name="connsiteX1" fmla="*/ 967740 w 1824990"/>
              <a:gd name="connsiteY1" fmla="*/ 746760 h 746760"/>
              <a:gd name="connsiteX2" fmla="*/ 1501140 w 1824990"/>
              <a:gd name="connsiteY2" fmla="*/ 628650 h 746760"/>
              <a:gd name="connsiteX3" fmla="*/ 1680210 w 1824990"/>
              <a:gd name="connsiteY3" fmla="*/ 449580 h 746760"/>
              <a:gd name="connsiteX4" fmla="*/ 1824990 w 1824990"/>
              <a:gd name="connsiteY4" fmla="*/ 0 h 746760"/>
              <a:gd name="connsiteX5" fmla="*/ 13335 w 1824990"/>
              <a:gd name="connsiteY5" fmla="*/ 373380 h 746760"/>
              <a:gd name="connsiteX6" fmla="*/ 0 w 1824990"/>
              <a:gd name="connsiteY6" fmla="*/ 731520 h 746760"/>
              <a:gd name="connsiteX0" fmla="*/ 0 w 1691640"/>
              <a:gd name="connsiteY0" fmla="*/ 358140 h 373380"/>
              <a:gd name="connsiteX1" fmla="*/ 967740 w 1691640"/>
              <a:gd name="connsiteY1" fmla="*/ 373380 h 373380"/>
              <a:gd name="connsiteX2" fmla="*/ 1501140 w 1691640"/>
              <a:gd name="connsiteY2" fmla="*/ 255270 h 373380"/>
              <a:gd name="connsiteX3" fmla="*/ 1680210 w 1691640"/>
              <a:gd name="connsiteY3" fmla="*/ 76200 h 373380"/>
              <a:gd name="connsiteX4" fmla="*/ 1691640 w 1691640"/>
              <a:gd name="connsiteY4" fmla="*/ 36195 h 373380"/>
              <a:gd name="connsiteX5" fmla="*/ 13335 w 1691640"/>
              <a:gd name="connsiteY5" fmla="*/ 0 h 373380"/>
              <a:gd name="connsiteX6" fmla="*/ 0 w 1691640"/>
              <a:gd name="connsiteY6" fmla="*/ 358140 h 373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91640" h="373380">
                <a:moveTo>
                  <a:pt x="0" y="358140"/>
                </a:moveTo>
                <a:lnTo>
                  <a:pt x="967740" y="373380"/>
                </a:lnTo>
                <a:lnTo>
                  <a:pt x="1501140" y="255270"/>
                </a:lnTo>
                <a:lnTo>
                  <a:pt x="1680210" y="76200"/>
                </a:lnTo>
                <a:lnTo>
                  <a:pt x="1691640" y="36195"/>
                </a:lnTo>
                <a:lnTo>
                  <a:pt x="13335" y="0"/>
                </a:lnTo>
                <a:lnTo>
                  <a:pt x="0" y="358140"/>
                </a:lnTo>
                <a:close/>
              </a:path>
            </a:pathLst>
          </a:custGeom>
          <a:pattFill prst="wdUpDiag">
            <a:fgClr>
              <a:srgbClr val="CCCCCC"/>
            </a:fgClr>
            <a:bgClr>
              <a:srgbClr val="7D7D7D"/>
            </a:bgClr>
          </a:patt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EB19FCF9-5ED0-4924-84AB-D0537AB3EC8F}"/>
              </a:ext>
            </a:extLst>
          </p:cNvPr>
          <p:cNvSpPr/>
          <p:nvPr/>
        </p:nvSpPr>
        <p:spPr>
          <a:xfrm>
            <a:off x="9430185" y="1554948"/>
            <a:ext cx="2535555" cy="988695"/>
          </a:xfrm>
          <a:custGeom>
            <a:avLst/>
            <a:gdLst>
              <a:gd name="connsiteX0" fmla="*/ 0 w 2552700"/>
              <a:gd name="connsiteY0" fmla="*/ 1051560 h 1390650"/>
              <a:gd name="connsiteX1" fmla="*/ 1794510 w 2552700"/>
              <a:gd name="connsiteY1" fmla="*/ 1074420 h 1390650"/>
              <a:gd name="connsiteX2" fmla="*/ 1943100 w 2552700"/>
              <a:gd name="connsiteY2" fmla="*/ 1002030 h 1390650"/>
              <a:gd name="connsiteX3" fmla="*/ 2007870 w 2552700"/>
              <a:gd name="connsiteY3" fmla="*/ 933450 h 1390650"/>
              <a:gd name="connsiteX4" fmla="*/ 2057400 w 2552700"/>
              <a:gd name="connsiteY4" fmla="*/ 819150 h 1390650"/>
              <a:gd name="connsiteX5" fmla="*/ 2308860 w 2552700"/>
              <a:gd name="connsiteY5" fmla="*/ 7620 h 1390650"/>
              <a:gd name="connsiteX6" fmla="*/ 2552700 w 2552700"/>
              <a:gd name="connsiteY6" fmla="*/ 0 h 1390650"/>
              <a:gd name="connsiteX7" fmla="*/ 2537460 w 2552700"/>
              <a:gd name="connsiteY7" fmla="*/ 1371600 h 1390650"/>
              <a:gd name="connsiteX8" fmla="*/ 1070610 w 2552700"/>
              <a:gd name="connsiteY8" fmla="*/ 1390650 h 1390650"/>
              <a:gd name="connsiteX9" fmla="*/ 11430 w 2552700"/>
              <a:gd name="connsiteY9" fmla="*/ 1386840 h 1390650"/>
              <a:gd name="connsiteX10" fmla="*/ 0 w 2552700"/>
              <a:gd name="connsiteY10" fmla="*/ 1051560 h 1390650"/>
              <a:gd name="connsiteX0" fmla="*/ 11430 w 2541270"/>
              <a:gd name="connsiteY0" fmla="*/ 1051560 h 1390650"/>
              <a:gd name="connsiteX1" fmla="*/ 1783080 w 2541270"/>
              <a:gd name="connsiteY1" fmla="*/ 1074420 h 1390650"/>
              <a:gd name="connsiteX2" fmla="*/ 1931670 w 2541270"/>
              <a:gd name="connsiteY2" fmla="*/ 1002030 h 1390650"/>
              <a:gd name="connsiteX3" fmla="*/ 1996440 w 2541270"/>
              <a:gd name="connsiteY3" fmla="*/ 933450 h 1390650"/>
              <a:gd name="connsiteX4" fmla="*/ 2045970 w 2541270"/>
              <a:gd name="connsiteY4" fmla="*/ 819150 h 1390650"/>
              <a:gd name="connsiteX5" fmla="*/ 2297430 w 2541270"/>
              <a:gd name="connsiteY5" fmla="*/ 7620 h 1390650"/>
              <a:gd name="connsiteX6" fmla="*/ 2541270 w 2541270"/>
              <a:gd name="connsiteY6" fmla="*/ 0 h 1390650"/>
              <a:gd name="connsiteX7" fmla="*/ 2526030 w 2541270"/>
              <a:gd name="connsiteY7" fmla="*/ 1371600 h 1390650"/>
              <a:gd name="connsiteX8" fmla="*/ 1059180 w 2541270"/>
              <a:gd name="connsiteY8" fmla="*/ 1390650 h 1390650"/>
              <a:gd name="connsiteX9" fmla="*/ 0 w 2541270"/>
              <a:gd name="connsiteY9" fmla="*/ 1386840 h 1390650"/>
              <a:gd name="connsiteX10" fmla="*/ 11430 w 2541270"/>
              <a:gd name="connsiteY10" fmla="*/ 1051560 h 1390650"/>
              <a:gd name="connsiteX0" fmla="*/ 0 w 2541270"/>
              <a:gd name="connsiteY0" fmla="*/ 1047750 h 1390650"/>
              <a:gd name="connsiteX1" fmla="*/ 1783080 w 2541270"/>
              <a:gd name="connsiteY1" fmla="*/ 1074420 h 1390650"/>
              <a:gd name="connsiteX2" fmla="*/ 1931670 w 2541270"/>
              <a:gd name="connsiteY2" fmla="*/ 1002030 h 1390650"/>
              <a:gd name="connsiteX3" fmla="*/ 1996440 w 2541270"/>
              <a:gd name="connsiteY3" fmla="*/ 933450 h 1390650"/>
              <a:gd name="connsiteX4" fmla="*/ 2045970 w 2541270"/>
              <a:gd name="connsiteY4" fmla="*/ 819150 h 1390650"/>
              <a:gd name="connsiteX5" fmla="*/ 2297430 w 2541270"/>
              <a:gd name="connsiteY5" fmla="*/ 7620 h 1390650"/>
              <a:gd name="connsiteX6" fmla="*/ 2541270 w 2541270"/>
              <a:gd name="connsiteY6" fmla="*/ 0 h 1390650"/>
              <a:gd name="connsiteX7" fmla="*/ 2526030 w 2541270"/>
              <a:gd name="connsiteY7" fmla="*/ 1371600 h 1390650"/>
              <a:gd name="connsiteX8" fmla="*/ 1059180 w 2541270"/>
              <a:gd name="connsiteY8" fmla="*/ 1390650 h 1390650"/>
              <a:gd name="connsiteX9" fmla="*/ 0 w 2541270"/>
              <a:gd name="connsiteY9" fmla="*/ 1386840 h 1390650"/>
              <a:gd name="connsiteX10" fmla="*/ 0 w 2541270"/>
              <a:gd name="connsiteY10" fmla="*/ 1047750 h 1390650"/>
              <a:gd name="connsiteX0" fmla="*/ 0 w 2541270"/>
              <a:gd name="connsiteY0" fmla="*/ 1047750 h 1390650"/>
              <a:gd name="connsiteX1" fmla="*/ 1783080 w 2541270"/>
              <a:gd name="connsiteY1" fmla="*/ 1074420 h 1390650"/>
              <a:gd name="connsiteX2" fmla="*/ 1931670 w 2541270"/>
              <a:gd name="connsiteY2" fmla="*/ 1002030 h 1390650"/>
              <a:gd name="connsiteX3" fmla="*/ 1996440 w 2541270"/>
              <a:gd name="connsiteY3" fmla="*/ 933450 h 1390650"/>
              <a:gd name="connsiteX4" fmla="*/ 2045970 w 2541270"/>
              <a:gd name="connsiteY4" fmla="*/ 819150 h 1390650"/>
              <a:gd name="connsiteX5" fmla="*/ 2171700 w 2541270"/>
              <a:gd name="connsiteY5" fmla="*/ 401955 h 1390650"/>
              <a:gd name="connsiteX6" fmla="*/ 2541270 w 2541270"/>
              <a:gd name="connsiteY6" fmla="*/ 0 h 1390650"/>
              <a:gd name="connsiteX7" fmla="*/ 2526030 w 2541270"/>
              <a:gd name="connsiteY7" fmla="*/ 1371600 h 1390650"/>
              <a:gd name="connsiteX8" fmla="*/ 1059180 w 2541270"/>
              <a:gd name="connsiteY8" fmla="*/ 1390650 h 1390650"/>
              <a:gd name="connsiteX9" fmla="*/ 0 w 2541270"/>
              <a:gd name="connsiteY9" fmla="*/ 1386840 h 1390650"/>
              <a:gd name="connsiteX10" fmla="*/ 0 w 2541270"/>
              <a:gd name="connsiteY10" fmla="*/ 1047750 h 1390650"/>
              <a:gd name="connsiteX0" fmla="*/ 0 w 2526030"/>
              <a:gd name="connsiteY0" fmla="*/ 645795 h 988695"/>
              <a:gd name="connsiteX1" fmla="*/ 1783080 w 2526030"/>
              <a:gd name="connsiteY1" fmla="*/ 672465 h 988695"/>
              <a:gd name="connsiteX2" fmla="*/ 1931670 w 2526030"/>
              <a:gd name="connsiteY2" fmla="*/ 600075 h 988695"/>
              <a:gd name="connsiteX3" fmla="*/ 1996440 w 2526030"/>
              <a:gd name="connsiteY3" fmla="*/ 531495 h 988695"/>
              <a:gd name="connsiteX4" fmla="*/ 2045970 w 2526030"/>
              <a:gd name="connsiteY4" fmla="*/ 417195 h 988695"/>
              <a:gd name="connsiteX5" fmla="*/ 2171700 w 2526030"/>
              <a:gd name="connsiteY5" fmla="*/ 0 h 988695"/>
              <a:gd name="connsiteX6" fmla="*/ 2398395 w 2526030"/>
              <a:gd name="connsiteY6" fmla="*/ 102870 h 988695"/>
              <a:gd name="connsiteX7" fmla="*/ 2526030 w 2526030"/>
              <a:gd name="connsiteY7" fmla="*/ 969645 h 988695"/>
              <a:gd name="connsiteX8" fmla="*/ 1059180 w 2526030"/>
              <a:gd name="connsiteY8" fmla="*/ 988695 h 988695"/>
              <a:gd name="connsiteX9" fmla="*/ 0 w 2526030"/>
              <a:gd name="connsiteY9" fmla="*/ 984885 h 988695"/>
              <a:gd name="connsiteX10" fmla="*/ 0 w 2526030"/>
              <a:gd name="connsiteY10" fmla="*/ 645795 h 988695"/>
              <a:gd name="connsiteX0" fmla="*/ 0 w 2535555"/>
              <a:gd name="connsiteY0" fmla="*/ 645795 h 988695"/>
              <a:gd name="connsiteX1" fmla="*/ 1783080 w 2535555"/>
              <a:gd name="connsiteY1" fmla="*/ 672465 h 988695"/>
              <a:gd name="connsiteX2" fmla="*/ 1931670 w 2535555"/>
              <a:gd name="connsiteY2" fmla="*/ 600075 h 988695"/>
              <a:gd name="connsiteX3" fmla="*/ 1996440 w 2535555"/>
              <a:gd name="connsiteY3" fmla="*/ 531495 h 988695"/>
              <a:gd name="connsiteX4" fmla="*/ 2045970 w 2535555"/>
              <a:gd name="connsiteY4" fmla="*/ 417195 h 988695"/>
              <a:gd name="connsiteX5" fmla="*/ 2171700 w 2535555"/>
              <a:gd name="connsiteY5" fmla="*/ 0 h 988695"/>
              <a:gd name="connsiteX6" fmla="*/ 2535555 w 2535555"/>
              <a:gd name="connsiteY6" fmla="*/ 9525 h 988695"/>
              <a:gd name="connsiteX7" fmla="*/ 2526030 w 2535555"/>
              <a:gd name="connsiteY7" fmla="*/ 969645 h 988695"/>
              <a:gd name="connsiteX8" fmla="*/ 1059180 w 2535555"/>
              <a:gd name="connsiteY8" fmla="*/ 988695 h 988695"/>
              <a:gd name="connsiteX9" fmla="*/ 0 w 2535555"/>
              <a:gd name="connsiteY9" fmla="*/ 984885 h 988695"/>
              <a:gd name="connsiteX10" fmla="*/ 0 w 2535555"/>
              <a:gd name="connsiteY10" fmla="*/ 645795 h 98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35555" h="988695">
                <a:moveTo>
                  <a:pt x="0" y="645795"/>
                </a:moveTo>
                <a:lnTo>
                  <a:pt x="1783080" y="672465"/>
                </a:lnTo>
                <a:lnTo>
                  <a:pt x="1931670" y="600075"/>
                </a:lnTo>
                <a:lnTo>
                  <a:pt x="1996440" y="531495"/>
                </a:lnTo>
                <a:lnTo>
                  <a:pt x="2045970" y="417195"/>
                </a:lnTo>
                <a:lnTo>
                  <a:pt x="2171700" y="0"/>
                </a:lnTo>
                <a:lnTo>
                  <a:pt x="2535555" y="9525"/>
                </a:lnTo>
                <a:lnTo>
                  <a:pt x="2526030" y="969645"/>
                </a:lnTo>
                <a:lnTo>
                  <a:pt x="1059180" y="988695"/>
                </a:lnTo>
                <a:lnTo>
                  <a:pt x="0" y="984885"/>
                </a:lnTo>
                <a:lnTo>
                  <a:pt x="0" y="645795"/>
                </a:lnTo>
                <a:close/>
              </a:path>
            </a:pathLst>
          </a:custGeom>
          <a:pattFill prst="wdUpDiag">
            <a:fgClr>
              <a:srgbClr val="CCCCCC"/>
            </a:fgClr>
            <a:bgClr>
              <a:srgbClr val="7D7D7D"/>
            </a:bgClr>
          </a:patt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F0F973DB-CAA4-46B9-A697-156B43C0F27B}"/>
              </a:ext>
            </a:extLst>
          </p:cNvPr>
          <p:cNvSpPr/>
          <p:nvPr/>
        </p:nvSpPr>
        <p:spPr>
          <a:xfrm>
            <a:off x="9411135" y="2871303"/>
            <a:ext cx="2529840" cy="838200"/>
          </a:xfrm>
          <a:custGeom>
            <a:avLst/>
            <a:gdLst>
              <a:gd name="connsiteX0" fmla="*/ 3810 w 2529840"/>
              <a:gd name="connsiteY0" fmla="*/ 0 h 838200"/>
              <a:gd name="connsiteX1" fmla="*/ 1162050 w 2529840"/>
              <a:gd name="connsiteY1" fmla="*/ 7620 h 838200"/>
              <a:gd name="connsiteX2" fmla="*/ 2529840 w 2529840"/>
              <a:gd name="connsiteY2" fmla="*/ 68580 h 838200"/>
              <a:gd name="connsiteX3" fmla="*/ 2529840 w 2529840"/>
              <a:gd name="connsiteY3" fmla="*/ 830580 h 838200"/>
              <a:gd name="connsiteX4" fmla="*/ 2118360 w 2529840"/>
              <a:gd name="connsiteY4" fmla="*/ 838200 h 838200"/>
              <a:gd name="connsiteX5" fmla="*/ 2049780 w 2529840"/>
              <a:gd name="connsiteY5" fmla="*/ 567690 h 838200"/>
              <a:gd name="connsiteX6" fmla="*/ 2007870 w 2529840"/>
              <a:gd name="connsiteY6" fmla="*/ 487680 h 838200"/>
              <a:gd name="connsiteX7" fmla="*/ 1897380 w 2529840"/>
              <a:gd name="connsiteY7" fmla="*/ 392430 h 838200"/>
              <a:gd name="connsiteX8" fmla="*/ 1790700 w 2529840"/>
              <a:gd name="connsiteY8" fmla="*/ 342900 h 838200"/>
              <a:gd name="connsiteX9" fmla="*/ 0 w 2529840"/>
              <a:gd name="connsiteY9" fmla="*/ 320040 h 838200"/>
              <a:gd name="connsiteX10" fmla="*/ 3810 w 2529840"/>
              <a:gd name="connsiteY10" fmla="*/ 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29840" h="838200">
                <a:moveTo>
                  <a:pt x="3810" y="0"/>
                </a:moveTo>
                <a:lnTo>
                  <a:pt x="1162050" y="7620"/>
                </a:lnTo>
                <a:lnTo>
                  <a:pt x="2529840" y="68580"/>
                </a:lnTo>
                <a:lnTo>
                  <a:pt x="2529840" y="830580"/>
                </a:lnTo>
                <a:lnTo>
                  <a:pt x="2118360" y="838200"/>
                </a:lnTo>
                <a:lnTo>
                  <a:pt x="2049780" y="567690"/>
                </a:lnTo>
                <a:lnTo>
                  <a:pt x="2007870" y="487680"/>
                </a:lnTo>
                <a:lnTo>
                  <a:pt x="1897380" y="392430"/>
                </a:lnTo>
                <a:lnTo>
                  <a:pt x="1790700" y="342900"/>
                </a:lnTo>
                <a:lnTo>
                  <a:pt x="0" y="320040"/>
                </a:lnTo>
                <a:lnTo>
                  <a:pt x="3810" y="0"/>
                </a:lnTo>
                <a:close/>
              </a:path>
            </a:pathLst>
          </a:custGeom>
          <a:pattFill prst="wdUpDiag">
            <a:fgClr>
              <a:srgbClr val="CCCCCC"/>
            </a:fgClr>
            <a:bgClr>
              <a:srgbClr val="7D7D7D"/>
            </a:bgClr>
          </a:patt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ED51DE2C-0D07-4CBE-B47E-C06DDF7966CC}"/>
              </a:ext>
            </a:extLst>
          </p:cNvPr>
          <p:cNvSpPr/>
          <p:nvPr/>
        </p:nvSpPr>
        <p:spPr>
          <a:xfrm>
            <a:off x="9403515" y="3526623"/>
            <a:ext cx="1360170" cy="167640"/>
          </a:xfrm>
          <a:custGeom>
            <a:avLst/>
            <a:gdLst>
              <a:gd name="connsiteX0" fmla="*/ 3810 w 1360170"/>
              <a:gd name="connsiteY0" fmla="*/ 11430 h 167640"/>
              <a:gd name="connsiteX1" fmla="*/ 998220 w 1360170"/>
              <a:gd name="connsiteY1" fmla="*/ 0 h 167640"/>
              <a:gd name="connsiteX2" fmla="*/ 1215390 w 1360170"/>
              <a:gd name="connsiteY2" fmla="*/ 30480 h 167640"/>
              <a:gd name="connsiteX3" fmla="*/ 1318260 w 1360170"/>
              <a:gd name="connsiteY3" fmla="*/ 87630 h 167640"/>
              <a:gd name="connsiteX4" fmla="*/ 1360170 w 1360170"/>
              <a:gd name="connsiteY4" fmla="*/ 167640 h 167640"/>
              <a:gd name="connsiteX5" fmla="*/ 0 w 1360170"/>
              <a:gd name="connsiteY5" fmla="*/ 152400 h 167640"/>
              <a:gd name="connsiteX6" fmla="*/ 3810 w 1360170"/>
              <a:gd name="connsiteY6" fmla="*/ 11430 h 16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0170" h="167640">
                <a:moveTo>
                  <a:pt x="3810" y="11430"/>
                </a:moveTo>
                <a:lnTo>
                  <a:pt x="998220" y="0"/>
                </a:lnTo>
                <a:lnTo>
                  <a:pt x="1215390" y="30480"/>
                </a:lnTo>
                <a:lnTo>
                  <a:pt x="1318260" y="87630"/>
                </a:lnTo>
                <a:lnTo>
                  <a:pt x="1360170" y="167640"/>
                </a:lnTo>
                <a:lnTo>
                  <a:pt x="0" y="152400"/>
                </a:lnTo>
                <a:lnTo>
                  <a:pt x="3810" y="11430"/>
                </a:lnTo>
                <a:close/>
              </a:path>
            </a:pathLst>
          </a:custGeom>
          <a:pattFill prst="wdUpDiag">
            <a:fgClr>
              <a:srgbClr val="CCCCCC"/>
            </a:fgClr>
            <a:bgClr>
              <a:srgbClr val="7D7D7D"/>
            </a:bgClr>
          </a:patt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4A21BA8-2634-4C57-98AA-0B1BF84FEB7A}"/>
              </a:ext>
            </a:extLst>
          </p:cNvPr>
          <p:cNvGrpSpPr/>
          <p:nvPr/>
        </p:nvGrpSpPr>
        <p:grpSpPr>
          <a:xfrm flipV="1">
            <a:off x="529956" y="3541300"/>
            <a:ext cx="3785504" cy="1368190"/>
            <a:chOff x="158744" y="4889917"/>
            <a:chExt cx="3785504" cy="136819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5D6AACD3-D74E-4C7C-BC21-9CC19DA14807}"/>
                </a:ext>
              </a:extLst>
            </p:cNvPr>
            <p:cNvGrpSpPr/>
            <p:nvPr/>
          </p:nvGrpSpPr>
          <p:grpSpPr>
            <a:xfrm>
              <a:off x="160449" y="4949981"/>
              <a:ext cx="3766087" cy="1308126"/>
              <a:chOff x="3131635" y="4877363"/>
              <a:chExt cx="3766087" cy="1308126"/>
            </a:xfrm>
          </p:grpSpPr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60224488-2FF6-47CD-9631-F8C127AC7E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739" t="28096" r="11637" b="38841"/>
              <a:stretch/>
            </p:blipFill>
            <p:spPr>
              <a:xfrm rot="60000">
                <a:off x="3133344" y="4904218"/>
                <a:ext cx="3764378" cy="1243282"/>
              </a:xfrm>
              <a:prstGeom prst="rect">
                <a:avLst/>
              </a:prstGeom>
            </p:spPr>
          </p:pic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141055A-9493-45AD-B38F-35D2CB56CF12}"/>
                  </a:ext>
                </a:extLst>
              </p:cNvPr>
              <p:cNvSpPr/>
              <p:nvPr/>
            </p:nvSpPr>
            <p:spPr>
              <a:xfrm>
                <a:off x="3682494" y="5237633"/>
                <a:ext cx="2608930" cy="353374"/>
              </a:xfrm>
              <a:custGeom>
                <a:avLst/>
                <a:gdLst>
                  <a:gd name="connsiteX0" fmla="*/ 0 w 1097280"/>
                  <a:gd name="connsiteY0" fmla="*/ 68580 h 144780"/>
                  <a:gd name="connsiteX1" fmla="*/ 182880 w 1097280"/>
                  <a:gd name="connsiteY1" fmla="*/ 0 h 144780"/>
                  <a:gd name="connsiteX2" fmla="*/ 883920 w 1097280"/>
                  <a:gd name="connsiteY2" fmla="*/ 7620 h 144780"/>
                  <a:gd name="connsiteX3" fmla="*/ 1097280 w 1097280"/>
                  <a:gd name="connsiteY3" fmla="*/ 76200 h 144780"/>
                  <a:gd name="connsiteX4" fmla="*/ 902970 w 1097280"/>
                  <a:gd name="connsiteY4" fmla="*/ 144780 h 144780"/>
                  <a:gd name="connsiteX5" fmla="*/ 217170 w 1097280"/>
                  <a:gd name="connsiteY5" fmla="*/ 137160 h 144780"/>
                  <a:gd name="connsiteX6" fmla="*/ 0 w 1097280"/>
                  <a:gd name="connsiteY6" fmla="*/ 68580 h 144780"/>
                  <a:gd name="connsiteX0" fmla="*/ 0 w 1097280"/>
                  <a:gd name="connsiteY0" fmla="*/ 102870 h 179070"/>
                  <a:gd name="connsiteX1" fmla="*/ 165735 w 1097280"/>
                  <a:gd name="connsiteY1" fmla="*/ 0 h 179070"/>
                  <a:gd name="connsiteX2" fmla="*/ 883920 w 1097280"/>
                  <a:gd name="connsiteY2" fmla="*/ 41910 h 179070"/>
                  <a:gd name="connsiteX3" fmla="*/ 1097280 w 1097280"/>
                  <a:gd name="connsiteY3" fmla="*/ 110490 h 179070"/>
                  <a:gd name="connsiteX4" fmla="*/ 902970 w 1097280"/>
                  <a:gd name="connsiteY4" fmla="*/ 179070 h 179070"/>
                  <a:gd name="connsiteX5" fmla="*/ 217170 w 1097280"/>
                  <a:gd name="connsiteY5" fmla="*/ 171450 h 179070"/>
                  <a:gd name="connsiteX6" fmla="*/ 0 w 1097280"/>
                  <a:gd name="connsiteY6" fmla="*/ 102870 h 179070"/>
                  <a:gd name="connsiteX0" fmla="*/ 0 w 1097280"/>
                  <a:gd name="connsiteY0" fmla="*/ 60960 h 137160"/>
                  <a:gd name="connsiteX1" fmla="*/ 226695 w 1097280"/>
                  <a:gd name="connsiteY1" fmla="*/ 53340 h 137160"/>
                  <a:gd name="connsiteX2" fmla="*/ 883920 w 1097280"/>
                  <a:gd name="connsiteY2" fmla="*/ 0 h 137160"/>
                  <a:gd name="connsiteX3" fmla="*/ 1097280 w 1097280"/>
                  <a:gd name="connsiteY3" fmla="*/ 68580 h 137160"/>
                  <a:gd name="connsiteX4" fmla="*/ 902970 w 1097280"/>
                  <a:gd name="connsiteY4" fmla="*/ 137160 h 137160"/>
                  <a:gd name="connsiteX5" fmla="*/ 217170 w 1097280"/>
                  <a:gd name="connsiteY5" fmla="*/ 129540 h 137160"/>
                  <a:gd name="connsiteX6" fmla="*/ 0 w 1097280"/>
                  <a:gd name="connsiteY6" fmla="*/ 60960 h 137160"/>
                  <a:gd name="connsiteX0" fmla="*/ 0 w 1097280"/>
                  <a:gd name="connsiteY0" fmla="*/ 64770 h 140970"/>
                  <a:gd name="connsiteX1" fmla="*/ 203835 w 1097280"/>
                  <a:gd name="connsiteY1" fmla="*/ 0 h 140970"/>
                  <a:gd name="connsiteX2" fmla="*/ 883920 w 1097280"/>
                  <a:gd name="connsiteY2" fmla="*/ 3810 h 140970"/>
                  <a:gd name="connsiteX3" fmla="*/ 1097280 w 1097280"/>
                  <a:gd name="connsiteY3" fmla="*/ 72390 h 140970"/>
                  <a:gd name="connsiteX4" fmla="*/ 902970 w 1097280"/>
                  <a:gd name="connsiteY4" fmla="*/ 140970 h 140970"/>
                  <a:gd name="connsiteX5" fmla="*/ 217170 w 1097280"/>
                  <a:gd name="connsiteY5" fmla="*/ 133350 h 140970"/>
                  <a:gd name="connsiteX6" fmla="*/ 0 w 1097280"/>
                  <a:gd name="connsiteY6" fmla="*/ 64770 h 140970"/>
                  <a:gd name="connsiteX0" fmla="*/ 0 w 990600"/>
                  <a:gd name="connsiteY0" fmla="*/ 64770 h 140970"/>
                  <a:gd name="connsiteX1" fmla="*/ 97155 w 990600"/>
                  <a:gd name="connsiteY1" fmla="*/ 0 h 140970"/>
                  <a:gd name="connsiteX2" fmla="*/ 777240 w 990600"/>
                  <a:gd name="connsiteY2" fmla="*/ 3810 h 140970"/>
                  <a:gd name="connsiteX3" fmla="*/ 990600 w 990600"/>
                  <a:gd name="connsiteY3" fmla="*/ 72390 h 140970"/>
                  <a:gd name="connsiteX4" fmla="*/ 796290 w 990600"/>
                  <a:gd name="connsiteY4" fmla="*/ 140970 h 140970"/>
                  <a:gd name="connsiteX5" fmla="*/ 110490 w 990600"/>
                  <a:gd name="connsiteY5" fmla="*/ 133350 h 140970"/>
                  <a:gd name="connsiteX6" fmla="*/ 0 w 990600"/>
                  <a:gd name="connsiteY6" fmla="*/ 64770 h 140970"/>
                  <a:gd name="connsiteX0" fmla="*/ 0 w 1093470"/>
                  <a:gd name="connsiteY0" fmla="*/ 68580 h 140970"/>
                  <a:gd name="connsiteX1" fmla="*/ 200025 w 1093470"/>
                  <a:gd name="connsiteY1" fmla="*/ 0 h 140970"/>
                  <a:gd name="connsiteX2" fmla="*/ 880110 w 1093470"/>
                  <a:gd name="connsiteY2" fmla="*/ 3810 h 140970"/>
                  <a:gd name="connsiteX3" fmla="*/ 1093470 w 1093470"/>
                  <a:gd name="connsiteY3" fmla="*/ 72390 h 140970"/>
                  <a:gd name="connsiteX4" fmla="*/ 899160 w 1093470"/>
                  <a:gd name="connsiteY4" fmla="*/ 140970 h 140970"/>
                  <a:gd name="connsiteX5" fmla="*/ 213360 w 1093470"/>
                  <a:gd name="connsiteY5" fmla="*/ 133350 h 140970"/>
                  <a:gd name="connsiteX6" fmla="*/ 0 w 1093470"/>
                  <a:gd name="connsiteY6" fmla="*/ 68580 h 140970"/>
                  <a:gd name="connsiteX0" fmla="*/ 0 w 1093470"/>
                  <a:gd name="connsiteY0" fmla="*/ 68580 h 140970"/>
                  <a:gd name="connsiteX1" fmla="*/ 200025 w 1093470"/>
                  <a:gd name="connsiteY1" fmla="*/ 0 h 140970"/>
                  <a:gd name="connsiteX2" fmla="*/ 880110 w 1093470"/>
                  <a:gd name="connsiteY2" fmla="*/ 3810 h 140970"/>
                  <a:gd name="connsiteX3" fmla="*/ 1093470 w 1093470"/>
                  <a:gd name="connsiteY3" fmla="*/ 72390 h 140970"/>
                  <a:gd name="connsiteX4" fmla="*/ 899160 w 1093470"/>
                  <a:gd name="connsiteY4" fmla="*/ 140970 h 140970"/>
                  <a:gd name="connsiteX5" fmla="*/ 226695 w 1093470"/>
                  <a:gd name="connsiteY5" fmla="*/ 97155 h 140970"/>
                  <a:gd name="connsiteX6" fmla="*/ 0 w 1093470"/>
                  <a:gd name="connsiteY6" fmla="*/ 68580 h 140970"/>
                  <a:gd name="connsiteX0" fmla="*/ 0 w 1093470"/>
                  <a:gd name="connsiteY0" fmla="*/ 68580 h 140970"/>
                  <a:gd name="connsiteX1" fmla="*/ 200025 w 1093470"/>
                  <a:gd name="connsiteY1" fmla="*/ 0 h 140970"/>
                  <a:gd name="connsiteX2" fmla="*/ 880110 w 1093470"/>
                  <a:gd name="connsiteY2" fmla="*/ 3810 h 140970"/>
                  <a:gd name="connsiteX3" fmla="*/ 1093470 w 1093470"/>
                  <a:gd name="connsiteY3" fmla="*/ 72390 h 140970"/>
                  <a:gd name="connsiteX4" fmla="*/ 899160 w 1093470"/>
                  <a:gd name="connsiteY4" fmla="*/ 140970 h 140970"/>
                  <a:gd name="connsiteX5" fmla="*/ 205740 w 1093470"/>
                  <a:gd name="connsiteY5" fmla="*/ 137160 h 140970"/>
                  <a:gd name="connsiteX6" fmla="*/ 0 w 1093470"/>
                  <a:gd name="connsiteY6" fmla="*/ 68580 h 140970"/>
                  <a:gd name="connsiteX0" fmla="*/ 0 w 1093470"/>
                  <a:gd name="connsiteY0" fmla="*/ 68580 h 140970"/>
                  <a:gd name="connsiteX1" fmla="*/ 200025 w 1093470"/>
                  <a:gd name="connsiteY1" fmla="*/ 0 h 140970"/>
                  <a:gd name="connsiteX2" fmla="*/ 899160 w 1093470"/>
                  <a:gd name="connsiteY2" fmla="*/ 43815 h 140970"/>
                  <a:gd name="connsiteX3" fmla="*/ 1093470 w 1093470"/>
                  <a:gd name="connsiteY3" fmla="*/ 72390 h 140970"/>
                  <a:gd name="connsiteX4" fmla="*/ 899160 w 1093470"/>
                  <a:gd name="connsiteY4" fmla="*/ 140970 h 140970"/>
                  <a:gd name="connsiteX5" fmla="*/ 205740 w 1093470"/>
                  <a:gd name="connsiteY5" fmla="*/ 137160 h 140970"/>
                  <a:gd name="connsiteX6" fmla="*/ 0 w 1093470"/>
                  <a:gd name="connsiteY6" fmla="*/ 68580 h 140970"/>
                  <a:gd name="connsiteX0" fmla="*/ 0 w 1093470"/>
                  <a:gd name="connsiteY0" fmla="*/ 68580 h 140970"/>
                  <a:gd name="connsiteX1" fmla="*/ 200025 w 1093470"/>
                  <a:gd name="connsiteY1" fmla="*/ 0 h 140970"/>
                  <a:gd name="connsiteX2" fmla="*/ 899160 w 1093470"/>
                  <a:gd name="connsiteY2" fmla="*/ 3810 h 140970"/>
                  <a:gd name="connsiteX3" fmla="*/ 1093470 w 1093470"/>
                  <a:gd name="connsiteY3" fmla="*/ 72390 h 140970"/>
                  <a:gd name="connsiteX4" fmla="*/ 899160 w 1093470"/>
                  <a:gd name="connsiteY4" fmla="*/ 140970 h 140970"/>
                  <a:gd name="connsiteX5" fmla="*/ 205740 w 1093470"/>
                  <a:gd name="connsiteY5" fmla="*/ 137160 h 140970"/>
                  <a:gd name="connsiteX6" fmla="*/ 0 w 1093470"/>
                  <a:gd name="connsiteY6" fmla="*/ 68580 h 140970"/>
                  <a:gd name="connsiteX0" fmla="*/ 0 w 1085850"/>
                  <a:gd name="connsiteY0" fmla="*/ 68580 h 140970"/>
                  <a:gd name="connsiteX1" fmla="*/ 200025 w 1085850"/>
                  <a:gd name="connsiteY1" fmla="*/ 0 h 140970"/>
                  <a:gd name="connsiteX2" fmla="*/ 899160 w 1085850"/>
                  <a:gd name="connsiteY2" fmla="*/ 3810 h 140970"/>
                  <a:gd name="connsiteX3" fmla="*/ 1085850 w 1085850"/>
                  <a:gd name="connsiteY3" fmla="*/ 110490 h 140970"/>
                  <a:gd name="connsiteX4" fmla="*/ 899160 w 1085850"/>
                  <a:gd name="connsiteY4" fmla="*/ 140970 h 140970"/>
                  <a:gd name="connsiteX5" fmla="*/ 205740 w 1085850"/>
                  <a:gd name="connsiteY5" fmla="*/ 137160 h 140970"/>
                  <a:gd name="connsiteX6" fmla="*/ 0 w 1085850"/>
                  <a:gd name="connsiteY6" fmla="*/ 68580 h 140970"/>
                  <a:gd name="connsiteX0" fmla="*/ 0 w 1102995"/>
                  <a:gd name="connsiteY0" fmla="*/ 68580 h 140970"/>
                  <a:gd name="connsiteX1" fmla="*/ 200025 w 1102995"/>
                  <a:gd name="connsiteY1" fmla="*/ 0 h 140970"/>
                  <a:gd name="connsiteX2" fmla="*/ 899160 w 1102995"/>
                  <a:gd name="connsiteY2" fmla="*/ 3810 h 140970"/>
                  <a:gd name="connsiteX3" fmla="*/ 1102995 w 1102995"/>
                  <a:gd name="connsiteY3" fmla="*/ 80010 h 140970"/>
                  <a:gd name="connsiteX4" fmla="*/ 899160 w 1102995"/>
                  <a:gd name="connsiteY4" fmla="*/ 140970 h 140970"/>
                  <a:gd name="connsiteX5" fmla="*/ 205740 w 1102995"/>
                  <a:gd name="connsiteY5" fmla="*/ 137160 h 140970"/>
                  <a:gd name="connsiteX6" fmla="*/ 0 w 1102995"/>
                  <a:gd name="connsiteY6" fmla="*/ 68580 h 140970"/>
                  <a:gd name="connsiteX0" fmla="*/ 0 w 1102995"/>
                  <a:gd name="connsiteY0" fmla="*/ 68580 h 137160"/>
                  <a:gd name="connsiteX1" fmla="*/ 200025 w 1102995"/>
                  <a:gd name="connsiteY1" fmla="*/ 0 h 137160"/>
                  <a:gd name="connsiteX2" fmla="*/ 899160 w 1102995"/>
                  <a:gd name="connsiteY2" fmla="*/ 3810 h 137160"/>
                  <a:gd name="connsiteX3" fmla="*/ 1102995 w 1102995"/>
                  <a:gd name="connsiteY3" fmla="*/ 80010 h 137160"/>
                  <a:gd name="connsiteX4" fmla="*/ 899160 w 1102995"/>
                  <a:gd name="connsiteY4" fmla="*/ 100965 h 137160"/>
                  <a:gd name="connsiteX5" fmla="*/ 205740 w 1102995"/>
                  <a:gd name="connsiteY5" fmla="*/ 137160 h 137160"/>
                  <a:gd name="connsiteX6" fmla="*/ 0 w 1102995"/>
                  <a:gd name="connsiteY6" fmla="*/ 68580 h 137160"/>
                  <a:gd name="connsiteX0" fmla="*/ 0 w 1102995"/>
                  <a:gd name="connsiteY0" fmla="*/ 68580 h 144780"/>
                  <a:gd name="connsiteX1" fmla="*/ 200025 w 1102995"/>
                  <a:gd name="connsiteY1" fmla="*/ 0 h 144780"/>
                  <a:gd name="connsiteX2" fmla="*/ 899160 w 1102995"/>
                  <a:gd name="connsiteY2" fmla="*/ 3810 h 144780"/>
                  <a:gd name="connsiteX3" fmla="*/ 1102995 w 1102995"/>
                  <a:gd name="connsiteY3" fmla="*/ 80010 h 144780"/>
                  <a:gd name="connsiteX4" fmla="*/ 914400 w 1102995"/>
                  <a:gd name="connsiteY4" fmla="*/ 144780 h 144780"/>
                  <a:gd name="connsiteX5" fmla="*/ 205740 w 1102995"/>
                  <a:gd name="connsiteY5" fmla="*/ 137160 h 144780"/>
                  <a:gd name="connsiteX6" fmla="*/ 0 w 1102995"/>
                  <a:gd name="connsiteY6" fmla="*/ 68580 h 144780"/>
                  <a:gd name="connsiteX0" fmla="*/ 0 w 1102995"/>
                  <a:gd name="connsiteY0" fmla="*/ 68580 h 144780"/>
                  <a:gd name="connsiteX1" fmla="*/ 200025 w 1102995"/>
                  <a:gd name="connsiteY1" fmla="*/ 0 h 144780"/>
                  <a:gd name="connsiteX2" fmla="*/ 914400 w 1102995"/>
                  <a:gd name="connsiteY2" fmla="*/ 3810 h 144780"/>
                  <a:gd name="connsiteX3" fmla="*/ 1102995 w 1102995"/>
                  <a:gd name="connsiteY3" fmla="*/ 80010 h 144780"/>
                  <a:gd name="connsiteX4" fmla="*/ 914400 w 1102995"/>
                  <a:gd name="connsiteY4" fmla="*/ 144780 h 144780"/>
                  <a:gd name="connsiteX5" fmla="*/ 205740 w 1102995"/>
                  <a:gd name="connsiteY5" fmla="*/ 137160 h 144780"/>
                  <a:gd name="connsiteX6" fmla="*/ 0 w 1102995"/>
                  <a:gd name="connsiteY6" fmla="*/ 68580 h 144780"/>
                  <a:gd name="connsiteX0" fmla="*/ 0 w 1361437"/>
                  <a:gd name="connsiteY0" fmla="*/ 63578 h 144780"/>
                  <a:gd name="connsiteX1" fmla="*/ 458467 w 1361437"/>
                  <a:gd name="connsiteY1" fmla="*/ 0 h 144780"/>
                  <a:gd name="connsiteX2" fmla="*/ 1172842 w 1361437"/>
                  <a:gd name="connsiteY2" fmla="*/ 3810 h 144780"/>
                  <a:gd name="connsiteX3" fmla="*/ 1361437 w 1361437"/>
                  <a:gd name="connsiteY3" fmla="*/ 80010 h 144780"/>
                  <a:gd name="connsiteX4" fmla="*/ 1172842 w 1361437"/>
                  <a:gd name="connsiteY4" fmla="*/ 144780 h 144780"/>
                  <a:gd name="connsiteX5" fmla="*/ 464182 w 1361437"/>
                  <a:gd name="connsiteY5" fmla="*/ 137160 h 144780"/>
                  <a:gd name="connsiteX6" fmla="*/ 0 w 1361437"/>
                  <a:gd name="connsiteY6" fmla="*/ 63578 h 144780"/>
                  <a:gd name="connsiteX0" fmla="*/ 0 w 1361437"/>
                  <a:gd name="connsiteY0" fmla="*/ 63578 h 197185"/>
                  <a:gd name="connsiteX1" fmla="*/ 458467 w 1361437"/>
                  <a:gd name="connsiteY1" fmla="*/ 0 h 197185"/>
                  <a:gd name="connsiteX2" fmla="*/ 1172842 w 1361437"/>
                  <a:gd name="connsiteY2" fmla="*/ 3810 h 197185"/>
                  <a:gd name="connsiteX3" fmla="*/ 1361437 w 1361437"/>
                  <a:gd name="connsiteY3" fmla="*/ 80010 h 197185"/>
                  <a:gd name="connsiteX4" fmla="*/ 1172842 w 1361437"/>
                  <a:gd name="connsiteY4" fmla="*/ 144780 h 197185"/>
                  <a:gd name="connsiteX5" fmla="*/ 394153 w 1361437"/>
                  <a:gd name="connsiteY5" fmla="*/ 197185 h 197185"/>
                  <a:gd name="connsiteX6" fmla="*/ 0 w 1361437"/>
                  <a:gd name="connsiteY6" fmla="*/ 63578 h 197185"/>
                  <a:gd name="connsiteX0" fmla="*/ 0 w 1361437"/>
                  <a:gd name="connsiteY0" fmla="*/ 148614 h 282221"/>
                  <a:gd name="connsiteX1" fmla="*/ 446795 w 1361437"/>
                  <a:gd name="connsiteY1" fmla="*/ 0 h 282221"/>
                  <a:gd name="connsiteX2" fmla="*/ 1172842 w 1361437"/>
                  <a:gd name="connsiteY2" fmla="*/ 88846 h 282221"/>
                  <a:gd name="connsiteX3" fmla="*/ 1361437 w 1361437"/>
                  <a:gd name="connsiteY3" fmla="*/ 165046 h 282221"/>
                  <a:gd name="connsiteX4" fmla="*/ 1172842 w 1361437"/>
                  <a:gd name="connsiteY4" fmla="*/ 229816 h 282221"/>
                  <a:gd name="connsiteX5" fmla="*/ 394153 w 1361437"/>
                  <a:gd name="connsiteY5" fmla="*/ 282221 h 282221"/>
                  <a:gd name="connsiteX6" fmla="*/ 0 w 1361437"/>
                  <a:gd name="connsiteY6" fmla="*/ 148614 h 282221"/>
                  <a:gd name="connsiteX0" fmla="*/ 0 w 1923341"/>
                  <a:gd name="connsiteY0" fmla="*/ 148614 h 282221"/>
                  <a:gd name="connsiteX1" fmla="*/ 446795 w 1923341"/>
                  <a:gd name="connsiteY1" fmla="*/ 0 h 282221"/>
                  <a:gd name="connsiteX2" fmla="*/ 1172842 w 1923341"/>
                  <a:gd name="connsiteY2" fmla="*/ 88846 h 282221"/>
                  <a:gd name="connsiteX3" fmla="*/ 1923341 w 1923341"/>
                  <a:gd name="connsiteY3" fmla="*/ 121694 h 282221"/>
                  <a:gd name="connsiteX4" fmla="*/ 1172842 w 1923341"/>
                  <a:gd name="connsiteY4" fmla="*/ 229816 h 282221"/>
                  <a:gd name="connsiteX5" fmla="*/ 394153 w 1923341"/>
                  <a:gd name="connsiteY5" fmla="*/ 282221 h 282221"/>
                  <a:gd name="connsiteX6" fmla="*/ 0 w 1923341"/>
                  <a:gd name="connsiteY6" fmla="*/ 148614 h 282221"/>
                  <a:gd name="connsiteX0" fmla="*/ 0 w 1923341"/>
                  <a:gd name="connsiteY0" fmla="*/ 153141 h 286748"/>
                  <a:gd name="connsiteX1" fmla="*/ 446795 w 1923341"/>
                  <a:gd name="connsiteY1" fmla="*/ 4527 h 286748"/>
                  <a:gd name="connsiteX2" fmla="*/ 1571344 w 1923341"/>
                  <a:gd name="connsiteY2" fmla="*/ 0 h 286748"/>
                  <a:gd name="connsiteX3" fmla="*/ 1923341 w 1923341"/>
                  <a:gd name="connsiteY3" fmla="*/ 126221 h 286748"/>
                  <a:gd name="connsiteX4" fmla="*/ 1172842 w 1923341"/>
                  <a:gd name="connsiteY4" fmla="*/ 234343 h 286748"/>
                  <a:gd name="connsiteX5" fmla="*/ 394153 w 1923341"/>
                  <a:gd name="connsiteY5" fmla="*/ 286748 h 286748"/>
                  <a:gd name="connsiteX6" fmla="*/ 0 w 1923341"/>
                  <a:gd name="connsiteY6" fmla="*/ 153141 h 286748"/>
                  <a:gd name="connsiteX0" fmla="*/ 0 w 1923341"/>
                  <a:gd name="connsiteY0" fmla="*/ 153141 h 286748"/>
                  <a:gd name="connsiteX1" fmla="*/ 446795 w 1923341"/>
                  <a:gd name="connsiteY1" fmla="*/ 4527 h 286748"/>
                  <a:gd name="connsiteX2" fmla="*/ 1571344 w 1923341"/>
                  <a:gd name="connsiteY2" fmla="*/ 0 h 286748"/>
                  <a:gd name="connsiteX3" fmla="*/ 1923341 w 1923341"/>
                  <a:gd name="connsiteY3" fmla="*/ 126221 h 286748"/>
                  <a:gd name="connsiteX4" fmla="*/ 1564674 w 1923341"/>
                  <a:gd name="connsiteY4" fmla="*/ 264355 h 286748"/>
                  <a:gd name="connsiteX5" fmla="*/ 394153 w 1923341"/>
                  <a:gd name="connsiteY5" fmla="*/ 286748 h 286748"/>
                  <a:gd name="connsiteX6" fmla="*/ 0 w 1923341"/>
                  <a:gd name="connsiteY6" fmla="*/ 153141 h 286748"/>
                  <a:gd name="connsiteX0" fmla="*/ 0 w 1923341"/>
                  <a:gd name="connsiteY0" fmla="*/ 153141 h 276744"/>
                  <a:gd name="connsiteX1" fmla="*/ 446795 w 1923341"/>
                  <a:gd name="connsiteY1" fmla="*/ 4527 h 276744"/>
                  <a:gd name="connsiteX2" fmla="*/ 1571344 w 1923341"/>
                  <a:gd name="connsiteY2" fmla="*/ 0 h 276744"/>
                  <a:gd name="connsiteX3" fmla="*/ 1923341 w 1923341"/>
                  <a:gd name="connsiteY3" fmla="*/ 126221 h 276744"/>
                  <a:gd name="connsiteX4" fmla="*/ 1564674 w 1923341"/>
                  <a:gd name="connsiteY4" fmla="*/ 264355 h 276744"/>
                  <a:gd name="connsiteX5" fmla="*/ 407492 w 1923341"/>
                  <a:gd name="connsiteY5" fmla="*/ 276744 h 276744"/>
                  <a:gd name="connsiteX6" fmla="*/ 0 w 1923341"/>
                  <a:gd name="connsiteY6" fmla="*/ 153141 h 276744"/>
                  <a:gd name="connsiteX0" fmla="*/ 0 w 1923341"/>
                  <a:gd name="connsiteY0" fmla="*/ 153141 h 276744"/>
                  <a:gd name="connsiteX1" fmla="*/ 408446 w 1923341"/>
                  <a:gd name="connsiteY1" fmla="*/ 6194 h 276744"/>
                  <a:gd name="connsiteX2" fmla="*/ 1571344 w 1923341"/>
                  <a:gd name="connsiteY2" fmla="*/ 0 h 276744"/>
                  <a:gd name="connsiteX3" fmla="*/ 1923341 w 1923341"/>
                  <a:gd name="connsiteY3" fmla="*/ 126221 h 276744"/>
                  <a:gd name="connsiteX4" fmla="*/ 1564674 w 1923341"/>
                  <a:gd name="connsiteY4" fmla="*/ 264355 h 276744"/>
                  <a:gd name="connsiteX5" fmla="*/ 407492 w 1923341"/>
                  <a:gd name="connsiteY5" fmla="*/ 276744 h 276744"/>
                  <a:gd name="connsiteX6" fmla="*/ 0 w 1923341"/>
                  <a:gd name="connsiteY6" fmla="*/ 153141 h 276744"/>
                  <a:gd name="connsiteX0" fmla="*/ 0 w 2074516"/>
                  <a:gd name="connsiteY0" fmla="*/ 153141 h 276744"/>
                  <a:gd name="connsiteX1" fmla="*/ 408446 w 2074516"/>
                  <a:gd name="connsiteY1" fmla="*/ 6194 h 276744"/>
                  <a:gd name="connsiteX2" fmla="*/ 1571344 w 2074516"/>
                  <a:gd name="connsiteY2" fmla="*/ 0 h 276744"/>
                  <a:gd name="connsiteX3" fmla="*/ 2074516 w 2074516"/>
                  <a:gd name="connsiteY3" fmla="*/ 112882 h 276744"/>
                  <a:gd name="connsiteX4" fmla="*/ 1564674 w 2074516"/>
                  <a:gd name="connsiteY4" fmla="*/ 264355 h 276744"/>
                  <a:gd name="connsiteX5" fmla="*/ 407492 w 2074516"/>
                  <a:gd name="connsiteY5" fmla="*/ 276744 h 276744"/>
                  <a:gd name="connsiteX6" fmla="*/ 0 w 2074516"/>
                  <a:gd name="connsiteY6" fmla="*/ 153141 h 276744"/>
                  <a:gd name="connsiteX0" fmla="*/ 0 w 2074516"/>
                  <a:gd name="connsiteY0" fmla="*/ 188712 h 312315"/>
                  <a:gd name="connsiteX1" fmla="*/ 408446 w 2074516"/>
                  <a:gd name="connsiteY1" fmla="*/ 41765 h 312315"/>
                  <a:gd name="connsiteX2" fmla="*/ 1642485 w 2074516"/>
                  <a:gd name="connsiteY2" fmla="*/ 0 h 312315"/>
                  <a:gd name="connsiteX3" fmla="*/ 2074516 w 2074516"/>
                  <a:gd name="connsiteY3" fmla="*/ 148453 h 312315"/>
                  <a:gd name="connsiteX4" fmla="*/ 1564674 w 2074516"/>
                  <a:gd name="connsiteY4" fmla="*/ 299926 h 312315"/>
                  <a:gd name="connsiteX5" fmla="*/ 407492 w 2074516"/>
                  <a:gd name="connsiteY5" fmla="*/ 312315 h 312315"/>
                  <a:gd name="connsiteX6" fmla="*/ 0 w 2074516"/>
                  <a:gd name="connsiteY6" fmla="*/ 188712 h 312315"/>
                  <a:gd name="connsiteX0" fmla="*/ 0 w 2074516"/>
                  <a:gd name="connsiteY0" fmla="*/ 188712 h 312315"/>
                  <a:gd name="connsiteX1" fmla="*/ 408446 w 2074516"/>
                  <a:gd name="connsiteY1" fmla="*/ 41765 h 312315"/>
                  <a:gd name="connsiteX2" fmla="*/ 1642485 w 2074516"/>
                  <a:gd name="connsiteY2" fmla="*/ 0 h 312315"/>
                  <a:gd name="connsiteX3" fmla="*/ 2074516 w 2074516"/>
                  <a:gd name="connsiteY3" fmla="*/ 148453 h 312315"/>
                  <a:gd name="connsiteX4" fmla="*/ 1642485 w 2074516"/>
                  <a:gd name="connsiteY4" fmla="*/ 293256 h 312315"/>
                  <a:gd name="connsiteX5" fmla="*/ 407492 w 2074516"/>
                  <a:gd name="connsiteY5" fmla="*/ 312315 h 312315"/>
                  <a:gd name="connsiteX6" fmla="*/ 0 w 2074516"/>
                  <a:gd name="connsiteY6" fmla="*/ 188712 h 312315"/>
                  <a:gd name="connsiteX0" fmla="*/ 0 w 2074516"/>
                  <a:gd name="connsiteY0" fmla="*/ 204749 h 328352"/>
                  <a:gd name="connsiteX1" fmla="*/ 261718 w 2074516"/>
                  <a:gd name="connsiteY1" fmla="*/ 0 h 328352"/>
                  <a:gd name="connsiteX2" fmla="*/ 1642485 w 2074516"/>
                  <a:gd name="connsiteY2" fmla="*/ 16037 h 328352"/>
                  <a:gd name="connsiteX3" fmla="*/ 2074516 w 2074516"/>
                  <a:gd name="connsiteY3" fmla="*/ 164490 h 328352"/>
                  <a:gd name="connsiteX4" fmla="*/ 1642485 w 2074516"/>
                  <a:gd name="connsiteY4" fmla="*/ 309293 h 328352"/>
                  <a:gd name="connsiteX5" fmla="*/ 407492 w 2074516"/>
                  <a:gd name="connsiteY5" fmla="*/ 328352 h 328352"/>
                  <a:gd name="connsiteX6" fmla="*/ 0 w 2074516"/>
                  <a:gd name="connsiteY6" fmla="*/ 204749 h 328352"/>
                  <a:gd name="connsiteX0" fmla="*/ 0 w 2225691"/>
                  <a:gd name="connsiteY0" fmla="*/ 144724 h 328352"/>
                  <a:gd name="connsiteX1" fmla="*/ 412893 w 2225691"/>
                  <a:gd name="connsiteY1" fmla="*/ 0 h 328352"/>
                  <a:gd name="connsiteX2" fmla="*/ 1793660 w 2225691"/>
                  <a:gd name="connsiteY2" fmla="*/ 16037 h 328352"/>
                  <a:gd name="connsiteX3" fmla="*/ 2225691 w 2225691"/>
                  <a:gd name="connsiteY3" fmla="*/ 164490 h 328352"/>
                  <a:gd name="connsiteX4" fmla="*/ 1793660 w 2225691"/>
                  <a:gd name="connsiteY4" fmla="*/ 309293 h 328352"/>
                  <a:gd name="connsiteX5" fmla="*/ 558667 w 2225691"/>
                  <a:gd name="connsiteY5" fmla="*/ 328352 h 328352"/>
                  <a:gd name="connsiteX6" fmla="*/ 0 w 2225691"/>
                  <a:gd name="connsiteY6" fmla="*/ 144724 h 328352"/>
                  <a:gd name="connsiteX0" fmla="*/ 0 w 2225691"/>
                  <a:gd name="connsiteY0" fmla="*/ 144724 h 309293"/>
                  <a:gd name="connsiteX1" fmla="*/ 412893 w 2225691"/>
                  <a:gd name="connsiteY1" fmla="*/ 0 h 309293"/>
                  <a:gd name="connsiteX2" fmla="*/ 1793660 w 2225691"/>
                  <a:gd name="connsiteY2" fmla="*/ 16037 h 309293"/>
                  <a:gd name="connsiteX3" fmla="*/ 2225691 w 2225691"/>
                  <a:gd name="connsiteY3" fmla="*/ 164490 h 309293"/>
                  <a:gd name="connsiteX4" fmla="*/ 1793660 w 2225691"/>
                  <a:gd name="connsiteY4" fmla="*/ 309293 h 309293"/>
                  <a:gd name="connsiteX5" fmla="*/ 449732 w 2225691"/>
                  <a:gd name="connsiteY5" fmla="*/ 237203 h 309293"/>
                  <a:gd name="connsiteX6" fmla="*/ 0 w 2225691"/>
                  <a:gd name="connsiteY6" fmla="*/ 144724 h 309293"/>
                  <a:gd name="connsiteX0" fmla="*/ 0 w 2225691"/>
                  <a:gd name="connsiteY0" fmla="*/ 144724 h 309293"/>
                  <a:gd name="connsiteX1" fmla="*/ 412893 w 2225691"/>
                  <a:gd name="connsiteY1" fmla="*/ 0 h 309293"/>
                  <a:gd name="connsiteX2" fmla="*/ 1793660 w 2225691"/>
                  <a:gd name="connsiteY2" fmla="*/ 16037 h 309293"/>
                  <a:gd name="connsiteX3" fmla="*/ 2225691 w 2225691"/>
                  <a:gd name="connsiteY3" fmla="*/ 164490 h 309293"/>
                  <a:gd name="connsiteX4" fmla="*/ 1793660 w 2225691"/>
                  <a:gd name="connsiteY4" fmla="*/ 309293 h 309293"/>
                  <a:gd name="connsiteX5" fmla="*/ 407492 w 2225691"/>
                  <a:gd name="connsiteY5" fmla="*/ 303898 h 309293"/>
                  <a:gd name="connsiteX6" fmla="*/ 0 w 2225691"/>
                  <a:gd name="connsiteY6" fmla="*/ 144724 h 309293"/>
                  <a:gd name="connsiteX0" fmla="*/ 0 w 2283493"/>
                  <a:gd name="connsiteY0" fmla="*/ 144724 h 309293"/>
                  <a:gd name="connsiteX1" fmla="*/ 470695 w 2283493"/>
                  <a:gd name="connsiteY1" fmla="*/ 0 h 309293"/>
                  <a:gd name="connsiteX2" fmla="*/ 1851462 w 2283493"/>
                  <a:gd name="connsiteY2" fmla="*/ 16037 h 309293"/>
                  <a:gd name="connsiteX3" fmla="*/ 2283493 w 2283493"/>
                  <a:gd name="connsiteY3" fmla="*/ 164490 h 309293"/>
                  <a:gd name="connsiteX4" fmla="*/ 1851462 w 2283493"/>
                  <a:gd name="connsiteY4" fmla="*/ 309293 h 309293"/>
                  <a:gd name="connsiteX5" fmla="*/ 465294 w 2283493"/>
                  <a:gd name="connsiteY5" fmla="*/ 303898 h 309293"/>
                  <a:gd name="connsiteX6" fmla="*/ 0 w 2283493"/>
                  <a:gd name="connsiteY6" fmla="*/ 144724 h 309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3493" h="309293">
                    <a:moveTo>
                      <a:pt x="0" y="144724"/>
                    </a:moveTo>
                    <a:lnTo>
                      <a:pt x="470695" y="0"/>
                    </a:lnTo>
                    <a:lnTo>
                      <a:pt x="1851462" y="16037"/>
                    </a:lnTo>
                    <a:lnTo>
                      <a:pt x="2283493" y="164490"/>
                    </a:lnTo>
                    <a:lnTo>
                      <a:pt x="1851462" y="309293"/>
                    </a:lnTo>
                    <a:lnTo>
                      <a:pt x="465294" y="303898"/>
                    </a:lnTo>
                    <a:lnTo>
                      <a:pt x="0" y="144724"/>
                    </a:lnTo>
                    <a:close/>
                  </a:path>
                </a:pathLst>
              </a:custGeom>
              <a:pattFill prst="wdUpDiag">
                <a:fgClr>
                  <a:srgbClr val="CCCCCC"/>
                </a:fgClr>
                <a:bgClr>
                  <a:srgbClr val="7D7D7D"/>
                </a:bgClr>
              </a:patt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 dirty="0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4252ED59-BCB1-48D7-872E-0D606F2324B1}"/>
                  </a:ext>
                </a:extLst>
              </p:cNvPr>
              <p:cNvSpPr/>
              <p:nvPr/>
            </p:nvSpPr>
            <p:spPr>
              <a:xfrm rot="10800000">
                <a:off x="3145245" y="4877363"/>
                <a:ext cx="3749468" cy="82459"/>
              </a:xfrm>
              <a:custGeom>
                <a:avLst/>
                <a:gdLst>
                  <a:gd name="connsiteX0" fmla="*/ 0 w 12001500"/>
                  <a:gd name="connsiteY0" fmla="*/ 0 h 342900"/>
                  <a:gd name="connsiteX1" fmla="*/ 11993880 w 12001500"/>
                  <a:gd name="connsiteY1" fmla="*/ 144780 h 342900"/>
                  <a:gd name="connsiteX2" fmla="*/ 12001500 w 12001500"/>
                  <a:gd name="connsiteY2" fmla="*/ 342900 h 342900"/>
                  <a:gd name="connsiteX3" fmla="*/ 7620 w 12001500"/>
                  <a:gd name="connsiteY3" fmla="*/ 175260 h 342900"/>
                  <a:gd name="connsiteX4" fmla="*/ 0 w 12001500"/>
                  <a:gd name="connsiteY4" fmla="*/ 0 h 342900"/>
                  <a:gd name="connsiteX0" fmla="*/ 0 w 12068175"/>
                  <a:gd name="connsiteY0" fmla="*/ 0 h 386715"/>
                  <a:gd name="connsiteX1" fmla="*/ 12060555 w 12068175"/>
                  <a:gd name="connsiteY1" fmla="*/ 188595 h 386715"/>
                  <a:gd name="connsiteX2" fmla="*/ 12068175 w 12068175"/>
                  <a:gd name="connsiteY2" fmla="*/ 386715 h 386715"/>
                  <a:gd name="connsiteX3" fmla="*/ 74295 w 12068175"/>
                  <a:gd name="connsiteY3" fmla="*/ 219075 h 386715"/>
                  <a:gd name="connsiteX4" fmla="*/ 0 w 12068175"/>
                  <a:gd name="connsiteY4" fmla="*/ 0 h 386715"/>
                  <a:gd name="connsiteX0" fmla="*/ 0 w 12068175"/>
                  <a:gd name="connsiteY0" fmla="*/ 0 h 386715"/>
                  <a:gd name="connsiteX1" fmla="*/ 12060555 w 12068175"/>
                  <a:gd name="connsiteY1" fmla="*/ 188595 h 386715"/>
                  <a:gd name="connsiteX2" fmla="*/ 12068175 w 12068175"/>
                  <a:gd name="connsiteY2" fmla="*/ 386715 h 386715"/>
                  <a:gd name="connsiteX3" fmla="*/ 9525 w 12068175"/>
                  <a:gd name="connsiteY3" fmla="*/ 291465 h 386715"/>
                  <a:gd name="connsiteX4" fmla="*/ 0 w 12068175"/>
                  <a:gd name="connsiteY4" fmla="*/ 0 h 386715"/>
                  <a:gd name="connsiteX0" fmla="*/ 0 w 12068175"/>
                  <a:gd name="connsiteY0" fmla="*/ 0 h 386715"/>
                  <a:gd name="connsiteX1" fmla="*/ 11967210 w 12068175"/>
                  <a:gd name="connsiteY1" fmla="*/ 247650 h 386715"/>
                  <a:gd name="connsiteX2" fmla="*/ 12068175 w 12068175"/>
                  <a:gd name="connsiteY2" fmla="*/ 386715 h 386715"/>
                  <a:gd name="connsiteX3" fmla="*/ 9525 w 12068175"/>
                  <a:gd name="connsiteY3" fmla="*/ 291465 h 386715"/>
                  <a:gd name="connsiteX4" fmla="*/ 0 w 12068175"/>
                  <a:gd name="connsiteY4" fmla="*/ 0 h 386715"/>
                  <a:gd name="connsiteX0" fmla="*/ 0 w 12068175"/>
                  <a:gd name="connsiteY0" fmla="*/ 0 h 386715"/>
                  <a:gd name="connsiteX1" fmla="*/ 11999595 w 12068175"/>
                  <a:gd name="connsiteY1" fmla="*/ 140970 h 386715"/>
                  <a:gd name="connsiteX2" fmla="*/ 12068175 w 12068175"/>
                  <a:gd name="connsiteY2" fmla="*/ 386715 h 386715"/>
                  <a:gd name="connsiteX3" fmla="*/ 9525 w 12068175"/>
                  <a:gd name="connsiteY3" fmla="*/ 291465 h 386715"/>
                  <a:gd name="connsiteX4" fmla="*/ 0 w 12068175"/>
                  <a:gd name="connsiteY4" fmla="*/ 0 h 386715"/>
                  <a:gd name="connsiteX0" fmla="*/ 0 w 11999595"/>
                  <a:gd name="connsiteY0" fmla="*/ 0 h 346710"/>
                  <a:gd name="connsiteX1" fmla="*/ 11999595 w 11999595"/>
                  <a:gd name="connsiteY1" fmla="*/ 140970 h 346710"/>
                  <a:gd name="connsiteX2" fmla="*/ 11911965 w 11999595"/>
                  <a:gd name="connsiteY2" fmla="*/ 346710 h 346710"/>
                  <a:gd name="connsiteX3" fmla="*/ 9525 w 11999595"/>
                  <a:gd name="connsiteY3" fmla="*/ 291465 h 346710"/>
                  <a:gd name="connsiteX4" fmla="*/ 0 w 11999595"/>
                  <a:gd name="connsiteY4" fmla="*/ 0 h 346710"/>
                  <a:gd name="connsiteX0" fmla="*/ 0 w 11999595"/>
                  <a:gd name="connsiteY0" fmla="*/ 0 h 381000"/>
                  <a:gd name="connsiteX1" fmla="*/ 11999595 w 11999595"/>
                  <a:gd name="connsiteY1" fmla="*/ 140970 h 381000"/>
                  <a:gd name="connsiteX2" fmla="*/ 11995785 w 11999595"/>
                  <a:gd name="connsiteY2" fmla="*/ 381000 h 381000"/>
                  <a:gd name="connsiteX3" fmla="*/ 9525 w 11999595"/>
                  <a:gd name="connsiteY3" fmla="*/ 291465 h 381000"/>
                  <a:gd name="connsiteX4" fmla="*/ 0 w 11999595"/>
                  <a:gd name="connsiteY4" fmla="*/ 0 h 381000"/>
                  <a:gd name="connsiteX0" fmla="*/ 15240 w 11990070"/>
                  <a:gd name="connsiteY0" fmla="*/ 0 h 321945"/>
                  <a:gd name="connsiteX1" fmla="*/ 11990070 w 11990070"/>
                  <a:gd name="connsiteY1" fmla="*/ 81915 h 321945"/>
                  <a:gd name="connsiteX2" fmla="*/ 11986260 w 11990070"/>
                  <a:gd name="connsiteY2" fmla="*/ 321945 h 321945"/>
                  <a:gd name="connsiteX3" fmla="*/ 0 w 11990070"/>
                  <a:gd name="connsiteY3" fmla="*/ 232410 h 321945"/>
                  <a:gd name="connsiteX4" fmla="*/ 15240 w 11990070"/>
                  <a:gd name="connsiteY4" fmla="*/ 0 h 321945"/>
                  <a:gd name="connsiteX0" fmla="*/ 0 w 12011025"/>
                  <a:gd name="connsiteY0" fmla="*/ 0 h 381000"/>
                  <a:gd name="connsiteX1" fmla="*/ 12011025 w 12011025"/>
                  <a:gd name="connsiteY1" fmla="*/ 140970 h 381000"/>
                  <a:gd name="connsiteX2" fmla="*/ 12007215 w 12011025"/>
                  <a:gd name="connsiteY2" fmla="*/ 381000 h 381000"/>
                  <a:gd name="connsiteX3" fmla="*/ 20955 w 12011025"/>
                  <a:gd name="connsiteY3" fmla="*/ 291465 h 381000"/>
                  <a:gd name="connsiteX4" fmla="*/ 0 w 12011025"/>
                  <a:gd name="connsiteY4" fmla="*/ 0 h 381000"/>
                  <a:gd name="connsiteX0" fmla="*/ 0 w 12011025"/>
                  <a:gd name="connsiteY0" fmla="*/ 0 h 381000"/>
                  <a:gd name="connsiteX1" fmla="*/ 12011025 w 12011025"/>
                  <a:gd name="connsiteY1" fmla="*/ 140970 h 381000"/>
                  <a:gd name="connsiteX2" fmla="*/ 12007215 w 12011025"/>
                  <a:gd name="connsiteY2" fmla="*/ 381000 h 381000"/>
                  <a:gd name="connsiteX3" fmla="*/ 0 w 12011025"/>
                  <a:gd name="connsiteY3" fmla="*/ 289560 h 381000"/>
                  <a:gd name="connsiteX4" fmla="*/ 0 w 12011025"/>
                  <a:gd name="connsiteY4" fmla="*/ 0 h 381000"/>
                  <a:gd name="connsiteX0" fmla="*/ 0 w 12007215"/>
                  <a:gd name="connsiteY0" fmla="*/ 0 h 381000"/>
                  <a:gd name="connsiteX1" fmla="*/ 12001500 w 12007215"/>
                  <a:gd name="connsiteY1" fmla="*/ 24765 h 381000"/>
                  <a:gd name="connsiteX2" fmla="*/ 12007215 w 12007215"/>
                  <a:gd name="connsiteY2" fmla="*/ 381000 h 381000"/>
                  <a:gd name="connsiteX3" fmla="*/ 0 w 12007215"/>
                  <a:gd name="connsiteY3" fmla="*/ 289560 h 381000"/>
                  <a:gd name="connsiteX4" fmla="*/ 0 w 12007215"/>
                  <a:gd name="connsiteY4" fmla="*/ 0 h 381000"/>
                  <a:gd name="connsiteX0" fmla="*/ 0 w 12007215"/>
                  <a:gd name="connsiteY0" fmla="*/ 0 h 352425"/>
                  <a:gd name="connsiteX1" fmla="*/ 12001500 w 12007215"/>
                  <a:gd name="connsiteY1" fmla="*/ 24765 h 352425"/>
                  <a:gd name="connsiteX2" fmla="*/ 12007215 w 12007215"/>
                  <a:gd name="connsiteY2" fmla="*/ 352425 h 352425"/>
                  <a:gd name="connsiteX3" fmla="*/ 0 w 12007215"/>
                  <a:gd name="connsiteY3" fmla="*/ 289560 h 352425"/>
                  <a:gd name="connsiteX4" fmla="*/ 0 w 12007215"/>
                  <a:gd name="connsiteY4" fmla="*/ 0 h 352425"/>
                  <a:gd name="connsiteX0" fmla="*/ 0 w 12001500"/>
                  <a:gd name="connsiteY0" fmla="*/ 0 h 352425"/>
                  <a:gd name="connsiteX1" fmla="*/ 12001500 w 12001500"/>
                  <a:gd name="connsiteY1" fmla="*/ 24765 h 352425"/>
                  <a:gd name="connsiteX2" fmla="*/ 6791403 w 12001500"/>
                  <a:gd name="connsiteY2" fmla="*/ 352425 h 352425"/>
                  <a:gd name="connsiteX3" fmla="*/ 0 w 12001500"/>
                  <a:gd name="connsiteY3" fmla="*/ 289560 h 352425"/>
                  <a:gd name="connsiteX4" fmla="*/ 0 w 12001500"/>
                  <a:gd name="connsiteY4" fmla="*/ 0 h 352425"/>
                  <a:gd name="connsiteX0" fmla="*/ 0 w 6791403"/>
                  <a:gd name="connsiteY0" fmla="*/ 21888 h 374313"/>
                  <a:gd name="connsiteX1" fmla="*/ 6692382 w 6791403"/>
                  <a:gd name="connsiteY1" fmla="*/ 0 h 374313"/>
                  <a:gd name="connsiteX2" fmla="*/ 6791403 w 6791403"/>
                  <a:gd name="connsiteY2" fmla="*/ 374313 h 374313"/>
                  <a:gd name="connsiteX3" fmla="*/ 0 w 6791403"/>
                  <a:gd name="connsiteY3" fmla="*/ 311448 h 374313"/>
                  <a:gd name="connsiteX4" fmla="*/ 0 w 6791403"/>
                  <a:gd name="connsiteY4" fmla="*/ 21888 h 374313"/>
                  <a:gd name="connsiteX0" fmla="*/ 3125755 w 6791403"/>
                  <a:gd name="connsiteY0" fmla="*/ 0 h 417739"/>
                  <a:gd name="connsiteX1" fmla="*/ 6692382 w 6791403"/>
                  <a:gd name="connsiteY1" fmla="*/ 43426 h 417739"/>
                  <a:gd name="connsiteX2" fmla="*/ 6791403 w 6791403"/>
                  <a:gd name="connsiteY2" fmla="*/ 417739 h 417739"/>
                  <a:gd name="connsiteX3" fmla="*/ 0 w 6791403"/>
                  <a:gd name="connsiteY3" fmla="*/ 354874 h 417739"/>
                  <a:gd name="connsiteX4" fmla="*/ 3125755 w 6791403"/>
                  <a:gd name="connsiteY4" fmla="*/ 0 h 417739"/>
                  <a:gd name="connsiteX0" fmla="*/ 0 w 3665648"/>
                  <a:gd name="connsiteY0" fmla="*/ 0 h 417739"/>
                  <a:gd name="connsiteX1" fmla="*/ 3566627 w 3665648"/>
                  <a:gd name="connsiteY1" fmla="*/ 43426 h 417739"/>
                  <a:gd name="connsiteX2" fmla="*/ 3665648 w 3665648"/>
                  <a:gd name="connsiteY2" fmla="*/ 417739 h 417739"/>
                  <a:gd name="connsiteX3" fmla="*/ 18662 w 3665648"/>
                  <a:gd name="connsiteY3" fmla="*/ 224245 h 417739"/>
                  <a:gd name="connsiteX4" fmla="*/ 0 w 3665648"/>
                  <a:gd name="connsiteY4" fmla="*/ 0 h 417739"/>
                  <a:gd name="connsiteX0" fmla="*/ 0 w 3768518"/>
                  <a:gd name="connsiteY0" fmla="*/ 0 h 497749"/>
                  <a:gd name="connsiteX1" fmla="*/ 3669497 w 3768518"/>
                  <a:gd name="connsiteY1" fmla="*/ 123436 h 497749"/>
                  <a:gd name="connsiteX2" fmla="*/ 3768518 w 3768518"/>
                  <a:gd name="connsiteY2" fmla="*/ 497749 h 497749"/>
                  <a:gd name="connsiteX3" fmla="*/ 121532 w 3768518"/>
                  <a:gd name="connsiteY3" fmla="*/ 304255 h 497749"/>
                  <a:gd name="connsiteX4" fmla="*/ 0 w 3768518"/>
                  <a:gd name="connsiteY4" fmla="*/ 0 h 497749"/>
                  <a:gd name="connsiteX0" fmla="*/ 0 w 3669497"/>
                  <a:gd name="connsiteY0" fmla="*/ 0 h 314869"/>
                  <a:gd name="connsiteX1" fmla="*/ 3669497 w 3669497"/>
                  <a:gd name="connsiteY1" fmla="*/ 123436 h 314869"/>
                  <a:gd name="connsiteX2" fmla="*/ 3353228 w 3669497"/>
                  <a:gd name="connsiteY2" fmla="*/ 314869 h 314869"/>
                  <a:gd name="connsiteX3" fmla="*/ 121532 w 3669497"/>
                  <a:gd name="connsiteY3" fmla="*/ 304255 h 314869"/>
                  <a:gd name="connsiteX4" fmla="*/ 0 w 3669497"/>
                  <a:gd name="connsiteY4" fmla="*/ 0 h 314869"/>
                  <a:gd name="connsiteX0" fmla="*/ 0 w 3741887"/>
                  <a:gd name="connsiteY0" fmla="*/ 0 h 314869"/>
                  <a:gd name="connsiteX1" fmla="*/ 3741887 w 3741887"/>
                  <a:gd name="connsiteY1" fmla="*/ 62476 h 314869"/>
                  <a:gd name="connsiteX2" fmla="*/ 3353228 w 3741887"/>
                  <a:gd name="connsiteY2" fmla="*/ 314869 h 314869"/>
                  <a:gd name="connsiteX3" fmla="*/ 121532 w 3741887"/>
                  <a:gd name="connsiteY3" fmla="*/ 304255 h 314869"/>
                  <a:gd name="connsiteX4" fmla="*/ 0 w 3741887"/>
                  <a:gd name="connsiteY4" fmla="*/ 0 h 314869"/>
                  <a:gd name="connsiteX0" fmla="*/ 0 w 3741887"/>
                  <a:gd name="connsiteY0" fmla="*/ 0 h 304255"/>
                  <a:gd name="connsiteX1" fmla="*/ 3741887 w 3741887"/>
                  <a:gd name="connsiteY1" fmla="*/ 62476 h 304255"/>
                  <a:gd name="connsiteX2" fmla="*/ 3715178 w 3741887"/>
                  <a:gd name="connsiteY2" fmla="*/ 303439 h 304255"/>
                  <a:gd name="connsiteX3" fmla="*/ 121532 w 3741887"/>
                  <a:gd name="connsiteY3" fmla="*/ 304255 h 304255"/>
                  <a:gd name="connsiteX4" fmla="*/ 0 w 3741887"/>
                  <a:gd name="connsiteY4" fmla="*/ 0 h 304255"/>
                  <a:gd name="connsiteX0" fmla="*/ 0 w 3741887"/>
                  <a:gd name="connsiteY0" fmla="*/ 0 h 303439"/>
                  <a:gd name="connsiteX1" fmla="*/ 3741887 w 3741887"/>
                  <a:gd name="connsiteY1" fmla="*/ 62476 h 303439"/>
                  <a:gd name="connsiteX2" fmla="*/ 3715178 w 3741887"/>
                  <a:gd name="connsiteY2" fmla="*/ 303439 h 303439"/>
                  <a:gd name="connsiteX3" fmla="*/ 18662 w 3741887"/>
                  <a:gd name="connsiteY3" fmla="*/ 224245 h 303439"/>
                  <a:gd name="connsiteX4" fmla="*/ 0 w 3741887"/>
                  <a:gd name="connsiteY4" fmla="*/ 0 h 303439"/>
                  <a:gd name="connsiteX0" fmla="*/ 19438 w 3761325"/>
                  <a:gd name="connsiteY0" fmla="*/ 0 h 303439"/>
                  <a:gd name="connsiteX1" fmla="*/ 3761325 w 3761325"/>
                  <a:gd name="connsiteY1" fmla="*/ 62476 h 303439"/>
                  <a:gd name="connsiteX2" fmla="*/ 3734616 w 3761325"/>
                  <a:gd name="connsiteY2" fmla="*/ 303439 h 303439"/>
                  <a:gd name="connsiteX3" fmla="*/ 0 w 3761325"/>
                  <a:gd name="connsiteY3" fmla="*/ 243295 h 303439"/>
                  <a:gd name="connsiteX4" fmla="*/ 19438 w 3761325"/>
                  <a:gd name="connsiteY4" fmla="*/ 0 h 303439"/>
                  <a:gd name="connsiteX0" fmla="*/ 0 w 3741887"/>
                  <a:gd name="connsiteY0" fmla="*/ 0 h 303439"/>
                  <a:gd name="connsiteX1" fmla="*/ 3741887 w 3741887"/>
                  <a:gd name="connsiteY1" fmla="*/ 62476 h 303439"/>
                  <a:gd name="connsiteX2" fmla="*/ 3715178 w 3741887"/>
                  <a:gd name="connsiteY2" fmla="*/ 303439 h 303439"/>
                  <a:gd name="connsiteX3" fmla="*/ 3422 w 3741887"/>
                  <a:gd name="connsiteY3" fmla="*/ 243295 h 303439"/>
                  <a:gd name="connsiteX4" fmla="*/ 0 w 3741887"/>
                  <a:gd name="connsiteY4" fmla="*/ 0 h 303439"/>
                  <a:gd name="connsiteX0" fmla="*/ 0 w 3741887"/>
                  <a:gd name="connsiteY0" fmla="*/ 0 h 406309"/>
                  <a:gd name="connsiteX1" fmla="*/ 3741887 w 3741887"/>
                  <a:gd name="connsiteY1" fmla="*/ 62476 h 406309"/>
                  <a:gd name="connsiteX2" fmla="*/ 3734228 w 3741887"/>
                  <a:gd name="connsiteY2" fmla="*/ 406309 h 406309"/>
                  <a:gd name="connsiteX3" fmla="*/ 3422 w 3741887"/>
                  <a:gd name="connsiteY3" fmla="*/ 243295 h 406309"/>
                  <a:gd name="connsiteX4" fmla="*/ 0 w 3741887"/>
                  <a:gd name="connsiteY4" fmla="*/ 0 h 406309"/>
                  <a:gd name="connsiteX0" fmla="*/ 11883 w 3753770"/>
                  <a:gd name="connsiteY0" fmla="*/ 0 h 406309"/>
                  <a:gd name="connsiteX1" fmla="*/ 3753770 w 3753770"/>
                  <a:gd name="connsiteY1" fmla="*/ 62476 h 406309"/>
                  <a:gd name="connsiteX2" fmla="*/ 3746111 w 3753770"/>
                  <a:gd name="connsiteY2" fmla="*/ 406309 h 406309"/>
                  <a:gd name="connsiteX3" fmla="*/ 65 w 3753770"/>
                  <a:gd name="connsiteY3" fmla="*/ 395695 h 406309"/>
                  <a:gd name="connsiteX4" fmla="*/ 11883 w 3753770"/>
                  <a:gd name="connsiteY4" fmla="*/ 0 h 406309"/>
                  <a:gd name="connsiteX0" fmla="*/ 0 w 3757127"/>
                  <a:gd name="connsiteY0" fmla="*/ 261374 h 343833"/>
                  <a:gd name="connsiteX1" fmla="*/ 3757127 w 3757127"/>
                  <a:gd name="connsiteY1" fmla="*/ 0 h 343833"/>
                  <a:gd name="connsiteX2" fmla="*/ 3749468 w 3757127"/>
                  <a:gd name="connsiteY2" fmla="*/ 343833 h 343833"/>
                  <a:gd name="connsiteX3" fmla="*/ 3422 w 3757127"/>
                  <a:gd name="connsiteY3" fmla="*/ 333219 h 343833"/>
                  <a:gd name="connsiteX4" fmla="*/ 0 w 3757127"/>
                  <a:gd name="connsiteY4" fmla="*/ 261374 h 343833"/>
                  <a:gd name="connsiteX0" fmla="*/ 0 w 3749468"/>
                  <a:gd name="connsiteY0" fmla="*/ 0 h 82459"/>
                  <a:gd name="connsiteX1" fmla="*/ 3741887 w 3749468"/>
                  <a:gd name="connsiteY1" fmla="*/ 9136 h 82459"/>
                  <a:gd name="connsiteX2" fmla="*/ 3749468 w 3749468"/>
                  <a:gd name="connsiteY2" fmla="*/ 82459 h 82459"/>
                  <a:gd name="connsiteX3" fmla="*/ 3422 w 3749468"/>
                  <a:gd name="connsiteY3" fmla="*/ 71845 h 82459"/>
                  <a:gd name="connsiteX4" fmla="*/ 0 w 3749468"/>
                  <a:gd name="connsiteY4" fmla="*/ 0 h 82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9468" h="82459">
                    <a:moveTo>
                      <a:pt x="0" y="0"/>
                    </a:moveTo>
                    <a:lnTo>
                      <a:pt x="3741887" y="9136"/>
                    </a:lnTo>
                    <a:lnTo>
                      <a:pt x="3749468" y="82459"/>
                    </a:lnTo>
                    <a:lnTo>
                      <a:pt x="3422" y="71845"/>
                    </a:lnTo>
                    <a:cubicBezTo>
                      <a:pt x="2281" y="-9253"/>
                      <a:pt x="1141" y="81098"/>
                      <a:pt x="0" y="0"/>
                    </a:cubicBezTo>
                    <a:close/>
                  </a:path>
                </a:pathLst>
              </a:custGeom>
              <a:pattFill prst="wdUpDiag">
                <a:fgClr>
                  <a:srgbClr val="CCCCCC"/>
                </a:fgClr>
                <a:bgClr>
                  <a:srgbClr val="7D7D7D"/>
                </a:bgClr>
              </a:patt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CB209B2E-8B93-4FFE-AA93-73DA5F9A3603}"/>
                  </a:ext>
                </a:extLst>
              </p:cNvPr>
              <p:cNvSpPr/>
              <p:nvPr/>
            </p:nvSpPr>
            <p:spPr>
              <a:xfrm rot="10800000">
                <a:off x="3131635" y="5885860"/>
                <a:ext cx="3765270" cy="299629"/>
              </a:xfrm>
              <a:custGeom>
                <a:avLst/>
                <a:gdLst>
                  <a:gd name="connsiteX0" fmla="*/ 0 w 12001500"/>
                  <a:gd name="connsiteY0" fmla="*/ 0 h 342900"/>
                  <a:gd name="connsiteX1" fmla="*/ 11993880 w 12001500"/>
                  <a:gd name="connsiteY1" fmla="*/ 144780 h 342900"/>
                  <a:gd name="connsiteX2" fmla="*/ 12001500 w 12001500"/>
                  <a:gd name="connsiteY2" fmla="*/ 342900 h 342900"/>
                  <a:gd name="connsiteX3" fmla="*/ 7620 w 12001500"/>
                  <a:gd name="connsiteY3" fmla="*/ 175260 h 342900"/>
                  <a:gd name="connsiteX4" fmla="*/ 0 w 12001500"/>
                  <a:gd name="connsiteY4" fmla="*/ 0 h 342900"/>
                  <a:gd name="connsiteX0" fmla="*/ 0 w 12068175"/>
                  <a:gd name="connsiteY0" fmla="*/ 0 h 386715"/>
                  <a:gd name="connsiteX1" fmla="*/ 12060555 w 12068175"/>
                  <a:gd name="connsiteY1" fmla="*/ 188595 h 386715"/>
                  <a:gd name="connsiteX2" fmla="*/ 12068175 w 12068175"/>
                  <a:gd name="connsiteY2" fmla="*/ 386715 h 386715"/>
                  <a:gd name="connsiteX3" fmla="*/ 74295 w 12068175"/>
                  <a:gd name="connsiteY3" fmla="*/ 219075 h 386715"/>
                  <a:gd name="connsiteX4" fmla="*/ 0 w 12068175"/>
                  <a:gd name="connsiteY4" fmla="*/ 0 h 386715"/>
                  <a:gd name="connsiteX0" fmla="*/ 0 w 12068175"/>
                  <a:gd name="connsiteY0" fmla="*/ 0 h 386715"/>
                  <a:gd name="connsiteX1" fmla="*/ 12060555 w 12068175"/>
                  <a:gd name="connsiteY1" fmla="*/ 188595 h 386715"/>
                  <a:gd name="connsiteX2" fmla="*/ 12068175 w 12068175"/>
                  <a:gd name="connsiteY2" fmla="*/ 386715 h 386715"/>
                  <a:gd name="connsiteX3" fmla="*/ 9525 w 12068175"/>
                  <a:gd name="connsiteY3" fmla="*/ 291465 h 386715"/>
                  <a:gd name="connsiteX4" fmla="*/ 0 w 12068175"/>
                  <a:gd name="connsiteY4" fmla="*/ 0 h 386715"/>
                  <a:gd name="connsiteX0" fmla="*/ 0 w 12068175"/>
                  <a:gd name="connsiteY0" fmla="*/ 0 h 386715"/>
                  <a:gd name="connsiteX1" fmla="*/ 11967210 w 12068175"/>
                  <a:gd name="connsiteY1" fmla="*/ 247650 h 386715"/>
                  <a:gd name="connsiteX2" fmla="*/ 12068175 w 12068175"/>
                  <a:gd name="connsiteY2" fmla="*/ 386715 h 386715"/>
                  <a:gd name="connsiteX3" fmla="*/ 9525 w 12068175"/>
                  <a:gd name="connsiteY3" fmla="*/ 291465 h 386715"/>
                  <a:gd name="connsiteX4" fmla="*/ 0 w 12068175"/>
                  <a:gd name="connsiteY4" fmla="*/ 0 h 386715"/>
                  <a:gd name="connsiteX0" fmla="*/ 0 w 12068175"/>
                  <a:gd name="connsiteY0" fmla="*/ 0 h 386715"/>
                  <a:gd name="connsiteX1" fmla="*/ 11999595 w 12068175"/>
                  <a:gd name="connsiteY1" fmla="*/ 140970 h 386715"/>
                  <a:gd name="connsiteX2" fmla="*/ 12068175 w 12068175"/>
                  <a:gd name="connsiteY2" fmla="*/ 386715 h 386715"/>
                  <a:gd name="connsiteX3" fmla="*/ 9525 w 12068175"/>
                  <a:gd name="connsiteY3" fmla="*/ 291465 h 386715"/>
                  <a:gd name="connsiteX4" fmla="*/ 0 w 12068175"/>
                  <a:gd name="connsiteY4" fmla="*/ 0 h 386715"/>
                  <a:gd name="connsiteX0" fmla="*/ 0 w 11999595"/>
                  <a:gd name="connsiteY0" fmla="*/ 0 h 346710"/>
                  <a:gd name="connsiteX1" fmla="*/ 11999595 w 11999595"/>
                  <a:gd name="connsiteY1" fmla="*/ 140970 h 346710"/>
                  <a:gd name="connsiteX2" fmla="*/ 11911965 w 11999595"/>
                  <a:gd name="connsiteY2" fmla="*/ 346710 h 346710"/>
                  <a:gd name="connsiteX3" fmla="*/ 9525 w 11999595"/>
                  <a:gd name="connsiteY3" fmla="*/ 291465 h 346710"/>
                  <a:gd name="connsiteX4" fmla="*/ 0 w 11999595"/>
                  <a:gd name="connsiteY4" fmla="*/ 0 h 346710"/>
                  <a:gd name="connsiteX0" fmla="*/ 0 w 11999595"/>
                  <a:gd name="connsiteY0" fmla="*/ 0 h 381000"/>
                  <a:gd name="connsiteX1" fmla="*/ 11999595 w 11999595"/>
                  <a:gd name="connsiteY1" fmla="*/ 140970 h 381000"/>
                  <a:gd name="connsiteX2" fmla="*/ 11995785 w 11999595"/>
                  <a:gd name="connsiteY2" fmla="*/ 381000 h 381000"/>
                  <a:gd name="connsiteX3" fmla="*/ 9525 w 11999595"/>
                  <a:gd name="connsiteY3" fmla="*/ 291465 h 381000"/>
                  <a:gd name="connsiteX4" fmla="*/ 0 w 11999595"/>
                  <a:gd name="connsiteY4" fmla="*/ 0 h 381000"/>
                  <a:gd name="connsiteX0" fmla="*/ 15240 w 11990070"/>
                  <a:gd name="connsiteY0" fmla="*/ 0 h 321945"/>
                  <a:gd name="connsiteX1" fmla="*/ 11990070 w 11990070"/>
                  <a:gd name="connsiteY1" fmla="*/ 81915 h 321945"/>
                  <a:gd name="connsiteX2" fmla="*/ 11986260 w 11990070"/>
                  <a:gd name="connsiteY2" fmla="*/ 321945 h 321945"/>
                  <a:gd name="connsiteX3" fmla="*/ 0 w 11990070"/>
                  <a:gd name="connsiteY3" fmla="*/ 232410 h 321945"/>
                  <a:gd name="connsiteX4" fmla="*/ 15240 w 11990070"/>
                  <a:gd name="connsiteY4" fmla="*/ 0 h 321945"/>
                  <a:gd name="connsiteX0" fmla="*/ 0 w 12011025"/>
                  <a:gd name="connsiteY0" fmla="*/ 0 h 381000"/>
                  <a:gd name="connsiteX1" fmla="*/ 12011025 w 12011025"/>
                  <a:gd name="connsiteY1" fmla="*/ 140970 h 381000"/>
                  <a:gd name="connsiteX2" fmla="*/ 12007215 w 12011025"/>
                  <a:gd name="connsiteY2" fmla="*/ 381000 h 381000"/>
                  <a:gd name="connsiteX3" fmla="*/ 20955 w 12011025"/>
                  <a:gd name="connsiteY3" fmla="*/ 291465 h 381000"/>
                  <a:gd name="connsiteX4" fmla="*/ 0 w 12011025"/>
                  <a:gd name="connsiteY4" fmla="*/ 0 h 381000"/>
                  <a:gd name="connsiteX0" fmla="*/ 0 w 12011025"/>
                  <a:gd name="connsiteY0" fmla="*/ 0 h 381000"/>
                  <a:gd name="connsiteX1" fmla="*/ 12011025 w 12011025"/>
                  <a:gd name="connsiteY1" fmla="*/ 140970 h 381000"/>
                  <a:gd name="connsiteX2" fmla="*/ 12007215 w 12011025"/>
                  <a:gd name="connsiteY2" fmla="*/ 381000 h 381000"/>
                  <a:gd name="connsiteX3" fmla="*/ 0 w 12011025"/>
                  <a:gd name="connsiteY3" fmla="*/ 289560 h 381000"/>
                  <a:gd name="connsiteX4" fmla="*/ 0 w 12011025"/>
                  <a:gd name="connsiteY4" fmla="*/ 0 h 381000"/>
                  <a:gd name="connsiteX0" fmla="*/ 0 w 12007215"/>
                  <a:gd name="connsiteY0" fmla="*/ 0 h 381000"/>
                  <a:gd name="connsiteX1" fmla="*/ 12001500 w 12007215"/>
                  <a:gd name="connsiteY1" fmla="*/ 24765 h 381000"/>
                  <a:gd name="connsiteX2" fmla="*/ 12007215 w 12007215"/>
                  <a:gd name="connsiteY2" fmla="*/ 381000 h 381000"/>
                  <a:gd name="connsiteX3" fmla="*/ 0 w 12007215"/>
                  <a:gd name="connsiteY3" fmla="*/ 289560 h 381000"/>
                  <a:gd name="connsiteX4" fmla="*/ 0 w 12007215"/>
                  <a:gd name="connsiteY4" fmla="*/ 0 h 381000"/>
                  <a:gd name="connsiteX0" fmla="*/ 0 w 12007215"/>
                  <a:gd name="connsiteY0" fmla="*/ 0 h 352425"/>
                  <a:gd name="connsiteX1" fmla="*/ 12001500 w 12007215"/>
                  <a:gd name="connsiteY1" fmla="*/ 24765 h 352425"/>
                  <a:gd name="connsiteX2" fmla="*/ 12007215 w 12007215"/>
                  <a:gd name="connsiteY2" fmla="*/ 352425 h 352425"/>
                  <a:gd name="connsiteX3" fmla="*/ 0 w 12007215"/>
                  <a:gd name="connsiteY3" fmla="*/ 289560 h 352425"/>
                  <a:gd name="connsiteX4" fmla="*/ 0 w 12007215"/>
                  <a:gd name="connsiteY4" fmla="*/ 0 h 352425"/>
                  <a:gd name="connsiteX0" fmla="*/ 0 w 12001500"/>
                  <a:gd name="connsiteY0" fmla="*/ 0 h 352425"/>
                  <a:gd name="connsiteX1" fmla="*/ 12001500 w 12001500"/>
                  <a:gd name="connsiteY1" fmla="*/ 24765 h 352425"/>
                  <a:gd name="connsiteX2" fmla="*/ 6791403 w 12001500"/>
                  <a:gd name="connsiteY2" fmla="*/ 352425 h 352425"/>
                  <a:gd name="connsiteX3" fmla="*/ 0 w 12001500"/>
                  <a:gd name="connsiteY3" fmla="*/ 289560 h 352425"/>
                  <a:gd name="connsiteX4" fmla="*/ 0 w 12001500"/>
                  <a:gd name="connsiteY4" fmla="*/ 0 h 352425"/>
                  <a:gd name="connsiteX0" fmla="*/ 0 w 6791403"/>
                  <a:gd name="connsiteY0" fmla="*/ 21888 h 374313"/>
                  <a:gd name="connsiteX1" fmla="*/ 6692382 w 6791403"/>
                  <a:gd name="connsiteY1" fmla="*/ 0 h 374313"/>
                  <a:gd name="connsiteX2" fmla="*/ 6791403 w 6791403"/>
                  <a:gd name="connsiteY2" fmla="*/ 374313 h 374313"/>
                  <a:gd name="connsiteX3" fmla="*/ 0 w 6791403"/>
                  <a:gd name="connsiteY3" fmla="*/ 311448 h 374313"/>
                  <a:gd name="connsiteX4" fmla="*/ 0 w 6791403"/>
                  <a:gd name="connsiteY4" fmla="*/ 21888 h 374313"/>
                  <a:gd name="connsiteX0" fmla="*/ 3125755 w 6791403"/>
                  <a:gd name="connsiteY0" fmla="*/ 0 h 417739"/>
                  <a:gd name="connsiteX1" fmla="*/ 6692382 w 6791403"/>
                  <a:gd name="connsiteY1" fmla="*/ 43426 h 417739"/>
                  <a:gd name="connsiteX2" fmla="*/ 6791403 w 6791403"/>
                  <a:gd name="connsiteY2" fmla="*/ 417739 h 417739"/>
                  <a:gd name="connsiteX3" fmla="*/ 0 w 6791403"/>
                  <a:gd name="connsiteY3" fmla="*/ 354874 h 417739"/>
                  <a:gd name="connsiteX4" fmla="*/ 3125755 w 6791403"/>
                  <a:gd name="connsiteY4" fmla="*/ 0 h 417739"/>
                  <a:gd name="connsiteX0" fmla="*/ 0 w 3665648"/>
                  <a:gd name="connsiteY0" fmla="*/ 0 h 417739"/>
                  <a:gd name="connsiteX1" fmla="*/ 3566627 w 3665648"/>
                  <a:gd name="connsiteY1" fmla="*/ 43426 h 417739"/>
                  <a:gd name="connsiteX2" fmla="*/ 3665648 w 3665648"/>
                  <a:gd name="connsiteY2" fmla="*/ 417739 h 417739"/>
                  <a:gd name="connsiteX3" fmla="*/ 18662 w 3665648"/>
                  <a:gd name="connsiteY3" fmla="*/ 224245 h 417739"/>
                  <a:gd name="connsiteX4" fmla="*/ 0 w 3665648"/>
                  <a:gd name="connsiteY4" fmla="*/ 0 h 417739"/>
                  <a:gd name="connsiteX0" fmla="*/ 0 w 3768518"/>
                  <a:gd name="connsiteY0" fmla="*/ 0 h 497749"/>
                  <a:gd name="connsiteX1" fmla="*/ 3669497 w 3768518"/>
                  <a:gd name="connsiteY1" fmla="*/ 123436 h 497749"/>
                  <a:gd name="connsiteX2" fmla="*/ 3768518 w 3768518"/>
                  <a:gd name="connsiteY2" fmla="*/ 497749 h 497749"/>
                  <a:gd name="connsiteX3" fmla="*/ 121532 w 3768518"/>
                  <a:gd name="connsiteY3" fmla="*/ 304255 h 497749"/>
                  <a:gd name="connsiteX4" fmla="*/ 0 w 3768518"/>
                  <a:gd name="connsiteY4" fmla="*/ 0 h 497749"/>
                  <a:gd name="connsiteX0" fmla="*/ 0 w 3669497"/>
                  <a:gd name="connsiteY0" fmla="*/ 0 h 314869"/>
                  <a:gd name="connsiteX1" fmla="*/ 3669497 w 3669497"/>
                  <a:gd name="connsiteY1" fmla="*/ 123436 h 314869"/>
                  <a:gd name="connsiteX2" fmla="*/ 3353228 w 3669497"/>
                  <a:gd name="connsiteY2" fmla="*/ 314869 h 314869"/>
                  <a:gd name="connsiteX3" fmla="*/ 121532 w 3669497"/>
                  <a:gd name="connsiteY3" fmla="*/ 304255 h 314869"/>
                  <a:gd name="connsiteX4" fmla="*/ 0 w 3669497"/>
                  <a:gd name="connsiteY4" fmla="*/ 0 h 314869"/>
                  <a:gd name="connsiteX0" fmla="*/ 0 w 3741887"/>
                  <a:gd name="connsiteY0" fmla="*/ 0 h 314869"/>
                  <a:gd name="connsiteX1" fmla="*/ 3741887 w 3741887"/>
                  <a:gd name="connsiteY1" fmla="*/ 62476 h 314869"/>
                  <a:gd name="connsiteX2" fmla="*/ 3353228 w 3741887"/>
                  <a:gd name="connsiteY2" fmla="*/ 314869 h 314869"/>
                  <a:gd name="connsiteX3" fmla="*/ 121532 w 3741887"/>
                  <a:gd name="connsiteY3" fmla="*/ 304255 h 314869"/>
                  <a:gd name="connsiteX4" fmla="*/ 0 w 3741887"/>
                  <a:gd name="connsiteY4" fmla="*/ 0 h 314869"/>
                  <a:gd name="connsiteX0" fmla="*/ 0 w 3741887"/>
                  <a:gd name="connsiteY0" fmla="*/ 0 h 304255"/>
                  <a:gd name="connsiteX1" fmla="*/ 3741887 w 3741887"/>
                  <a:gd name="connsiteY1" fmla="*/ 62476 h 304255"/>
                  <a:gd name="connsiteX2" fmla="*/ 3715178 w 3741887"/>
                  <a:gd name="connsiteY2" fmla="*/ 303439 h 304255"/>
                  <a:gd name="connsiteX3" fmla="*/ 121532 w 3741887"/>
                  <a:gd name="connsiteY3" fmla="*/ 304255 h 304255"/>
                  <a:gd name="connsiteX4" fmla="*/ 0 w 3741887"/>
                  <a:gd name="connsiteY4" fmla="*/ 0 h 304255"/>
                  <a:gd name="connsiteX0" fmla="*/ 0 w 3741887"/>
                  <a:gd name="connsiteY0" fmla="*/ 0 h 303439"/>
                  <a:gd name="connsiteX1" fmla="*/ 3741887 w 3741887"/>
                  <a:gd name="connsiteY1" fmla="*/ 62476 h 303439"/>
                  <a:gd name="connsiteX2" fmla="*/ 3715178 w 3741887"/>
                  <a:gd name="connsiteY2" fmla="*/ 303439 h 303439"/>
                  <a:gd name="connsiteX3" fmla="*/ 18662 w 3741887"/>
                  <a:gd name="connsiteY3" fmla="*/ 224245 h 303439"/>
                  <a:gd name="connsiteX4" fmla="*/ 0 w 3741887"/>
                  <a:gd name="connsiteY4" fmla="*/ 0 h 303439"/>
                  <a:gd name="connsiteX0" fmla="*/ 19438 w 3761325"/>
                  <a:gd name="connsiteY0" fmla="*/ 0 h 303439"/>
                  <a:gd name="connsiteX1" fmla="*/ 3761325 w 3761325"/>
                  <a:gd name="connsiteY1" fmla="*/ 62476 h 303439"/>
                  <a:gd name="connsiteX2" fmla="*/ 3734616 w 3761325"/>
                  <a:gd name="connsiteY2" fmla="*/ 303439 h 303439"/>
                  <a:gd name="connsiteX3" fmla="*/ 0 w 3761325"/>
                  <a:gd name="connsiteY3" fmla="*/ 243295 h 303439"/>
                  <a:gd name="connsiteX4" fmla="*/ 19438 w 3761325"/>
                  <a:gd name="connsiteY4" fmla="*/ 0 h 303439"/>
                  <a:gd name="connsiteX0" fmla="*/ 0 w 3741887"/>
                  <a:gd name="connsiteY0" fmla="*/ 0 h 303439"/>
                  <a:gd name="connsiteX1" fmla="*/ 3741887 w 3741887"/>
                  <a:gd name="connsiteY1" fmla="*/ 62476 h 303439"/>
                  <a:gd name="connsiteX2" fmla="*/ 3715178 w 3741887"/>
                  <a:gd name="connsiteY2" fmla="*/ 303439 h 303439"/>
                  <a:gd name="connsiteX3" fmla="*/ 3422 w 3741887"/>
                  <a:gd name="connsiteY3" fmla="*/ 243295 h 303439"/>
                  <a:gd name="connsiteX4" fmla="*/ 0 w 3741887"/>
                  <a:gd name="connsiteY4" fmla="*/ 0 h 303439"/>
                  <a:gd name="connsiteX0" fmla="*/ 0 w 3741887"/>
                  <a:gd name="connsiteY0" fmla="*/ 0 h 406309"/>
                  <a:gd name="connsiteX1" fmla="*/ 3741887 w 3741887"/>
                  <a:gd name="connsiteY1" fmla="*/ 62476 h 406309"/>
                  <a:gd name="connsiteX2" fmla="*/ 3734228 w 3741887"/>
                  <a:gd name="connsiteY2" fmla="*/ 406309 h 406309"/>
                  <a:gd name="connsiteX3" fmla="*/ 3422 w 3741887"/>
                  <a:gd name="connsiteY3" fmla="*/ 243295 h 406309"/>
                  <a:gd name="connsiteX4" fmla="*/ 0 w 3741887"/>
                  <a:gd name="connsiteY4" fmla="*/ 0 h 406309"/>
                  <a:gd name="connsiteX0" fmla="*/ 11883 w 3753770"/>
                  <a:gd name="connsiteY0" fmla="*/ 0 h 406309"/>
                  <a:gd name="connsiteX1" fmla="*/ 3753770 w 3753770"/>
                  <a:gd name="connsiteY1" fmla="*/ 62476 h 406309"/>
                  <a:gd name="connsiteX2" fmla="*/ 3746111 w 3753770"/>
                  <a:gd name="connsiteY2" fmla="*/ 406309 h 406309"/>
                  <a:gd name="connsiteX3" fmla="*/ 65 w 3753770"/>
                  <a:gd name="connsiteY3" fmla="*/ 395695 h 406309"/>
                  <a:gd name="connsiteX4" fmla="*/ 11883 w 3753770"/>
                  <a:gd name="connsiteY4" fmla="*/ 0 h 406309"/>
                  <a:gd name="connsiteX0" fmla="*/ 0 w 3757127"/>
                  <a:gd name="connsiteY0" fmla="*/ 261374 h 343833"/>
                  <a:gd name="connsiteX1" fmla="*/ 3757127 w 3757127"/>
                  <a:gd name="connsiteY1" fmla="*/ 0 h 343833"/>
                  <a:gd name="connsiteX2" fmla="*/ 3749468 w 3757127"/>
                  <a:gd name="connsiteY2" fmla="*/ 343833 h 343833"/>
                  <a:gd name="connsiteX3" fmla="*/ 3422 w 3757127"/>
                  <a:gd name="connsiteY3" fmla="*/ 333219 h 343833"/>
                  <a:gd name="connsiteX4" fmla="*/ 0 w 3757127"/>
                  <a:gd name="connsiteY4" fmla="*/ 261374 h 343833"/>
                  <a:gd name="connsiteX0" fmla="*/ 0 w 3749468"/>
                  <a:gd name="connsiteY0" fmla="*/ 0 h 82459"/>
                  <a:gd name="connsiteX1" fmla="*/ 3741887 w 3749468"/>
                  <a:gd name="connsiteY1" fmla="*/ 9136 h 82459"/>
                  <a:gd name="connsiteX2" fmla="*/ 3749468 w 3749468"/>
                  <a:gd name="connsiteY2" fmla="*/ 82459 h 82459"/>
                  <a:gd name="connsiteX3" fmla="*/ 3422 w 3749468"/>
                  <a:gd name="connsiteY3" fmla="*/ 71845 h 82459"/>
                  <a:gd name="connsiteX4" fmla="*/ 0 w 3749468"/>
                  <a:gd name="connsiteY4" fmla="*/ 0 h 82459"/>
                  <a:gd name="connsiteX0" fmla="*/ 0 w 3749468"/>
                  <a:gd name="connsiteY0" fmla="*/ 0 h 116749"/>
                  <a:gd name="connsiteX1" fmla="*/ 3741887 w 3749468"/>
                  <a:gd name="connsiteY1" fmla="*/ 9136 h 116749"/>
                  <a:gd name="connsiteX2" fmla="*/ 3749468 w 3749468"/>
                  <a:gd name="connsiteY2" fmla="*/ 116749 h 116749"/>
                  <a:gd name="connsiteX3" fmla="*/ 3422 w 3749468"/>
                  <a:gd name="connsiteY3" fmla="*/ 71845 h 116749"/>
                  <a:gd name="connsiteX4" fmla="*/ 0 w 3749468"/>
                  <a:gd name="connsiteY4" fmla="*/ 0 h 116749"/>
                  <a:gd name="connsiteX0" fmla="*/ 0 w 3760898"/>
                  <a:gd name="connsiteY0" fmla="*/ 0 h 299629"/>
                  <a:gd name="connsiteX1" fmla="*/ 3753317 w 3760898"/>
                  <a:gd name="connsiteY1" fmla="*/ 192016 h 299629"/>
                  <a:gd name="connsiteX2" fmla="*/ 3760898 w 3760898"/>
                  <a:gd name="connsiteY2" fmla="*/ 299629 h 299629"/>
                  <a:gd name="connsiteX3" fmla="*/ 14852 w 3760898"/>
                  <a:gd name="connsiteY3" fmla="*/ 254725 h 299629"/>
                  <a:gd name="connsiteX4" fmla="*/ 0 w 3760898"/>
                  <a:gd name="connsiteY4" fmla="*/ 0 h 299629"/>
                  <a:gd name="connsiteX0" fmla="*/ 0 w 3760937"/>
                  <a:gd name="connsiteY0" fmla="*/ 0 h 299629"/>
                  <a:gd name="connsiteX1" fmla="*/ 3760937 w 3760937"/>
                  <a:gd name="connsiteY1" fmla="*/ 66286 h 299629"/>
                  <a:gd name="connsiteX2" fmla="*/ 3760898 w 3760937"/>
                  <a:gd name="connsiteY2" fmla="*/ 299629 h 299629"/>
                  <a:gd name="connsiteX3" fmla="*/ 14852 w 3760937"/>
                  <a:gd name="connsiteY3" fmla="*/ 254725 h 299629"/>
                  <a:gd name="connsiteX4" fmla="*/ 0 w 3760937"/>
                  <a:gd name="connsiteY4" fmla="*/ 0 h 299629"/>
                  <a:gd name="connsiteX0" fmla="*/ 0 w 3760937"/>
                  <a:gd name="connsiteY0" fmla="*/ 0 h 299629"/>
                  <a:gd name="connsiteX1" fmla="*/ 3760937 w 3760937"/>
                  <a:gd name="connsiteY1" fmla="*/ 66286 h 299629"/>
                  <a:gd name="connsiteX2" fmla="*/ 3760898 w 3760937"/>
                  <a:gd name="connsiteY2" fmla="*/ 299629 h 299629"/>
                  <a:gd name="connsiteX3" fmla="*/ 60572 w 3760937"/>
                  <a:gd name="connsiteY3" fmla="*/ 205195 h 299629"/>
                  <a:gd name="connsiteX4" fmla="*/ 0 w 3760937"/>
                  <a:gd name="connsiteY4" fmla="*/ 0 h 299629"/>
                  <a:gd name="connsiteX0" fmla="*/ 4333 w 3765270"/>
                  <a:gd name="connsiteY0" fmla="*/ 0 h 299629"/>
                  <a:gd name="connsiteX1" fmla="*/ 3765270 w 3765270"/>
                  <a:gd name="connsiteY1" fmla="*/ 66286 h 299629"/>
                  <a:gd name="connsiteX2" fmla="*/ 3765231 w 3765270"/>
                  <a:gd name="connsiteY2" fmla="*/ 299629 h 299629"/>
                  <a:gd name="connsiteX3" fmla="*/ 135 w 3765270"/>
                  <a:gd name="connsiteY3" fmla="*/ 258535 h 299629"/>
                  <a:gd name="connsiteX4" fmla="*/ 4333 w 3765270"/>
                  <a:gd name="connsiteY4" fmla="*/ 0 h 29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65270" h="299629">
                    <a:moveTo>
                      <a:pt x="4333" y="0"/>
                    </a:moveTo>
                    <a:lnTo>
                      <a:pt x="3765270" y="66286"/>
                    </a:lnTo>
                    <a:lnTo>
                      <a:pt x="3765231" y="299629"/>
                    </a:lnTo>
                    <a:lnTo>
                      <a:pt x="135" y="258535"/>
                    </a:lnTo>
                    <a:cubicBezTo>
                      <a:pt x="-1006" y="177437"/>
                      <a:pt x="5474" y="81098"/>
                      <a:pt x="4333" y="0"/>
                    </a:cubicBezTo>
                    <a:close/>
                  </a:path>
                </a:pathLst>
              </a:custGeom>
              <a:pattFill prst="wdUpDiag">
                <a:fgClr>
                  <a:srgbClr val="CCCCCC"/>
                </a:fgClr>
                <a:bgClr>
                  <a:srgbClr val="7D7D7D"/>
                </a:bgClr>
              </a:patt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 dirty="0"/>
              </a:p>
            </p:txBody>
          </p:sp>
        </p:grp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CB89FB8A-5ECF-4605-A48B-05F871B20BF5}"/>
                </a:ext>
              </a:extLst>
            </p:cNvPr>
            <p:cNvSpPr/>
            <p:nvPr/>
          </p:nvSpPr>
          <p:spPr>
            <a:xfrm>
              <a:off x="158744" y="4889917"/>
              <a:ext cx="3785504" cy="1331076"/>
            </a:xfrm>
            <a:prstGeom prst="rect">
              <a:avLst/>
            </a:prstGeom>
            <a:noFill/>
            <a:ln w="149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0F26719-5A05-426A-834D-2B9FE32B5CD2}"/>
              </a:ext>
            </a:extLst>
          </p:cNvPr>
          <p:cNvGrpSpPr/>
          <p:nvPr/>
        </p:nvGrpSpPr>
        <p:grpSpPr>
          <a:xfrm flipV="1">
            <a:off x="509151" y="5316865"/>
            <a:ext cx="3806309" cy="1387278"/>
            <a:chOff x="4478063" y="4921729"/>
            <a:chExt cx="3806309" cy="1387278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531143E0-3E39-4CC0-A888-F12BFD151E80}"/>
                </a:ext>
              </a:extLst>
            </p:cNvPr>
            <p:cNvGrpSpPr/>
            <p:nvPr/>
          </p:nvGrpSpPr>
          <p:grpSpPr>
            <a:xfrm>
              <a:off x="4515392" y="4991211"/>
              <a:ext cx="3768980" cy="1317796"/>
              <a:chOff x="3156544" y="3533098"/>
              <a:chExt cx="3768980" cy="1317796"/>
            </a:xfrm>
          </p:grpSpPr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3A58F9FF-B2EF-4CD1-8B7B-CBB0EACD03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37" t="25995" r="54719" b="33385"/>
              <a:stretch/>
            </p:blipFill>
            <p:spPr>
              <a:xfrm rot="60000">
                <a:off x="3165913" y="3554532"/>
                <a:ext cx="3743172" cy="1265940"/>
              </a:xfrm>
              <a:prstGeom prst="rect">
                <a:avLst/>
              </a:prstGeom>
            </p:spPr>
          </p:pic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28C3B557-1342-4387-8066-D96EDA09BA49}"/>
                  </a:ext>
                </a:extLst>
              </p:cNvPr>
              <p:cNvSpPr/>
              <p:nvPr/>
            </p:nvSpPr>
            <p:spPr>
              <a:xfrm>
                <a:off x="3672903" y="3966065"/>
                <a:ext cx="2674971" cy="348571"/>
              </a:xfrm>
              <a:custGeom>
                <a:avLst/>
                <a:gdLst>
                  <a:gd name="connsiteX0" fmla="*/ 0 w 1097280"/>
                  <a:gd name="connsiteY0" fmla="*/ 68580 h 144780"/>
                  <a:gd name="connsiteX1" fmla="*/ 182880 w 1097280"/>
                  <a:gd name="connsiteY1" fmla="*/ 0 h 144780"/>
                  <a:gd name="connsiteX2" fmla="*/ 883920 w 1097280"/>
                  <a:gd name="connsiteY2" fmla="*/ 7620 h 144780"/>
                  <a:gd name="connsiteX3" fmla="*/ 1097280 w 1097280"/>
                  <a:gd name="connsiteY3" fmla="*/ 76200 h 144780"/>
                  <a:gd name="connsiteX4" fmla="*/ 902970 w 1097280"/>
                  <a:gd name="connsiteY4" fmla="*/ 144780 h 144780"/>
                  <a:gd name="connsiteX5" fmla="*/ 217170 w 1097280"/>
                  <a:gd name="connsiteY5" fmla="*/ 137160 h 144780"/>
                  <a:gd name="connsiteX6" fmla="*/ 0 w 1097280"/>
                  <a:gd name="connsiteY6" fmla="*/ 68580 h 144780"/>
                  <a:gd name="connsiteX0" fmla="*/ 0 w 1097280"/>
                  <a:gd name="connsiteY0" fmla="*/ 102870 h 179070"/>
                  <a:gd name="connsiteX1" fmla="*/ 165735 w 1097280"/>
                  <a:gd name="connsiteY1" fmla="*/ 0 h 179070"/>
                  <a:gd name="connsiteX2" fmla="*/ 883920 w 1097280"/>
                  <a:gd name="connsiteY2" fmla="*/ 41910 h 179070"/>
                  <a:gd name="connsiteX3" fmla="*/ 1097280 w 1097280"/>
                  <a:gd name="connsiteY3" fmla="*/ 110490 h 179070"/>
                  <a:gd name="connsiteX4" fmla="*/ 902970 w 1097280"/>
                  <a:gd name="connsiteY4" fmla="*/ 179070 h 179070"/>
                  <a:gd name="connsiteX5" fmla="*/ 217170 w 1097280"/>
                  <a:gd name="connsiteY5" fmla="*/ 171450 h 179070"/>
                  <a:gd name="connsiteX6" fmla="*/ 0 w 1097280"/>
                  <a:gd name="connsiteY6" fmla="*/ 102870 h 179070"/>
                  <a:gd name="connsiteX0" fmla="*/ 0 w 1097280"/>
                  <a:gd name="connsiteY0" fmla="*/ 60960 h 137160"/>
                  <a:gd name="connsiteX1" fmla="*/ 226695 w 1097280"/>
                  <a:gd name="connsiteY1" fmla="*/ 53340 h 137160"/>
                  <a:gd name="connsiteX2" fmla="*/ 883920 w 1097280"/>
                  <a:gd name="connsiteY2" fmla="*/ 0 h 137160"/>
                  <a:gd name="connsiteX3" fmla="*/ 1097280 w 1097280"/>
                  <a:gd name="connsiteY3" fmla="*/ 68580 h 137160"/>
                  <a:gd name="connsiteX4" fmla="*/ 902970 w 1097280"/>
                  <a:gd name="connsiteY4" fmla="*/ 137160 h 137160"/>
                  <a:gd name="connsiteX5" fmla="*/ 217170 w 1097280"/>
                  <a:gd name="connsiteY5" fmla="*/ 129540 h 137160"/>
                  <a:gd name="connsiteX6" fmla="*/ 0 w 1097280"/>
                  <a:gd name="connsiteY6" fmla="*/ 60960 h 137160"/>
                  <a:gd name="connsiteX0" fmla="*/ 0 w 1097280"/>
                  <a:gd name="connsiteY0" fmla="*/ 64770 h 140970"/>
                  <a:gd name="connsiteX1" fmla="*/ 203835 w 1097280"/>
                  <a:gd name="connsiteY1" fmla="*/ 0 h 140970"/>
                  <a:gd name="connsiteX2" fmla="*/ 883920 w 1097280"/>
                  <a:gd name="connsiteY2" fmla="*/ 3810 h 140970"/>
                  <a:gd name="connsiteX3" fmla="*/ 1097280 w 1097280"/>
                  <a:gd name="connsiteY3" fmla="*/ 72390 h 140970"/>
                  <a:gd name="connsiteX4" fmla="*/ 902970 w 1097280"/>
                  <a:gd name="connsiteY4" fmla="*/ 140970 h 140970"/>
                  <a:gd name="connsiteX5" fmla="*/ 217170 w 1097280"/>
                  <a:gd name="connsiteY5" fmla="*/ 133350 h 140970"/>
                  <a:gd name="connsiteX6" fmla="*/ 0 w 1097280"/>
                  <a:gd name="connsiteY6" fmla="*/ 64770 h 140970"/>
                  <a:gd name="connsiteX0" fmla="*/ 0 w 990600"/>
                  <a:gd name="connsiteY0" fmla="*/ 64770 h 140970"/>
                  <a:gd name="connsiteX1" fmla="*/ 97155 w 990600"/>
                  <a:gd name="connsiteY1" fmla="*/ 0 h 140970"/>
                  <a:gd name="connsiteX2" fmla="*/ 777240 w 990600"/>
                  <a:gd name="connsiteY2" fmla="*/ 3810 h 140970"/>
                  <a:gd name="connsiteX3" fmla="*/ 990600 w 990600"/>
                  <a:gd name="connsiteY3" fmla="*/ 72390 h 140970"/>
                  <a:gd name="connsiteX4" fmla="*/ 796290 w 990600"/>
                  <a:gd name="connsiteY4" fmla="*/ 140970 h 140970"/>
                  <a:gd name="connsiteX5" fmla="*/ 110490 w 990600"/>
                  <a:gd name="connsiteY5" fmla="*/ 133350 h 140970"/>
                  <a:gd name="connsiteX6" fmla="*/ 0 w 990600"/>
                  <a:gd name="connsiteY6" fmla="*/ 64770 h 140970"/>
                  <a:gd name="connsiteX0" fmla="*/ 0 w 1093470"/>
                  <a:gd name="connsiteY0" fmla="*/ 68580 h 140970"/>
                  <a:gd name="connsiteX1" fmla="*/ 200025 w 1093470"/>
                  <a:gd name="connsiteY1" fmla="*/ 0 h 140970"/>
                  <a:gd name="connsiteX2" fmla="*/ 880110 w 1093470"/>
                  <a:gd name="connsiteY2" fmla="*/ 3810 h 140970"/>
                  <a:gd name="connsiteX3" fmla="*/ 1093470 w 1093470"/>
                  <a:gd name="connsiteY3" fmla="*/ 72390 h 140970"/>
                  <a:gd name="connsiteX4" fmla="*/ 899160 w 1093470"/>
                  <a:gd name="connsiteY4" fmla="*/ 140970 h 140970"/>
                  <a:gd name="connsiteX5" fmla="*/ 213360 w 1093470"/>
                  <a:gd name="connsiteY5" fmla="*/ 133350 h 140970"/>
                  <a:gd name="connsiteX6" fmla="*/ 0 w 1093470"/>
                  <a:gd name="connsiteY6" fmla="*/ 68580 h 140970"/>
                  <a:gd name="connsiteX0" fmla="*/ 0 w 1093470"/>
                  <a:gd name="connsiteY0" fmla="*/ 68580 h 140970"/>
                  <a:gd name="connsiteX1" fmla="*/ 200025 w 1093470"/>
                  <a:gd name="connsiteY1" fmla="*/ 0 h 140970"/>
                  <a:gd name="connsiteX2" fmla="*/ 880110 w 1093470"/>
                  <a:gd name="connsiteY2" fmla="*/ 3810 h 140970"/>
                  <a:gd name="connsiteX3" fmla="*/ 1093470 w 1093470"/>
                  <a:gd name="connsiteY3" fmla="*/ 72390 h 140970"/>
                  <a:gd name="connsiteX4" fmla="*/ 899160 w 1093470"/>
                  <a:gd name="connsiteY4" fmla="*/ 140970 h 140970"/>
                  <a:gd name="connsiteX5" fmla="*/ 226695 w 1093470"/>
                  <a:gd name="connsiteY5" fmla="*/ 97155 h 140970"/>
                  <a:gd name="connsiteX6" fmla="*/ 0 w 1093470"/>
                  <a:gd name="connsiteY6" fmla="*/ 68580 h 140970"/>
                  <a:gd name="connsiteX0" fmla="*/ 0 w 1093470"/>
                  <a:gd name="connsiteY0" fmla="*/ 68580 h 140970"/>
                  <a:gd name="connsiteX1" fmla="*/ 200025 w 1093470"/>
                  <a:gd name="connsiteY1" fmla="*/ 0 h 140970"/>
                  <a:gd name="connsiteX2" fmla="*/ 880110 w 1093470"/>
                  <a:gd name="connsiteY2" fmla="*/ 3810 h 140970"/>
                  <a:gd name="connsiteX3" fmla="*/ 1093470 w 1093470"/>
                  <a:gd name="connsiteY3" fmla="*/ 72390 h 140970"/>
                  <a:gd name="connsiteX4" fmla="*/ 899160 w 1093470"/>
                  <a:gd name="connsiteY4" fmla="*/ 140970 h 140970"/>
                  <a:gd name="connsiteX5" fmla="*/ 205740 w 1093470"/>
                  <a:gd name="connsiteY5" fmla="*/ 137160 h 140970"/>
                  <a:gd name="connsiteX6" fmla="*/ 0 w 1093470"/>
                  <a:gd name="connsiteY6" fmla="*/ 68580 h 140970"/>
                  <a:gd name="connsiteX0" fmla="*/ 0 w 1093470"/>
                  <a:gd name="connsiteY0" fmla="*/ 68580 h 140970"/>
                  <a:gd name="connsiteX1" fmla="*/ 200025 w 1093470"/>
                  <a:gd name="connsiteY1" fmla="*/ 0 h 140970"/>
                  <a:gd name="connsiteX2" fmla="*/ 899160 w 1093470"/>
                  <a:gd name="connsiteY2" fmla="*/ 43815 h 140970"/>
                  <a:gd name="connsiteX3" fmla="*/ 1093470 w 1093470"/>
                  <a:gd name="connsiteY3" fmla="*/ 72390 h 140970"/>
                  <a:gd name="connsiteX4" fmla="*/ 899160 w 1093470"/>
                  <a:gd name="connsiteY4" fmla="*/ 140970 h 140970"/>
                  <a:gd name="connsiteX5" fmla="*/ 205740 w 1093470"/>
                  <a:gd name="connsiteY5" fmla="*/ 137160 h 140970"/>
                  <a:gd name="connsiteX6" fmla="*/ 0 w 1093470"/>
                  <a:gd name="connsiteY6" fmla="*/ 68580 h 140970"/>
                  <a:gd name="connsiteX0" fmla="*/ 0 w 1093470"/>
                  <a:gd name="connsiteY0" fmla="*/ 68580 h 140970"/>
                  <a:gd name="connsiteX1" fmla="*/ 200025 w 1093470"/>
                  <a:gd name="connsiteY1" fmla="*/ 0 h 140970"/>
                  <a:gd name="connsiteX2" fmla="*/ 899160 w 1093470"/>
                  <a:gd name="connsiteY2" fmla="*/ 3810 h 140970"/>
                  <a:gd name="connsiteX3" fmla="*/ 1093470 w 1093470"/>
                  <a:gd name="connsiteY3" fmla="*/ 72390 h 140970"/>
                  <a:gd name="connsiteX4" fmla="*/ 899160 w 1093470"/>
                  <a:gd name="connsiteY4" fmla="*/ 140970 h 140970"/>
                  <a:gd name="connsiteX5" fmla="*/ 205740 w 1093470"/>
                  <a:gd name="connsiteY5" fmla="*/ 137160 h 140970"/>
                  <a:gd name="connsiteX6" fmla="*/ 0 w 1093470"/>
                  <a:gd name="connsiteY6" fmla="*/ 68580 h 140970"/>
                  <a:gd name="connsiteX0" fmla="*/ 0 w 1085850"/>
                  <a:gd name="connsiteY0" fmla="*/ 68580 h 140970"/>
                  <a:gd name="connsiteX1" fmla="*/ 200025 w 1085850"/>
                  <a:gd name="connsiteY1" fmla="*/ 0 h 140970"/>
                  <a:gd name="connsiteX2" fmla="*/ 899160 w 1085850"/>
                  <a:gd name="connsiteY2" fmla="*/ 3810 h 140970"/>
                  <a:gd name="connsiteX3" fmla="*/ 1085850 w 1085850"/>
                  <a:gd name="connsiteY3" fmla="*/ 110490 h 140970"/>
                  <a:gd name="connsiteX4" fmla="*/ 899160 w 1085850"/>
                  <a:gd name="connsiteY4" fmla="*/ 140970 h 140970"/>
                  <a:gd name="connsiteX5" fmla="*/ 205740 w 1085850"/>
                  <a:gd name="connsiteY5" fmla="*/ 137160 h 140970"/>
                  <a:gd name="connsiteX6" fmla="*/ 0 w 1085850"/>
                  <a:gd name="connsiteY6" fmla="*/ 68580 h 140970"/>
                  <a:gd name="connsiteX0" fmla="*/ 0 w 1102995"/>
                  <a:gd name="connsiteY0" fmla="*/ 68580 h 140970"/>
                  <a:gd name="connsiteX1" fmla="*/ 200025 w 1102995"/>
                  <a:gd name="connsiteY1" fmla="*/ 0 h 140970"/>
                  <a:gd name="connsiteX2" fmla="*/ 899160 w 1102995"/>
                  <a:gd name="connsiteY2" fmla="*/ 3810 h 140970"/>
                  <a:gd name="connsiteX3" fmla="*/ 1102995 w 1102995"/>
                  <a:gd name="connsiteY3" fmla="*/ 80010 h 140970"/>
                  <a:gd name="connsiteX4" fmla="*/ 899160 w 1102995"/>
                  <a:gd name="connsiteY4" fmla="*/ 140970 h 140970"/>
                  <a:gd name="connsiteX5" fmla="*/ 205740 w 1102995"/>
                  <a:gd name="connsiteY5" fmla="*/ 137160 h 140970"/>
                  <a:gd name="connsiteX6" fmla="*/ 0 w 1102995"/>
                  <a:gd name="connsiteY6" fmla="*/ 68580 h 140970"/>
                  <a:gd name="connsiteX0" fmla="*/ 0 w 1102995"/>
                  <a:gd name="connsiteY0" fmla="*/ 68580 h 137160"/>
                  <a:gd name="connsiteX1" fmla="*/ 200025 w 1102995"/>
                  <a:gd name="connsiteY1" fmla="*/ 0 h 137160"/>
                  <a:gd name="connsiteX2" fmla="*/ 899160 w 1102995"/>
                  <a:gd name="connsiteY2" fmla="*/ 3810 h 137160"/>
                  <a:gd name="connsiteX3" fmla="*/ 1102995 w 1102995"/>
                  <a:gd name="connsiteY3" fmla="*/ 80010 h 137160"/>
                  <a:gd name="connsiteX4" fmla="*/ 899160 w 1102995"/>
                  <a:gd name="connsiteY4" fmla="*/ 100965 h 137160"/>
                  <a:gd name="connsiteX5" fmla="*/ 205740 w 1102995"/>
                  <a:gd name="connsiteY5" fmla="*/ 137160 h 137160"/>
                  <a:gd name="connsiteX6" fmla="*/ 0 w 1102995"/>
                  <a:gd name="connsiteY6" fmla="*/ 68580 h 137160"/>
                  <a:gd name="connsiteX0" fmla="*/ 0 w 1102995"/>
                  <a:gd name="connsiteY0" fmla="*/ 68580 h 144780"/>
                  <a:gd name="connsiteX1" fmla="*/ 200025 w 1102995"/>
                  <a:gd name="connsiteY1" fmla="*/ 0 h 144780"/>
                  <a:gd name="connsiteX2" fmla="*/ 899160 w 1102995"/>
                  <a:gd name="connsiteY2" fmla="*/ 3810 h 144780"/>
                  <a:gd name="connsiteX3" fmla="*/ 1102995 w 1102995"/>
                  <a:gd name="connsiteY3" fmla="*/ 80010 h 144780"/>
                  <a:gd name="connsiteX4" fmla="*/ 914400 w 1102995"/>
                  <a:gd name="connsiteY4" fmla="*/ 144780 h 144780"/>
                  <a:gd name="connsiteX5" fmla="*/ 205740 w 1102995"/>
                  <a:gd name="connsiteY5" fmla="*/ 137160 h 144780"/>
                  <a:gd name="connsiteX6" fmla="*/ 0 w 1102995"/>
                  <a:gd name="connsiteY6" fmla="*/ 68580 h 144780"/>
                  <a:gd name="connsiteX0" fmla="*/ 0 w 1102995"/>
                  <a:gd name="connsiteY0" fmla="*/ 68580 h 144780"/>
                  <a:gd name="connsiteX1" fmla="*/ 200025 w 1102995"/>
                  <a:gd name="connsiteY1" fmla="*/ 0 h 144780"/>
                  <a:gd name="connsiteX2" fmla="*/ 914400 w 1102995"/>
                  <a:gd name="connsiteY2" fmla="*/ 3810 h 144780"/>
                  <a:gd name="connsiteX3" fmla="*/ 1102995 w 1102995"/>
                  <a:gd name="connsiteY3" fmla="*/ 80010 h 144780"/>
                  <a:gd name="connsiteX4" fmla="*/ 914400 w 1102995"/>
                  <a:gd name="connsiteY4" fmla="*/ 144780 h 144780"/>
                  <a:gd name="connsiteX5" fmla="*/ 205740 w 1102995"/>
                  <a:gd name="connsiteY5" fmla="*/ 137160 h 144780"/>
                  <a:gd name="connsiteX6" fmla="*/ 0 w 1102995"/>
                  <a:gd name="connsiteY6" fmla="*/ 68580 h 144780"/>
                  <a:gd name="connsiteX0" fmla="*/ 0 w 1309749"/>
                  <a:gd name="connsiteY0" fmla="*/ 90256 h 144780"/>
                  <a:gd name="connsiteX1" fmla="*/ 406779 w 1309749"/>
                  <a:gd name="connsiteY1" fmla="*/ 0 h 144780"/>
                  <a:gd name="connsiteX2" fmla="*/ 1121154 w 1309749"/>
                  <a:gd name="connsiteY2" fmla="*/ 3810 h 144780"/>
                  <a:gd name="connsiteX3" fmla="*/ 1309749 w 1309749"/>
                  <a:gd name="connsiteY3" fmla="*/ 80010 h 144780"/>
                  <a:gd name="connsiteX4" fmla="*/ 1121154 w 1309749"/>
                  <a:gd name="connsiteY4" fmla="*/ 144780 h 144780"/>
                  <a:gd name="connsiteX5" fmla="*/ 412494 w 1309749"/>
                  <a:gd name="connsiteY5" fmla="*/ 137160 h 144780"/>
                  <a:gd name="connsiteX6" fmla="*/ 0 w 1309749"/>
                  <a:gd name="connsiteY6" fmla="*/ 90256 h 144780"/>
                  <a:gd name="connsiteX0" fmla="*/ 0 w 1309749"/>
                  <a:gd name="connsiteY0" fmla="*/ 98593 h 153117"/>
                  <a:gd name="connsiteX1" fmla="*/ 263385 w 1309749"/>
                  <a:gd name="connsiteY1" fmla="*/ 0 h 153117"/>
                  <a:gd name="connsiteX2" fmla="*/ 1121154 w 1309749"/>
                  <a:gd name="connsiteY2" fmla="*/ 12147 h 153117"/>
                  <a:gd name="connsiteX3" fmla="*/ 1309749 w 1309749"/>
                  <a:gd name="connsiteY3" fmla="*/ 88347 h 153117"/>
                  <a:gd name="connsiteX4" fmla="*/ 1121154 w 1309749"/>
                  <a:gd name="connsiteY4" fmla="*/ 153117 h 153117"/>
                  <a:gd name="connsiteX5" fmla="*/ 412494 w 1309749"/>
                  <a:gd name="connsiteY5" fmla="*/ 145497 h 153117"/>
                  <a:gd name="connsiteX6" fmla="*/ 0 w 1309749"/>
                  <a:gd name="connsiteY6" fmla="*/ 98593 h 153117"/>
                  <a:gd name="connsiteX0" fmla="*/ 0 w 1309749"/>
                  <a:gd name="connsiteY0" fmla="*/ 98593 h 192183"/>
                  <a:gd name="connsiteX1" fmla="*/ 263385 w 1309749"/>
                  <a:gd name="connsiteY1" fmla="*/ 0 h 192183"/>
                  <a:gd name="connsiteX2" fmla="*/ 1121154 w 1309749"/>
                  <a:gd name="connsiteY2" fmla="*/ 12147 h 192183"/>
                  <a:gd name="connsiteX3" fmla="*/ 1309749 w 1309749"/>
                  <a:gd name="connsiteY3" fmla="*/ 88347 h 192183"/>
                  <a:gd name="connsiteX4" fmla="*/ 1121154 w 1309749"/>
                  <a:gd name="connsiteY4" fmla="*/ 153117 h 192183"/>
                  <a:gd name="connsiteX5" fmla="*/ 257429 w 1309749"/>
                  <a:gd name="connsiteY5" fmla="*/ 192183 h 192183"/>
                  <a:gd name="connsiteX6" fmla="*/ 0 w 1309749"/>
                  <a:gd name="connsiteY6" fmla="*/ 98593 h 192183"/>
                  <a:gd name="connsiteX0" fmla="*/ 0 w 1429800"/>
                  <a:gd name="connsiteY0" fmla="*/ 98593 h 192183"/>
                  <a:gd name="connsiteX1" fmla="*/ 263385 w 1429800"/>
                  <a:gd name="connsiteY1" fmla="*/ 0 h 192183"/>
                  <a:gd name="connsiteX2" fmla="*/ 1121154 w 1429800"/>
                  <a:gd name="connsiteY2" fmla="*/ 12147 h 192183"/>
                  <a:gd name="connsiteX3" fmla="*/ 1429800 w 1429800"/>
                  <a:gd name="connsiteY3" fmla="*/ 91682 h 192183"/>
                  <a:gd name="connsiteX4" fmla="*/ 1121154 w 1429800"/>
                  <a:gd name="connsiteY4" fmla="*/ 153117 h 192183"/>
                  <a:gd name="connsiteX5" fmla="*/ 257429 w 1429800"/>
                  <a:gd name="connsiteY5" fmla="*/ 192183 h 192183"/>
                  <a:gd name="connsiteX6" fmla="*/ 0 w 1429800"/>
                  <a:gd name="connsiteY6" fmla="*/ 98593 h 192183"/>
                  <a:gd name="connsiteX0" fmla="*/ 0 w 1429800"/>
                  <a:gd name="connsiteY0" fmla="*/ 98593 h 193134"/>
                  <a:gd name="connsiteX1" fmla="*/ 263385 w 1429800"/>
                  <a:gd name="connsiteY1" fmla="*/ 0 h 193134"/>
                  <a:gd name="connsiteX2" fmla="*/ 1121154 w 1429800"/>
                  <a:gd name="connsiteY2" fmla="*/ 12147 h 193134"/>
                  <a:gd name="connsiteX3" fmla="*/ 1429800 w 1429800"/>
                  <a:gd name="connsiteY3" fmla="*/ 91682 h 193134"/>
                  <a:gd name="connsiteX4" fmla="*/ 1197853 w 1429800"/>
                  <a:gd name="connsiteY4" fmla="*/ 193134 h 193134"/>
                  <a:gd name="connsiteX5" fmla="*/ 257429 w 1429800"/>
                  <a:gd name="connsiteY5" fmla="*/ 192183 h 193134"/>
                  <a:gd name="connsiteX6" fmla="*/ 0 w 1429800"/>
                  <a:gd name="connsiteY6" fmla="*/ 98593 h 193134"/>
                  <a:gd name="connsiteX0" fmla="*/ 0 w 1429800"/>
                  <a:gd name="connsiteY0" fmla="*/ 98593 h 193134"/>
                  <a:gd name="connsiteX1" fmla="*/ 263385 w 1429800"/>
                  <a:gd name="connsiteY1" fmla="*/ 0 h 193134"/>
                  <a:gd name="connsiteX2" fmla="*/ 1172843 w 1429800"/>
                  <a:gd name="connsiteY2" fmla="*/ 475 h 193134"/>
                  <a:gd name="connsiteX3" fmla="*/ 1429800 w 1429800"/>
                  <a:gd name="connsiteY3" fmla="*/ 91682 h 193134"/>
                  <a:gd name="connsiteX4" fmla="*/ 1197853 w 1429800"/>
                  <a:gd name="connsiteY4" fmla="*/ 193134 h 193134"/>
                  <a:gd name="connsiteX5" fmla="*/ 257429 w 1429800"/>
                  <a:gd name="connsiteY5" fmla="*/ 192183 h 193134"/>
                  <a:gd name="connsiteX6" fmla="*/ 0 w 1429800"/>
                  <a:gd name="connsiteY6" fmla="*/ 98593 h 193134"/>
                  <a:gd name="connsiteX0" fmla="*/ 0 w 1943350"/>
                  <a:gd name="connsiteY0" fmla="*/ 98593 h 193134"/>
                  <a:gd name="connsiteX1" fmla="*/ 263385 w 1943350"/>
                  <a:gd name="connsiteY1" fmla="*/ 0 h 193134"/>
                  <a:gd name="connsiteX2" fmla="*/ 1172843 w 1943350"/>
                  <a:gd name="connsiteY2" fmla="*/ 475 h 193134"/>
                  <a:gd name="connsiteX3" fmla="*/ 1943350 w 1943350"/>
                  <a:gd name="connsiteY3" fmla="*/ 140592 h 193134"/>
                  <a:gd name="connsiteX4" fmla="*/ 1197853 w 1943350"/>
                  <a:gd name="connsiteY4" fmla="*/ 193134 h 193134"/>
                  <a:gd name="connsiteX5" fmla="*/ 257429 w 1943350"/>
                  <a:gd name="connsiteY5" fmla="*/ 192183 h 193134"/>
                  <a:gd name="connsiteX6" fmla="*/ 0 w 1943350"/>
                  <a:gd name="connsiteY6" fmla="*/ 98593 h 193134"/>
                  <a:gd name="connsiteX0" fmla="*/ 0 w 1943350"/>
                  <a:gd name="connsiteY0" fmla="*/ 98593 h 297622"/>
                  <a:gd name="connsiteX1" fmla="*/ 263385 w 1943350"/>
                  <a:gd name="connsiteY1" fmla="*/ 0 h 297622"/>
                  <a:gd name="connsiteX2" fmla="*/ 1172843 w 1943350"/>
                  <a:gd name="connsiteY2" fmla="*/ 475 h 297622"/>
                  <a:gd name="connsiteX3" fmla="*/ 1943350 w 1943350"/>
                  <a:gd name="connsiteY3" fmla="*/ 140592 h 297622"/>
                  <a:gd name="connsiteX4" fmla="*/ 1486864 w 1943350"/>
                  <a:gd name="connsiteY4" fmla="*/ 297622 h 297622"/>
                  <a:gd name="connsiteX5" fmla="*/ 257429 w 1943350"/>
                  <a:gd name="connsiteY5" fmla="*/ 192183 h 297622"/>
                  <a:gd name="connsiteX6" fmla="*/ 0 w 1943350"/>
                  <a:gd name="connsiteY6" fmla="*/ 98593 h 297622"/>
                  <a:gd name="connsiteX0" fmla="*/ 0 w 1943350"/>
                  <a:gd name="connsiteY0" fmla="*/ 98593 h 305564"/>
                  <a:gd name="connsiteX1" fmla="*/ 263385 w 1943350"/>
                  <a:gd name="connsiteY1" fmla="*/ 0 h 305564"/>
                  <a:gd name="connsiteX2" fmla="*/ 1172843 w 1943350"/>
                  <a:gd name="connsiteY2" fmla="*/ 475 h 305564"/>
                  <a:gd name="connsiteX3" fmla="*/ 1943350 w 1943350"/>
                  <a:gd name="connsiteY3" fmla="*/ 140592 h 305564"/>
                  <a:gd name="connsiteX4" fmla="*/ 1486864 w 1943350"/>
                  <a:gd name="connsiteY4" fmla="*/ 297622 h 305564"/>
                  <a:gd name="connsiteX5" fmla="*/ 52898 w 1943350"/>
                  <a:gd name="connsiteY5" fmla="*/ 305564 h 305564"/>
                  <a:gd name="connsiteX6" fmla="*/ 0 w 1943350"/>
                  <a:gd name="connsiteY6" fmla="*/ 98593 h 305564"/>
                  <a:gd name="connsiteX0" fmla="*/ 0 w 2325734"/>
                  <a:gd name="connsiteY0" fmla="*/ 123048 h 305564"/>
                  <a:gd name="connsiteX1" fmla="*/ 645769 w 2325734"/>
                  <a:gd name="connsiteY1" fmla="*/ 0 h 305564"/>
                  <a:gd name="connsiteX2" fmla="*/ 1555227 w 2325734"/>
                  <a:gd name="connsiteY2" fmla="*/ 475 h 305564"/>
                  <a:gd name="connsiteX3" fmla="*/ 2325734 w 2325734"/>
                  <a:gd name="connsiteY3" fmla="*/ 140592 h 305564"/>
                  <a:gd name="connsiteX4" fmla="*/ 1869248 w 2325734"/>
                  <a:gd name="connsiteY4" fmla="*/ 297622 h 305564"/>
                  <a:gd name="connsiteX5" fmla="*/ 435282 w 2325734"/>
                  <a:gd name="connsiteY5" fmla="*/ 305564 h 305564"/>
                  <a:gd name="connsiteX6" fmla="*/ 0 w 2325734"/>
                  <a:gd name="connsiteY6" fmla="*/ 123048 h 305564"/>
                  <a:gd name="connsiteX0" fmla="*/ 0 w 2325734"/>
                  <a:gd name="connsiteY0" fmla="*/ 122573 h 305089"/>
                  <a:gd name="connsiteX1" fmla="*/ 447907 w 2325734"/>
                  <a:gd name="connsiteY1" fmla="*/ 8418 h 305089"/>
                  <a:gd name="connsiteX2" fmla="*/ 1555227 w 2325734"/>
                  <a:gd name="connsiteY2" fmla="*/ 0 h 305089"/>
                  <a:gd name="connsiteX3" fmla="*/ 2325734 w 2325734"/>
                  <a:gd name="connsiteY3" fmla="*/ 140117 h 305089"/>
                  <a:gd name="connsiteX4" fmla="*/ 1869248 w 2325734"/>
                  <a:gd name="connsiteY4" fmla="*/ 297147 h 305089"/>
                  <a:gd name="connsiteX5" fmla="*/ 435282 w 2325734"/>
                  <a:gd name="connsiteY5" fmla="*/ 305089 h 305089"/>
                  <a:gd name="connsiteX6" fmla="*/ 0 w 2325734"/>
                  <a:gd name="connsiteY6" fmla="*/ 122573 h 305089"/>
                  <a:gd name="connsiteX0" fmla="*/ 0 w 2325734"/>
                  <a:gd name="connsiteY0" fmla="*/ 122573 h 305089"/>
                  <a:gd name="connsiteX1" fmla="*/ 447907 w 2325734"/>
                  <a:gd name="connsiteY1" fmla="*/ 8418 h 305089"/>
                  <a:gd name="connsiteX2" fmla="*/ 1879809 w 2325734"/>
                  <a:gd name="connsiteY2" fmla="*/ 0 h 305089"/>
                  <a:gd name="connsiteX3" fmla="*/ 2325734 w 2325734"/>
                  <a:gd name="connsiteY3" fmla="*/ 140117 h 305089"/>
                  <a:gd name="connsiteX4" fmla="*/ 1869248 w 2325734"/>
                  <a:gd name="connsiteY4" fmla="*/ 297147 h 305089"/>
                  <a:gd name="connsiteX5" fmla="*/ 435282 w 2325734"/>
                  <a:gd name="connsiteY5" fmla="*/ 305089 h 305089"/>
                  <a:gd name="connsiteX6" fmla="*/ 0 w 2325734"/>
                  <a:gd name="connsiteY6" fmla="*/ 122573 h 305089"/>
                  <a:gd name="connsiteX0" fmla="*/ 0 w 2325734"/>
                  <a:gd name="connsiteY0" fmla="*/ 122573 h 305089"/>
                  <a:gd name="connsiteX1" fmla="*/ 447907 w 2325734"/>
                  <a:gd name="connsiteY1" fmla="*/ 1749 h 305089"/>
                  <a:gd name="connsiteX2" fmla="*/ 1879809 w 2325734"/>
                  <a:gd name="connsiteY2" fmla="*/ 0 h 305089"/>
                  <a:gd name="connsiteX3" fmla="*/ 2325734 w 2325734"/>
                  <a:gd name="connsiteY3" fmla="*/ 140117 h 305089"/>
                  <a:gd name="connsiteX4" fmla="*/ 1869248 w 2325734"/>
                  <a:gd name="connsiteY4" fmla="*/ 297147 h 305089"/>
                  <a:gd name="connsiteX5" fmla="*/ 435282 w 2325734"/>
                  <a:gd name="connsiteY5" fmla="*/ 305089 h 305089"/>
                  <a:gd name="connsiteX6" fmla="*/ 0 w 2325734"/>
                  <a:gd name="connsiteY6" fmla="*/ 122573 h 305089"/>
                  <a:gd name="connsiteX0" fmla="*/ 0 w 2341296"/>
                  <a:gd name="connsiteY0" fmla="*/ 135912 h 305089"/>
                  <a:gd name="connsiteX1" fmla="*/ 463469 w 2341296"/>
                  <a:gd name="connsiteY1" fmla="*/ 1749 h 305089"/>
                  <a:gd name="connsiteX2" fmla="*/ 1895371 w 2341296"/>
                  <a:gd name="connsiteY2" fmla="*/ 0 h 305089"/>
                  <a:gd name="connsiteX3" fmla="*/ 2341296 w 2341296"/>
                  <a:gd name="connsiteY3" fmla="*/ 140117 h 305089"/>
                  <a:gd name="connsiteX4" fmla="*/ 1884810 w 2341296"/>
                  <a:gd name="connsiteY4" fmla="*/ 297147 h 305089"/>
                  <a:gd name="connsiteX5" fmla="*/ 450844 w 2341296"/>
                  <a:gd name="connsiteY5" fmla="*/ 305089 h 305089"/>
                  <a:gd name="connsiteX6" fmla="*/ 0 w 2341296"/>
                  <a:gd name="connsiteY6" fmla="*/ 135912 h 305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41296" h="305089">
                    <a:moveTo>
                      <a:pt x="0" y="135912"/>
                    </a:moveTo>
                    <a:lnTo>
                      <a:pt x="463469" y="1749"/>
                    </a:lnTo>
                    <a:lnTo>
                      <a:pt x="1895371" y="0"/>
                    </a:lnTo>
                    <a:lnTo>
                      <a:pt x="2341296" y="140117"/>
                    </a:lnTo>
                    <a:lnTo>
                      <a:pt x="1884810" y="297147"/>
                    </a:lnTo>
                    <a:lnTo>
                      <a:pt x="450844" y="305089"/>
                    </a:lnTo>
                    <a:lnTo>
                      <a:pt x="0" y="135912"/>
                    </a:lnTo>
                    <a:close/>
                  </a:path>
                </a:pathLst>
              </a:custGeom>
              <a:pattFill prst="wdUpDiag">
                <a:fgClr>
                  <a:srgbClr val="CCCCCC"/>
                </a:fgClr>
                <a:bgClr>
                  <a:srgbClr val="7D7D7D"/>
                </a:bgClr>
              </a:patt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720D4F1-2023-427F-8DEC-448F3095EF89}"/>
                  </a:ext>
                </a:extLst>
              </p:cNvPr>
              <p:cNvSpPr/>
              <p:nvPr/>
            </p:nvSpPr>
            <p:spPr>
              <a:xfrm>
                <a:off x="3176056" y="3533098"/>
                <a:ext cx="3749468" cy="82459"/>
              </a:xfrm>
              <a:custGeom>
                <a:avLst/>
                <a:gdLst>
                  <a:gd name="connsiteX0" fmla="*/ 0 w 12001500"/>
                  <a:gd name="connsiteY0" fmla="*/ 0 h 342900"/>
                  <a:gd name="connsiteX1" fmla="*/ 11993880 w 12001500"/>
                  <a:gd name="connsiteY1" fmla="*/ 144780 h 342900"/>
                  <a:gd name="connsiteX2" fmla="*/ 12001500 w 12001500"/>
                  <a:gd name="connsiteY2" fmla="*/ 342900 h 342900"/>
                  <a:gd name="connsiteX3" fmla="*/ 7620 w 12001500"/>
                  <a:gd name="connsiteY3" fmla="*/ 175260 h 342900"/>
                  <a:gd name="connsiteX4" fmla="*/ 0 w 12001500"/>
                  <a:gd name="connsiteY4" fmla="*/ 0 h 342900"/>
                  <a:gd name="connsiteX0" fmla="*/ 0 w 12068175"/>
                  <a:gd name="connsiteY0" fmla="*/ 0 h 386715"/>
                  <a:gd name="connsiteX1" fmla="*/ 12060555 w 12068175"/>
                  <a:gd name="connsiteY1" fmla="*/ 188595 h 386715"/>
                  <a:gd name="connsiteX2" fmla="*/ 12068175 w 12068175"/>
                  <a:gd name="connsiteY2" fmla="*/ 386715 h 386715"/>
                  <a:gd name="connsiteX3" fmla="*/ 74295 w 12068175"/>
                  <a:gd name="connsiteY3" fmla="*/ 219075 h 386715"/>
                  <a:gd name="connsiteX4" fmla="*/ 0 w 12068175"/>
                  <a:gd name="connsiteY4" fmla="*/ 0 h 386715"/>
                  <a:gd name="connsiteX0" fmla="*/ 0 w 12068175"/>
                  <a:gd name="connsiteY0" fmla="*/ 0 h 386715"/>
                  <a:gd name="connsiteX1" fmla="*/ 12060555 w 12068175"/>
                  <a:gd name="connsiteY1" fmla="*/ 188595 h 386715"/>
                  <a:gd name="connsiteX2" fmla="*/ 12068175 w 12068175"/>
                  <a:gd name="connsiteY2" fmla="*/ 386715 h 386715"/>
                  <a:gd name="connsiteX3" fmla="*/ 9525 w 12068175"/>
                  <a:gd name="connsiteY3" fmla="*/ 291465 h 386715"/>
                  <a:gd name="connsiteX4" fmla="*/ 0 w 12068175"/>
                  <a:gd name="connsiteY4" fmla="*/ 0 h 386715"/>
                  <a:gd name="connsiteX0" fmla="*/ 0 w 12068175"/>
                  <a:gd name="connsiteY0" fmla="*/ 0 h 386715"/>
                  <a:gd name="connsiteX1" fmla="*/ 11967210 w 12068175"/>
                  <a:gd name="connsiteY1" fmla="*/ 247650 h 386715"/>
                  <a:gd name="connsiteX2" fmla="*/ 12068175 w 12068175"/>
                  <a:gd name="connsiteY2" fmla="*/ 386715 h 386715"/>
                  <a:gd name="connsiteX3" fmla="*/ 9525 w 12068175"/>
                  <a:gd name="connsiteY3" fmla="*/ 291465 h 386715"/>
                  <a:gd name="connsiteX4" fmla="*/ 0 w 12068175"/>
                  <a:gd name="connsiteY4" fmla="*/ 0 h 386715"/>
                  <a:gd name="connsiteX0" fmla="*/ 0 w 12068175"/>
                  <a:gd name="connsiteY0" fmla="*/ 0 h 386715"/>
                  <a:gd name="connsiteX1" fmla="*/ 11999595 w 12068175"/>
                  <a:gd name="connsiteY1" fmla="*/ 140970 h 386715"/>
                  <a:gd name="connsiteX2" fmla="*/ 12068175 w 12068175"/>
                  <a:gd name="connsiteY2" fmla="*/ 386715 h 386715"/>
                  <a:gd name="connsiteX3" fmla="*/ 9525 w 12068175"/>
                  <a:gd name="connsiteY3" fmla="*/ 291465 h 386715"/>
                  <a:gd name="connsiteX4" fmla="*/ 0 w 12068175"/>
                  <a:gd name="connsiteY4" fmla="*/ 0 h 386715"/>
                  <a:gd name="connsiteX0" fmla="*/ 0 w 11999595"/>
                  <a:gd name="connsiteY0" fmla="*/ 0 h 346710"/>
                  <a:gd name="connsiteX1" fmla="*/ 11999595 w 11999595"/>
                  <a:gd name="connsiteY1" fmla="*/ 140970 h 346710"/>
                  <a:gd name="connsiteX2" fmla="*/ 11911965 w 11999595"/>
                  <a:gd name="connsiteY2" fmla="*/ 346710 h 346710"/>
                  <a:gd name="connsiteX3" fmla="*/ 9525 w 11999595"/>
                  <a:gd name="connsiteY3" fmla="*/ 291465 h 346710"/>
                  <a:gd name="connsiteX4" fmla="*/ 0 w 11999595"/>
                  <a:gd name="connsiteY4" fmla="*/ 0 h 346710"/>
                  <a:gd name="connsiteX0" fmla="*/ 0 w 11999595"/>
                  <a:gd name="connsiteY0" fmla="*/ 0 h 381000"/>
                  <a:gd name="connsiteX1" fmla="*/ 11999595 w 11999595"/>
                  <a:gd name="connsiteY1" fmla="*/ 140970 h 381000"/>
                  <a:gd name="connsiteX2" fmla="*/ 11995785 w 11999595"/>
                  <a:gd name="connsiteY2" fmla="*/ 381000 h 381000"/>
                  <a:gd name="connsiteX3" fmla="*/ 9525 w 11999595"/>
                  <a:gd name="connsiteY3" fmla="*/ 291465 h 381000"/>
                  <a:gd name="connsiteX4" fmla="*/ 0 w 11999595"/>
                  <a:gd name="connsiteY4" fmla="*/ 0 h 381000"/>
                  <a:gd name="connsiteX0" fmla="*/ 15240 w 11990070"/>
                  <a:gd name="connsiteY0" fmla="*/ 0 h 321945"/>
                  <a:gd name="connsiteX1" fmla="*/ 11990070 w 11990070"/>
                  <a:gd name="connsiteY1" fmla="*/ 81915 h 321945"/>
                  <a:gd name="connsiteX2" fmla="*/ 11986260 w 11990070"/>
                  <a:gd name="connsiteY2" fmla="*/ 321945 h 321945"/>
                  <a:gd name="connsiteX3" fmla="*/ 0 w 11990070"/>
                  <a:gd name="connsiteY3" fmla="*/ 232410 h 321945"/>
                  <a:gd name="connsiteX4" fmla="*/ 15240 w 11990070"/>
                  <a:gd name="connsiteY4" fmla="*/ 0 h 321945"/>
                  <a:gd name="connsiteX0" fmla="*/ 0 w 12011025"/>
                  <a:gd name="connsiteY0" fmla="*/ 0 h 381000"/>
                  <a:gd name="connsiteX1" fmla="*/ 12011025 w 12011025"/>
                  <a:gd name="connsiteY1" fmla="*/ 140970 h 381000"/>
                  <a:gd name="connsiteX2" fmla="*/ 12007215 w 12011025"/>
                  <a:gd name="connsiteY2" fmla="*/ 381000 h 381000"/>
                  <a:gd name="connsiteX3" fmla="*/ 20955 w 12011025"/>
                  <a:gd name="connsiteY3" fmla="*/ 291465 h 381000"/>
                  <a:gd name="connsiteX4" fmla="*/ 0 w 12011025"/>
                  <a:gd name="connsiteY4" fmla="*/ 0 h 381000"/>
                  <a:gd name="connsiteX0" fmla="*/ 0 w 12011025"/>
                  <a:gd name="connsiteY0" fmla="*/ 0 h 381000"/>
                  <a:gd name="connsiteX1" fmla="*/ 12011025 w 12011025"/>
                  <a:gd name="connsiteY1" fmla="*/ 140970 h 381000"/>
                  <a:gd name="connsiteX2" fmla="*/ 12007215 w 12011025"/>
                  <a:gd name="connsiteY2" fmla="*/ 381000 h 381000"/>
                  <a:gd name="connsiteX3" fmla="*/ 0 w 12011025"/>
                  <a:gd name="connsiteY3" fmla="*/ 289560 h 381000"/>
                  <a:gd name="connsiteX4" fmla="*/ 0 w 12011025"/>
                  <a:gd name="connsiteY4" fmla="*/ 0 h 381000"/>
                  <a:gd name="connsiteX0" fmla="*/ 0 w 12007215"/>
                  <a:gd name="connsiteY0" fmla="*/ 0 h 381000"/>
                  <a:gd name="connsiteX1" fmla="*/ 12001500 w 12007215"/>
                  <a:gd name="connsiteY1" fmla="*/ 24765 h 381000"/>
                  <a:gd name="connsiteX2" fmla="*/ 12007215 w 12007215"/>
                  <a:gd name="connsiteY2" fmla="*/ 381000 h 381000"/>
                  <a:gd name="connsiteX3" fmla="*/ 0 w 12007215"/>
                  <a:gd name="connsiteY3" fmla="*/ 289560 h 381000"/>
                  <a:gd name="connsiteX4" fmla="*/ 0 w 12007215"/>
                  <a:gd name="connsiteY4" fmla="*/ 0 h 381000"/>
                  <a:gd name="connsiteX0" fmla="*/ 0 w 12007215"/>
                  <a:gd name="connsiteY0" fmla="*/ 0 h 352425"/>
                  <a:gd name="connsiteX1" fmla="*/ 12001500 w 12007215"/>
                  <a:gd name="connsiteY1" fmla="*/ 24765 h 352425"/>
                  <a:gd name="connsiteX2" fmla="*/ 12007215 w 12007215"/>
                  <a:gd name="connsiteY2" fmla="*/ 352425 h 352425"/>
                  <a:gd name="connsiteX3" fmla="*/ 0 w 12007215"/>
                  <a:gd name="connsiteY3" fmla="*/ 289560 h 352425"/>
                  <a:gd name="connsiteX4" fmla="*/ 0 w 12007215"/>
                  <a:gd name="connsiteY4" fmla="*/ 0 h 352425"/>
                  <a:gd name="connsiteX0" fmla="*/ 0 w 12001500"/>
                  <a:gd name="connsiteY0" fmla="*/ 0 h 352425"/>
                  <a:gd name="connsiteX1" fmla="*/ 12001500 w 12001500"/>
                  <a:gd name="connsiteY1" fmla="*/ 24765 h 352425"/>
                  <a:gd name="connsiteX2" fmla="*/ 6791403 w 12001500"/>
                  <a:gd name="connsiteY2" fmla="*/ 352425 h 352425"/>
                  <a:gd name="connsiteX3" fmla="*/ 0 w 12001500"/>
                  <a:gd name="connsiteY3" fmla="*/ 289560 h 352425"/>
                  <a:gd name="connsiteX4" fmla="*/ 0 w 12001500"/>
                  <a:gd name="connsiteY4" fmla="*/ 0 h 352425"/>
                  <a:gd name="connsiteX0" fmla="*/ 0 w 6791403"/>
                  <a:gd name="connsiteY0" fmla="*/ 21888 h 374313"/>
                  <a:gd name="connsiteX1" fmla="*/ 6692382 w 6791403"/>
                  <a:gd name="connsiteY1" fmla="*/ 0 h 374313"/>
                  <a:gd name="connsiteX2" fmla="*/ 6791403 w 6791403"/>
                  <a:gd name="connsiteY2" fmla="*/ 374313 h 374313"/>
                  <a:gd name="connsiteX3" fmla="*/ 0 w 6791403"/>
                  <a:gd name="connsiteY3" fmla="*/ 311448 h 374313"/>
                  <a:gd name="connsiteX4" fmla="*/ 0 w 6791403"/>
                  <a:gd name="connsiteY4" fmla="*/ 21888 h 374313"/>
                  <a:gd name="connsiteX0" fmla="*/ 3125755 w 6791403"/>
                  <a:gd name="connsiteY0" fmla="*/ 0 h 417739"/>
                  <a:gd name="connsiteX1" fmla="*/ 6692382 w 6791403"/>
                  <a:gd name="connsiteY1" fmla="*/ 43426 h 417739"/>
                  <a:gd name="connsiteX2" fmla="*/ 6791403 w 6791403"/>
                  <a:gd name="connsiteY2" fmla="*/ 417739 h 417739"/>
                  <a:gd name="connsiteX3" fmla="*/ 0 w 6791403"/>
                  <a:gd name="connsiteY3" fmla="*/ 354874 h 417739"/>
                  <a:gd name="connsiteX4" fmla="*/ 3125755 w 6791403"/>
                  <a:gd name="connsiteY4" fmla="*/ 0 h 417739"/>
                  <a:gd name="connsiteX0" fmla="*/ 0 w 3665648"/>
                  <a:gd name="connsiteY0" fmla="*/ 0 h 417739"/>
                  <a:gd name="connsiteX1" fmla="*/ 3566627 w 3665648"/>
                  <a:gd name="connsiteY1" fmla="*/ 43426 h 417739"/>
                  <a:gd name="connsiteX2" fmla="*/ 3665648 w 3665648"/>
                  <a:gd name="connsiteY2" fmla="*/ 417739 h 417739"/>
                  <a:gd name="connsiteX3" fmla="*/ 18662 w 3665648"/>
                  <a:gd name="connsiteY3" fmla="*/ 224245 h 417739"/>
                  <a:gd name="connsiteX4" fmla="*/ 0 w 3665648"/>
                  <a:gd name="connsiteY4" fmla="*/ 0 h 417739"/>
                  <a:gd name="connsiteX0" fmla="*/ 0 w 3768518"/>
                  <a:gd name="connsiteY0" fmla="*/ 0 h 497749"/>
                  <a:gd name="connsiteX1" fmla="*/ 3669497 w 3768518"/>
                  <a:gd name="connsiteY1" fmla="*/ 123436 h 497749"/>
                  <a:gd name="connsiteX2" fmla="*/ 3768518 w 3768518"/>
                  <a:gd name="connsiteY2" fmla="*/ 497749 h 497749"/>
                  <a:gd name="connsiteX3" fmla="*/ 121532 w 3768518"/>
                  <a:gd name="connsiteY3" fmla="*/ 304255 h 497749"/>
                  <a:gd name="connsiteX4" fmla="*/ 0 w 3768518"/>
                  <a:gd name="connsiteY4" fmla="*/ 0 h 497749"/>
                  <a:gd name="connsiteX0" fmla="*/ 0 w 3669497"/>
                  <a:gd name="connsiteY0" fmla="*/ 0 h 314869"/>
                  <a:gd name="connsiteX1" fmla="*/ 3669497 w 3669497"/>
                  <a:gd name="connsiteY1" fmla="*/ 123436 h 314869"/>
                  <a:gd name="connsiteX2" fmla="*/ 3353228 w 3669497"/>
                  <a:gd name="connsiteY2" fmla="*/ 314869 h 314869"/>
                  <a:gd name="connsiteX3" fmla="*/ 121532 w 3669497"/>
                  <a:gd name="connsiteY3" fmla="*/ 304255 h 314869"/>
                  <a:gd name="connsiteX4" fmla="*/ 0 w 3669497"/>
                  <a:gd name="connsiteY4" fmla="*/ 0 h 314869"/>
                  <a:gd name="connsiteX0" fmla="*/ 0 w 3741887"/>
                  <a:gd name="connsiteY0" fmla="*/ 0 h 314869"/>
                  <a:gd name="connsiteX1" fmla="*/ 3741887 w 3741887"/>
                  <a:gd name="connsiteY1" fmla="*/ 62476 h 314869"/>
                  <a:gd name="connsiteX2" fmla="*/ 3353228 w 3741887"/>
                  <a:gd name="connsiteY2" fmla="*/ 314869 h 314869"/>
                  <a:gd name="connsiteX3" fmla="*/ 121532 w 3741887"/>
                  <a:gd name="connsiteY3" fmla="*/ 304255 h 314869"/>
                  <a:gd name="connsiteX4" fmla="*/ 0 w 3741887"/>
                  <a:gd name="connsiteY4" fmla="*/ 0 h 314869"/>
                  <a:gd name="connsiteX0" fmla="*/ 0 w 3741887"/>
                  <a:gd name="connsiteY0" fmla="*/ 0 h 304255"/>
                  <a:gd name="connsiteX1" fmla="*/ 3741887 w 3741887"/>
                  <a:gd name="connsiteY1" fmla="*/ 62476 h 304255"/>
                  <a:gd name="connsiteX2" fmla="*/ 3715178 w 3741887"/>
                  <a:gd name="connsiteY2" fmla="*/ 303439 h 304255"/>
                  <a:gd name="connsiteX3" fmla="*/ 121532 w 3741887"/>
                  <a:gd name="connsiteY3" fmla="*/ 304255 h 304255"/>
                  <a:gd name="connsiteX4" fmla="*/ 0 w 3741887"/>
                  <a:gd name="connsiteY4" fmla="*/ 0 h 304255"/>
                  <a:gd name="connsiteX0" fmla="*/ 0 w 3741887"/>
                  <a:gd name="connsiteY0" fmla="*/ 0 h 303439"/>
                  <a:gd name="connsiteX1" fmla="*/ 3741887 w 3741887"/>
                  <a:gd name="connsiteY1" fmla="*/ 62476 h 303439"/>
                  <a:gd name="connsiteX2" fmla="*/ 3715178 w 3741887"/>
                  <a:gd name="connsiteY2" fmla="*/ 303439 h 303439"/>
                  <a:gd name="connsiteX3" fmla="*/ 18662 w 3741887"/>
                  <a:gd name="connsiteY3" fmla="*/ 224245 h 303439"/>
                  <a:gd name="connsiteX4" fmla="*/ 0 w 3741887"/>
                  <a:gd name="connsiteY4" fmla="*/ 0 h 303439"/>
                  <a:gd name="connsiteX0" fmla="*/ 19438 w 3761325"/>
                  <a:gd name="connsiteY0" fmla="*/ 0 h 303439"/>
                  <a:gd name="connsiteX1" fmla="*/ 3761325 w 3761325"/>
                  <a:gd name="connsiteY1" fmla="*/ 62476 h 303439"/>
                  <a:gd name="connsiteX2" fmla="*/ 3734616 w 3761325"/>
                  <a:gd name="connsiteY2" fmla="*/ 303439 h 303439"/>
                  <a:gd name="connsiteX3" fmla="*/ 0 w 3761325"/>
                  <a:gd name="connsiteY3" fmla="*/ 243295 h 303439"/>
                  <a:gd name="connsiteX4" fmla="*/ 19438 w 3761325"/>
                  <a:gd name="connsiteY4" fmla="*/ 0 h 303439"/>
                  <a:gd name="connsiteX0" fmla="*/ 0 w 3741887"/>
                  <a:gd name="connsiteY0" fmla="*/ 0 h 303439"/>
                  <a:gd name="connsiteX1" fmla="*/ 3741887 w 3741887"/>
                  <a:gd name="connsiteY1" fmla="*/ 62476 h 303439"/>
                  <a:gd name="connsiteX2" fmla="*/ 3715178 w 3741887"/>
                  <a:gd name="connsiteY2" fmla="*/ 303439 h 303439"/>
                  <a:gd name="connsiteX3" fmla="*/ 3422 w 3741887"/>
                  <a:gd name="connsiteY3" fmla="*/ 243295 h 303439"/>
                  <a:gd name="connsiteX4" fmla="*/ 0 w 3741887"/>
                  <a:gd name="connsiteY4" fmla="*/ 0 h 303439"/>
                  <a:gd name="connsiteX0" fmla="*/ 0 w 3741887"/>
                  <a:gd name="connsiteY0" fmla="*/ 0 h 406309"/>
                  <a:gd name="connsiteX1" fmla="*/ 3741887 w 3741887"/>
                  <a:gd name="connsiteY1" fmla="*/ 62476 h 406309"/>
                  <a:gd name="connsiteX2" fmla="*/ 3734228 w 3741887"/>
                  <a:gd name="connsiteY2" fmla="*/ 406309 h 406309"/>
                  <a:gd name="connsiteX3" fmla="*/ 3422 w 3741887"/>
                  <a:gd name="connsiteY3" fmla="*/ 243295 h 406309"/>
                  <a:gd name="connsiteX4" fmla="*/ 0 w 3741887"/>
                  <a:gd name="connsiteY4" fmla="*/ 0 h 406309"/>
                  <a:gd name="connsiteX0" fmla="*/ 11883 w 3753770"/>
                  <a:gd name="connsiteY0" fmla="*/ 0 h 406309"/>
                  <a:gd name="connsiteX1" fmla="*/ 3753770 w 3753770"/>
                  <a:gd name="connsiteY1" fmla="*/ 62476 h 406309"/>
                  <a:gd name="connsiteX2" fmla="*/ 3746111 w 3753770"/>
                  <a:gd name="connsiteY2" fmla="*/ 406309 h 406309"/>
                  <a:gd name="connsiteX3" fmla="*/ 65 w 3753770"/>
                  <a:gd name="connsiteY3" fmla="*/ 395695 h 406309"/>
                  <a:gd name="connsiteX4" fmla="*/ 11883 w 3753770"/>
                  <a:gd name="connsiteY4" fmla="*/ 0 h 406309"/>
                  <a:gd name="connsiteX0" fmla="*/ 0 w 3757127"/>
                  <a:gd name="connsiteY0" fmla="*/ 261374 h 343833"/>
                  <a:gd name="connsiteX1" fmla="*/ 3757127 w 3757127"/>
                  <a:gd name="connsiteY1" fmla="*/ 0 h 343833"/>
                  <a:gd name="connsiteX2" fmla="*/ 3749468 w 3757127"/>
                  <a:gd name="connsiteY2" fmla="*/ 343833 h 343833"/>
                  <a:gd name="connsiteX3" fmla="*/ 3422 w 3757127"/>
                  <a:gd name="connsiteY3" fmla="*/ 333219 h 343833"/>
                  <a:gd name="connsiteX4" fmla="*/ 0 w 3757127"/>
                  <a:gd name="connsiteY4" fmla="*/ 261374 h 343833"/>
                  <a:gd name="connsiteX0" fmla="*/ 0 w 3749468"/>
                  <a:gd name="connsiteY0" fmla="*/ 0 h 82459"/>
                  <a:gd name="connsiteX1" fmla="*/ 3741887 w 3749468"/>
                  <a:gd name="connsiteY1" fmla="*/ 9136 h 82459"/>
                  <a:gd name="connsiteX2" fmla="*/ 3749468 w 3749468"/>
                  <a:gd name="connsiteY2" fmla="*/ 82459 h 82459"/>
                  <a:gd name="connsiteX3" fmla="*/ 3422 w 3749468"/>
                  <a:gd name="connsiteY3" fmla="*/ 71845 h 82459"/>
                  <a:gd name="connsiteX4" fmla="*/ 0 w 3749468"/>
                  <a:gd name="connsiteY4" fmla="*/ 0 h 82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9468" h="82459">
                    <a:moveTo>
                      <a:pt x="0" y="0"/>
                    </a:moveTo>
                    <a:lnTo>
                      <a:pt x="3741887" y="9136"/>
                    </a:lnTo>
                    <a:lnTo>
                      <a:pt x="3749468" y="82459"/>
                    </a:lnTo>
                    <a:lnTo>
                      <a:pt x="3422" y="71845"/>
                    </a:lnTo>
                    <a:cubicBezTo>
                      <a:pt x="2281" y="-9253"/>
                      <a:pt x="1141" y="81098"/>
                      <a:pt x="0" y="0"/>
                    </a:cubicBezTo>
                    <a:close/>
                  </a:path>
                </a:pathLst>
              </a:custGeom>
              <a:pattFill prst="wdUpDiag">
                <a:fgClr>
                  <a:srgbClr val="CCCCCC"/>
                </a:fgClr>
                <a:bgClr>
                  <a:srgbClr val="7D7D7D"/>
                </a:bgClr>
              </a:patt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16625D48-7B25-4219-B931-AC14BF0DCC29}"/>
                  </a:ext>
                </a:extLst>
              </p:cNvPr>
              <p:cNvSpPr/>
              <p:nvPr/>
            </p:nvSpPr>
            <p:spPr>
              <a:xfrm>
                <a:off x="3156544" y="4570315"/>
                <a:ext cx="3748175" cy="280579"/>
              </a:xfrm>
              <a:custGeom>
                <a:avLst/>
                <a:gdLst>
                  <a:gd name="connsiteX0" fmla="*/ 0 w 12001500"/>
                  <a:gd name="connsiteY0" fmla="*/ 0 h 342900"/>
                  <a:gd name="connsiteX1" fmla="*/ 11993880 w 12001500"/>
                  <a:gd name="connsiteY1" fmla="*/ 144780 h 342900"/>
                  <a:gd name="connsiteX2" fmla="*/ 12001500 w 12001500"/>
                  <a:gd name="connsiteY2" fmla="*/ 342900 h 342900"/>
                  <a:gd name="connsiteX3" fmla="*/ 7620 w 12001500"/>
                  <a:gd name="connsiteY3" fmla="*/ 175260 h 342900"/>
                  <a:gd name="connsiteX4" fmla="*/ 0 w 12001500"/>
                  <a:gd name="connsiteY4" fmla="*/ 0 h 342900"/>
                  <a:gd name="connsiteX0" fmla="*/ 0 w 12068175"/>
                  <a:gd name="connsiteY0" fmla="*/ 0 h 386715"/>
                  <a:gd name="connsiteX1" fmla="*/ 12060555 w 12068175"/>
                  <a:gd name="connsiteY1" fmla="*/ 188595 h 386715"/>
                  <a:gd name="connsiteX2" fmla="*/ 12068175 w 12068175"/>
                  <a:gd name="connsiteY2" fmla="*/ 386715 h 386715"/>
                  <a:gd name="connsiteX3" fmla="*/ 74295 w 12068175"/>
                  <a:gd name="connsiteY3" fmla="*/ 219075 h 386715"/>
                  <a:gd name="connsiteX4" fmla="*/ 0 w 12068175"/>
                  <a:gd name="connsiteY4" fmla="*/ 0 h 386715"/>
                  <a:gd name="connsiteX0" fmla="*/ 0 w 12068175"/>
                  <a:gd name="connsiteY0" fmla="*/ 0 h 386715"/>
                  <a:gd name="connsiteX1" fmla="*/ 12060555 w 12068175"/>
                  <a:gd name="connsiteY1" fmla="*/ 188595 h 386715"/>
                  <a:gd name="connsiteX2" fmla="*/ 12068175 w 12068175"/>
                  <a:gd name="connsiteY2" fmla="*/ 386715 h 386715"/>
                  <a:gd name="connsiteX3" fmla="*/ 9525 w 12068175"/>
                  <a:gd name="connsiteY3" fmla="*/ 291465 h 386715"/>
                  <a:gd name="connsiteX4" fmla="*/ 0 w 12068175"/>
                  <a:gd name="connsiteY4" fmla="*/ 0 h 386715"/>
                  <a:gd name="connsiteX0" fmla="*/ 0 w 12068175"/>
                  <a:gd name="connsiteY0" fmla="*/ 0 h 386715"/>
                  <a:gd name="connsiteX1" fmla="*/ 11967210 w 12068175"/>
                  <a:gd name="connsiteY1" fmla="*/ 247650 h 386715"/>
                  <a:gd name="connsiteX2" fmla="*/ 12068175 w 12068175"/>
                  <a:gd name="connsiteY2" fmla="*/ 386715 h 386715"/>
                  <a:gd name="connsiteX3" fmla="*/ 9525 w 12068175"/>
                  <a:gd name="connsiteY3" fmla="*/ 291465 h 386715"/>
                  <a:gd name="connsiteX4" fmla="*/ 0 w 12068175"/>
                  <a:gd name="connsiteY4" fmla="*/ 0 h 386715"/>
                  <a:gd name="connsiteX0" fmla="*/ 0 w 12068175"/>
                  <a:gd name="connsiteY0" fmla="*/ 0 h 386715"/>
                  <a:gd name="connsiteX1" fmla="*/ 11999595 w 12068175"/>
                  <a:gd name="connsiteY1" fmla="*/ 140970 h 386715"/>
                  <a:gd name="connsiteX2" fmla="*/ 12068175 w 12068175"/>
                  <a:gd name="connsiteY2" fmla="*/ 386715 h 386715"/>
                  <a:gd name="connsiteX3" fmla="*/ 9525 w 12068175"/>
                  <a:gd name="connsiteY3" fmla="*/ 291465 h 386715"/>
                  <a:gd name="connsiteX4" fmla="*/ 0 w 12068175"/>
                  <a:gd name="connsiteY4" fmla="*/ 0 h 386715"/>
                  <a:gd name="connsiteX0" fmla="*/ 0 w 11999595"/>
                  <a:gd name="connsiteY0" fmla="*/ 0 h 346710"/>
                  <a:gd name="connsiteX1" fmla="*/ 11999595 w 11999595"/>
                  <a:gd name="connsiteY1" fmla="*/ 140970 h 346710"/>
                  <a:gd name="connsiteX2" fmla="*/ 11911965 w 11999595"/>
                  <a:gd name="connsiteY2" fmla="*/ 346710 h 346710"/>
                  <a:gd name="connsiteX3" fmla="*/ 9525 w 11999595"/>
                  <a:gd name="connsiteY3" fmla="*/ 291465 h 346710"/>
                  <a:gd name="connsiteX4" fmla="*/ 0 w 11999595"/>
                  <a:gd name="connsiteY4" fmla="*/ 0 h 346710"/>
                  <a:gd name="connsiteX0" fmla="*/ 0 w 11999595"/>
                  <a:gd name="connsiteY0" fmla="*/ 0 h 381000"/>
                  <a:gd name="connsiteX1" fmla="*/ 11999595 w 11999595"/>
                  <a:gd name="connsiteY1" fmla="*/ 140970 h 381000"/>
                  <a:gd name="connsiteX2" fmla="*/ 11995785 w 11999595"/>
                  <a:gd name="connsiteY2" fmla="*/ 381000 h 381000"/>
                  <a:gd name="connsiteX3" fmla="*/ 9525 w 11999595"/>
                  <a:gd name="connsiteY3" fmla="*/ 291465 h 381000"/>
                  <a:gd name="connsiteX4" fmla="*/ 0 w 11999595"/>
                  <a:gd name="connsiteY4" fmla="*/ 0 h 381000"/>
                  <a:gd name="connsiteX0" fmla="*/ 15240 w 11990070"/>
                  <a:gd name="connsiteY0" fmla="*/ 0 h 321945"/>
                  <a:gd name="connsiteX1" fmla="*/ 11990070 w 11990070"/>
                  <a:gd name="connsiteY1" fmla="*/ 81915 h 321945"/>
                  <a:gd name="connsiteX2" fmla="*/ 11986260 w 11990070"/>
                  <a:gd name="connsiteY2" fmla="*/ 321945 h 321945"/>
                  <a:gd name="connsiteX3" fmla="*/ 0 w 11990070"/>
                  <a:gd name="connsiteY3" fmla="*/ 232410 h 321945"/>
                  <a:gd name="connsiteX4" fmla="*/ 15240 w 11990070"/>
                  <a:gd name="connsiteY4" fmla="*/ 0 h 321945"/>
                  <a:gd name="connsiteX0" fmla="*/ 0 w 12011025"/>
                  <a:gd name="connsiteY0" fmla="*/ 0 h 381000"/>
                  <a:gd name="connsiteX1" fmla="*/ 12011025 w 12011025"/>
                  <a:gd name="connsiteY1" fmla="*/ 140970 h 381000"/>
                  <a:gd name="connsiteX2" fmla="*/ 12007215 w 12011025"/>
                  <a:gd name="connsiteY2" fmla="*/ 381000 h 381000"/>
                  <a:gd name="connsiteX3" fmla="*/ 20955 w 12011025"/>
                  <a:gd name="connsiteY3" fmla="*/ 291465 h 381000"/>
                  <a:gd name="connsiteX4" fmla="*/ 0 w 12011025"/>
                  <a:gd name="connsiteY4" fmla="*/ 0 h 381000"/>
                  <a:gd name="connsiteX0" fmla="*/ 0 w 12011025"/>
                  <a:gd name="connsiteY0" fmla="*/ 0 h 381000"/>
                  <a:gd name="connsiteX1" fmla="*/ 12011025 w 12011025"/>
                  <a:gd name="connsiteY1" fmla="*/ 140970 h 381000"/>
                  <a:gd name="connsiteX2" fmla="*/ 12007215 w 12011025"/>
                  <a:gd name="connsiteY2" fmla="*/ 381000 h 381000"/>
                  <a:gd name="connsiteX3" fmla="*/ 0 w 12011025"/>
                  <a:gd name="connsiteY3" fmla="*/ 289560 h 381000"/>
                  <a:gd name="connsiteX4" fmla="*/ 0 w 12011025"/>
                  <a:gd name="connsiteY4" fmla="*/ 0 h 381000"/>
                  <a:gd name="connsiteX0" fmla="*/ 0 w 12007215"/>
                  <a:gd name="connsiteY0" fmla="*/ 0 h 381000"/>
                  <a:gd name="connsiteX1" fmla="*/ 12001500 w 12007215"/>
                  <a:gd name="connsiteY1" fmla="*/ 24765 h 381000"/>
                  <a:gd name="connsiteX2" fmla="*/ 12007215 w 12007215"/>
                  <a:gd name="connsiteY2" fmla="*/ 381000 h 381000"/>
                  <a:gd name="connsiteX3" fmla="*/ 0 w 12007215"/>
                  <a:gd name="connsiteY3" fmla="*/ 289560 h 381000"/>
                  <a:gd name="connsiteX4" fmla="*/ 0 w 12007215"/>
                  <a:gd name="connsiteY4" fmla="*/ 0 h 381000"/>
                  <a:gd name="connsiteX0" fmla="*/ 0 w 12007215"/>
                  <a:gd name="connsiteY0" fmla="*/ 0 h 352425"/>
                  <a:gd name="connsiteX1" fmla="*/ 12001500 w 12007215"/>
                  <a:gd name="connsiteY1" fmla="*/ 24765 h 352425"/>
                  <a:gd name="connsiteX2" fmla="*/ 12007215 w 12007215"/>
                  <a:gd name="connsiteY2" fmla="*/ 352425 h 352425"/>
                  <a:gd name="connsiteX3" fmla="*/ 0 w 12007215"/>
                  <a:gd name="connsiteY3" fmla="*/ 289560 h 352425"/>
                  <a:gd name="connsiteX4" fmla="*/ 0 w 12007215"/>
                  <a:gd name="connsiteY4" fmla="*/ 0 h 352425"/>
                  <a:gd name="connsiteX0" fmla="*/ 0 w 12001500"/>
                  <a:gd name="connsiteY0" fmla="*/ 0 h 352425"/>
                  <a:gd name="connsiteX1" fmla="*/ 12001500 w 12001500"/>
                  <a:gd name="connsiteY1" fmla="*/ 24765 h 352425"/>
                  <a:gd name="connsiteX2" fmla="*/ 6791403 w 12001500"/>
                  <a:gd name="connsiteY2" fmla="*/ 352425 h 352425"/>
                  <a:gd name="connsiteX3" fmla="*/ 0 w 12001500"/>
                  <a:gd name="connsiteY3" fmla="*/ 289560 h 352425"/>
                  <a:gd name="connsiteX4" fmla="*/ 0 w 12001500"/>
                  <a:gd name="connsiteY4" fmla="*/ 0 h 352425"/>
                  <a:gd name="connsiteX0" fmla="*/ 0 w 6791403"/>
                  <a:gd name="connsiteY0" fmla="*/ 21888 h 374313"/>
                  <a:gd name="connsiteX1" fmla="*/ 6692382 w 6791403"/>
                  <a:gd name="connsiteY1" fmla="*/ 0 h 374313"/>
                  <a:gd name="connsiteX2" fmla="*/ 6791403 w 6791403"/>
                  <a:gd name="connsiteY2" fmla="*/ 374313 h 374313"/>
                  <a:gd name="connsiteX3" fmla="*/ 0 w 6791403"/>
                  <a:gd name="connsiteY3" fmla="*/ 311448 h 374313"/>
                  <a:gd name="connsiteX4" fmla="*/ 0 w 6791403"/>
                  <a:gd name="connsiteY4" fmla="*/ 21888 h 374313"/>
                  <a:gd name="connsiteX0" fmla="*/ 3125755 w 6791403"/>
                  <a:gd name="connsiteY0" fmla="*/ 0 h 417739"/>
                  <a:gd name="connsiteX1" fmla="*/ 6692382 w 6791403"/>
                  <a:gd name="connsiteY1" fmla="*/ 43426 h 417739"/>
                  <a:gd name="connsiteX2" fmla="*/ 6791403 w 6791403"/>
                  <a:gd name="connsiteY2" fmla="*/ 417739 h 417739"/>
                  <a:gd name="connsiteX3" fmla="*/ 0 w 6791403"/>
                  <a:gd name="connsiteY3" fmla="*/ 354874 h 417739"/>
                  <a:gd name="connsiteX4" fmla="*/ 3125755 w 6791403"/>
                  <a:gd name="connsiteY4" fmla="*/ 0 h 417739"/>
                  <a:gd name="connsiteX0" fmla="*/ 0 w 3665648"/>
                  <a:gd name="connsiteY0" fmla="*/ 0 h 417739"/>
                  <a:gd name="connsiteX1" fmla="*/ 3566627 w 3665648"/>
                  <a:gd name="connsiteY1" fmla="*/ 43426 h 417739"/>
                  <a:gd name="connsiteX2" fmla="*/ 3665648 w 3665648"/>
                  <a:gd name="connsiteY2" fmla="*/ 417739 h 417739"/>
                  <a:gd name="connsiteX3" fmla="*/ 18662 w 3665648"/>
                  <a:gd name="connsiteY3" fmla="*/ 224245 h 417739"/>
                  <a:gd name="connsiteX4" fmla="*/ 0 w 3665648"/>
                  <a:gd name="connsiteY4" fmla="*/ 0 h 417739"/>
                  <a:gd name="connsiteX0" fmla="*/ 0 w 3768518"/>
                  <a:gd name="connsiteY0" fmla="*/ 0 h 497749"/>
                  <a:gd name="connsiteX1" fmla="*/ 3669497 w 3768518"/>
                  <a:gd name="connsiteY1" fmla="*/ 123436 h 497749"/>
                  <a:gd name="connsiteX2" fmla="*/ 3768518 w 3768518"/>
                  <a:gd name="connsiteY2" fmla="*/ 497749 h 497749"/>
                  <a:gd name="connsiteX3" fmla="*/ 121532 w 3768518"/>
                  <a:gd name="connsiteY3" fmla="*/ 304255 h 497749"/>
                  <a:gd name="connsiteX4" fmla="*/ 0 w 3768518"/>
                  <a:gd name="connsiteY4" fmla="*/ 0 h 497749"/>
                  <a:gd name="connsiteX0" fmla="*/ 0 w 3669497"/>
                  <a:gd name="connsiteY0" fmla="*/ 0 h 314869"/>
                  <a:gd name="connsiteX1" fmla="*/ 3669497 w 3669497"/>
                  <a:gd name="connsiteY1" fmla="*/ 123436 h 314869"/>
                  <a:gd name="connsiteX2" fmla="*/ 3353228 w 3669497"/>
                  <a:gd name="connsiteY2" fmla="*/ 314869 h 314869"/>
                  <a:gd name="connsiteX3" fmla="*/ 121532 w 3669497"/>
                  <a:gd name="connsiteY3" fmla="*/ 304255 h 314869"/>
                  <a:gd name="connsiteX4" fmla="*/ 0 w 3669497"/>
                  <a:gd name="connsiteY4" fmla="*/ 0 h 314869"/>
                  <a:gd name="connsiteX0" fmla="*/ 0 w 3741887"/>
                  <a:gd name="connsiteY0" fmla="*/ 0 h 314869"/>
                  <a:gd name="connsiteX1" fmla="*/ 3741887 w 3741887"/>
                  <a:gd name="connsiteY1" fmla="*/ 62476 h 314869"/>
                  <a:gd name="connsiteX2" fmla="*/ 3353228 w 3741887"/>
                  <a:gd name="connsiteY2" fmla="*/ 314869 h 314869"/>
                  <a:gd name="connsiteX3" fmla="*/ 121532 w 3741887"/>
                  <a:gd name="connsiteY3" fmla="*/ 304255 h 314869"/>
                  <a:gd name="connsiteX4" fmla="*/ 0 w 3741887"/>
                  <a:gd name="connsiteY4" fmla="*/ 0 h 314869"/>
                  <a:gd name="connsiteX0" fmla="*/ 0 w 3741887"/>
                  <a:gd name="connsiteY0" fmla="*/ 0 h 304255"/>
                  <a:gd name="connsiteX1" fmla="*/ 3741887 w 3741887"/>
                  <a:gd name="connsiteY1" fmla="*/ 62476 h 304255"/>
                  <a:gd name="connsiteX2" fmla="*/ 3715178 w 3741887"/>
                  <a:gd name="connsiteY2" fmla="*/ 303439 h 304255"/>
                  <a:gd name="connsiteX3" fmla="*/ 121532 w 3741887"/>
                  <a:gd name="connsiteY3" fmla="*/ 304255 h 304255"/>
                  <a:gd name="connsiteX4" fmla="*/ 0 w 3741887"/>
                  <a:gd name="connsiteY4" fmla="*/ 0 h 304255"/>
                  <a:gd name="connsiteX0" fmla="*/ 0 w 3741887"/>
                  <a:gd name="connsiteY0" fmla="*/ 0 h 303439"/>
                  <a:gd name="connsiteX1" fmla="*/ 3741887 w 3741887"/>
                  <a:gd name="connsiteY1" fmla="*/ 62476 h 303439"/>
                  <a:gd name="connsiteX2" fmla="*/ 3715178 w 3741887"/>
                  <a:gd name="connsiteY2" fmla="*/ 303439 h 303439"/>
                  <a:gd name="connsiteX3" fmla="*/ 18662 w 3741887"/>
                  <a:gd name="connsiteY3" fmla="*/ 224245 h 303439"/>
                  <a:gd name="connsiteX4" fmla="*/ 0 w 3741887"/>
                  <a:gd name="connsiteY4" fmla="*/ 0 h 303439"/>
                  <a:gd name="connsiteX0" fmla="*/ 19438 w 3761325"/>
                  <a:gd name="connsiteY0" fmla="*/ 0 h 303439"/>
                  <a:gd name="connsiteX1" fmla="*/ 3761325 w 3761325"/>
                  <a:gd name="connsiteY1" fmla="*/ 62476 h 303439"/>
                  <a:gd name="connsiteX2" fmla="*/ 3734616 w 3761325"/>
                  <a:gd name="connsiteY2" fmla="*/ 303439 h 303439"/>
                  <a:gd name="connsiteX3" fmla="*/ 0 w 3761325"/>
                  <a:gd name="connsiteY3" fmla="*/ 243295 h 303439"/>
                  <a:gd name="connsiteX4" fmla="*/ 19438 w 3761325"/>
                  <a:gd name="connsiteY4" fmla="*/ 0 h 303439"/>
                  <a:gd name="connsiteX0" fmla="*/ 0 w 3741887"/>
                  <a:gd name="connsiteY0" fmla="*/ 0 h 303439"/>
                  <a:gd name="connsiteX1" fmla="*/ 3741887 w 3741887"/>
                  <a:gd name="connsiteY1" fmla="*/ 62476 h 303439"/>
                  <a:gd name="connsiteX2" fmla="*/ 3715178 w 3741887"/>
                  <a:gd name="connsiteY2" fmla="*/ 303439 h 303439"/>
                  <a:gd name="connsiteX3" fmla="*/ 3422 w 3741887"/>
                  <a:gd name="connsiteY3" fmla="*/ 243295 h 303439"/>
                  <a:gd name="connsiteX4" fmla="*/ 0 w 3741887"/>
                  <a:gd name="connsiteY4" fmla="*/ 0 h 303439"/>
                  <a:gd name="connsiteX0" fmla="*/ 0 w 3741887"/>
                  <a:gd name="connsiteY0" fmla="*/ 0 h 406309"/>
                  <a:gd name="connsiteX1" fmla="*/ 3741887 w 3741887"/>
                  <a:gd name="connsiteY1" fmla="*/ 62476 h 406309"/>
                  <a:gd name="connsiteX2" fmla="*/ 3734228 w 3741887"/>
                  <a:gd name="connsiteY2" fmla="*/ 406309 h 406309"/>
                  <a:gd name="connsiteX3" fmla="*/ 3422 w 3741887"/>
                  <a:gd name="connsiteY3" fmla="*/ 243295 h 406309"/>
                  <a:gd name="connsiteX4" fmla="*/ 0 w 3741887"/>
                  <a:gd name="connsiteY4" fmla="*/ 0 h 406309"/>
                  <a:gd name="connsiteX0" fmla="*/ 11883 w 3753770"/>
                  <a:gd name="connsiteY0" fmla="*/ 0 h 406309"/>
                  <a:gd name="connsiteX1" fmla="*/ 3753770 w 3753770"/>
                  <a:gd name="connsiteY1" fmla="*/ 62476 h 406309"/>
                  <a:gd name="connsiteX2" fmla="*/ 3746111 w 3753770"/>
                  <a:gd name="connsiteY2" fmla="*/ 406309 h 406309"/>
                  <a:gd name="connsiteX3" fmla="*/ 65 w 3753770"/>
                  <a:gd name="connsiteY3" fmla="*/ 395695 h 406309"/>
                  <a:gd name="connsiteX4" fmla="*/ 11883 w 3753770"/>
                  <a:gd name="connsiteY4" fmla="*/ 0 h 406309"/>
                  <a:gd name="connsiteX0" fmla="*/ 0 w 3757127"/>
                  <a:gd name="connsiteY0" fmla="*/ 261374 h 343833"/>
                  <a:gd name="connsiteX1" fmla="*/ 3757127 w 3757127"/>
                  <a:gd name="connsiteY1" fmla="*/ 0 h 343833"/>
                  <a:gd name="connsiteX2" fmla="*/ 3749468 w 3757127"/>
                  <a:gd name="connsiteY2" fmla="*/ 343833 h 343833"/>
                  <a:gd name="connsiteX3" fmla="*/ 3422 w 3757127"/>
                  <a:gd name="connsiteY3" fmla="*/ 333219 h 343833"/>
                  <a:gd name="connsiteX4" fmla="*/ 0 w 3757127"/>
                  <a:gd name="connsiteY4" fmla="*/ 261374 h 343833"/>
                  <a:gd name="connsiteX0" fmla="*/ 0 w 3749468"/>
                  <a:gd name="connsiteY0" fmla="*/ 0 h 82459"/>
                  <a:gd name="connsiteX1" fmla="*/ 3741887 w 3749468"/>
                  <a:gd name="connsiteY1" fmla="*/ 9136 h 82459"/>
                  <a:gd name="connsiteX2" fmla="*/ 3749468 w 3749468"/>
                  <a:gd name="connsiteY2" fmla="*/ 82459 h 82459"/>
                  <a:gd name="connsiteX3" fmla="*/ 3422 w 3749468"/>
                  <a:gd name="connsiteY3" fmla="*/ 71845 h 82459"/>
                  <a:gd name="connsiteX4" fmla="*/ 0 w 3749468"/>
                  <a:gd name="connsiteY4" fmla="*/ 0 h 82459"/>
                  <a:gd name="connsiteX0" fmla="*/ 126125 w 3875593"/>
                  <a:gd name="connsiteY0" fmla="*/ 0 h 104865"/>
                  <a:gd name="connsiteX1" fmla="*/ 3868012 w 3875593"/>
                  <a:gd name="connsiteY1" fmla="*/ 9136 h 104865"/>
                  <a:gd name="connsiteX2" fmla="*/ 3875593 w 3875593"/>
                  <a:gd name="connsiteY2" fmla="*/ 82459 h 104865"/>
                  <a:gd name="connsiteX3" fmla="*/ 7 w 3875593"/>
                  <a:gd name="connsiteY3" fmla="*/ 104865 h 104865"/>
                  <a:gd name="connsiteX4" fmla="*/ 126125 w 3875593"/>
                  <a:gd name="connsiteY4" fmla="*/ 0 h 104865"/>
                  <a:gd name="connsiteX0" fmla="*/ 9357 w 3875665"/>
                  <a:gd name="connsiteY0" fmla="*/ 0 h 188685"/>
                  <a:gd name="connsiteX1" fmla="*/ 3868084 w 3875665"/>
                  <a:gd name="connsiteY1" fmla="*/ 92956 h 188685"/>
                  <a:gd name="connsiteX2" fmla="*/ 3875665 w 3875665"/>
                  <a:gd name="connsiteY2" fmla="*/ 166279 h 188685"/>
                  <a:gd name="connsiteX3" fmla="*/ 79 w 3875665"/>
                  <a:gd name="connsiteY3" fmla="*/ 188685 h 188685"/>
                  <a:gd name="connsiteX4" fmla="*/ 9357 w 3875665"/>
                  <a:gd name="connsiteY4" fmla="*/ 0 h 188685"/>
                  <a:gd name="connsiteX0" fmla="*/ 0 w 3879008"/>
                  <a:gd name="connsiteY0" fmla="*/ 0 h 188685"/>
                  <a:gd name="connsiteX1" fmla="*/ 3871427 w 3879008"/>
                  <a:gd name="connsiteY1" fmla="*/ 92956 h 188685"/>
                  <a:gd name="connsiteX2" fmla="*/ 3879008 w 3879008"/>
                  <a:gd name="connsiteY2" fmla="*/ 166279 h 188685"/>
                  <a:gd name="connsiteX3" fmla="*/ 3422 w 3879008"/>
                  <a:gd name="connsiteY3" fmla="*/ 188685 h 188685"/>
                  <a:gd name="connsiteX4" fmla="*/ 0 w 3879008"/>
                  <a:gd name="connsiteY4" fmla="*/ 0 h 188685"/>
                  <a:gd name="connsiteX0" fmla="*/ 0 w 3879008"/>
                  <a:gd name="connsiteY0" fmla="*/ 8009 h 196694"/>
                  <a:gd name="connsiteX1" fmla="*/ 3745697 w 3879008"/>
                  <a:gd name="connsiteY1" fmla="*/ 0 h 196694"/>
                  <a:gd name="connsiteX2" fmla="*/ 3879008 w 3879008"/>
                  <a:gd name="connsiteY2" fmla="*/ 174288 h 196694"/>
                  <a:gd name="connsiteX3" fmla="*/ 3422 w 3879008"/>
                  <a:gd name="connsiteY3" fmla="*/ 196694 h 196694"/>
                  <a:gd name="connsiteX4" fmla="*/ 0 w 3879008"/>
                  <a:gd name="connsiteY4" fmla="*/ 8009 h 196694"/>
                  <a:gd name="connsiteX0" fmla="*/ 0 w 3745697"/>
                  <a:gd name="connsiteY0" fmla="*/ 8009 h 261918"/>
                  <a:gd name="connsiteX1" fmla="*/ 3745697 w 3745697"/>
                  <a:gd name="connsiteY1" fmla="*/ 0 h 261918"/>
                  <a:gd name="connsiteX2" fmla="*/ 3743753 w 3745697"/>
                  <a:gd name="connsiteY2" fmla="*/ 261918 h 261918"/>
                  <a:gd name="connsiteX3" fmla="*/ 3422 w 3745697"/>
                  <a:gd name="connsiteY3" fmla="*/ 196694 h 261918"/>
                  <a:gd name="connsiteX4" fmla="*/ 0 w 3745697"/>
                  <a:gd name="connsiteY4" fmla="*/ 8009 h 261918"/>
                  <a:gd name="connsiteX0" fmla="*/ 2478 w 3742460"/>
                  <a:gd name="connsiteY0" fmla="*/ 0 h 280579"/>
                  <a:gd name="connsiteX1" fmla="*/ 3742460 w 3742460"/>
                  <a:gd name="connsiteY1" fmla="*/ 18661 h 280579"/>
                  <a:gd name="connsiteX2" fmla="*/ 3740516 w 3742460"/>
                  <a:gd name="connsiteY2" fmla="*/ 280579 h 280579"/>
                  <a:gd name="connsiteX3" fmla="*/ 185 w 3742460"/>
                  <a:gd name="connsiteY3" fmla="*/ 215355 h 280579"/>
                  <a:gd name="connsiteX4" fmla="*/ 2478 w 3742460"/>
                  <a:gd name="connsiteY4" fmla="*/ 0 h 280579"/>
                  <a:gd name="connsiteX0" fmla="*/ 2478 w 3748175"/>
                  <a:gd name="connsiteY0" fmla="*/ 0 h 280579"/>
                  <a:gd name="connsiteX1" fmla="*/ 3748175 w 3748175"/>
                  <a:gd name="connsiteY1" fmla="*/ 1516 h 280579"/>
                  <a:gd name="connsiteX2" fmla="*/ 3740516 w 3748175"/>
                  <a:gd name="connsiteY2" fmla="*/ 280579 h 280579"/>
                  <a:gd name="connsiteX3" fmla="*/ 185 w 3748175"/>
                  <a:gd name="connsiteY3" fmla="*/ 215355 h 280579"/>
                  <a:gd name="connsiteX4" fmla="*/ 2478 w 3748175"/>
                  <a:gd name="connsiteY4" fmla="*/ 0 h 2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8175" h="280579">
                    <a:moveTo>
                      <a:pt x="2478" y="0"/>
                    </a:moveTo>
                    <a:lnTo>
                      <a:pt x="3748175" y="1516"/>
                    </a:lnTo>
                    <a:lnTo>
                      <a:pt x="3740516" y="280579"/>
                    </a:lnTo>
                    <a:lnTo>
                      <a:pt x="185" y="215355"/>
                    </a:lnTo>
                    <a:cubicBezTo>
                      <a:pt x="-956" y="134257"/>
                      <a:pt x="3619" y="81098"/>
                      <a:pt x="2478" y="0"/>
                    </a:cubicBezTo>
                    <a:close/>
                  </a:path>
                </a:pathLst>
              </a:custGeom>
              <a:pattFill prst="wdUpDiag">
                <a:fgClr>
                  <a:srgbClr val="CCCCCC"/>
                </a:fgClr>
                <a:bgClr>
                  <a:srgbClr val="7D7D7D"/>
                </a:bgClr>
              </a:patt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 dirty="0"/>
              </a:p>
            </p:txBody>
          </p:sp>
        </p:grp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DC3B48CA-B764-4E8E-991E-BC49BCE4665C}"/>
                </a:ext>
              </a:extLst>
            </p:cNvPr>
            <p:cNvSpPr/>
            <p:nvPr/>
          </p:nvSpPr>
          <p:spPr>
            <a:xfrm>
              <a:off x="4478063" y="4921729"/>
              <a:ext cx="3785504" cy="1331076"/>
            </a:xfrm>
            <a:prstGeom prst="rect">
              <a:avLst/>
            </a:prstGeom>
            <a:noFill/>
            <a:ln w="149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121" name="Rectangle 120">
            <a:extLst>
              <a:ext uri="{FF2B5EF4-FFF2-40B4-BE49-F238E27FC236}">
                <a16:creationId xmlns:a16="http://schemas.microsoft.com/office/drawing/2014/main" id="{CF6FC61F-B34A-435E-94F9-C5BDD54F55FC}"/>
              </a:ext>
            </a:extLst>
          </p:cNvPr>
          <p:cNvSpPr/>
          <p:nvPr/>
        </p:nvSpPr>
        <p:spPr>
          <a:xfrm>
            <a:off x="9391195" y="1507717"/>
            <a:ext cx="2598643" cy="2210370"/>
          </a:xfrm>
          <a:prstGeom prst="rect">
            <a:avLst/>
          </a:prstGeom>
          <a:noFill/>
          <a:ln w="149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0C58443-AAB6-46B2-BF8E-6A313729ED53}"/>
              </a:ext>
            </a:extLst>
          </p:cNvPr>
          <p:cNvGrpSpPr/>
          <p:nvPr/>
        </p:nvGrpSpPr>
        <p:grpSpPr>
          <a:xfrm>
            <a:off x="9341285" y="4536803"/>
            <a:ext cx="2648553" cy="2210370"/>
            <a:chOff x="9341285" y="4536803"/>
            <a:chExt cx="2648553" cy="2210370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1DAB4E1A-817C-4E76-B188-DC0414270DDD}"/>
                </a:ext>
              </a:extLst>
            </p:cNvPr>
            <p:cNvGrpSpPr/>
            <p:nvPr/>
          </p:nvGrpSpPr>
          <p:grpSpPr>
            <a:xfrm>
              <a:off x="9341285" y="4557860"/>
              <a:ext cx="2599690" cy="2175510"/>
              <a:chOff x="6967220" y="3562350"/>
              <a:chExt cx="2599690" cy="2175510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00A68CE8-6EFB-4202-8063-F17E0E8A17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567" t="2533" r="-2" b="28941"/>
              <a:stretch/>
            </p:blipFill>
            <p:spPr>
              <a:xfrm rot="60000">
                <a:off x="6983591" y="3576084"/>
                <a:ext cx="2576191" cy="2135637"/>
              </a:xfrm>
              <a:prstGeom prst="rect">
                <a:avLst/>
              </a:prstGeom>
            </p:spPr>
          </p:pic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57C4A0E6-2A98-4EB6-AF87-588C3AEC01A0}"/>
                  </a:ext>
                </a:extLst>
              </p:cNvPr>
              <p:cNvSpPr/>
              <p:nvPr/>
            </p:nvSpPr>
            <p:spPr>
              <a:xfrm>
                <a:off x="6987540" y="3596640"/>
                <a:ext cx="2579370" cy="967740"/>
              </a:xfrm>
              <a:custGeom>
                <a:avLst/>
                <a:gdLst>
                  <a:gd name="connsiteX0" fmla="*/ 7620 w 2575560"/>
                  <a:gd name="connsiteY0" fmla="*/ 632460 h 960120"/>
                  <a:gd name="connsiteX1" fmla="*/ 1756410 w 2575560"/>
                  <a:gd name="connsiteY1" fmla="*/ 621030 h 960120"/>
                  <a:gd name="connsiteX2" fmla="*/ 1912620 w 2575560"/>
                  <a:gd name="connsiteY2" fmla="*/ 571500 h 960120"/>
                  <a:gd name="connsiteX3" fmla="*/ 1985010 w 2575560"/>
                  <a:gd name="connsiteY3" fmla="*/ 529590 h 960120"/>
                  <a:gd name="connsiteX4" fmla="*/ 2171700 w 2575560"/>
                  <a:gd name="connsiteY4" fmla="*/ 0 h 960120"/>
                  <a:gd name="connsiteX5" fmla="*/ 2575560 w 2575560"/>
                  <a:gd name="connsiteY5" fmla="*/ 11430 h 960120"/>
                  <a:gd name="connsiteX6" fmla="*/ 2564130 w 2575560"/>
                  <a:gd name="connsiteY6" fmla="*/ 914400 h 960120"/>
                  <a:gd name="connsiteX7" fmla="*/ 0 w 2575560"/>
                  <a:gd name="connsiteY7" fmla="*/ 960120 h 960120"/>
                  <a:gd name="connsiteX8" fmla="*/ 7620 w 2575560"/>
                  <a:gd name="connsiteY8" fmla="*/ 632460 h 960120"/>
                  <a:gd name="connsiteX0" fmla="*/ 0 w 2579370"/>
                  <a:gd name="connsiteY0" fmla="*/ 624840 h 960120"/>
                  <a:gd name="connsiteX1" fmla="*/ 1760220 w 2579370"/>
                  <a:gd name="connsiteY1" fmla="*/ 621030 h 960120"/>
                  <a:gd name="connsiteX2" fmla="*/ 1916430 w 2579370"/>
                  <a:gd name="connsiteY2" fmla="*/ 571500 h 960120"/>
                  <a:gd name="connsiteX3" fmla="*/ 1988820 w 2579370"/>
                  <a:gd name="connsiteY3" fmla="*/ 529590 h 960120"/>
                  <a:gd name="connsiteX4" fmla="*/ 2175510 w 2579370"/>
                  <a:gd name="connsiteY4" fmla="*/ 0 h 960120"/>
                  <a:gd name="connsiteX5" fmla="*/ 2579370 w 2579370"/>
                  <a:gd name="connsiteY5" fmla="*/ 11430 h 960120"/>
                  <a:gd name="connsiteX6" fmla="*/ 2567940 w 2579370"/>
                  <a:gd name="connsiteY6" fmla="*/ 914400 h 960120"/>
                  <a:gd name="connsiteX7" fmla="*/ 3810 w 2579370"/>
                  <a:gd name="connsiteY7" fmla="*/ 960120 h 960120"/>
                  <a:gd name="connsiteX8" fmla="*/ 0 w 2579370"/>
                  <a:gd name="connsiteY8" fmla="*/ 624840 h 960120"/>
                  <a:gd name="connsiteX0" fmla="*/ 0 w 2579370"/>
                  <a:gd name="connsiteY0" fmla="*/ 624840 h 960120"/>
                  <a:gd name="connsiteX1" fmla="*/ 1760220 w 2579370"/>
                  <a:gd name="connsiteY1" fmla="*/ 621030 h 960120"/>
                  <a:gd name="connsiteX2" fmla="*/ 1916430 w 2579370"/>
                  <a:gd name="connsiteY2" fmla="*/ 571500 h 960120"/>
                  <a:gd name="connsiteX3" fmla="*/ 1988820 w 2579370"/>
                  <a:gd name="connsiteY3" fmla="*/ 529590 h 960120"/>
                  <a:gd name="connsiteX4" fmla="*/ 2175510 w 2579370"/>
                  <a:gd name="connsiteY4" fmla="*/ 0 h 960120"/>
                  <a:gd name="connsiteX5" fmla="*/ 2579370 w 2579370"/>
                  <a:gd name="connsiteY5" fmla="*/ 11430 h 960120"/>
                  <a:gd name="connsiteX6" fmla="*/ 2567940 w 2579370"/>
                  <a:gd name="connsiteY6" fmla="*/ 914400 h 960120"/>
                  <a:gd name="connsiteX7" fmla="*/ 1363980 w 2579370"/>
                  <a:gd name="connsiteY7" fmla="*/ 891540 h 960120"/>
                  <a:gd name="connsiteX8" fmla="*/ 3810 w 2579370"/>
                  <a:gd name="connsiteY8" fmla="*/ 960120 h 960120"/>
                  <a:gd name="connsiteX9" fmla="*/ 0 w 2579370"/>
                  <a:gd name="connsiteY9" fmla="*/ 624840 h 960120"/>
                  <a:gd name="connsiteX0" fmla="*/ 0 w 2579370"/>
                  <a:gd name="connsiteY0" fmla="*/ 624840 h 960120"/>
                  <a:gd name="connsiteX1" fmla="*/ 1760220 w 2579370"/>
                  <a:gd name="connsiteY1" fmla="*/ 621030 h 960120"/>
                  <a:gd name="connsiteX2" fmla="*/ 1916430 w 2579370"/>
                  <a:gd name="connsiteY2" fmla="*/ 571500 h 960120"/>
                  <a:gd name="connsiteX3" fmla="*/ 1988820 w 2579370"/>
                  <a:gd name="connsiteY3" fmla="*/ 529590 h 960120"/>
                  <a:gd name="connsiteX4" fmla="*/ 2175510 w 2579370"/>
                  <a:gd name="connsiteY4" fmla="*/ 0 h 960120"/>
                  <a:gd name="connsiteX5" fmla="*/ 2579370 w 2579370"/>
                  <a:gd name="connsiteY5" fmla="*/ 11430 h 960120"/>
                  <a:gd name="connsiteX6" fmla="*/ 2571750 w 2579370"/>
                  <a:gd name="connsiteY6" fmla="*/ 910590 h 960120"/>
                  <a:gd name="connsiteX7" fmla="*/ 1363980 w 2579370"/>
                  <a:gd name="connsiteY7" fmla="*/ 891540 h 960120"/>
                  <a:gd name="connsiteX8" fmla="*/ 3810 w 2579370"/>
                  <a:gd name="connsiteY8" fmla="*/ 960120 h 960120"/>
                  <a:gd name="connsiteX9" fmla="*/ 0 w 2579370"/>
                  <a:gd name="connsiteY9" fmla="*/ 624840 h 960120"/>
                  <a:gd name="connsiteX0" fmla="*/ 0 w 2579370"/>
                  <a:gd name="connsiteY0" fmla="*/ 624840 h 960120"/>
                  <a:gd name="connsiteX1" fmla="*/ 1760220 w 2579370"/>
                  <a:gd name="connsiteY1" fmla="*/ 621030 h 960120"/>
                  <a:gd name="connsiteX2" fmla="*/ 1916430 w 2579370"/>
                  <a:gd name="connsiteY2" fmla="*/ 571500 h 960120"/>
                  <a:gd name="connsiteX3" fmla="*/ 1988820 w 2579370"/>
                  <a:gd name="connsiteY3" fmla="*/ 529590 h 960120"/>
                  <a:gd name="connsiteX4" fmla="*/ 2175510 w 2579370"/>
                  <a:gd name="connsiteY4" fmla="*/ 0 h 960120"/>
                  <a:gd name="connsiteX5" fmla="*/ 2579370 w 2579370"/>
                  <a:gd name="connsiteY5" fmla="*/ 11430 h 960120"/>
                  <a:gd name="connsiteX6" fmla="*/ 2571750 w 2579370"/>
                  <a:gd name="connsiteY6" fmla="*/ 910590 h 960120"/>
                  <a:gd name="connsiteX7" fmla="*/ 1002030 w 2579370"/>
                  <a:gd name="connsiteY7" fmla="*/ 956310 h 960120"/>
                  <a:gd name="connsiteX8" fmla="*/ 3810 w 2579370"/>
                  <a:gd name="connsiteY8" fmla="*/ 960120 h 960120"/>
                  <a:gd name="connsiteX9" fmla="*/ 0 w 2579370"/>
                  <a:gd name="connsiteY9" fmla="*/ 624840 h 960120"/>
                  <a:gd name="connsiteX0" fmla="*/ 0 w 2579370"/>
                  <a:gd name="connsiteY0" fmla="*/ 624840 h 967740"/>
                  <a:gd name="connsiteX1" fmla="*/ 1760220 w 2579370"/>
                  <a:gd name="connsiteY1" fmla="*/ 621030 h 967740"/>
                  <a:gd name="connsiteX2" fmla="*/ 1916430 w 2579370"/>
                  <a:gd name="connsiteY2" fmla="*/ 571500 h 967740"/>
                  <a:gd name="connsiteX3" fmla="*/ 1988820 w 2579370"/>
                  <a:gd name="connsiteY3" fmla="*/ 529590 h 967740"/>
                  <a:gd name="connsiteX4" fmla="*/ 2175510 w 2579370"/>
                  <a:gd name="connsiteY4" fmla="*/ 0 h 967740"/>
                  <a:gd name="connsiteX5" fmla="*/ 2579370 w 2579370"/>
                  <a:gd name="connsiteY5" fmla="*/ 11430 h 967740"/>
                  <a:gd name="connsiteX6" fmla="*/ 2571750 w 2579370"/>
                  <a:gd name="connsiteY6" fmla="*/ 910590 h 967740"/>
                  <a:gd name="connsiteX7" fmla="*/ 1013460 w 2579370"/>
                  <a:gd name="connsiteY7" fmla="*/ 967740 h 967740"/>
                  <a:gd name="connsiteX8" fmla="*/ 3810 w 2579370"/>
                  <a:gd name="connsiteY8" fmla="*/ 960120 h 967740"/>
                  <a:gd name="connsiteX9" fmla="*/ 0 w 2579370"/>
                  <a:gd name="connsiteY9" fmla="*/ 624840 h 967740"/>
                  <a:gd name="connsiteX0" fmla="*/ 0 w 2579370"/>
                  <a:gd name="connsiteY0" fmla="*/ 624840 h 967740"/>
                  <a:gd name="connsiteX1" fmla="*/ 1760220 w 2579370"/>
                  <a:gd name="connsiteY1" fmla="*/ 621030 h 967740"/>
                  <a:gd name="connsiteX2" fmla="*/ 1916430 w 2579370"/>
                  <a:gd name="connsiteY2" fmla="*/ 571500 h 967740"/>
                  <a:gd name="connsiteX3" fmla="*/ 1988820 w 2579370"/>
                  <a:gd name="connsiteY3" fmla="*/ 529590 h 967740"/>
                  <a:gd name="connsiteX4" fmla="*/ 2175510 w 2579370"/>
                  <a:gd name="connsiteY4" fmla="*/ 0 h 967740"/>
                  <a:gd name="connsiteX5" fmla="*/ 2579370 w 2579370"/>
                  <a:gd name="connsiteY5" fmla="*/ 11430 h 967740"/>
                  <a:gd name="connsiteX6" fmla="*/ 2567940 w 2579370"/>
                  <a:gd name="connsiteY6" fmla="*/ 922020 h 967740"/>
                  <a:gd name="connsiteX7" fmla="*/ 1013460 w 2579370"/>
                  <a:gd name="connsiteY7" fmla="*/ 967740 h 967740"/>
                  <a:gd name="connsiteX8" fmla="*/ 3810 w 2579370"/>
                  <a:gd name="connsiteY8" fmla="*/ 960120 h 967740"/>
                  <a:gd name="connsiteX9" fmla="*/ 0 w 2579370"/>
                  <a:gd name="connsiteY9" fmla="*/ 624840 h 967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9370" h="967740">
                    <a:moveTo>
                      <a:pt x="0" y="624840"/>
                    </a:moveTo>
                    <a:lnTo>
                      <a:pt x="1760220" y="621030"/>
                    </a:lnTo>
                    <a:lnTo>
                      <a:pt x="1916430" y="571500"/>
                    </a:lnTo>
                    <a:lnTo>
                      <a:pt x="1988820" y="529590"/>
                    </a:lnTo>
                    <a:lnTo>
                      <a:pt x="2175510" y="0"/>
                    </a:lnTo>
                    <a:lnTo>
                      <a:pt x="2579370" y="11430"/>
                    </a:lnTo>
                    <a:lnTo>
                      <a:pt x="2567940" y="922020"/>
                    </a:lnTo>
                    <a:lnTo>
                      <a:pt x="1013460" y="967740"/>
                    </a:lnTo>
                    <a:lnTo>
                      <a:pt x="3810" y="960120"/>
                    </a:lnTo>
                    <a:lnTo>
                      <a:pt x="0" y="624840"/>
                    </a:lnTo>
                    <a:close/>
                  </a:path>
                </a:pathLst>
              </a:custGeom>
              <a:pattFill prst="wdUpDiag">
                <a:fgClr>
                  <a:srgbClr val="CCCCCC"/>
                </a:fgClr>
                <a:bgClr>
                  <a:srgbClr val="7D7D7D"/>
                </a:bgClr>
              </a:patt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EF6B63ED-EECF-4100-8BF9-A2AEF7E3035E}"/>
                  </a:ext>
                </a:extLst>
              </p:cNvPr>
              <p:cNvSpPr/>
              <p:nvPr/>
            </p:nvSpPr>
            <p:spPr>
              <a:xfrm>
                <a:off x="6972300" y="4857750"/>
                <a:ext cx="2579370" cy="880110"/>
              </a:xfrm>
              <a:custGeom>
                <a:avLst/>
                <a:gdLst>
                  <a:gd name="connsiteX0" fmla="*/ 0 w 2579370"/>
                  <a:gd name="connsiteY0" fmla="*/ 3810 h 1268730"/>
                  <a:gd name="connsiteX1" fmla="*/ 944880 w 2579370"/>
                  <a:gd name="connsiteY1" fmla="*/ 0 h 1268730"/>
                  <a:gd name="connsiteX2" fmla="*/ 2579370 w 2579370"/>
                  <a:gd name="connsiteY2" fmla="*/ 49530 h 1268730"/>
                  <a:gd name="connsiteX3" fmla="*/ 2545080 w 2579370"/>
                  <a:gd name="connsiteY3" fmla="*/ 1268730 h 1268730"/>
                  <a:gd name="connsiteX4" fmla="*/ 2255520 w 2579370"/>
                  <a:gd name="connsiteY4" fmla="*/ 1268730 h 1268730"/>
                  <a:gd name="connsiteX5" fmla="*/ 2004060 w 2579370"/>
                  <a:gd name="connsiteY5" fmla="*/ 472440 h 1268730"/>
                  <a:gd name="connsiteX6" fmla="*/ 1935480 w 2579370"/>
                  <a:gd name="connsiteY6" fmla="*/ 392430 h 1268730"/>
                  <a:gd name="connsiteX7" fmla="*/ 1840230 w 2579370"/>
                  <a:gd name="connsiteY7" fmla="*/ 323850 h 1268730"/>
                  <a:gd name="connsiteX8" fmla="*/ 7620 w 2579370"/>
                  <a:gd name="connsiteY8" fmla="*/ 327660 h 1268730"/>
                  <a:gd name="connsiteX9" fmla="*/ 0 w 2579370"/>
                  <a:gd name="connsiteY9" fmla="*/ 3810 h 1268730"/>
                  <a:gd name="connsiteX0" fmla="*/ 0 w 2579370"/>
                  <a:gd name="connsiteY0" fmla="*/ 3810 h 1268730"/>
                  <a:gd name="connsiteX1" fmla="*/ 944880 w 2579370"/>
                  <a:gd name="connsiteY1" fmla="*/ 0 h 1268730"/>
                  <a:gd name="connsiteX2" fmla="*/ 2579370 w 2579370"/>
                  <a:gd name="connsiteY2" fmla="*/ 49530 h 1268730"/>
                  <a:gd name="connsiteX3" fmla="*/ 2545080 w 2579370"/>
                  <a:gd name="connsiteY3" fmla="*/ 1268730 h 1268730"/>
                  <a:gd name="connsiteX4" fmla="*/ 2129790 w 2579370"/>
                  <a:gd name="connsiteY4" fmla="*/ 868680 h 1268730"/>
                  <a:gd name="connsiteX5" fmla="*/ 2004060 w 2579370"/>
                  <a:gd name="connsiteY5" fmla="*/ 472440 h 1268730"/>
                  <a:gd name="connsiteX6" fmla="*/ 1935480 w 2579370"/>
                  <a:gd name="connsiteY6" fmla="*/ 392430 h 1268730"/>
                  <a:gd name="connsiteX7" fmla="*/ 1840230 w 2579370"/>
                  <a:gd name="connsiteY7" fmla="*/ 323850 h 1268730"/>
                  <a:gd name="connsiteX8" fmla="*/ 7620 w 2579370"/>
                  <a:gd name="connsiteY8" fmla="*/ 327660 h 1268730"/>
                  <a:gd name="connsiteX9" fmla="*/ 0 w 2579370"/>
                  <a:gd name="connsiteY9" fmla="*/ 3810 h 1268730"/>
                  <a:gd name="connsiteX0" fmla="*/ 0 w 2579370"/>
                  <a:gd name="connsiteY0" fmla="*/ 3810 h 880110"/>
                  <a:gd name="connsiteX1" fmla="*/ 944880 w 2579370"/>
                  <a:gd name="connsiteY1" fmla="*/ 0 h 880110"/>
                  <a:gd name="connsiteX2" fmla="*/ 2579370 w 2579370"/>
                  <a:gd name="connsiteY2" fmla="*/ 49530 h 880110"/>
                  <a:gd name="connsiteX3" fmla="*/ 2562225 w 2579370"/>
                  <a:gd name="connsiteY3" fmla="*/ 880110 h 880110"/>
                  <a:gd name="connsiteX4" fmla="*/ 2129790 w 2579370"/>
                  <a:gd name="connsiteY4" fmla="*/ 868680 h 880110"/>
                  <a:gd name="connsiteX5" fmla="*/ 2004060 w 2579370"/>
                  <a:gd name="connsiteY5" fmla="*/ 472440 h 880110"/>
                  <a:gd name="connsiteX6" fmla="*/ 1935480 w 2579370"/>
                  <a:gd name="connsiteY6" fmla="*/ 392430 h 880110"/>
                  <a:gd name="connsiteX7" fmla="*/ 1840230 w 2579370"/>
                  <a:gd name="connsiteY7" fmla="*/ 323850 h 880110"/>
                  <a:gd name="connsiteX8" fmla="*/ 7620 w 2579370"/>
                  <a:gd name="connsiteY8" fmla="*/ 327660 h 880110"/>
                  <a:gd name="connsiteX9" fmla="*/ 0 w 2579370"/>
                  <a:gd name="connsiteY9" fmla="*/ 3810 h 880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9370" h="880110">
                    <a:moveTo>
                      <a:pt x="0" y="3810"/>
                    </a:moveTo>
                    <a:lnTo>
                      <a:pt x="944880" y="0"/>
                    </a:lnTo>
                    <a:lnTo>
                      <a:pt x="2579370" y="49530"/>
                    </a:lnTo>
                    <a:lnTo>
                      <a:pt x="2562225" y="880110"/>
                    </a:lnTo>
                    <a:lnTo>
                      <a:pt x="2129790" y="868680"/>
                    </a:lnTo>
                    <a:lnTo>
                      <a:pt x="2004060" y="472440"/>
                    </a:lnTo>
                    <a:lnTo>
                      <a:pt x="1935480" y="392430"/>
                    </a:lnTo>
                    <a:lnTo>
                      <a:pt x="1840230" y="323850"/>
                    </a:lnTo>
                    <a:lnTo>
                      <a:pt x="7620" y="327660"/>
                    </a:lnTo>
                    <a:lnTo>
                      <a:pt x="0" y="3810"/>
                    </a:lnTo>
                    <a:close/>
                  </a:path>
                </a:pathLst>
              </a:custGeom>
              <a:pattFill prst="wdUpDiag">
                <a:fgClr>
                  <a:srgbClr val="CCCCCC"/>
                </a:fgClr>
                <a:bgClr>
                  <a:srgbClr val="7D7D7D"/>
                </a:bgClr>
              </a:patt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30BE3639-CCDA-4066-A27B-72F3204E5279}"/>
                  </a:ext>
                </a:extLst>
              </p:cNvPr>
              <p:cNvSpPr/>
              <p:nvPr/>
            </p:nvSpPr>
            <p:spPr>
              <a:xfrm>
                <a:off x="6967220" y="5542280"/>
                <a:ext cx="1620520" cy="177800"/>
              </a:xfrm>
              <a:custGeom>
                <a:avLst/>
                <a:gdLst>
                  <a:gd name="connsiteX0" fmla="*/ 12700 w 1732280"/>
                  <a:gd name="connsiteY0" fmla="*/ 0 h 568960"/>
                  <a:gd name="connsiteX1" fmla="*/ 1343660 w 1732280"/>
                  <a:gd name="connsiteY1" fmla="*/ 10160 h 568960"/>
                  <a:gd name="connsiteX2" fmla="*/ 1521460 w 1732280"/>
                  <a:gd name="connsiteY2" fmla="*/ 35560 h 568960"/>
                  <a:gd name="connsiteX3" fmla="*/ 1610360 w 1732280"/>
                  <a:gd name="connsiteY3" fmla="*/ 152400 h 568960"/>
                  <a:gd name="connsiteX4" fmla="*/ 1732280 w 1732280"/>
                  <a:gd name="connsiteY4" fmla="*/ 568960 h 568960"/>
                  <a:gd name="connsiteX5" fmla="*/ 0 w 1732280"/>
                  <a:gd name="connsiteY5" fmla="*/ 543560 h 568960"/>
                  <a:gd name="connsiteX6" fmla="*/ 12700 w 1732280"/>
                  <a:gd name="connsiteY6" fmla="*/ 0 h 568960"/>
                  <a:gd name="connsiteX0" fmla="*/ 0 w 1719580"/>
                  <a:gd name="connsiteY0" fmla="*/ 0 h 568960"/>
                  <a:gd name="connsiteX1" fmla="*/ 1330960 w 1719580"/>
                  <a:gd name="connsiteY1" fmla="*/ 10160 h 568960"/>
                  <a:gd name="connsiteX2" fmla="*/ 1508760 w 1719580"/>
                  <a:gd name="connsiteY2" fmla="*/ 35560 h 568960"/>
                  <a:gd name="connsiteX3" fmla="*/ 1597660 w 1719580"/>
                  <a:gd name="connsiteY3" fmla="*/ 152400 h 568960"/>
                  <a:gd name="connsiteX4" fmla="*/ 1719580 w 1719580"/>
                  <a:gd name="connsiteY4" fmla="*/ 568960 h 568960"/>
                  <a:gd name="connsiteX5" fmla="*/ 35560 w 1719580"/>
                  <a:gd name="connsiteY5" fmla="*/ 129540 h 568960"/>
                  <a:gd name="connsiteX6" fmla="*/ 0 w 1719580"/>
                  <a:gd name="connsiteY6" fmla="*/ 0 h 568960"/>
                  <a:gd name="connsiteX0" fmla="*/ 7620 w 1727200"/>
                  <a:gd name="connsiteY0" fmla="*/ 0 h 568960"/>
                  <a:gd name="connsiteX1" fmla="*/ 1338580 w 1727200"/>
                  <a:gd name="connsiteY1" fmla="*/ 10160 h 568960"/>
                  <a:gd name="connsiteX2" fmla="*/ 1516380 w 1727200"/>
                  <a:gd name="connsiteY2" fmla="*/ 35560 h 568960"/>
                  <a:gd name="connsiteX3" fmla="*/ 1605280 w 1727200"/>
                  <a:gd name="connsiteY3" fmla="*/ 152400 h 568960"/>
                  <a:gd name="connsiteX4" fmla="*/ 1727200 w 1727200"/>
                  <a:gd name="connsiteY4" fmla="*/ 568960 h 568960"/>
                  <a:gd name="connsiteX5" fmla="*/ 0 w 1727200"/>
                  <a:gd name="connsiteY5" fmla="*/ 134620 h 568960"/>
                  <a:gd name="connsiteX6" fmla="*/ 7620 w 1727200"/>
                  <a:gd name="connsiteY6" fmla="*/ 0 h 568960"/>
                  <a:gd name="connsiteX0" fmla="*/ 7620 w 1620520"/>
                  <a:gd name="connsiteY0" fmla="*/ 0 h 177800"/>
                  <a:gd name="connsiteX1" fmla="*/ 1338580 w 1620520"/>
                  <a:gd name="connsiteY1" fmla="*/ 10160 h 177800"/>
                  <a:gd name="connsiteX2" fmla="*/ 1516380 w 1620520"/>
                  <a:gd name="connsiteY2" fmla="*/ 35560 h 177800"/>
                  <a:gd name="connsiteX3" fmla="*/ 1605280 w 1620520"/>
                  <a:gd name="connsiteY3" fmla="*/ 152400 h 177800"/>
                  <a:gd name="connsiteX4" fmla="*/ 1620520 w 1620520"/>
                  <a:gd name="connsiteY4" fmla="*/ 177800 h 177800"/>
                  <a:gd name="connsiteX5" fmla="*/ 0 w 1620520"/>
                  <a:gd name="connsiteY5" fmla="*/ 134620 h 177800"/>
                  <a:gd name="connsiteX6" fmla="*/ 7620 w 1620520"/>
                  <a:gd name="connsiteY6" fmla="*/ 0 h 177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0520" h="177800">
                    <a:moveTo>
                      <a:pt x="7620" y="0"/>
                    </a:moveTo>
                    <a:lnTo>
                      <a:pt x="1338580" y="10160"/>
                    </a:lnTo>
                    <a:lnTo>
                      <a:pt x="1516380" y="35560"/>
                    </a:lnTo>
                    <a:lnTo>
                      <a:pt x="1605280" y="152400"/>
                    </a:lnTo>
                    <a:lnTo>
                      <a:pt x="1620520" y="177800"/>
                    </a:lnTo>
                    <a:lnTo>
                      <a:pt x="0" y="134620"/>
                    </a:lnTo>
                    <a:lnTo>
                      <a:pt x="7620" y="0"/>
                    </a:lnTo>
                    <a:close/>
                  </a:path>
                </a:pathLst>
              </a:custGeom>
              <a:pattFill prst="wdUpDiag">
                <a:fgClr>
                  <a:srgbClr val="CCCCCC"/>
                </a:fgClr>
                <a:bgClr>
                  <a:srgbClr val="7D7D7D"/>
                </a:bgClr>
              </a:patt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0942F6A-09D1-4F8A-BCD6-6FC3D8BC05D7}"/>
                  </a:ext>
                </a:extLst>
              </p:cNvPr>
              <p:cNvSpPr/>
              <p:nvPr/>
            </p:nvSpPr>
            <p:spPr>
              <a:xfrm flipV="1">
                <a:off x="7000240" y="3562350"/>
                <a:ext cx="1640840" cy="309880"/>
              </a:xfrm>
              <a:custGeom>
                <a:avLst/>
                <a:gdLst>
                  <a:gd name="connsiteX0" fmla="*/ 12700 w 1732280"/>
                  <a:gd name="connsiteY0" fmla="*/ 0 h 568960"/>
                  <a:gd name="connsiteX1" fmla="*/ 1343660 w 1732280"/>
                  <a:gd name="connsiteY1" fmla="*/ 10160 h 568960"/>
                  <a:gd name="connsiteX2" fmla="*/ 1521460 w 1732280"/>
                  <a:gd name="connsiteY2" fmla="*/ 35560 h 568960"/>
                  <a:gd name="connsiteX3" fmla="*/ 1610360 w 1732280"/>
                  <a:gd name="connsiteY3" fmla="*/ 152400 h 568960"/>
                  <a:gd name="connsiteX4" fmla="*/ 1732280 w 1732280"/>
                  <a:gd name="connsiteY4" fmla="*/ 568960 h 568960"/>
                  <a:gd name="connsiteX5" fmla="*/ 0 w 1732280"/>
                  <a:gd name="connsiteY5" fmla="*/ 543560 h 568960"/>
                  <a:gd name="connsiteX6" fmla="*/ 12700 w 1732280"/>
                  <a:gd name="connsiteY6" fmla="*/ 0 h 568960"/>
                  <a:gd name="connsiteX0" fmla="*/ 0 w 1719580"/>
                  <a:gd name="connsiteY0" fmla="*/ 0 h 568960"/>
                  <a:gd name="connsiteX1" fmla="*/ 1330960 w 1719580"/>
                  <a:gd name="connsiteY1" fmla="*/ 10160 h 568960"/>
                  <a:gd name="connsiteX2" fmla="*/ 1508760 w 1719580"/>
                  <a:gd name="connsiteY2" fmla="*/ 35560 h 568960"/>
                  <a:gd name="connsiteX3" fmla="*/ 1597660 w 1719580"/>
                  <a:gd name="connsiteY3" fmla="*/ 152400 h 568960"/>
                  <a:gd name="connsiteX4" fmla="*/ 1719580 w 1719580"/>
                  <a:gd name="connsiteY4" fmla="*/ 568960 h 568960"/>
                  <a:gd name="connsiteX5" fmla="*/ 104140 w 1719580"/>
                  <a:gd name="connsiteY5" fmla="*/ 261620 h 568960"/>
                  <a:gd name="connsiteX6" fmla="*/ 0 w 1719580"/>
                  <a:gd name="connsiteY6" fmla="*/ 0 h 568960"/>
                  <a:gd name="connsiteX0" fmla="*/ 0 w 1719580"/>
                  <a:gd name="connsiteY0" fmla="*/ 0 h 568960"/>
                  <a:gd name="connsiteX1" fmla="*/ 1330960 w 1719580"/>
                  <a:gd name="connsiteY1" fmla="*/ 10160 h 568960"/>
                  <a:gd name="connsiteX2" fmla="*/ 1508760 w 1719580"/>
                  <a:gd name="connsiteY2" fmla="*/ 35560 h 568960"/>
                  <a:gd name="connsiteX3" fmla="*/ 1597660 w 1719580"/>
                  <a:gd name="connsiteY3" fmla="*/ 152400 h 568960"/>
                  <a:gd name="connsiteX4" fmla="*/ 1719580 w 1719580"/>
                  <a:gd name="connsiteY4" fmla="*/ 568960 h 568960"/>
                  <a:gd name="connsiteX5" fmla="*/ 5080 w 1719580"/>
                  <a:gd name="connsiteY5" fmla="*/ 309880 h 568960"/>
                  <a:gd name="connsiteX6" fmla="*/ 0 w 1719580"/>
                  <a:gd name="connsiteY6" fmla="*/ 0 h 568960"/>
                  <a:gd name="connsiteX0" fmla="*/ 0 w 1630680"/>
                  <a:gd name="connsiteY0" fmla="*/ 0 h 309880"/>
                  <a:gd name="connsiteX1" fmla="*/ 1330960 w 1630680"/>
                  <a:gd name="connsiteY1" fmla="*/ 10160 h 309880"/>
                  <a:gd name="connsiteX2" fmla="*/ 1508760 w 1630680"/>
                  <a:gd name="connsiteY2" fmla="*/ 35560 h 309880"/>
                  <a:gd name="connsiteX3" fmla="*/ 1597660 w 1630680"/>
                  <a:gd name="connsiteY3" fmla="*/ 152400 h 309880"/>
                  <a:gd name="connsiteX4" fmla="*/ 1630680 w 1630680"/>
                  <a:gd name="connsiteY4" fmla="*/ 279400 h 309880"/>
                  <a:gd name="connsiteX5" fmla="*/ 5080 w 1630680"/>
                  <a:gd name="connsiteY5" fmla="*/ 309880 h 309880"/>
                  <a:gd name="connsiteX6" fmla="*/ 0 w 1630680"/>
                  <a:gd name="connsiteY6" fmla="*/ 0 h 309880"/>
                  <a:gd name="connsiteX0" fmla="*/ 0 w 1640840"/>
                  <a:gd name="connsiteY0" fmla="*/ 0 h 309880"/>
                  <a:gd name="connsiteX1" fmla="*/ 1330960 w 1640840"/>
                  <a:gd name="connsiteY1" fmla="*/ 10160 h 309880"/>
                  <a:gd name="connsiteX2" fmla="*/ 1508760 w 1640840"/>
                  <a:gd name="connsiteY2" fmla="*/ 35560 h 309880"/>
                  <a:gd name="connsiteX3" fmla="*/ 1597660 w 1640840"/>
                  <a:gd name="connsiteY3" fmla="*/ 152400 h 309880"/>
                  <a:gd name="connsiteX4" fmla="*/ 1640840 w 1640840"/>
                  <a:gd name="connsiteY4" fmla="*/ 281940 h 309880"/>
                  <a:gd name="connsiteX5" fmla="*/ 5080 w 1640840"/>
                  <a:gd name="connsiteY5" fmla="*/ 309880 h 309880"/>
                  <a:gd name="connsiteX6" fmla="*/ 0 w 1640840"/>
                  <a:gd name="connsiteY6" fmla="*/ 0 h 309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0840" h="309880">
                    <a:moveTo>
                      <a:pt x="0" y="0"/>
                    </a:moveTo>
                    <a:lnTo>
                      <a:pt x="1330960" y="10160"/>
                    </a:lnTo>
                    <a:lnTo>
                      <a:pt x="1508760" y="35560"/>
                    </a:lnTo>
                    <a:lnTo>
                      <a:pt x="1597660" y="152400"/>
                    </a:lnTo>
                    <a:lnTo>
                      <a:pt x="1640840" y="281940"/>
                    </a:lnTo>
                    <a:lnTo>
                      <a:pt x="5080" y="309880"/>
                    </a:lnTo>
                    <a:cubicBezTo>
                      <a:pt x="3387" y="206587"/>
                      <a:pt x="1693" y="103293"/>
                      <a:pt x="0" y="0"/>
                    </a:cubicBezTo>
                    <a:close/>
                  </a:path>
                </a:pathLst>
              </a:custGeom>
              <a:pattFill prst="wdUpDiag">
                <a:fgClr>
                  <a:srgbClr val="CCCCCC"/>
                </a:fgClr>
                <a:bgClr>
                  <a:srgbClr val="7D7D7D"/>
                </a:bgClr>
              </a:patt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</p:grp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520092BA-A111-4475-B143-8B1D004504F3}"/>
                </a:ext>
              </a:extLst>
            </p:cNvPr>
            <p:cNvSpPr/>
            <p:nvPr/>
          </p:nvSpPr>
          <p:spPr>
            <a:xfrm>
              <a:off x="9391195" y="4536803"/>
              <a:ext cx="2598643" cy="2210370"/>
            </a:xfrm>
            <a:prstGeom prst="rect">
              <a:avLst/>
            </a:prstGeom>
            <a:noFill/>
            <a:ln w="149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7" name="Arrow: Right 6">
            <a:extLst>
              <a:ext uri="{FF2B5EF4-FFF2-40B4-BE49-F238E27FC236}">
                <a16:creationId xmlns:a16="http://schemas.microsoft.com/office/drawing/2014/main" id="{C6A4CD99-9912-4DC1-B907-7D4D4E66FE12}"/>
              </a:ext>
            </a:extLst>
          </p:cNvPr>
          <p:cNvSpPr/>
          <p:nvPr/>
        </p:nvSpPr>
        <p:spPr>
          <a:xfrm rot="5400000">
            <a:off x="2219251" y="4874667"/>
            <a:ext cx="406914" cy="46249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6" name="Arrow: Right 135">
            <a:extLst>
              <a:ext uri="{FF2B5EF4-FFF2-40B4-BE49-F238E27FC236}">
                <a16:creationId xmlns:a16="http://schemas.microsoft.com/office/drawing/2014/main" id="{D89A6F7E-A589-4D23-A0D6-7DAD366F2829}"/>
              </a:ext>
            </a:extLst>
          </p:cNvPr>
          <p:cNvSpPr/>
          <p:nvPr/>
        </p:nvSpPr>
        <p:spPr>
          <a:xfrm rot="5400000">
            <a:off x="10527099" y="3877203"/>
            <a:ext cx="406914" cy="46249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AE0697F3-8FD5-456C-AAFE-587DFEEA3CFD}"/>
              </a:ext>
            </a:extLst>
          </p:cNvPr>
          <p:cNvSpPr/>
          <p:nvPr/>
        </p:nvSpPr>
        <p:spPr>
          <a:xfrm>
            <a:off x="5285403" y="2654415"/>
            <a:ext cx="914271" cy="265089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60649"/>
                      <a:gd name="connsiteY0" fmla="*/ 0 h 691399"/>
                      <a:gd name="connsiteX1" fmla="*/ 519718 w 1060649"/>
                      <a:gd name="connsiteY1" fmla="*/ 0 h 691399"/>
                      <a:gd name="connsiteX2" fmla="*/ 1060649 w 1060649"/>
                      <a:gd name="connsiteY2" fmla="*/ 0 h 691399"/>
                      <a:gd name="connsiteX3" fmla="*/ 1060649 w 1060649"/>
                      <a:gd name="connsiteY3" fmla="*/ 359527 h 691399"/>
                      <a:gd name="connsiteX4" fmla="*/ 1060649 w 1060649"/>
                      <a:gd name="connsiteY4" fmla="*/ 691399 h 691399"/>
                      <a:gd name="connsiteX5" fmla="*/ 551537 w 1060649"/>
                      <a:gd name="connsiteY5" fmla="*/ 691399 h 691399"/>
                      <a:gd name="connsiteX6" fmla="*/ 0 w 1060649"/>
                      <a:gd name="connsiteY6" fmla="*/ 691399 h 691399"/>
                      <a:gd name="connsiteX7" fmla="*/ 0 w 1060649"/>
                      <a:gd name="connsiteY7" fmla="*/ 359527 h 691399"/>
                      <a:gd name="connsiteX8" fmla="*/ 0 w 1060649"/>
                      <a:gd name="connsiteY8" fmla="*/ 0 h 691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60649" h="691399" extrusionOk="0">
                        <a:moveTo>
                          <a:pt x="0" y="0"/>
                        </a:moveTo>
                        <a:cubicBezTo>
                          <a:pt x="209556" y="-19565"/>
                          <a:pt x="349555" y="34139"/>
                          <a:pt x="519718" y="0"/>
                        </a:cubicBezTo>
                        <a:cubicBezTo>
                          <a:pt x="689881" y="-34139"/>
                          <a:pt x="837089" y="32256"/>
                          <a:pt x="1060649" y="0"/>
                        </a:cubicBezTo>
                        <a:cubicBezTo>
                          <a:pt x="1084927" y="158817"/>
                          <a:pt x="1055245" y="257549"/>
                          <a:pt x="1060649" y="359527"/>
                        </a:cubicBezTo>
                        <a:cubicBezTo>
                          <a:pt x="1066053" y="461505"/>
                          <a:pt x="1025846" y="597469"/>
                          <a:pt x="1060649" y="691399"/>
                        </a:cubicBezTo>
                        <a:cubicBezTo>
                          <a:pt x="820053" y="749198"/>
                          <a:pt x="714980" y="683345"/>
                          <a:pt x="551537" y="691399"/>
                        </a:cubicBezTo>
                        <a:cubicBezTo>
                          <a:pt x="388094" y="699453"/>
                          <a:pt x="259978" y="680277"/>
                          <a:pt x="0" y="691399"/>
                        </a:cubicBezTo>
                        <a:cubicBezTo>
                          <a:pt x="-34712" y="583206"/>
                          <a:pt x="23430" y="500552"/>
                          <a:pt x="0" y="359527"/>
                        </a:cubicBezTo>
                        <a:cubicBezTo>
                          <a:pt x="-23430" y="218502"/>
                          <a:pt x="8921" y="15694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en-BE" sz="1600">
              <a:latin typeface="Lucida Bright" panose="02040602050505020304" pitchFamily="18" charset="0"/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894FC00A-2C48-4BAF-A32D-2E5AFFDC88BA}"/>
              </a:ext>
            </a:extLst>
          </p:cNvPr>
          <p:cNvSpPr/>
          <p:nvPr/>
        </p:nvSpPr>
        <p:spPr>
          <a:xfrm>
            <a:off x="8297262" y="2449030"/>
            <a:ext cx="448692" cy="502505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60649"/>
                      <a:gd name="connsiteY0" fmla="*/ 0 h 691399"/>
                      <a:gd name="connsiteX1" fmla="*/ 519718 w 1060649"/>
                      <a:gd name="connsiteY1" fmla="*/ 0 h 691399"/>
                      <a:gd name="connsiteX2" fmla="*/ 1060649 w 1060649"/>
                      <a:gd name="connsiteY2" fmla="*/ 0 h 691399"/>
                      <a:gd name="connsiteX3" fmla="*/ 1060649 w 1060649"/>
                      <a:gd name="connsiteY3" fmla="*/ 359527 h 691399"/>
                      <a:gd name="connsiteX4" fmla="*/ 1060649 w 1060649"/>
                      <a:gd name="connsiteY4" fmla="*/ 691399 h 691399"/>
                      <a:gd name="connsiteX5" fmla="*/ 551537 w 1060649"/>
                      <a:gd name="connsiteY5" fmla="*/ 691399 h 691399"/>
                      <a:gd name="connsiteX6" fmla="*/ 0 w 1060649"/>
                      <a:gd name="connsiteY6" fmla="*/ 691399 h 691399"/>
                      <a:gd name="connsiteX7" fmla="*/ 0 w 1060649"/>
                      <a:gd name="connsiteY7" fmla="*/ 359527 h 691399"/>
                      <a:gd name="connsiteX8" fmla="*/ 0 w 1060649"/>
                      <a:gd name="connsiteY8" fmla="*/ 0 h 691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60649" h="691399" extrusionOk="0">
                        <a:moveTo>
                          <a:pt x="0" y="0"/>
                        </a:moveTo>
                        <a:cubicBezTo>
                          <a:pt x="209556" y="-19565"/>
                          <a:pt x="349555" y="34139"/>
                          <a:pt x="519718" y="0"/>
                        </a:cubicBezTo>
                        <a:cubicBezTo>
                          <a:pt x="689881" y="-34139"/>
                          <a:pt x="837089" y="32256"/>
                          <a:pt x="1060649" y="0"/>
                        </a:cubicBezTo>
                        <a:cubicBezTo>
                          <a:pt x="1084927" y="158817"/>
                          <a:pt x="1055245" y="257549"/>
                          <a:pt x="1060649" y="359527"/>
                        </a:cubicBezTo>
                        <a:cubicBezTo>
                          <a:pt x="1066053" y="461505"/>
                          <a:pt x="1025846" y="597469"/>
                          <a:pt x="1060649" y="691399"/>
                        </a:cubicBezTo>
                        <a:cubicBezTo>
                          <a:pt x="820053" y="749198"/>
                          <a:pt x="714980" y="683345"/>
                          <a:pt x="551537" y="691399"/>
                        </a:cubicBezTo>
                        <a:cubicBezTo>
                          <a:pt x="388094" y="699453"/>
                          <a:pt x="259978" y="680277"/>
                          <a:pt x="0" y="691399"/>
                        </a:cubicBezTo>
                        <a:cubicBezTo>
                          <a:pt x="-34712" y="583206"/>
                          <a:pt x="23430" y="500552"/>
                          <a:pt x="0" y="359527"/>
                        </a:cubicBezTo>
                        <a:cubicBezTo>
                          <a:pt x="-23430" y="218502"/>
                          <a:pt x="8921" y="15694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en-BE" sz="1600">
              <a:latin typeface="Lucida Bright" panose="02040602050505020304" pitchFamily="18" charset="0"/>
            </a:endParaRPr>
          </a:p>
        </p:txBody>
      </p:sp>
      <p:sp>
        <p:nvSpPr>
          <p:cNvPr id="125" name="Freeform 7">
            <a:extLst>
              <a:ext uri="{FF2B5EF4-FFF2-40B4-BE49-F238E27FC236}">
                <a16:creationId xmlns:a16="http://schemas.microsoft.com/office/drawing/2014/main" id="{EAEC2CCC-5695-4F29-B57D-62B871089328}"/>
              </a:ext>
            </a:extLst>
          </p:cNvPr>
          <p:cNvSpPr>
            <a:spLocks/>
          </p:cNvSpPr>
          <p:nvPr/>
        </p:nvSpPr>
        <p:spPr bwMode="auto">
          <a:xfrm>
            <a:off x="4249856" y="2968248"/>
            <a:ext cx="1578696" cy="1256084"/>
          </a:xfrm>
          <a:custGeom>
            <a:avLst/>
            <a:gdLst>
              <a:gd name="T0" fmla="*/ 0 w 516"/>
              <a:gd name="T1" fmla="*/ 515 h 515"/>
              <a:gd name="T2" fmla="*/ 516 w 516"/>
              <a:gd name="T3" fmla="*/ 0 h 5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6" h="515">
                <a:moveTo>
                  <a:pt x="0" y="515"/>
                </a:moveTo>
                <a:cubicBezTo>
                  <a:pt x="274" y="492"/>
                  <a:pt x="492" y="274"/>
                  <a:pt x="516" y="0"/>
                </a:cubicBezTo>
              </a:path>
            </a:pathLst>
          </a:custGeom>
          <a:noFill/>
          <a:ln w="76200" cap="flat">
            <a:solidFill>
              <a:schemeClr val="tx1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6" name="Freeform 7">
            <a:extLst>
              <a:ext uri="{FF2B5EF4-FFF2-40B4-BE49-F238E27FC236}">
                <a16:creationId xmlns:a16="http://schemas.microsoft.com/office/drawing/2014/main" id="{E7C31C2D-740F-4CA3-A0A5-DE380E2C4316}"/>
              </a:ext>
            </a:extLst>
          </p:cNvPr>
          <p:cNvSpPr>
            <a:spLocks/>
          </p:cNvSpPr>
          <p:nvPr/>
        </p:nvSpPr>
        <p:spPr bwMode="auto">
          <a:xfrm>
            <a:off x="4230232" y="2942760"/>
            <a:ext cx="1616414" cy="3051640"/>
          </a:xfrm>
          <a:custGeom>
            <a:avLst/>
            <a:gdLst>
              <a:gd name="T0" fmla="*/ 0 w 516"/>
              <a:gd name="T1" fmla="*/ 515 h 515"/>
              <a:gd name="T2" fmla="*/ 516 w 516"/>
              <a:gd name="T3" fmla="*/ 0 h 5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6" h="515">
                <a:moveTo>
                  <a:pt x="0" y="515"/>
                </a:moveTo>
                <a:cubicBezTo>
                  <a:pt x="274" y="492"/>
                  <a:pt x="492" y="274"/>
                  <a:pt x="516" y="0"/>
                </a:cubicBezTo>
              </a:path>
            </a:pathLst>
          </a:custGeom>
          <a:noFill/>
          <a:ln w="76200" cap="flat">
            <a:solidFill>
              <a:schemeClr val="tx1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7" name="Freeform 7">
            <a:extLst>
              <a:ext uri="{FF2B5EF4-FFF2-40B4-BE49-F238E27FC236}">
                <a16:creationId xmlns:a16="http://schemas.microsoft.com/office/drawing/2014/main" id="{383231E2-D812-4F13-81D5-B8A9E47CD083}"/>
              </a:ext>
            </a:extLst>
          </p:cNvPr>
          <p:cNvSpPr>
            <a:spLocks/>
          </p:cNvSpPr>
          <p:nvPr/>
        </p:nvSpPr>
        <p:spPr bwMode="auto">
          <a:xfrm flipH="1">
            <a:off x="8466373" y="2974877"/>
            <a:ext cx="971183" cy="502505"/>
          </a:xfrm>
          <a:custGeom>
            <a:avLst/>
            <a:gdLst>
              <a:gd name="T0" fmla="*/ 0 w 516"/>
              <a:gd name="T1" fmla="*/ 515 h 515"/>
              <a:gd name="T2" fmla="*/ 516 w 516"/>
              <a:gd name="T3" fmla="*/ 0 h 5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6" h="515">
                <a:moveTo>
                  <a:pt x="0" y="515"/>
                </a:moveTo>
                <a:cubicBezTo>
                  <a:pt x="274" y="492"/>
                  <a:pt x="492" y="274"/>
                  <a:pt x="516" y="0"/>
                </a:cubicBezTo>
              </a:path>
            </a:pathLst>
          </a:custGeom>
          <a:noFill/>
          <a:ln w="76200" cap="flat">
            <a:solidFill>
              <a:schemeClr val="tx1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8" name="Freeform 7">
            <a:extLst>
              <a:ext uri="{FF2B5EF4-FFF2-40B4-BE49-F238E27FC236}">
                <a16:creationId xmlns:a16="http://schemas.microsoft.com/office/drawing/2014/main" id="{0F0F6227-AE8D-40E2-B2D5-0888EF7E04C4}"/>
              </a:ext>
            </a:extLst>
          </p:cNvPr>
          <p:cNvSpPr>
            <a:spLocks/>
          </p:cNvSpPr>
          <p:nvPr/>
        </p:nvSpPr>
        <p:spPr bwMode="auto">
          <a:xfrm flipH="1">
            <a:off x="8466373" y="2974877"/>
            <a:ext cx="1016013" cy="2145763"/>
          </a:xfrm>
          <a:custGeom>
            <a:avLst/>
            <a:gdLst>
              <a:gd name="T0" fmla="*/ 0 w 516"/>
              <a:gd name="T1" fmla="*/ 515 h 515"/>
              <a:gd name="T2" fmla="*/ 516 w 516"/>
              <a:gd name="T3" fmla="*/ 0 h 5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6" h="515">
                <a:moveTo>
                  <a:pt x="0" y="515"/>
                </a:moveTo>
                <a:cubicBezTo>
                  <a:pt x="274" y="492"/>
                  <a:pt x="492" y="274"/>
                  <a:pt x="516" y="0"/>
                </a:cubicBezTo>
              </a:path>
            </a:pathLst>
          </a:custGeom>
          <a:noFill/>
          <a:ln w="76200" cap="flat">
            <a:solidFill>
              <a:schemeClr val="tx1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104" name="!!Table 3">
            <a:extLst>
              <a:ext uri="{FF2B5EF4-FFF2-40B4-BE49-F238E27FC236}">
                <a16:creationId xmlns:a16="http://schemas.microsoft.com/office/drawing/2014/main" id="{2399D01C-5631-491C-9B60-835C3E0397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562693"/>
              </p:ext>
            </p:extLst>
          </p:nvPr>
        </p:nvGraphicFramePr>
        <p:xfrm>
          <a:off x="6142631" y="5796501"/>
          <a:ext cx="2108836" cy="938433"/>
        </p:xfrm>
        <a:graphic>
          <a:graphicData uri="http://schemas.openxmlformats.org/drawingml/2006/table">
            <a:tbl>
              <a:tblPr/>
              <a:tblGrid>
                <a:gridCol w="1054418">
                  <a:extLst>
                    <a:ext uri="{9D8B030D-6E8A-4147-A177-3AD203B41FA5}">
                      <a16:colId xmlns:a16="http://schemas.microsoft.com/office/drawing/2014/main" val="170601727"/>
                    </a:ext>
                  </a:extLst>
                </a:gridCol>
                <a:gridCol w="1054418">
                  <a:extLst>
                    <a:ext uri="{9D8B030D-6E8A-4147-A177-3AD203B41FA5}">
                      <a16:colId xmlns:a16="http://schemas.microsoft.com/office/drawing/2014/main" val="1003172749"/>
                    </a:ext>
                  </a:extLst>
                </a:gridCol>
              </a:tblGrid>
              <a:tr h="3023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  <a:endParaRPr lang="en-US" sz="20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mm</a:t>
                      </a:r>
                      <a:endParaRPr lang="en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952234"/>
                  </a:ext>
                </a:extLst>
              </a:tr>
              <a:tr h="3023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  <a:endParaRPr lang="en-US" sz="20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mm</a:t>
                      </a:r>
                      <a:endParaRPr lang="en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513268"/>
                  </a:ext>
                </a:extLst>
              </a:tr>
              <a:tr h="3135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en-US" sz="20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mm</a:t>
                      </a:r>
                      <a:endParaRPr lang="en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024344"/>
                  </a:ext>
                </a:extLst>
              </a:tr>
            </a:tbl>
          </a:graphicData>
        </a:graphic>
      </p:graphicFrame>
      <p:graphicFrame>
        <p:nvGraphicFramePr>
          <p:cNvPr id="123" name="!!Table 3">
            <a:extLst>
              <a:ext uri="{FF2B5EF4-FFF2-40B4-BE49-F238E27FC236}">
                <a16:creationId xmlns:a16="http://schemas.microsoft.com/office/drawing/2014/main" id="{52667DDF-95A3-41FF-8AAD-B794907A5E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288584"/>
              </p:ext>
            </p:extLst>
          </p:nvPr>
        </p:nvGraphicFramePr>
        <p:xfrm>
          <a:off x="6142631" y="4285789"/>
          <a:ext cx="2108836" cy="938433"/>
        </p:xfrm>
        <a:graphic>
          <a:graphicData uri="http://schemas.openxmlformats.org/drawingml/2006/table">
            <a:tbl>
              <a:tblPr/>
              <a:tblGrid>
                <a:gridCol w="1054418">
                  <a:extLst>
                    <a:ext uri="{9D8B030D-6E8A-4147-A177-3AD203B41FA5}">
                      <a16:colId xmlns:a16="http://schemas.microsoft.com/office/drawing/2014/main" val="170601727"/>
                    </a:ext>
                  </a:extLst>
                </a:gridCol>
                <a:gridCol w="1054418">
                  <a:extLst>
                    <a:ext uri="{9D8B030D-6E8A-4147-A177-3AD203B41FA5}">
                      <a16:colId xmlns:a16="http://schemas.microsoft.com/office/drawing/2014/main" val="1003172749"/>
                    </a:ext>
                  </a:extLst>
                </a:gridCol>
              </a:tblGrid>
              <a:tr h="3023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  <a:endParaRPr lang="en-US" sz="20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mm</a:t>
                      </a:r>
                      <a:endParaRPr lang="en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952234"/>
                  </a:ext>
                </a:extLst>
              </a:tr>
              <a:tr h="3023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  <a:endParaRPr lang="en-US" sz="20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.5 mm</a:t>
                      </a:r>
                      <a:endParaRPr lang="en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513268"/>
                  </a:ext>
                </a:extLst>
              </a:tr>
              <a:tr h="3135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en-US" sz="20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.5 mm</a:t>
                      </a:r>
                      <a:endParaRPr lang="en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024344"/>
                  </a:ext>
                </a:extLst>
              </a:tr>
            </a:tbl>
          </a:graphicData>
        </a:graphic>
      </p:graphicFrame>
      <p:sp>
        <p:nvSpPr>
          <p:cNvPr id="124" name="Arrow: Right 123">
            <a:extLst>
              <a:ext uri="{FF2B5EF4-FFF2-40B4-BE49-F238E27FC236}">
                <a16:creationId xmlns:a16="http://schemas.microsoft.com/office/drawing/2014/main" id="{922EF180-4A66-4A82-A60B-4130D24F91E0}"/>
              </a:ext>
            </a:extLst>
          </p:cNvPr>
          <p:cNvSpPr/>
          <p:nvPr/>
        </p:nvSpPr>
        <p:spPr>
          <a:xfrm rot="5400000">
            <a:off x="7014166" y="5279112"/>
            <a:ext cx="406914" cy="46249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3317A107-8C43-4C86-9C9D-812CBCCC8C5C}"/>
              </a:ext>
            </a:extLst>
          </p:cNvPr>
          <p:cNvSpPr/>
          <p:nvPr/>
        </p:nvSpPr>
        <p:spPr>
          <a:xfrm>
            <a:off x="94634" y="2526904"/>
            <a:ext cx="658535" cy="412644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60649"/>
                      <a:gd name="connsiteY0" fmla="*/ 0 h 691399"/>
                      <a:gd name="connsiteX1" fmla="*/ 519718 w 1060649"/>
                      <a:gd name="connsiteY1" fmla="*/ 0 h 691399"/>
                      <a:gd name="connsiteX2" fmla="*/ 1060649 w 1060649"/>
                      <a:gd name="connsiteY2" fmla="*/ 0 h 691399"/>
                      <a:gd name="connsiteX3" fmla="*/ 1060649 w 1060649"/>
                      <a:gd name="connsiteY3" fmla="*/ 359527 h 691399"/>
                      <a:gd name="connsiteX4" fmla="*/ 1060649 w 1060649"/>
                      <a:gd name="connsiteY4" fmla="*/ 691399 h 691399"/>
                      <a:gd name="connsiteX5" fmla="*/ 551537 w 1060649"/>
                      <a:gd name="connsiteY5" fmla="*/ 691399 h 691399"/>
                      <a:gd name="connsiteX6" fmla="*/ 0 w 1060649"/>
                      <a:gd name="connsiteY6" fmla="*/ 691399 h 691399"/>
                      <a:gd name="connsiteX7" fmla="*/ 0 w 1060649"/>
                      <a:gd name="connsiteY7" fmla="*/ 359527 h 691399"/>
                      <a:gd name="connsiteX8" fmla="*/ 0 w 1060649"/>
                      <a:gd name="connsiteY8" fmla="*/ 0 h 691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60649" h="691399" extrusionOk="0">
                        <a:moveTo>
                          <a:pt x="0" y="0"/>
                        </a:moveTo>
                        <a:cubicBezTo>
                          <a:pt x="209556" y="-19565"/>
                          <a:pt x="349555" y="34139"/>
                          <a:pt x="519718" y="0"/>
                        </a:cubicBezTo>
                        <a:cubicBezTo>
                          <a:pt x="689881" y="-34139"/>
                          <a:pt x="837089" y="32256"/>
                          <a:pt x="1060649" y="0"/>
                        </a:cubicBezTo>
                        <a:cubicBezTo>
                          <a:pt x="1084927" y="158817"/>
                          <a:pt x="1055245" y="257549"/>
                          <a:pt x="1060649" y="359527"/>
                        </a:cubicBezTo>
                        <a:cubicBezTo>
                          <a:pt x="1066053" y="461505"/>
                          <a:pt x="1025846" y="597469"/>
                          <a:pt x="1060649" y="691399"/>
                        </a:cubicBezTo>
                        <a:cubicBezTo>
                          <a:pt x="820053" y="749198"/>
                          <a:pt x="714980" y="683345"/>
                          <a:pt x="551537" y="691399"/>
                        </a:cubicBezTo>
                        <a:cubicBezTo>
                          <a:pt x="388094" y="699453"/>
                          <a:pt x="259978" y="680277"/>
                          <a:pt x="0" y="691399"/>
                        </a:cubicBezTo>
                        <a:cubicBezTo>
                          <a:pt x="-34712" y="583206"/>
                          <a:pt x="23430" y="500552"/>
                          <a:pt x="0" y="359527"/>
                        </a:cubicBezTo>
                        <a:cubicBezTo>
                          <a:pt x="-23430" y="218502"/>
                          <a:pt x="8921" y="15694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en-BE" sz="1600">
              <a:latin typeface="Lucida Bright" panose="02040602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122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DA379-FA58-4821-BE76-A5315FE17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Microfluidic chip with hindered diffusion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2D0C28-B672-435B-8633-213503C6C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6942" y="6357272"/>
            <a:ext cx="2743200" cy="365125"/>
          </a:xfrm>
        </p:spPr>
        <p:txBody>
          <a:bodyPr/>
          <a:lstStyle/>
          <a:p>
            <a:fld id="{94CC7C84-4E79-4B1A-B8B3-8093E87A876C}" type="slidenum">
              <a:rPr lang="en-BE" smtClean="0"/>
              <a:t>13</a:t>
            </a:fld>
            <a:endParaRPr lang="en-BE"/>
          </a:p>
        </p:txBody>
      </p:sp>
      <p:pic>
        <p:nvPicPr>
          <p:cNvPr id="6" name="Video for poster VID_0110">
            <a:hlinkClick r:id="" action="ppaction://media"/>
            <a:extLst>
              <a:ext uri="{FF2B5EF4-FFF2-40B4-BE49-F238E27FC236}">
                <a16:creationId xmlns:a16="http://schemas.microsoft.com/office/drawing/2014/main" id="{D1F92FC0-190F-4078-99E6-8729C34EC3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0800000"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4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DA379-FA58-4821-BE76-A5315FE17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Microfluidic chip with hindered diffusion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2D0C28-B672-435B-8633-213503C6C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6942" y="6357272"/>
            <a:ext cx="2743200" cy="365125"/>
          </a:xfrm>
        </p:spPr>
        <p:txBody>
          <a:bodyPr/>
          <a:lstStyle/>
          <a:p>
            <a:fld id="{94CC7C84-4E79-4B1A-B8B3-8093E87A876C}" type="slidenum">
              <a:rPr lang="en-BE" smtClean="0"/>
              <a:t>14</a:t>
            </a:fld>
            <a:endParaRPr lang="en-BE"/>
          </a:p>
        </p:txBody>
      </p:sp>
      <p:pic>
        <p:nvPicPr>
          <p:cNvPr id="136" name="Content Placeholder 14" descr="Icon&#10;&#10;Description automatically generated">
            <a:extLst>
              <a:ext uri="{FF2B5EF4-FFF2-40B4-BE49-F238E27FC236}">
                <a16:creationId xmlns:a16="http://schemas.microsoft.com/office/drawing/2014/main" id="{9A44FCE2-3E87-450E-967B-A71CFD6B8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874" y="4379765"/>
            <a:ext cx="1584000" cy="1584000"/>
          </a:xfrm>
          <a:prstGeom prst="rect">
            <a:avLst/>
          </a:prstGeom>
        </p:spPr>
      </p:pic>
      <p:pic>
        <p:nvPicPr>
          <p:cNvPr id="137" name="Content Placeholder 14" descr="Icon&#10;&#10;Description automatically generated">
            <a:extLst>
              <a:ext uri="{FF2B5EF4-FFF2-40B4-BE49-F238E27FC236}">
                <a16:creationId xmlns:a16="http://schemas.microsoft.com/office/drawing/2014/main" id="{CD916B8F-269C-4195-92C0-7E95CC1CAF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2572" y="4288401"/>
            <a:ext cx="1692000" cy="1692000"/>
          </a:xfrm>
        </p:spPr>
      </p:pic>
      <p:grpSp>
        <p:nvGrpSpPr>
          <p:cNvPr id="138" name="Group 137">
            <a:extLst>
              <a:ext uri="{FF2B5EF4-FFF2-40B4-BE49-F238E27FC236}">
                <a16:creationId xmlns:a16="http://schemas.microsoft.com/office/drawing/2014/main" id="{65DAE538-7119-42CD-82EA-AC447FE191FB}"/>
              </a:ext>
            </a:extLst>
          </p:cNvPr>
          <p:cNvGrpSpPr/>
          <p:nvPr/>
        </p:nvGrpSpPr>
        <p:grpSpPr>
          <a:xfrm>
            <a:off x="60710" y="2066224"/>
            <a:ext cx="12123092" cy="2602739"/>
            <a:chOff x="60710" y="2066224"/>
            <a:chExt cx="12123092" cy="2602739"/>
          </a:xfrm>
        </p:grpSpPr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DE596579-6C02-4C00-AF2E-DA1964295D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0280" y="2066224"/>
              <a:ext cx="11411491" cy="2283320"/>
            </a:xfrm>
            <a:prstGeom prst="rect">
              <a:avLst/>
            </a:prstGeom>
          </p:spPr>
        </p:pic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ECF04FC8-182B-4180-8C4B-F3D9ABCF07B6}"/>
                </a:ext>
              </a:extLst>
            </p:cNvPr>
            <p:cNvSpPr/>
            <p:nvPr/>
          </p:nvSpPr>
          <p:spPr>
            <a:xfrm>
              <a:off x="383250" y="3181224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en-BE" sz="700">
                <a:latin typeface="Lucida Bright" panose="02040602050505020304" pitchFamily="18" charset="0"/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7F7EEB67-C1B0-40C7-B4F8-D24324B648E8}"/>
                </a:ext>
              </a:extLst>
            </p:cNvPr>
            <p:cNvSpPr/>
            <p:nvPr/>
          </p:nvSpPr>
          <p:spPr>
            <a:xfrm>
              <a:off x="945197" y="3177756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en-BE" sz="700">
                <a:latin typeface="Lucida Bright" panose="02040602050505020304" pitchFamily="18" charset="0"/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2FAA9F70-8C5C-48AD-9598-2852E8C39F81}"/>
                </a:ext>
              </a:extLst>
            </p:cNvPr>
            <p:cNvSpPr/>
            <p:nvPr/>
          </p:nvSpPr>
          <p:spPr>
            <a:xfrm>
              <a:off x="2536360" y="3243584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en-BE" sz="700">
                <a:latin typeface="Lucida Bright" panose="02040602050505020304" pitchFamily="18" charset="0"/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72F3A1C9-CFCF-428F-84DC-4204080B9123}"/>
                </a:ext>
              </a:extLst>
            </p:cNvPr>
            <p:cNvSpPr/>
            <p:nvPr/>
          </p:nvSpPr>
          <p:spPr>
            <a:xfrm>
              <a:off x="3650525" y="3233182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en-BE" sz="700">
                <a:latin typeface="Lucida Bright" panose="02040602050505020304" pitchFamily="18" charset="0"/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2758CD0F-0855-495E-925B-16E74A169EA1}"/>
                </a:ext>
              </a:extLst>
            </p:cNvPr>
            <p:cNvSpPr/>
            <p:nvPr/>
          </p:nvSpPr>
          <p:spPr>
            <a:xfrm>
              <a:off x="5347551" y="3062143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en-BE" sz="700">
                <a:latin typeface="Lucida Bright" panose="02040602050505020304" pitchFamily="18" charset="0"/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CB45109F-E527-40C7-8BEA-D6FEE543F3D2}"/>
                </a:ext>
              </a:extLst>
            </p:cNvPr>
            <p:cNvSpPr/>
            <p:nvPr/>
          </p:nvSpPr>
          <p:spPr>
            <a:xfrm>
              <a:off x="4808039" y="3117831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en-BE" sz="700">
                <a:latin typeface="Lucida Bright" panose="02040602050505020304" pitchFamily="18" charset="0"/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88453FEF-1A5A-4CD9-A845-7EEB61333EB4}"/>
                </a:ext>
              </a:extLst>
            </p:cNvPr>
            <p:cNvSpPr/>
            <p:nvPr/>
          </p:nvSpPr>
          <p:spPr>
            <a:xfrm>
              <a:off x="5973416" y="3114531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en-BE" sz="700">
                <a:latin typeface="Lucida Bright" panose="02040602050505020304" pitchFamily="18" charset="0"/>
              </a:endParaRPr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7A2352D2-1E78-495E-A87C-CEBCA26E5AB4}"/>
                </a:ext>
              </a:extLst>
            </p:cNvPr>
            <p:cNvSpPr/>
            <p:nvPr/>
          </p:nvSpPr>
          <p:spPr>
            <a:xfrm>
              <a:off x="4154249" y="3181224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en-BE" sz="700">
                <a:latin typeface="Lucida Bright" panose="02040602050505020304" pitchFamily="18" charset="0"/>
              </a:endParaRPr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2AAC41A6-72D0-4211-B710-E998F947E0D3}"/>
                </a:ext>
              </a:extLst>
            </p:cNvPr>
            <p:cNvSpPr/>
            <p:nvPr/>
          </p:nvSpPr>
          <p:spPr>
            <a:xfrm>
              <a:off x="6458654" y="3181224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en-BE" sz="700">
                <a:latin typeface="Lucida Bright" panose="02040602050505020304" pitchFamily="18" charset="0"/>
              </a:endParaRPr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DBA31FF0-4B48-4488-8377-39EADBC645E2}"/>
                </a:ext>
              </a:extLst>
            </p:cNvPr>
            <p:cNvSpPr/>
            <p:nvPr/>
          </p:nvSpPr>
          <p:spPr>
            <a:xfrm>
              <a:off x="7682391" y="3297182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en-BE" sz="700">
                <a:latin typeface="Lucida Bright" panose="02040602050505020304" pitchFamily="18" charset="0"/>
              </a:endParaRPr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61ED13A2-3D25-40E2-AD45-419BE7CEECA4}"/>
                </a:ext>
              </a:extLst>
            </p:cNvPr>
            <p:cNvSpPr/>
            <p:nvPr/>
          </p:nvSpPr>
          <p:spPr>
            <a:xfrm>
              <a:off x="7109867" y="3233182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en-BE" sz="700">
                <a:latin typeface="Lucida Bright" panose="02040602050505020304" pitchFamily="18" charset="0"/>
              </a:endParaRPr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2B41CD50-5409-4B7A-94E2-24B6D4DFA938}"/>
                </a:ext>
              </a:extLst>
            </p:cNvPr>
            <p:cNvSpPr/>
            <p:nvPr/>
          </p:nvSpPr>
          <p:spPr>
            <a:xfrm>
              <a:off x="8232678" y="3233182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en-BE" sz="700">
                <a:latin typeface="Lucida Bright" panose="02040602050505020304" pitchFamily="18" charset="0"/>
              </a:endParaRPr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3549A01D-3C9B-4B8F-9096-CFAFADA8EAF9}"/>
                </a:ext>
              </a:extLst>
            </p:cNvPr>
            <p:cNvSpPr/>
            <p:nvPr/>
          </p:nvSpPr>
          <p:spPr>
            <a:xfrm>
              <a:off x="8862886" y="3177756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en-BE" sz="700">
                <a:latin typeface="Lucida Bright" panose="02040602050505020304" pitchFamily="18" charset="0"/>
              </a:endParaRPr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04A5B101-C1CA-44FF-A907-2B69E6F809E0}"/>
                </a:ext>
              </a:extLst>
            </p:cNvPr>
            <p:cNvSpPr/>
            <p:nvPr/>
          </p:nvSpPr>
          <p:spPr>
            <a:xfrm>
              <a:off x="9406078" y="3117333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en-BE" sz="700">
                <a:latin typeface="Lucida Bright" panose="02040602050505020304" pitchFamily="18" charset="0"/>
              </a:endParaRPr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C02F40B1-6180-427E-B104-586CDB87A40C}"/>
                </a:ext>
              </a:extLst>
            </p:cNvPr>
            <p:cNvSpPr/>
            <p:nvPr/>
          </p:nvSpPr>
          <p:spPr>
            <a:xfrm>
              <a:off x="10550899" y="3117831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en-BE" sz="700">
                <a:latin typeface="Lucida Bright" panose="02040602050505020304" pitchFamily="18" charset="0"/>
              </a:endParaRPr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D6198D3D-A903-46DB-88A6-DF2B939C29B5}"/>
                </a:ext>
              </a:extLst>
            </p:cNvPr>
            <p:cNvSpPr/>
            <p:nvPr/>
          </p:nvSpPr>
          <p:spPr>
            <a:xfrm>
              <a:off x="9995777" y="3062143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en-BE" sz="700">
                <a:latin typeface="Lucida Bright" panose="02040602050505020304" pitchFamily="18" charset="0"/>
              </a:endParaRPr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E4D99E55-FCFE-4E0E-ABC1-614F8920465E}"/>
                </a:ext>
              </a:extLst>
            </p:cNvPr>
            <p:cNvSpPr/>
            <p:nvPr/>
          </p:nvSpPr>
          <p:spPr>
            <a:xfrm>
              <a:off x="3073128" y="3305946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en-BE" sz="700" dirty="0">
                <a:latin typeface="Lucida Bright" panose="02040602050505020304" pitchFamily="18" charset="0"/>
              </a:endParaRPr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13B7A796-456E-4407-8C94-5F68A2F05D95}"/>
                </a:ext>
              </a:extLst>
            </p:cNvPr>
            <p:cNvSpPr/>
            <p:nvPr/>
          </p:nvSpPr>
          <p:spPr>
            <a:xfrm>
              <a:off x="11029962" y="3181224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en-BE" sz="700">
                <a:latin typeface="Lucida Bright" panose="02040602050505020304" pitchFamily="18" charset="0"/>
              </a:endParaRPr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CEA5DABC-D3F9-47BF-8C6D-CEF70F9A44DA}"/>
                </a:ext>
              </a:extLst>
            </p:cNvPr>
            <p:cNvSpPr/>
            <p:nvPr/>
          </p:nvSpPr>
          <p:spPr>
            <a:xfrm>
              <a:off x="2347191" y="4046622"/>
              <a:ext cx="373935" cy="62234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  <a:scene3d>
              <a:camera prst="orthographicFront">
                <a:rot lat="5400000" lon="0" rev="0"/>
              </a:camera>
              <a:lightRig rig="threePt" dir="t">
                <a:rot lat="0" lon="0" rev="0"/>
              </a:lightRig>
            </a:scene3d>
            <a:sp3d>
              <a:bevelT w="0" h="0"/>
              <a:bevelB w="0" h="406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en-BE" sz="700">
                <a:latin typeface="Lucida Bright" panose="02040602050505020304" pitchFamily="18" charset="0"/>
              </a:endParaRPr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325BA45E-E8A3-4AB1-B0DA-15D7844D28FD}"/>
                </a:ext>
              </a:extLst>
            </p:cNvPr>
            <p:cNvSpPr/>
            <p:nvPr/>
          </p:nvSpPr>
          <p:spPr>
            <a:xfrm>
              <a:off x="5813904" y="4036989"/>
              <a:ext cx="373935" cy="62234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  <a:scene3d>
              <a:camera prst="orthographicFront">
                <a:rot lat="5400000" lon="0" rev="0"/>
              </a:camera>
              <a:lightRig rig="threePt" dir="t">
                <a:rot lat="0" lon="0" rev="0"/>
              </a:lightRig>
            </a:scene3d>
            <a:sp3d>
              <a:bevelT w="0" h="0"/>
              <a:bevelB w="0" h="508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en-BE" sz="700" dirty="0">
                <a:latin typeface="Lucida Bright" panose="02040602050505020304" pitchFamily="18" charset="0"/>
              </a:endParaRPr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7CB7B37E-A780-4A15-A381-816E7FA47735}"/>
                </a:ext>
              </a:extLst>
            </p:cNvPr>
            <p:cNvSpPr/>
            <p:nvPr/>
          </p:nvSpPr>
          <p:spPr>
            <a:xfrm>
              <a:off x="3502492" y="2274550"/>
              <a:ext cx="373935" cy="62234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  <a:scene3d>
              <a:camera prst="orthographicFront">
                <a:rot lat="5400000" lon="0" rev="0"/>
              </a:camera>
              <a:lightRig rig="threePt" dir="t">
                <a:rot lat="0" lon="0" rev="0"/>
              </a:lightRig>
            </a:scene3d>
            <a:sp3d>
              <a:bevelT w="0" h="0"/>
              <a:bevelB w="0" h="508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en-BE" sz="700">
                <a:latin typeface="Lucida Bright" panose="02040602050505020304" pitchFamily="18" charset="0"/>
              </a:endParaRPr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BA36899B-4DC9-42DD-8549-FDB6095BECC6}"/>
                </a:ext>
              </a:extLst>
            </p:cNvPr>
            <p:cNvSpPr/>
            <p:nvPr/>
          </p:nvSpPr>
          <p:spPr>
            <a:xfrm>
              <a:off x="4655065" y="2164541"/>
              <a:ext cx="373935" cy="62234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  <a:scene3d>
              <a:camera prst="orthographicFront">
                <a:rot lat="5400000" lon="0" rev="0"/>
              </a:camera>
              <a:lightRig rig="threePt" dir="t">
                <a:rot lat="0" lon="0" rev="0"/>
              </a:lightRig>
            </a:scene3d>
            <a:sp3d>
              <a:bevelT w="0" h="0"/>
              <a:bevelB w="0" h="406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en-BE" sz="700">
                <a:latin typeface="Lucida Bright" panose="02040602050505020304" pitchFamily="18" charset="0"/>
              </a:endParaRPr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33B8F35C-D265-4D14-9A29-CCD38EEDCC65}"/>
                </a:ext>
              </a:extLst>
            </p:cNvPr>
            <p:cNvSpPr/>
            <p:nvPr/>
          </p:nvSpPr>
          <p:spPr>
            <a:xfrm>
              <a:off x="8111194" y="2278087"/>
              <a:ext cx="373935" cy="62234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  <a:scene3d>
              <a:camera prst="orthographicFront">
                <a:rot lat="5400000" lon="0" rev="0"/>
              </a:camera>
              <a:lightRig rig="threePt" dir="t">
                <a:rot lat="0" lon="0" rev="0"/>
              </a:lightRig>
            </a:scene3d>
            <a:sp3d>
              <a:bevelT w="0" h="0"/>
              <a:bevelB w="0" h="508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en-BE" sz="700">
                <a:latin typeface="Lucida Bright" panose="02040602050505020304" pitchFamily="18" charset="0"/>
              </a:endParaRPr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67C0CA2F-D549-47A8-A9A7-685A5FA0C5C7}"/>
                </a:ext>
              </a:extLst>
            </p:cNvPr>
            <p:cNvSpPr/>
            <p:nvPr/>
          </p:nvSpPr>
          <p:spPr>
            <a:xfrm>
              <a:off x="9268735" y="2164541"/>
              <a:ext cx="373935" cy="62234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  <a:scene3d>
              <a:camera prst="orthographicFront">
                <a:rot lat="5400000" lon="0" rev="0"/>
              </a:camera>
              <a:lightRig rig="threePt" dir="t">
                <a:rot lat="0" lon="0" rev="0"/>
              </a:lightRig>
            </a:scene3d>
            <a:sp3d>
              <a:bevelT w="0" h="0"/>
              <a:bevelB w="0" h="406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en-BE" sz="700">
                <a:latin typeface="Lucida Bright" panose="02040602050505020304" pitchFamily="18" charset="0"/>
              </a:endParaRPr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43CA17EF-6071-4B12-B1F8-EA41FF7F0349}"/>
                </a:ext>
              </a:extLst>
            </p:cNvPr>
            <p:cNvSpPr/>
            <p:nvPr/>
          </p:nvSpPr>
          <p:spPr>
            <a:xfrm>
              <a:off x="6956893" y="4036381"/>
              <a:ext cx="373935" cy="62234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  <a:scene3d>
              <a:camera prst="orthographicFront">
                <a:rot lat="5400000" lon="0" rev="0"/>
              </a:camera>
              <a:lightRig rig="threePt" dir="t">
                <a:rot lat="0" lon="0" rev="0"/>
              </a:lightRig>
            </a:scene3d>
            <a:sp3d>
              <a:bevelT w="0" h="0"/>
              <a:bevelB w="0" h="406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en-BE" sz="700">
                <a:latin typeface="Lucida Bright" panose="02040602050505020304" pitchFamily="18" charset="0"/>
              </a:endParaRPr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4395C434-0650-41F3-B804-3F57BDF53FA3}"/>
                </a:ext>
              </a:extLst>
            </p:cNvPr>
            <p:cNvSpPr/>
            <p:nvPr/>
          </p:nvSpPr>
          <p:spPr>
            <a:xfrm>
              <a:off x="10427259" y="4042593"/>
              <a:ext cx="373935" cy="62234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  <a:scene3d>
              <a:camera prst="orthographicFront">
                <a:rot lat="5400000" lon="0" rev="0"/>
              </a:camera>
              <a:lightRig rig="threePt" dir="t">
                <a:rot lat="0" lon="0" rev="0"/>
              </a:lightRig>
            </a:scene3d>
            <a:sp3d>
              <a:bevelT w="0" h="0"/>
              <a:bevelB w="0" h="508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en-BE" sz="700">
                <a:latin typeface="Lucida Bright" panose="02040602050505020304" pitchFamily="18" charset="0"/>
              </a:endParaRPr>
            </a:p>
          </p:txBody>
        </p:sp>
        <p:sp>
          <p:nvSpPr>
            <p:cNvPr id="298" name="Arrow: Down 297">
              <a:extLst>
                <a:ext uri="{FF2B5EF4-FFF2-40B4-BE49-F238E27FC236}">
                  <a16:creationId xmlns:a16="http://schemas.microsoft.com/office/drawing/2014/main" id="{74953B00-F40B-4A1F-8CD7-8CD5C6B4BAA0}"/>
                </a:ext>
              </a:extLst>
            </p:cNvPr>
            <p:cNvSpPr/>
            <p:nvPr/>
          </p:nvSpPr>
          <p:spPr>
            <a:xfrm>
              <a:off x="2432177" y="3555267"/>
              <a:ext cx="203965" cy="311806"/>
            </a:xfrm>
            <a:prstGeom prst="down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en-BE" sz="700">
                <a:latin typeface="Lucida Bright" panose="02040602050505020304" pitchFamily="18" charset="0"/>
              </a:endParaRPr>
            </a:p>
          </p:txBody>
        </p:sp>
        <p:sp>
          <p:nvSpPr>
            <p:cNvPr id="299" name="Arrow: Down 298">
              <a:extLst>
                <a:ext uri="{FF2B5EF4-FFF2-40B4-BE49-F238E27FC236}">
                  <a16:creationId xmlns:a16="http://schemas.microsoft.com/office/drawing/2014/main" id="{625385E1-F512-42EB-B034-2393CCE00E4E}"/>
                </a:ext>
              </a:extLst>
            </p:cNvPr>
            <p:cNvSpPr/>
            <p:nvPr/>
          </p:nvSpPr>
          <p:spPr>
            <a:xfrm>
              <a:off x="5912928" y="3455702"/>
              <a:ext cx="203965" cy="311806"/>
            </a:xfrm>
            <a:prstGeom prst="down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en-BE" sz="700">
                <a:latin typeface="Lucida Bright" panose="02040602050505020304" pitchFamily="18" charset="0"/>
              </a:endParaRPr>
            </a:p>
          </p:txBody>
        </p:sp>
        <p:sp>
          <p:nvSpPr>
            <p:cNvPr id="300" name="Arrow: Down 299">
              <a:extLst>
                <a:ext uri="{FF2B5EF4-FFF2-40B4-BE49-F238E27FC236}">
                  <a16:creationId xmlns:a16="http://schemas.microsoft.com/office/drawing/2014/main" id="{B9C8FDD9-6473-4581-98D3-DF17BF51E153}"/>
                </a:ext>
              </a:extLst>
            </p:cNvPr>
            <p:cNvSpPr/>
            <p:nvPr/>
          </p:nvSpPr>
          <p:spPr>
            <a:xfrm>
              <a:off x="7042905" y="3555267"/>
              <a:ext cx="203965" cy="311806"/>
            </a:xfrm>
            <a:prstGeom prst="down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en-BE" sz="700">
                <a:latin typeface="Lucida Bright" panose="02040602050505020304" pitchFamily="18" charset="0"/>
              </a:endParaRPr>
            </a:p>
          </p:txBody>
        </p:sp>
        <p:sp>
          <p:nvSpPr>
            <p:cNvPr id="301" name="Arrow: Down 300">
              <a:extLst>
                <a:ext uri="{FF2B5EF4-FFF2-40B4-BE49-F238E27FC236}">
                  <a16:creationId xmlns:a16="http://schemas.microsoft.com/office/drawing/2014/main" id="{0147A7DA-4FB8-4CA8-96EC-6A42D1409567}"/>
                </a:ext>
              </a:extLst>
            </p:cNvPr>
            <p:cNvSpPr/>
            <p:nvPr/>
          </p:nvSpPr>
          <p:spPr>
            <a:xfrm rot="10800000">
              <a:off x="3588107" y="2663923"/>
              <a:ext cx="203965" cy="311806"/>
            </a:xfrm>
            <a:prstGeom prst="down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en-BE" sz="700">
                <a:latin typeface="Lucida Bright" panose="02040602050505020304" pitchFamily="18" charset="0"/>
              </a:endParaRPr>
            </a:p>
          </p:txBody>
        </p:sp>
        <p:sp>
          <p:nvSpPr>
            <p:cNvPr id="302" name="Arrow: Down 301">
              <a:extLst>
                <a:ext uri="{FF2B5EF4-FFF2-40B4-BE49-F238E27FC236}">
                  <a16:creationId xmlns:a16="http://schemas.microsoft.com/office/drawing/2014/main" id="{96220D07-20E8-42BC-AFD5-B61E0DC879F9}"/>
                </a:ext>
              </a:extLst>
            </p:cNvPr>
            <p:cNvSpPr/>
            <p:nvPr/>
          </p:nvSpPr>
          <p:spPr>
            <a:xfrm rot="10800000">
              <a:off x="4740050" y="2557191"/>
              <a:ext cx="203965" cy="311806"/>
            </a:xfrm>
            <a:prstGeom prst="down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en-BE" sz="700">
                <a:latin typeface="Lucida Bright" panose="02040602050505020304" pitchFamily="18" charset="0"/>
              </a:endParaRPr>
            </a:p>
          </p:txBody>
        </p:sp>
        <p:sp>
          <p:nvSpPr>
            <p:cNvPr id="303" name="Arrow: Down 302">
              <a:extLst>
                <a:ext uri="{FF2B5EF4-FFF2-40B4-BE49-F238E27FC236}">
                  <a16:creationId xmlns:a16="http://schemas.microsoft.com/office/drawing/2014/main" id="{27534452-ECFC-46CE-900C-611889FA7023}"/>
                </a:ext>
              </a:extLst>
            </p:cNvPr>
            <p:cNvSpPr/>
            <p:nvPr/>
          </p:nvSpPr>
          <p:spPr>
            <a:xfrm rot="10800000">
              <a:off x="8194472" y="2663923"/>
              <a:ext cx="203965" cy="311806"/>
            </a:xfrm>
            <a:prstGeom prst="down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en-BE" sz="700">
                <a:latin typeface="Lucida Bright" panose="02040602050505020304" pitchFamily="18" charset="0"/>
              </a:endParaRPr>
            </a:p>
          </p:txBody>
        </p:sp>
        <p:sp>
          <p:nvSpPr>
            <p:cNvPr id="304" name="Arrow: Down 303">
              <a:extLst>
                <a:ext uri="{FF2B5EF4-FFF2-40B4-BE49-F238E27FC236}">
                  <a16:creationId xmlns:a16="http://schemas.microsoft.com/office/drawing/2014/main" id="{E0981602-07C1-42C2-8B8D-707E9CE7978F}"/>
                </a:ext>
              </a:extLst>
            </p:cNvPr>
            <p:cNvSpPr/>
            <p:nvPr/>
          </p:nvSpPr>
          <p:spPr>
            <a:xfrm rot="10800000">
              <a:off x="9353720" y="2557191"/>
              <a:ext cx="203965" cy="311806"/>
            </a:xfrm>
            <a:prstGeom prst="down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en-BE" sz="700">
                <a:latin typeface="Lucida Bright" panose="02040602050505020304" pitchFamily="18" charset="0"/>
              </a:endParaRPr>
            </a:p>
          </p:txBody>
        </p:sp>
        <p:sp>
          <p:nvSpPr>
            <p:cNvPr id="305" name="Arrow: Down 304">
              <a:extLst>
                <a:ext uri="{FF2B5EF4-FFF2-40B4-BE49-F238E27FC236}">
                  <a16:creationId xmlns:a16="http://schemas.microsoft.com/office/drawing/2014/main" id="{E0D8FAC9-3E1A-4413-BBE2-6DF022FDEDEF}"/>
                </a:ext>
              </a:extLst>
            </p:cNvPr>
            <p:cNvSpPr/>
            <p:nvPr/>
          </p:nvSpPr>
          <p:spPr>
            <a:xfrm>
              <a:off x="10516905" y="3455702"/>
              <a:ext cx="203965" cy="311806"/>
            </a:xfrm>
            <a:prstGeom prst="down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en-BE" sz="700">
                <a:latin typeface="Lucida Bright" panose="02040602050505020304" pitchFamily="18" charset="0"/>
              </a:endParaRPr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D3CB63E8-485D-40BF-BC57-D4564CAD46A3}"/>
                </a:ext>
              </a:extLst>
            </p:cNvPr>
            <p:cNvSpPr/>
            <p:nvPr/>
          </p:nvSpPr>
          <p:spPr>
            <a:xfrm>
              <a:off x="11595801" y="3181224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en-BE" sz="700">
                <a:latin typeface="Lucida Bright" panose="02040602050505020304" pitchFamily="18" charset="0"/>
              </a:endParaRPr>
            </a:p>
          </p:txBody>
        </p:sp>
        <p:cxnSp>
          <p:nvCxnSpPr>
            <p:cNvPr id="307" name="Straight Arrow Connector 306">
              <a:extLst>
                <a:ext uri="{FF2B5EF4-FFF2-40B4-BE49-F238E27FC236}">
                  <a16:creationId xmlns:a16="http://schemas.microsoft.com/office/drawing/2014/main" id="{07585B42-C734-4972-AFA0-44A71DD9F331}"/>
                </a:ext>
              </a:extLst>
            </p:cNvPr>
            <p:cNvCxnSpPr>
              <a:cxnSpLocks/>
            </p:cNvCxnSpPr>
            <p:nvPr/>
          </p:nvCxnSpPr>
          <p:spPr>
            <a:xfrm>
              <a:off x="60710" y="2625320"/>
              <a:ext cx="31378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Arrow Connector 307">
              <a:extLst>
                <a:ext uri="{FF2B5EF4-FFF2-40B4-BE49-F238E27FC236}">
                  <a16:creationId xmlns:a16="http://schemas.microsoft.com/office/drawing/2014/main" id="{397D90F0-7F65-4AA9-8FC9-644206A6184E}"/>
                </a:ext>
              </a:extLst>
            </p:cNvPr>
            <p:cNvCxnSpPr>
              <a:cxnSpLocks/>
            </p:cNvCxnSpPr>
            <p:nvPr/>
          </p:nvCxnSpPr>
          <p:spPr>
            <a:xfrm>
              <a:off x="60710" y="2918339"/>
              <a:ext cx="31378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Arrow Connector 308">
              <a:extLst>
                <a:ext uri="{FF2B5EF4-FFF2-40B4-BE49-F238E27FC236}">
                  <a16:creationId xmlns:a16="http://schemas.microsoft.com/office/drawing/2014/main" id="{554CCBD2-8A67-458E-A715-3593CCB9764C}"/>
                </a:ext>
              </a:extLst>
            </p:cNvPr>
            <p:cNvCxnSpPr>
              <a:cxnSpLocks/>
            </p:cNvCxnSpPr>
            <p:nvPr/>
          </p:nvCxnSpPr>
          <p:spPr>
            <a:xfrm>
              <a:off x="60710" y="3211357"/>
              <a:ext cx="31378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Arrow Connector 309">
              <a:extLst>
                <a:ext uri="{FF2B5EF4-FFF2-40B4-BE49-F238E27FC236}">
                  <a16:creationId xmlns:a16="http://schemas.microsoft.com/office/drawing/2014/main" id="{C80C708D-B8F4-43BD-B86E-01DFA3666BF0}"/>
                </a:ext>
              </a:extLst>
            </p:cNvPr>
            <p:cNvCxnSpPr>
              <a:cxnSpLocks/>
            </p:cNvCxnSpPr>
            <p:nvPr/>
          </p:nvCxnSpPr>
          <p:spPr>
            <a:xfrm>
              <a:off x="60710" y="3504376"/>
              <a:ext cx="31378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Arrow Connector 310">
              <a:extLst>
                <a:ext uri="{FF2B5EF4-FFF2-40B4-BE49-F238E27FC236}">
                  <a16:creationId xmlns:a16="http://schemas.microsoft.com/office/drawing/2014/main" id="{89D055BC-35BB-4D09-8C41-C1A385ADFF80}"/>
                </a:ext>
              </a:extLst>
            </p:cNvPr>
            <p:cNvCxnSpPr>
              <a:cxnSpLocks/>
            </p:cNvCxnSpPr>
            <p:nvPr/>
          </p:nvCxnSpPr>
          <p:spPr>
            <a:xfrm>
              <a:off x="60710" y="3797395"/>
              <a:ext cx="31378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Arrow Connector 311">
              <a:extLst>
                <a:ext uri="{FF2B5EF4-FFF2-40B4-BE49-F238E27FC236}">
                  <a16:creationId xmlns:a16="http://schemas.microsoft.com/office/drawing/2014/main" id="{146B3883-35CA-440F-A42A-0294A392547E}"/>
                </a:ext>
              </a:extLst>
            </p:cNvPr>
            <p:cNvCxnSpPr>
              <a:cxnSpLocks/>
            </p:cNvCxnSpPr>
            <p:nvPr/>
          </p:nvCxnSpPr>
          <p:spPr>
            <a:xfrm>
              <a:off x="11791772" y="2625320"/>
              <a:ext cx="39203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Arrow Connector 312">
              <a:extLst>
                <a:ext uri="{FF2B5EF4-FFF2-40B4-BE49-F238E27FC236}">
                  <a16:creationId xmlns:a16="http://schemas.microsoft.com/office/drawing/2014/main" id="{DF2FD58F-B5D8-4769-B3AF-C6C1832FAC46}"/>
                </a:ext>
              </a:extLst>
            </p:cNvPr>
            <p:cNvCxnSpPr>
              <a:cxnSpLocks/>
            </p:cNvCxnSpPr>
            <p:nvPr/>
          </p:nvCxnSpPr>
          <p:spPr>
            <a:xfrm>
              <a:off x="11791772" y="3211357"/>
              <a:ext cx="39203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Arrow Connector 313">
              <a:extLst>
                <a:ext uri="{FF2B5EF4-FFF2-40B4-BE49-F238E27FC236}">
                  <a16:creationId xmlns:a16="http://schemas.microsoft.com/office/drawing/2014/main" id="{5CBB04DB-3B5D-4A6F-86DD-31B8EBE21699}"/>
                </a:ext>
              </a:extLst>
            </p:cNvPr>
            <p:cNvCxnSpPr>
              <a:cxnSpLocks/>
            </p:cNvCxnSpPr>
            <p:nvPr/>
          </p:nvCxnSpPr>
          <p:spPr>
            <a:xfrm>
              <a:off x="11791772" y="3806022"/>
              <a:ext cx="39203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CE1342A1-C0F0-4BA9-BC2B-48F00DA9D819}"/>
                </a:ext>
              </a:extLst>
            </p:cNvPr>
            <p:cNvSpPr/>
            <p:nvPr/>
          </p:nvSpPr>
          <p:spPr>
            <a:xfrm>
              <a:off x="7246870" y="2066224"/>
              <a:ext cx="373935" cy="559096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196FD0A3-8344-425E-9A63-273523CAF987}"/>
                </a:ext>
              </a:extLst>
            </p:cNvPr>
            <p:cNvSpPr/>
            <p:nvPr/>
          </p:nvSpPr>
          <p:spPr>
            <a:xfrm>
              <a:off x="1621998" y="3170052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en-BE" sz="700">
                <a:latin typeface="Lucida Bright" panose="02040602050505020304" pitchFamily="18" charset="0"/>
              </a:endParaRPr>
            </a:p>
          </p:txBody>
        </p:sp>
      </p:grp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68D23A43-5443-4945-A860-1B7A530905F0}"/>
              </a:ext>
            </a:extLst>
          </p:cNvPr>
          <p:cNvGrpSpPr/>
          <p:nvPr/>
        </p:nvGrpSpPr>
        <p:grpSpPr>
          <a:xfrm>
            <a:off x="463613" y="3134143"/>
            <a:ext cx="10041100" cy="2703087"/>
            <a:chOff x="463613" y="3134143"/>
            <a:chExt cx="10041100" cy="2703087"/>
          </a:xfrm>
        </p:grpSpPr>
        <p:pic>
          <p:nvPicPr>
            <p:cNvPr id="318" name="Picture 317" descr="Logo, company name&#10;&#10;Description automatically generated">
              <a:extLst>
                <a:ext uri="{FF2B5EF4-FFF2-40B4-BE49-F238E27FC236}">
                  <a16:creationId xmlns:a16="http://schemas.microsoft.com/office/drawing/2014/main" id="{98C76794-2FF9-4A33-B2EF-EDD0C74B0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42905" y="4556181"/>
              <a:ext cx="1189774" cy="1281049"/>
            </a:xfrm>
            <a:prstGeom prst="rect">
              <a:avLst/>
            </a:prstGeom>
          </p:spPr>
        </p:pic>
        <p:pic>
          <p:nvPicPr>
            <p:cNvPr id="319" name="Picture 318">
              <a:extLst>
                <a:ext uri="{FF2B5EF4-FFF2-40B4-BE49-F238E27FC236}">
                  <a16:creationId xmlns:a16="http://schemas.microsoft.com/office/drawing/2014/main" id="{3F7E4B8D-FF08-4844-880E-B212028E4C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49057" y="4640641"/>
              <a:ext cx="1117260" cy="1096293"/>
            </a:xfrm>
            <a:prstGeom prst="rect">
              <a:avLst/>
            </a:prstGeom>
          </p:spPr>
        </p:pic>
        <p:pic>
          <p:nvPicPr>
            <p:cNvPr id="320" name="Picture 319" descr="Logo&#10;&#10;Description automatically generated">
              <a:extLst>
                <a:ext uri="{FF2B5EF4-FFF2-40B4-BE49-F238E27FC236}">
                  <a16:creationId xmlns:a16="http://schemas.microsoft.com/office/drawing/2014/main" id="{055F1187-464C-468F-B1C7-7C7FE98BDB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62074" y="4689667"/>
              <a:ext cx="1016673" cy="1047267"/>
            </a:xfrm>
            <a:prstGeom prst="rect">
              <a:avLst/>
            </a:prstGeom>
          </p:spPr>
        </p:pic>
        <p:pic>
          <p:nvPicPr>
            <p:cNvPr id="321" name="Picture 320">
              <a:extLst>
                <a:ext uri="{FF2B5EF4-FFF2-40B4-BE49-F238E27FC236}">
                  <a16:creationId xmlns:a16="http://schemas.microsoft.com/office/drawing/2014/main" id="{2CD2510B-974B-4D10-A493-F970257B06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3613" y="4684903"/>
              <a:ext cx="931332" cy="1037578"/>
            </a:xfrm>
            <a:prstGeom prst="rect">
              <a:avLst/>
            </a:prstGeom>
          </p:spPr>
        </p:pic>
        <p:cxnSp>
          <p:nvCxnSpPr>
            <p:cNvPr id="322" name="Straight Arrow Connector 321">
              <a:extLst>
                <a:ext uri="{FF2B5EF4-FFF2-40B4-BE49-F238E27FC236}">
                  <a16:creationId xmlns:a16="http://schemas.microsoft.com/office/drawing/2014/main" id="{F197EFE6-975A-40CC-A623-849E415FD845}"/>
                </a:ext>
              </a:extLst>
            </p:cNvPr>
            <p:cNvCxnSpPr>
              <a:cxnSpLocks/>
              <a:stCxn id="141" idx="4"/>
            </p:cNvCxnSpPr>
            <p:nvPr/>
          </p:nvCxnSpPr>
          <p:spPr>
            <a:xfrm flipH="1">
              <a:off x="931094" y="3249756"/>
              <a:ext cx="50103" cy="143690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>
              <a:extLst>
                <a:ext uri="{FF2B5EF4-FFF2-40B4-BE49-F238E27FC236}">
                  <a16:creationId xmlns:a16="http://schemas.microsoft.com/office/drawing/2014/main" id="{A542288E-A324-4E8E-ADF2-1B43DAAAE22A}"/>
                </a:ext>
              </a:extLst>
            </p:cNvPr>
            <p:cNvCxnSpPr>
              <a:cxnSpLocks/>
              <a:stCxn id="288" idx="4"/>
            </p:cNvCxnSpPr>
            <p:nvPr/>
          </p:nvCxnSpPr>
          <p:spPr>
            <a:xfrm>
              <a:off x="3109128" y="3377946"/>
              <a:ext cx="52793" cy="130871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Arrow Connector 323">
              <a:extLst>
                <a:ext uri="{FF2B5EF4-FFF2-40B4-BE49-F238E27FC236}">
                  <a16:creationId xmlns:a16="http://schemas.microsoft.com/office/drawing/2014/main" id="{D5347FB2-D37C-41D3-ACB2-46865907D065}"/>
                </a:ext>
              </a:extLst>
            </p:cNvPr>
            <p:cNvCxnSpPr>
              <a:cxnSpLocks/>
              <a:stCxn id="144" idx="4"/>
            </p:cNvCxnSpPr>
            <p:nvPr/>
          </p:nvCxnSpPr>
          <p:spPr>
            <a:xfrm>
              <a:off x="5383551" y="3134143"/>
              <a:ext cx="74778" cy="155251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Arrow Connector 324">
              <a:extLst>
                <a:ext uri="{FF2B5EF4-FFF2-40B4-BE49-F238E27FC236}">
                  <a16:creationId xmlns:a16="http://schemas.microsoft.com/office/drawing/2014/main" id="{B1749B2D-C336-467A-B384-2D0ED50E2DC7}"/>
                </a:ext>
              </a:extLst>
            </p:cNvPr>
            <p:cNvCxnSpPr>
              <a:cxnSpLocks/>
              <a:stCxn id="281" idx="4"/>
            </p:cNvCxnSpPr>
            <p:nvPr/>
          </p:nvCxnSpPr>
          <p:spPr>
            <a:xfrm flipH="1">
              <a:off x="7667113" y="3369182"/>
              <a:ext cx="51278" cy="127146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Arrow Connector 325">
              <a:extLst>
                <a:ext uri="{FF2B5EF4-FFF2-40B4-BE49-F238E27FC236}">
                  <a16:creationId xmlns:a16="http://schemas.microsoft.com/office/drawing/2014/main" id="{E5BD6F51-299A-4089-ADEC-F709AE46660B}"/>
                </a:ext>
              </a:extLst>
            </p:cNvPr>
            <p:cNvCxnSpPr>
              <a:cxnSpLocks/>
              <a:stCxn id="287" idx="4"/>
            </p:cNvCxnSpPr>
            <p:nvPr/>
          </p:nvCxnSpPr>
          <p:spPr>
            <a:xfrm flipH="1">
              <a:off x="9935121" y="3134143"/>
              <a:ext cx="96656" cy="145546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7" name="Picture 326" descr="Logo, company name&#10;&#10;Description automatically generated">
              <a:extLst>
                <a:ext uri="{FF2B5EF4-FFF2-40B4-BE49-F238E27FC236}">
                  <a16:creationId xmlns:a16="http://schemas.microsoft.com/office/drawing/2014/main" id="{701D52B5-1B3F-4ABC-8010-D66A772119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07767" y="4583784"/>
              <a:ext cx="1196946" cy="1234794"/>
            </a:xfrm>
            <a:prstGeom prst="rect">
              <a:avLst/>
            </a:prstGeom>
          </p:spPr>
        </p:pic>
      </p:grp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1BBE37C4-F1E0-4204-AB7C-6BEC8D4C03DF}"/>
              </a:ext>
            </a:extLst>
          </p:cNvPr>
          <p:cNvSpPr txBox="1">
            <a:spLocks/>
          </p:cNvSpPr>
          <p:nvPr/>
        </p:nvSpPr>
        <p:spPr>
          <a:xfrm>
            <a:off x="820074" y="6083966"/>
            <a:ext cx="11215406" cy="622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6796E3"/>
                </a:solidFill>
              </a:rPr>
              <a:t>Polyacrylic acid 0.033% </a:t>
            </a:r>
            <a:r>
              <a:rPr lang="en-US" dirty="0"/>
              <a:t>(PAA)		</a:t>
            </a:r>
            <a:r>
              <a:rPr lang="en-US" dirty="0">
                <a:solidFill>
                  <a:srgbClr val="F6956E"/>
                </a:solidFill>
              </a:rPr>
              <a:t>Polyethyleneimine 0.033%</a:t>
            </a:r>
            <a:r>
              <a:rPr lang="en-US" dirty="0"/>
              <a:t>  (PEI)</a:t>
            </a:r>
          </a:p>
        </p:txBody>
      </p:sp>
      <p:sp>
        <p:nvSpPr>
          <p:cNvPr id="65" name="Footer Placeholder 3">
            <a:extLst>
              <a:ext uri="{FF2B5EF4-FFF2-40B4-BE49-F238E27FC236}">
                <a16:creationId xmlns:a16="http://schemas.microsoft.com/office/drawing/2014/main" id="{5B9E1DE7-E00F-48F8-9708-8BF8D52A8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45594" y="19494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CRF – </a:t>
            </a:r>
            <a:r>
              <a:rPr lang="en-US" sz="11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Chemcys</a:t>
            </a: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11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Blankenberge</a:t>
            </a: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80333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DA379-FA58-4821-BE76-A5315FE17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On chip </a:t>
            </a:r>
            <a:r>
              <a:rPr lang="en-US" dirty="0" err="1"/>
              <a:t>LbL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2D0C28-B672-435B-8633-213503C6C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6942" y="6357272"/>
            <a:ext cx="2743200" cy="365125"/>
          </a:xfrm>
        </p:spPr>
        <p:txBody>
          <a:bodyPr/>
          <a:lstStyle/>
          <a:p>
            <a:fld id="{94CC7C84-4E79-4B1A-B8B3-8093E87A876C}" type="slidenum">
              <a:rPr lang="en-BE" smtClean="0"/>
              <a:t>15</a:t>
            </a:fld>
            <a:endParaRPr lang="en-BE"/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49A9104C-49ED-4E33-AD85-1316F41EB34A}"/>
              </a:ext>
            </a:extLst>
          </p:cNvPr>
          <p:cNvGrpSpPr/>
          <p:nvPr/>
        </p:nvGrpSpPr>
        <p:grpSpPr>
          <a:xfrm>
            <a:off x="657465" y="1589779"/>
            <a:ext cx="8285860" cy="5175165"/>
            <a:chOff x="2058157" y="805403"/>
            <a:chExt cx="8285860" cy="5175165"/>
          </a:xfrm>
        </p:grpSpPr>
        <p:pic>
          <p:nvPicPr>
            <p:cNvPr id="137" name="Picture 136" descr="A picture containing accessory, necklet&#10;&#10;Description automatically generated">
              <a:extLst>
                <a:ext uri="{FF2B5EF4-FFF2-40B4-BE49-F238E27FC236}">
                  <a16:creationId xmlns:a16="http://schemas.microsoft.com/office/drawing/2014/main" id="{463C70CB-E549-47A9-999B-3FBF4BD7C6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0" t="31994" r="70272" b="47572"/>
            <a:stretch/>
          </p:blipFill>
          <p:spPr>
            <a:xfrm>
              <a:off x="2058157" y="3786321"/>
              <a:ext cx="2497543" cy="2192358"/>
            </a:xfrm>
            <a:prstGeom prst="rect">
              <a:avLst/>
            </a:prstGeom>
          </p:spPr>
        </p:pic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33F350C5-4819-4E84-A1BE-5400066FA22E}"/>
                </a:ext>
              </a:extLst>
            </p:cNvPr>
            <p:cNvGrpSpPr/>
            <p:nvPr/>
          </p:nvGrpSpPr>
          <p:grpSpPr>
            <a:xfrm>
              <a:off x="2079138" y="805403"/>
              <a:ext cx="8264879" cy="939098"/>
              <a:chOff x="2079138" y="805403"/>
              <a:chExt cx="8264879" cy="939098"/>
            </a:xfrm>
          </p:grpSpPr>
          <p:pic>
            <p:nvPicPr>
              <p:cNvPr id="315" name="Picture 314">
                <a:extLst>
                  <a:ext uri="{FF2B5EF4-FFF2-40B4-BE49-F238E27FC236}">
                    <a16:creationId xmlns:a16="http://schemas.microsoft.com/office/drawing/2014/main" id="{64C170FA-F8E5-4B10-BDAF-76BDCA62B9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8058" t="37948" r="10404" b="39092"/>
              <a:stretch/>
            </p:blipFill>
            <p:spPr>
              <a:xfrm>
                <a:off x="2079250" y="805403"/>
                <a:ext cx="8264767" cy="939098"/>
              </a:xfrm>
              <a:prstGeom prst="rect">
                <a:avLst/>
              </a:prstGeom>
            </p:spPr>
          </p:pic>
          <p:cxnSp>
            <p:nvCxnSpPr>
              <p:cNvPr id="316" name="Straight Connector 315">
                <a:extLst>
                  <a:ext uri="{FF2B5EF4-FFF2-40B4-BE49-F238E27FC236}">
                    <a16:creationId xmlns:a16="http://schemas.microsoft.com/office/drawing/2014/main" id="{CF0EB4D9-D377-4FB1-8701-F8255E3F925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79250" y="1271298"/>
                <a:ext cx="8247434" cy="0"/>
              </a:xfrm>
              <a:prstGeom prst="line">
                <a:avLst/>
              </a:prstGeom>
              <a:ln w="95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7" name="TextBox 316">
                <a:extLst>
                  <a:ext uri="{FF2B5EF4-FFF2-40B4-BE49-F238E27FC236}">
                    <a16:creationId xmlns:a16="http://schemas.microsoft.com/office/drawing/2014/main" id="{04F48654-8BBA-4102-9808-FD9AF2B48DC8}"/>
                  </a:ext>
                </a:extLst>
              </p:cNvPr>
              <p:cNvSpPr txBox="1"/>
              <p:nvPr/>
            </p:nvSpPr>
            <p:spPr>
              <a:xfrm>
                <a:off x="5116364" y="822092"/>
                <a:ext cx="166615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No magnets, no layer</a:t>
                </a:r>
                <a:endParaRPr lang="en-BE" sz="1200" dirty="0"/>
              </a:p>
            </p:txBody>
          </p:sp>
          <p:sp>
            <p:nvSpPr>
              <p:cNvPr id="318" name="TextBox 317">
                <a:extLst>
                  <a:ext uri="{FF2B5EF4-FFF2-40B4-BE49-F238E27FC236}">
                    <a16:creationId xmlns:a16="http://schemas.microsoft.com/office/drawing/2014/main" id="{5CDFA9BB-FC61-409F-9B2C-63949ACB3732}"/>
                  </a:ext>
                </a:extLst>
              </p:cNvPr>
              <p:cNvSpPr txBox="1"/>
              <p:nvPr/>
            </p:nvSpPr>
            <p:spPr>
              <a:xfrm>
                <a:off x="2079138" y="814627"/>
                <a:ext cx="612000" cy="52322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(a)</a:t>
                </a:r>
                <a:endParaRPr lang="en-BE" sz="2800" dirty="0"/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B7CE54AB-46A9-4E74-B421-F94B13D1EF47}"/>
                </a:ext>
              </a:extLst>
            </p:cNvPr>
            <p:cNvGrpSpPr/>
            <p:nvPr/>
          </p:nvGrpSpPr>
          <p:grpSpPr>
            <a:xfrm>
              <a:off x="2060739" y="1780744"/>
              <a:ext cx="8275992" cy="1207473"/>
              <a:chOff x="2060739" y="1780744"/>
              <a:chExt cx="8275992" cy="1207473"/>
            </a:xfrm>
          </p:grpSpPr>
          <p:pic>
            <p:nvPicPr>
              <p:cNvPr id="301" name="Picture 300">
                <a:extLst>
                  <a:ext uri="{FF2B5EF4-FFF2-40B4-BE49-F238E27FC236}">
                    <a16:creationId xmlns:a16="http://schemas.microsoft.com/office/drawing/2014/main" id="{382D8FD0-9203-445F-B045-3D1B4F10CB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7960" t="37948" r="10404" b="39092"/>
              <a:stretch/>
            </p:blipFill>
            <p:spPr>
              <a:xfrm>
                <a:off x="2060740" y="1780744"/>
                <a:ext cx="8275991" cy="939098"/>
              </a:xfrm>
              <a:prstGeom prst="rect">
                <a:avLst/>
              </a:prstGeom>
            </p:spPr>
          </p:pic>
          <p:sp>
            <p:nvSpPr>
              <p:cNvPr id="302" name="Oval 301">
                <a:extLst>
                  <a:ext uri="{FF2B5EF4-FFF2-40B4-BE49-F238E27FC236}">
                    <a16:creationId xmlns:a16="http://schemas.microsoft.com/office/drawing/2014/main" id="{108A79A1-6C6C-45E1-900B-969C50C9D6DF}"/>
                  </a:ext>
                </a:extLst>
              </p:cNvPr>
              <p:cNvSpPr/>
              <p:nvPr/>
            </p:nvSpPr>
            <p:spPr>
              <a:xfrm>
                <a:off x="2471644" y="2436483"/>
                <a:ext cx="331510" cy="55173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  <a:scene3d>
                <a:camera prst="orthographicFront">
                  <a:rot lat="5400000" lon="0" rev="0"/>
                </a:camera>
                <a:lightRig rig="threePt" dir="t">
                  <a:rot lat="0" lon="0" rev="0"/>
                </a:lightRig>
              </a:scene3d>
              <a:sp3d>
                <a:bevelT w="0" h="0"/>
                <a:bevelB w="0" h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5000"/>
                  </a:lnSpc>
                </a:pPr>
                <a:endParaRPr lang="en-BE" sz="1600">
                  <a:latin typeface="Lucida Bright" panose="02040602050505020304" pitchFamily="18" charset="0"/>
                </a:endParaRPr>
              </a:p>
            </p:txBody>
          </p:sp>
          <p:sp>
            <p:nvSpPr>
              <p:cNvPr id="303" name="Oval 302">
                <a:extLst>
                  <a:ext uri="{FF2B5EF4-FFF2-40B4-BE49-F238E27FC236}">
                    <a16:creationId xmlns:a16="http://schemas.microsoft.com/office/drawing/2014/main" id="{750AABFC-7632-491A-AD77-B307D7D4D41D}"/>
                  </a:ext>
                </a:extLst>
              </p:cNvPr>
              <p:cNvSpPr/>
              <p:nvPr/>
            </p:nvSpPr>
            <p:spPr>
              <a:xfrm>
                <a:off x="3495871" y="1863892"/>
                <a:ext cx="331510" cy="55173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  <a:scene3d>
                <a:camera prst="orthographicFront">
                  <a:rot lat="5400000" lon="0" rev="0"/>
                </a:camera>
                <a:lightRig rig="threePt" dir="t">
                  <a:rot lat="0" lon="0" rev="0"/>
                </a:lightRig>
              </a:scene3d>
              <a:sp3d>
                <a:bevelT w="0" h="0"/>
                <a:bevelB w="0" h="2476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5000"/>
                  </a:lnSpc>
                </a:pPr>
                <a:endParaRPr lang="en-BE" sz="1600">
                  <a:latin typeface="Lucida Bright" panose="02040602050505020304" pitchFamily="18" charset="0"/>
                </a:endParaRPr>
              </a:p>
            </p:txBody>
          </p:sp>
          <p:sp>
            <p:nvSpPr>
              <p:cNvPr id="304" name="Arrow: Down 303">
                <a:extLst>
                  <a:ext uri="{FF2B5EF4-FFF2-40B4-BE49-F238E27FC236}">
                    <a16:creationId xmlns:a16="http://schemas.microsoft.com/office/drawing/2014/main" id="{263ABB37-5C6E-4F18-A52D-6583327BD3A2}"/>
                  </a:ext>
                </a:extLst>
              </p:cNvPr>
              <p:cNvSpPr/>
              <p:nvPr/>
            </p:nvSpPr>
            <p:spPr>
              <a:xfrm>
                <a:off x="2493399" y="2248825"/>
                <a:ext cx="288000" cy="288000"/>
              </a:xfrm>
              <a:prstGeom prst="downArrow">
                <a:avLst/>
              </a:prstGeom>
              <a:solidFill>
                <a:srgbClr val="C0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5000"/>
                  </a:lnSpc>
                </a:pPr>
                <a:endParaRPr lang="en-BE" sz="1600">
                  <a:latin typeface="Lucida Bright" panose="02040602050505020304" pitchFamily="18" charset="0"/>
                </a:endParaRPr>
              </a:p>
            </p:txBody>
          </p:sp>
          <p:sp>
            <p:nvSpPr>
              <p:cNvPr id="305" name="Arrow: Down 304">
                <a:extLst>
                  <a:ext uri="{FF2B5EF4-FFF2-40B4-BE49-F238E27FC236}">
                    <a16:creationId xmlns:a16="http://schemas.microsoft.com/office/drawing/2014/main" id="{0DE01F77-4383-4C4C-AD98-88304E2AFF90}"/>
                  </a:ext>
                </a:extLst>
              </p:cNvPr>
              <p:cNvSpPr/>
              <p:nvPr/>
            </p:nvSpPr>
            <p:spPr>
              <a:xfrm rot="10800000">
                <a:off x="3520131" y="2027041"/>
                <a:ext cx="288000" cy="288000"/>
              </a:xfrm>
              <a:prstGeom prst="downArrow">
                <a:avLst/>
              </a:prstGeom>
              <a:solidFill>
                <a:srgbClr val="C0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5000"/>
                  </a:lnSpc>
                </a:pPr>
                <a:endParaRPr lang="en-BE" sz="1600">
                  <a:latin typeface="Lucida Bright" panose="02040602050505020304" pitchFamily="18" charset="0"/>
                </a:endParaRPr>
              </a:p>
            </p:txBody>
          </p:sp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EBC563DE-1128-401C-AE20-201A60F4ED4D}"/>
                  </a:ext>
                </a:extLst>
              </p:cNvPr>
              <p:cNvSpPr/>
              <p:nvPr/>
            </p:nvSpPr>
            <p:spPr>
              <a:xfrm>
                <a:off x="5526200" y="2433762"/>
                <a:ext cx="331510" cy="55173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  <a:scene3d>
                <a:camera prst="orthographicFront">
                  <a:rot lat="5400000" lon="0" rev="0"/>
                </a:camera>
                <a:lightRig rig="threePt" dir="t">
                  <a:rot lat="0" lon="0" rev="0"/>
                </a:lightRig>
              </a:scene3d>
              <a:sp3d>
                <a:bevelT w="0" h="0"/>
                <a:bevelB w="0" h="2476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5000"/>
                  </a:lnSpc>
                </a:pPr>
                <a:endParaRPr lang="en-BE" sz="1600">
                  <a:latin typeface="Lucida Bright" panose="02040602050505020304" pitchFamily="18" charset="0"/>
                </a:endParaRPr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0553BD8C-ADD1-4254-906C-8B289402D191}"/>
                  </a:ext>
                </a:extLst>
              </p:cNvPr>
              <p:cNvSpPr/>
              <p:nvPr/>
            </p:nvSpPr>
            <p:spPr>
              <a:xfrm>
                <a:off x="4498836" y="1797907"/>
                <a:ext cx="331510" cy="55173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  <a:scene3d>
                <a:camera prst="orthographicFront">
                  <a:rot lat="5400000" lon="0" rev="0"/>
                </a:camera>
                <a:lightRig rig="threePt" dir="t">
                  <a:rot lat="0" lon="0" rev="0"/>
                </a:lightRig>
              </a:scene3d>
              <a:sp3d>
                <a:bevelT w="0" h="0"/>
                <a:bevelB w="0" h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5000"/>
                  </a:lnSpc>
                </a:pPr>
                <a:endParaRPr lang="en-BE" sz="1600">
                  <a:latin typeface="Lucida Bright" panose="02040602050505020304" pitchFamily="18" charset="0"/>
                </a:endParaRPr>
              </a:p>
            </p:txBody>
          </p:sp>
          <p:sp>
            <p:nvSpPr>
              <p:cNvPr id="308" name="Arrow: Down 307">
                <a:extLst>
                  <a:ext uri="{FF2B5EF4-FFF2-40B4-BE49-F238E27FC236}">
                    <a16:creationId xmlns:a16="http://schemas.microsoft.com/office/drawing/2014/main" id="{07CF7675-22F7-43EC-884D-A42A91E9DF75}"/>
                  </a:ext>
                </a:extLst>
              </p:cNvPr>
              <p:cNvSpPr/>
              <p:nvPr/>
            </p:nvSpPr>
            <p:spPr>
              <a:xfrm>
                <a:off x="5561112" y="2160637"/>
                <a:ext cx="288000" cy="288000"/>
              </a:xfrm>
              <a:prstGeom prst="downArrow">
                <a:avLst/>
              </a:prstGeom>
              <a:solidFill>
                <a:srgbClr val="C0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5000"/>
                  </a:lnSpc>
                </a:pPr>
                <a:endParaRPr lang="en-BE" sz="1600">
                  <a:latin typeface="Lucida Bright" panose="02040602050505020304" pitchFamily="18" charset="0"/>
                </a:endParaRPr>
              </a:p>
            </p:txBody>
          </p:sp>
          <p:sp>
            <p:nvSpPr>
              <p:cNvPr id="309" name="Arrow: Down 308">
                <a:extLst>
                  <a:ext uri="{FF2B5EF4-FFF2-40B4-BE49-F238E27FC236}">
                    <a16:creationId xmlns:a16="http://schemas.microsoft.com/office/drawing/2014/main" id="{7052F513-2D55-4036-8FB6-546FFDABDD1F}"/>
                  </a:ext>
                </a:extLst>
              </p:cNvPr>
              <p:cNvSpPr/>
              <p:nvPr/>
            </p:nvSpPr>
            <p:spPr>
              <a:xfrm rot="10800000">
                <a:off x="4520098" y="1961806"/>
                <a:ext cx="288000" cy="288000"/>
              </a:xfrm>
              <a:prstGeom prst="downArrow">
                <a:avLst/>
              </a:prstGeom>
              <a:solidFill>
                <a:srgbClr val="C0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5000"/>
                  </a:lnSpc>
                </a:pPr>
                <a:endParaRPr lang="en-BE" sz="1600">
                  <a:latin typeface="Lucida Bright" panose="02040602050505020304" pitchFamily="18" charset="0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5339ED78-9E4B-4716-AFAE-193DDC211758}"/>
                  </a:ext>
                </a:extLst>
              </p:cNvPr>
              <p:cNvSpPr/>
              <p:nvPr/>
            </p:nvSpPr>
            <p:spPr>
              <a:xfrm>
                <a:off x="2060739" y="2236555"/>
                <a:ext cx="2141321" cy="118963"/>
              </a:xfrm>
              <a:custGeom>
                <a:avLst/>
                <a:gdLst>
                  <a:gd name="connsiteX0" fmla="*/ 0 w 2278380"/>
                  <a:gd name="connsiteY0" fmla="*/ 5132 h 118963"/>
                  <a:gd name="connsiteX1" fmla="*/ 396240 w 2278380"/>
                  <a:gd name="connsiteY1" fmla="*/ 5132 h 118963"/>
                  <a:gd name="connsiteX2" fmla="*/ 693420 w 2278380"/>
                  <a:gd name="connsiteY2" fmla="*/ 58472 h 118963"/>
                  <a:gd name="connsiteX3" fmla="*/ 1047750 w 2278380"/>
                  <a:gd name="connsiteY3" fmla="*/ 111812 h 118963"/>
                  <a:gd name="connsiteX4" fmla="*/ 1421130 w 2278380"/>
                  <a:gd name="connsiteY4" fmla="*/ 111812 h 118963"/>
                  <a:gd name="connsiteX5" fmla="*/ 1703070 w 2278380"/>
                  <a:gd name="connsiteY5" fmla="*/ 50852 h 118963"/>
                  <a:gd name="connsiteX6" fmla="*/ 2049780 w 2278380"/>
                  <a:gd name="connsiteY6" fmla="*/ 8942 h 118963"/>
                  <a:gd name="connsiteX7" fmla="*/ 2278380 w 2278380"/>
                  <a:gd name="connsiteY7" fmla="*/ 5132 h 118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78380" h="118963">
                    <a:moveTo>
                      <a:pt x="0" y="5132"/>
                    </a:moveTo>
                    <a:cubicBezTo>
                      <a:pt x="140335" y="687"/>
                      <a:pt x="280670" y="-3758"/>
                      <a:pt x="396240" y="5132"/>
                    </a:cubicBezTo>
                    <a:cubicBezTo>
                      <a:pt x="511810" y="14022"/>
                      <a:pt x="584835" y="40692"/>
                      <a:pt x="693420" y="58472"/>
                    </a:cubicBezTo>
                    <a:cubicBezTo>
                      <a:pt x="802005" y="76252"/>
                      <a:pt x="926465" y="102922"/>
                      <a:pt x="1047750" y="111812"/>
                    </a:cubicBezTo>
                    <a:cubicBezTo>
                      <a:pt x="1169035" y="120702"/>
                      <a:pt x="1311910" y="121972"/>
                      <a:pt x="1421130" y="111812"/>
                    </a:cubicBezTo>
                    <a:cubicBezTo>
                      <a:pt x="1530350" y="101652"/>
                      <a:pt x="1598295" y="67997"/>
                      <a:pt x="1703070" y="50852"/>
                    </a:cubicBezTo>
                    <a:cubicBezTo>
                      <a:pt x="1807845" y="33707"/>
                      <a:pt x="1953895" y="16562"/>
                      <a:pt x="2049780" y="8942"/>
                    </a:cubicBezTo>
                    <a:cubicBezTo>
                      <a:pt x="2145665" y="1322"/>
                      <a:pt x="2212022" y="3227"/>
                      <a:pt x="2278380" y="5132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cxnSp>
            <p:nvCxnSpPr>
              <p:cNvPr id="311" name="Straight Connector 310">
                <a:extLst>
                  <a:ext uri="{FF2B5EF4-FFF2-40B4-BE49-F238E27FC236}">
                    <a16:creationId xmlns:a16="http://schemas.microsoft.com/office/drawing/2014/main" id="{B1B27788-205A-416D-88BA-7D8EB0E5F1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78325" y="2240365"/>
                <a:ext cx="4248000" cy="0"/>
              </a:xfrm>
              <a:prstGeom prst="line">
                <a:avLst/>
              </a:prstGeom>
              <a:ln w="95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49B1EE7B-ADD2-4DE6-882A-A139D0928C94}"/>
                  </a:ext>
                </a:extLst>
              </p:cNvPr>
              <p:cNvSpPr/>
              <p:nvPr/>
            </p:nvSpPr>
            <p:spPr>
              <a:xfrm flipV="1">
                <a:off x="4104906" y="2135308"/>
                <a:ext cx="1981200" cy="108000"/>
              </a:xfrm>
              <a:custGeom>
                <a:avLst/>
                <a:gdLst>
                  <a:gd name="connsiteX0" fmla="*/ 0 w 2278380"/>
                  <a:gd name="connsiteY0" fmla="*/ 5132 h 118963"/>
                  <a:gd name="connsiteX1" fmla="*/ 396240 w 2278380"/>
                  <a:gd name="connsiteY1" fmla="*/ 5132 h 118963"/>
                  <a:gd name="connsiteX2" fmla="*/ 693420 w 2278380"/>
                  <a:gd name="connsiteY2" fmla="*/ 58472 h 118963"/>
                  <a:gd name="connsiteX3" fmla="*/ 1047750 w 2278380"/>
                  <a:gd name="connsiteY3" fmla="*/ 111812 h 118963"/>
                  <a:gd name="connsiteX4" fmla="*/ 1421130 w 2278380"/>
                  <a:gd name="connsiteY4" fmla="*/ 111812 h 118963"/>
                  <a:gd name="connsiteX5" fmla="*/ 1703070 w 2278380"/>
                  <a:gd name="connsiteY5" fmla="*/ 50852 h 118963"/>
                  <a:gd name="connsiteX6" fmla="*/ 2049780 w 2278380"/>
                  <a:gd name="connsiteY6" fmla="*/ 8942 h 118963"/>
                  <a:gd name="connsiteX7" fmla="*/ 2278380 w 2278380"/>
                  <a:gd name="connsiteY7" fmla="*/ 5132 h 118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78380" h="118963">
                    <a:moveTo>
                      <a:pt x="0" y="5132"/>
                    </a:moveTo>
                    <a:cubicBezTo>
                      <a:pt x="140335" y="687"/>
                      <a:pt x="280670" y="-3758"/>
                      <a:pt x="396240" y="5132"/>
                    </a:cubicBezTo>
                    <a:cubicBezTo>
                      <a:pt x="511810" y="14022"/>
                      <a:pt x="584835" y="40692"/>
                      <a:pt x="693420" y="58472"/>
                    </a:cubicBezTo>
                    <a:cubicBezTo>
                      <a:pt x="802005" y="76252"/>
                      <a:pt x="926465" y="102922"/>
                      <a:pt x="1047750" y="111812"/>
                    </a:cubicBezTo>
                    <a:cubicBezTo>
                      <a:pt x="1169035" y="120702"/>
                      <a:pt x="1311910" y="121972"/>
                      <a:pt x="1421130" y="111812"/>
                    </a:cubicBezTo>
                    <a:cubicBezTo>
                      <a:pt x="1530350" y="101652"/>
                      <a:pt x="1598295" y="67997"/>
                      <a:pt x="1703070" y="50852"/>
                    </a:cubicBezTo>
                    <a:cubicBezTo>
                      <a:pt x="1807845" y="33707"/>
                      <a:pt x="1953895" y="16562"/>
                      <a:pt x="2049780" y="8942"/>
                    </a:cubicBezTo>
                    <a:cubicBezTo>
                      <a:pt x="2145665" y="1322"/>
                      <a:pt x="2212022" y="3227"/>
                      <a:pt x="2278380" y="5132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313" name="TextBox 312">
                <a:extLst>
                  <a:ext uri="{FF2B5EF4-FFF2-40B4-BE49-F238E27FC236}">
                    <a16:creationId xmlns:a16="http://schemas.microsoft.com/office/drawing/2014/main" id="{63E10399-E9C4-496C-B2E0-083375AF43E9}"/>
                  </a:ext>
                </a:extLst>
              </p:cNvPr>
              <p:cNvSpPr txBox="1"/>
              <p:nvPr/>
            </p:nvSpPr>
            <p:spPr>
              <a:xfrm>
                <a:off x="5116364" y="1828108"/>
                <a:ext cx="176553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Four magnets, two layers</a:t>
                </a:r>
                <a:endParaRPr lang="en-BE" sz="1200" dirty="0"/>
              </a:p>
            </p:txBody>
          </p:sp>
          <p:sp>
            <p:nvSpPr>
              <p:cNvPr id="314" name="TextBox 313">
                <a:extLst>
                  <a:ext uri="{FF2B5EF4-FFF2-40B4-BE49-F238E27FC236}">
                    <a16:creationId xmlns:a16="http://schemas.microsoft.com/office/drawing/2014/main" id="{AAE23942-3C9D-4929-B519-F528CCCACEA7}"/>
                  </a:ext>
                </a:extLst>
              </p:cNvPr>
              <p:cNvSpPr txBox="1"/>
              <p:nvPr/>
            </p:nvSpPr>
            <p:spPr>
              <a:xfrm>
                <a:off x="2072793" y="1865841"/>
                <a:ext cx="612000" cy="50400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square" rtlCol="0">
                <a:spAutoFit/>
              </a:bodyPr>
              <a:lstStyle>
                <a:defPPr>
                  <a:defRPr lang="en-BE"/>
                </a:defPPr>
                <a:lvl1pPr algn="ctr">
                  <a:defRPr sz="2800"/>
                </a:lvl1pPr>
              </a:lstStyle>
              <a:p>
                <a:r>
                  <a:rPr lang="en-US" dirty="0"/>
                  <a:t>(b)</a:t>
                </a:r>
                <a:endParaRPr lang="en-BE" dirty="0"/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66EC0AD6-1C16-411B-9C01-02992E93AA25}"/>
                </a:ext>
              </a:extLst>
            </p:cNvPr>
            <p:cNvGrpSpPr/>
            <p:nvPr/>
          </p:nvGrpSpPr>
          <p:grpSpPr>
            <a:xfrm>
              <a:off x="2058157" y="2637307"/>
              <a:ext cx="8278685" cy="1321097"/>
              <a:chOff x="2058157" y="2917231"/>
              <a:chExt cx="8278685" cy="1321097"/>
            </a:xfrm>
          </p:grpSpPr>
          <p:pic>
            <p:nvPicPr>
              <p:cNvPr id="143" name="Picture 142">
                <a:extLst>
                  <a:ext uri="{FF2B5EF4-FFF2-40B4-BE49-F238E27FC236}">
                    <a16:creationId xmlns:a16="http://schemas.microsoft.com/office/drawing/2014/main" id="{20BBBFAF-1567-473A-8859-3B7293303A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7960" t="37948" r="10404" b="39092"/>
              <a:stretch/>
            </p:blipFill>
            <p:spPr>
              <a:xfrm>
                <a:off x="2060740" y="3024043"/>
                <a:ext cx="8275992" cy="939098"/>
              </a:xfrm>
              <a:prstGeom prst="rect">
                <a:avLst/>
              </a:prstGeom>
            </p:spPr>
          </p:pic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BE6BDC61-70E6-4EA8-9D41-6D0BF79E9E16}"/>
                  </a:ext>
                </a:extLst>
              </p:cNvPr>
              <p:cNvSpPr/>
              <p:nvPr/>
            </p:nvSpPr>
            <p:spPr>
              <a:xfrm>
                <a:off x="2471644" y="3686136"/>
                <a:ext cx="331510" cy="55173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  <a:scene3d>
                <a:camera prst="orthographicFront">
                  <a:rot lat="5400000" lon="0" rev="0"/>
                </a:camera>
                <a:lightRig rig="threePt" dir="t">
                  <a:rot lat="0" lon="0" rev="0"/>
                </a:lightRig>
              </a:scene3d>
              <a:sp3d>
                <a:bevelT w="0" h="0"/>
                <a:bevelB w="0" h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5000"/>
                  </a:lnSpc>
                </a:pPr>
                <a:endParaRPr lang="en-BE" sz="1600">
                  <a:latin typeface="Lucida Bright" panose="02040602050505020304" pitchFamily="18" charset="0"/>
                </a:endParaRPr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7CA4EB2B-12BB-4FB8-8C32-FE810800C4B8}"/>
                  </a:ext>
                </a:extLst>
              </p:cNvPr>
              <p:cNvSpPr/>
              <p:nvPr/>
            </p:nvSpPr>
            <p:spPr>
              <a:xfrm>
                <a:off x="3495871" y="2995223"/>
                <a:ext cx="331510" cy="55173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  <a:scene3d>
                <a:camera prst="orthographicFront">
                  <a:rot lat="5400000" lon="0" rev="0"/>
                </a:camera>
                <a:lightRig rig="threePt" dir="t">
                  <a:rot lat="0" lon="0" rev="0"/>
                </a:lightRig>
              </a:scene3d>
              <a:sp3d>
                <a:bevelT w="0" h="0"/>
                <a:bevelB w="0" h="2476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5000"/>
                  </a:lnSpc>
                </a:pPr>
                <a:endParaRPr lang="en-BE" sz="1600">
                  <a:latin typeface="Lucida Bright" panose="02040602050505020304" pitchFamily="18" charset="0"/>
                </a:endParaRPr>
              </a:p>
            </p:txBody>
          </p:sp>
          <p:sp>
            <p:nvSpPr>
              <p:cNvPr id="146" name="Arrow: Down 145">
                <a:extLst>
                  <a:ext uri="{FF2B5EF4-FFF2-40B4-BE49-F238E27FC236}">
                    <a16:creationId xmlns:a16="http://schemas.microsoft.com/office/drawing/2014/main" id="{745381C8-76BB-4BE7-BA47-7C72CE1542C5}"/>
                  </a:ext>
                </a:extLst>
              </p:cNvPr>
              <p:cNvSpPr/>
              <p:nvPr/>
            </p:nvSpPr>
            <p:spPr>
              <a:xfrm>
                <a:off x="2493399" y="3488547"/>
                <a:ext cx="288000" cy="288000"/>
              </a:xfrm>
              <a:prstGeom prst="downArrow">
                <a:avLst/>
              </a:prstGeom>
              <a:solidFill>
                <a:srgbClr val="C0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5000"/>
                  </a:lnSpc>
                </a:pPr>
                <a:endParaRPr lang="en-BE" sz="1600">
                  <a:latin typeface="Lucida Bright" panose="02040602050505020304" pitchFamily="18" charset="0"/>
                </a:endParaRPr>
              </a:p>
            </p:txBody>
          </p:sp>
          <p:sp>
            <p:nvSpPr>
              <p:cNvPr id="242" name="Arrow: Down 241">
                <a:extLst>
                  <a:ext uri="{FF2B5EF4-FFF2-40B4-BE49-F238E27FC236}">
                    <a16:creationId xmlns:a16="http://schemas.microsoft.com/office/drawing/2014/main" id="{985408B6-5CB2-4C9D-B243-7F55D320110A}"/>
                  </a:ext>
                </a:extLst>
              </p:cNvPr>
              <p:cNvSpPr/>
              <p:nvPr/>
            </p:nvSpPr>
            <p:spPr>
              <a:xfrm rot="10800000">
                <a:off x="3521325" y="3269848"/>
                <a:ext cx="288000" cy="288000"/>
              </a:xfrm>
              <a:prstGeom prst="downArrow">
                <a:avLst/>
              </a:prstGeom>
              <a:solidFill>
                <a:srgbClr val="C0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5000"/>
                  </a:lnSpc>
                </a:pPr>
                <a:endParaRPr lang="en-BE" sz="1600">
                  <a:latin typeface="Lucida Bright" panose="02040602050505020304" pitchFamily="18" charset="0"/>
                </a:endParaRPr>
              </a:p>
            </p:txBody>
          </p:sp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EC5F41B5-9C09-42E1-BB9D-D889EED4CABC}"/>
                  </a:ext>
                </a:extLst>
              </p:cNvPr>
              <p:cNvSpPr/>
              <p:nvPr/>
            </p:nvSpPr>
            <p:spPr>
              <a:xfrm>
                <a:off x="7573031" y="2991732"/>
                <a:ext cx="331510" cy="55173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  <a:scene3d>
                <a:camera prst="orthographicFront">
                  <a:rot lat="5400000" lon="0" rev="0"/>
                </a:camera>
                <a:lightRig rig="threePt" dir="t">
                  <a:rot lat="0" lon="0" rev="0"/>
                </a:lightRig>
              </a:scene3d>
              <a:sp3d>
                <a:bevelT w="0" h="0"/>
                <a:bevelB w="0" h="2476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5000"/>
                  </a:lnSpc>
                </a:pPr>
                <a:endParaRPr lang="en-BE" sz="1600">
                  <a:latin typeface="Lucida Bright" panose="02040602050505020304" pitchFamily="18" charset="0"/>
                </a:endParaRPr>
              </a:p>
            </p:txBody>
          </p:sp>
          <p:sp>
            <p:nvSpPr>
              <p:cNvPr id="281" name="Arrow: Down 280">
                <a:extLst>
                  <a:ext uri="{FF2B5EF4-FFF2-40B4-BE49-F238E27FC236}">
                    <a16:creationId xmlns:a16="http://schemas.microsoft.com/office/drawing/2014/main" id="{5F7AD782-99F7-4619-80AD-30CC3E743467}"/>
                  </a:ext>
                </a:extLst>
              </p:cNvPr>
              <p:cNvSpPr/>
              <p:nvPr/>
            </p:nvSpPr>
            <p:spPr>
              <a:xfrm rot="10800000">
                <a:off x="7595834" y="3265770"/>
                <a:ext cx="288000" cy="288000"/>
              </a:xfrm>
              <a:prstGeom prst="downArrow">
                <a:avLst/>
              </a:prstGeom>
              <a:solidFill>
                <a:srgbClr val="C0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5000"/>
                  </a:lnSpc>
                </a:pPr>
                <a:endParaRPr lang="en-BE" sz="1600">
                  <a:latin typeface="Lucida Bright" panose="02040602050505020304" pitchFamily="18" charset="0"/>
                </a:endParaRPr>
              </a:p>
            </p:txBody>
          </p:sp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3151F009-0471-418E-953F-50434231B5F5}"/>
                  </a:ext>
                </a:extLst>
              </p:cNvPr>
              <p:cNvSpPr/>
              <p:nvPr/>
            </p:nvSpPr>
            <p:spPr>
              <a:xfrm>
                <a:off x="5526200" y="3682368"/>
                <a:ext cx="331510" cy="55173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  <a:scene3d>
                <a:camera prst="orthographicFront">
                  <a:rot lat="5400000" lon="0" rev="0"/>
                </a:camera>
                <a:lightRig rig="threePt" dir="t">
                  <a:rot lat="0" lon="0" rev="0"/>
                </a:lightRig>
              </a:scene3d>
              <a:sp3d>
                <a:bevelT w="0" h="0"/>
                <a:bevelB w="0" h="2476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5000"/>
                  </a:lnSpc>
                </a:pPr>
                <a:endParaRPr lang="en-BE" sz="1600">
                  <a:latin typeface="Lucida Bright" panose="02040602050505020304" pitchFamily="18" charset="0"/>
                </a:endParaRPr>
              </a:p>
            </p:txBody>
          </p:sp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CA706211-592B-47EF-8009-5D03A81DC634}"/>
                  </a:ext>
                </a:extLst>
              </p:cNvPr>
              <p:cNvSpPr/>
              <p:nvPr/>
            </p:nvSpPr>
            <p:spPr>
              <a:xfrm>
                <a:off x="4498836" y="2929238"/>
                <a:ext cx="331510" cy="55173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  <a:scene3d>
                <a:camera prst="orthographicFront">
                  <a:rot lat="5400000" lon="0" rev="0"/>
                </a:camera>
                <a:lightRig rig="threePt" dir="t">
                  <a:rot lat="0" lon="0" rev="0"/>
                </a:lightRig>
              </a:scene3d>
              <a:sp3d>
                <a:bevelT w="0" h="0"/>
                <a:bevelB w="0" h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5000"/>
                  </a:lnSpc>
                </a:pPr>
                <a:endParaRPr lang="en-BE" sz="1600">
                  <a:latin typeface="Lucida Bright" panose="02040602050505020304" pitchFamily="18" charset="0"/>
                </a:endParaRPr>
              </a:p>
            </p:txBody>
          </p:sp>
          <p:sp>
            <p:nvSpPr>
              <p:cNvPr id="284" name="Arrow: Down 283">
                <a:extLst>
                  <a:ext uri="{FF2B5EF4-FFF2-40B4-BE49-F238E27FC236}">
                    <a16:creationId xmlns:a16="http://schemas.microsoft.com/office/drawing/2014/main" id="{22BA6AEC-5C19-471E-AA49-3396F2CB8B06}"/>
                  </a:ext>
                </a:extLst>
              </p:cNvPr>
              <p:cNvSpPr/>
              <p:nvPr/>
            </p:nvSpPr>
            <p:spPr>
              <a:xfrm>
                <a:off x="5542501" y="3426992"/>
                <a:ext cx="288000" cy="288000"/>
              </a:xfrm>
              <a:prstGeom prst="downArrow">
                <a:avLst/>
              </a:prstGeom>
              <a:solidFill>
                <a:srgbClr val="C0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5000"/>
                  </a:lnSpc>
                </a:pPr>
                <a:endParaRPr lang="en-BE" sz="1600">
                  <a:latin typeface="Lucida Bright" panose="02040602050505020304" pitchFamily="18" charset="0"/>
                </a:endParaRPr>
              </a:p>
            </p:txBody>
          </p:sp>
          <p:sp>
            <p:nvSpPr>
              <p:cNvPr id="285" name="Arrow: Down 284">
                <a:extLst>
                  <a:ext uri="{FF2B5EF4-FFF2-40B4-BE49-F238E27FC236}">
                    <a16:creationId xmlns:a16="http://schemas.microsoft.com/office/drawing/2014/main" id="{1B34D614-9531-40A2-B7A8-8DAD3AC5A4AC}"/>
                  </a:ext>
                </a:extLst>
              </p:cNvPr>
              <p:cNvSpPr/>
              <p:nvPr/>
            </p:nvSpPr>
            <p:spPr>
              <a:xfrm rot="10800000">
                <a:off x="4520098" y="3205105"/>
                <a:ext cx="288000" cy="288000"/>
              </a:xfrm>
              <a:prstGeom prst="downArrow">
                <a:avLst/>
              </a:prstGeom>
              <a:solidFill>
                <a:srgbClr val="C0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5000"/>
                  </a:lnSpc>
                </a:pPr>
                <a:endParaRPr lang="en-BE" sz="1600">
                  <a:latin typeface="Lucida Bright" panose="02040602050505020304" pitchFamily="18" charset="0"/>
                </a:endParaRPr>
              </a:p>
            </p:txBody>
          </p:sp>
          <p:sp>
            <p:nvSpPr>
              <p:cNvPr id="286" name="Oval 285">
                <a:extLst>
                  <a:ext uri="{FF2B5EF4-FFF2-40B4-BE49-F238E27FC236}">
                    <a16:creationId xmlns:a16="http://schemas.microsoft.com/office/drawing/2014/main" id="{E8B5DDF9-5A8E-4E0F-83DB-7EF1B38354E0}"/>
                  </a:ext>
                </a:extLst>
              </p:cNvPr>
              <p:cNvSpPr/>
              <p:nvPr/>
            </p:nvSpPr>
            <p:spPr>
              <a:xfrm>
                <a:off x="8609923" y="2917231"/>
                <a:ext cx="331510" cy="55173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  <a:scene3d>
                <a:camera prst="orthographicFront">
                  <a:rot lat="5400000" lon="0" rev="0"/>
                </a:camera>
                <a:lightRig rig="threePt" dir="t">
                  <a:rot lat="0" lon="0" rev="0"/>
                </a:lightRig>
              </a:scene3d>
              <a:sp3d>
                <a:bevelT w="0" h="0"/>
                <a:bevelB w="0" h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5000"/>
                  </a:lnSpc>
                </a:pPr>
                <a:endParaRPr lang="en-BE" sz="1600">
                  <a:latin typeface="Lucida Bright" panose="02040602050505020304" pitchFamily="18" charset="0"/>
                </a:endParaRPr>
              </a:p>
            </p:txBody>
          </p:sp>
          <p:sp>
            <p:nvSpPr>
              <p:cNvPr id="287" name="Oval 286">
                <a:extLst>
                  <a:ext uri="{FF2B5EF4-FFF2-40B4-BE49-F238E27FC236}">
                    <a16:creationId xmlns:a16="http://schemas.microsoft.com/office/drawing/2014/main" id="{66007F17-E635-439D-9070-297A46AA53D1}"/>
                  </a:ext>
                </a:extLst>
              </p:cNvPr>
              <p:cNvSpPr/>
              <p:nvPr/>
            </p:nvSpPr>
            <p:spPr>
              <a:xfrm>
                <a:off x="9637007" y="3684854"/>
                <a:ext cx="331510" cy="55173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  <a:scene3d>
                <a:camera prst="orthographicFront">
                  <a:rot lat="5400000" lon="0" rev="0"/>
                </a:camera>
                <a:lightRig rig="threePt" dir="t">
                  <a:rot lat="0" lon="0" rev="0"/>
                </a:lightRig>
              </a:scene3d>
              <a:sp3d>
                <a:bevelT w="0" h="0"/>
                <a:bevelB w="0" h="2476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5000"/>
                  </a:lnSpc>
                </a:pPr>
                <a:endParaRPr lang="en-BE" sz="1600">
                  <a:latin typeface="Lucida Bright" panose="02040602050505020304" pitchFamily="18" charset="0"/>
                </a:endParaRPr>
              </a:p>
            </p:txBody>
          </p:sp>
          <p:sp>
            <p:nvSpPr>
              <p:cNvPr id="288" name="Arrow: Down 287">
                <a:extLst>
                  <a:ext uri="{FF2B5EF4-FFF2-40B4-BE49-F238E27FC236}">
                    <a16:creationId xmlns:a16="http://schemas.microsoft.com/office/drawing/2014/main" id="{F00FCFFC-ECBD-43E1-9EB4-DA5B64F1AE2F}"/>
                  </a:ext>
                </a:extLst>
              </p:cNvPr>
              <p:cNvSpPr/>
              <p:nvPr/>
            </p:nvSpPr>
            <p:spPr>
              <a:xfrm rot="10800000">
                <a:off x="8627642" y="3195266"/>
                <a:ext cx="288000" cy="288000"/>
              </a:xfrm>
              <a:prstGeom prst="downArrow">
                <a:avLst/>
              </a:prstGeom>
              <a:solidFill>
                <a:srgbClr val="C0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5000"/>
                  </a:lnSpc>
                </a:pPr>
                <a:endParaRPr lang="en-BE" sz="1600">
                  <a:latin typeface="Lucida Bright" panose="02040602050505020304" pitchFamily="18" charset="0"/>
                </a:endParaRPr>
              </a:p>
            </p:txBody>
          </p:sp>
          <p:sp>
            <p:nvSpPr>
              <p:cNvPr id="289" name="Arrow: Down 288">
                <a:extLst>
                  <a:ext uri="{FF2B5EF4-FFF2-40B4-BE49-F238E27FC236}">
                    <a16:creationId xmlns:a16="http://schemas.microsoft.com/office/drawing/2014/main" id="{05667B01-9897-470A-8FAC-CB2800517968}"/>
                  </a:ext>
                </a:extLst>
              </p:cNvPr>
              <p:cNvSpPr/>
              <p:nvPr/>
            </p:nvSpPr>
            <p:spPr>
              <a:xfrm>
                <a:off x="9646815" y="3430495"/>
                <a:ext cx="288000" cy="288000"/>
              </a:xfrm>
              <a:prstGeom prst="downArrow">
                <a:avLst/>
              </a:prstGeom>
              <a:solidFill>
                <a:srgbClr val="C0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5000"/>
                  </a:lnSpc>
                </a:pPr>
                <a:endParaRPr lang="en-BE" sz="1600">
                  <a:latin typeface="Lucida Bright" panose="02040602050505020304" pitchFamily="18" charset="0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8DDD8C10-FE48-4F71-A5BA-FA7DF0A16479}"/>
                  </a:ext>
                </a:extLst>
              </p:cNvPr>
              <p:cNvSpPr/>
              <p:nvPr/>
            </p:nvSpPr>
            <p:spPr>
              <a:xfrm>
                <a:off x="2060629" y="3481563"/>
                <a:ext cx="2162289" cy="118963"/>
              </a:xfrm>
              <a:custGeom>
                <a:avLst/>
                <a:gdLst>
                  <a:gd name="connsiteX0" fmla="*/ 0 w 2278380"/>
                  <a:gd name="connsiteY0" fmla="*/ 5132 h 118963"/>
                  <a:gd name="connsiteX1" fmla="*/ 396240 w 2278380"/>
                  <a:gd name="connsiteY1" fmla="*/ 5132 h 118963"/>
                  <a:gd name="connsiteX2" fmla="*/ 693420 w 2278380"/>
                  <a:gd name="connsiteY2" fmla="*/ 58472 h 118963"/>
                  <a:gd name="connsiteX3" fmla="*/ 1047750 w 2278380"/>
                  <a:gd name="connsiteY3" fmla="*/ 111812 h 118963"/>
                  <a:gd name="connsiteX4" fmla="*/ 1421130 w 2278380"/>
                  <a:gd name="connsiteY4" fmla="*/ 111812 h 118963"/>
                  <a:gd name="connsiteX5" fmla="*/ 1703070 w 2278380"/>
                  <a:gd name="connsiteY5" fmla="*/ 50852 h 118963"/>
                  <a:gd name="connsiteX6" fmla="*/ 2049780 w 2278380"/>
                  <a:gd name="connsiteY6" fmla="*/ 8942 h 118963"/>
                  <a:gd name="connsiteX7" fmla="*/ 2278380 w 2278380"/>
                  <a:gd name="connsiteY7" fmla="*/ 5132 h 118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78380" h="118963">
                    <a:moveTo>
                      <a:pt x="0" y="5132"/>
                    </a:moveTo>
                    <a:cubicBezTo>
                      <a:pt x="140335" y="687"/>
                      <a:pt x="280670" y="-3758"/>
                      <a:pt x="396240" y="5132"/>
                    </a:cubicBezTo>
                    <a:cubicBezTo>
                      <a:pt x="511810" y="14022"/>
                      <a:pt x="584835" y="40692"/>
                      <a:pt x="693420" y="58472"/>
                    </a:cubicBezTo>
                    <a:cubicBezTo>
                      <a:pt x="802005" y="76252"/>
                      <a:pt x="926465" y="102922"/>
                      <a:pt x="1047750" y="111812"/>
                    </a:cubicBezTo>
                    <a:cubicBezTo>
                      <a:pt x="1169035" y="120702"/>
                      <a:pt x="1311910" y="121972"/>
                      <a:pt x="1421130" y="111812"/>
                    </a:cubicBezTo>
                    <a:cubicBezTo>
                      <a:pt x="1530350" y="101652"/>
                      <a:pt x="1598295" y="67997"/>
                      <a:pt x="1703070" y="50852"/>
                    </a:cubicBezTo>
                    <a:cubicBezTo>
                      <a:pt x="1807845" y="33707"/>
                      <a:pt x="1953895" y="16562"/>
                      <a:pt x="2049780" y="8942"/>
                    </a:cubicBezTo>
                    <a:cubicBezTo>
                      <a:pt x="2145665" y="1322"/>
                      <a:pt x="2212022" y="3227"/>
                      <a:pt x="2278380" y="5132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4A8ED9C4-20D4-4A1B-995F-4AEF217B7A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98702" y="3483266"/>
                <a:ext cx="138140" cy="0"/>
              </a:xfrm>
              <a:prstGeom prst="line">
                <a:avLst/>
              </a:prstGeom>
              <a:ln w="95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6AE98DCE-2E06-4825-8CA8-30E39553834E}"/>
                  </a:ext>
                </a:extLst>
              </p:cNvPr>
              <p:cNvSpPr/>
              <p:nvPr/>
            </p:nvSpPr>
            <p:spPr>
              <a:xfrm flipV="1">
                <a:off x="4125764" y="3380316"/>
                <a:ext cx="1981200" cy="108000"/>
              </a:xfrm>
              <a:custGeom>
                <a:avLst/>
                <a:gdLst>
                  <a:gd name="connsiteX0" fmla="*/ 0 w 2278380"/>
                  <a:gd name="connsiteY0" fmla="*/ 5132 h 118963"/>
                  <a:gd name="connsiteX1" fmla="*/ 396240 w 2278380"/>
                  <a:gd name="connsiteY1" fmla="*/ 5132 h 118963"/>
                  <a:gd name="connsiteX2" fmla="*/ 693420 w 2278380"/>
                  <a:gd name="connsiteY2" fmla="*/ 58472 h 118963"/>
                  <a:gd name="connsiteX3" fmla="*/ 1047750 w 2278380"/>
                  <a:gd name="connsiteY3" fmla="*/ 111812 h 118963"/>
                  <a:gd name="connsiteX4" fmla="*/ 1421130 w 2278380"/>
                  <a:gd name="connsiteY4" fmla="*/ 111812 h 118963"/>
                  <a:gd name="connsiteX5" fmla="*/ 1703070 w 2278380"/>
                  <a:gd name="connsiteY5" fmla="*/ 50852 h 118963"/>
                  <a:gd name="connsiteX6" fmla="*/ 2049780 w 2278380"/>
                  <a:gd name="connsiteY6" fmla="*/ 8942 h 118963"/>
                  <a:gd name="connsiteX7" fmla="*/ 2278380 w 2278380"/>
                  <a:gd name="connsiteY7" fmla="*/ 5132 h 118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78380" h="118963">
                    <a:moveTo>
                      <a:pt x="0" y="5132"/>
                    </a:moveTo>
                    <a:cubicBezTo>
                      <a:pt x="140335" y="687"/>
                      <a:pt x="280670" y="-3758"/>
                      <a:pt x="396240" y="5132"/>
                    </a:cubicBezTo>
                    <a:cubicBezTo>
                      <a:pt x="511810" y="14022"/>
                      <a:pt x="584835" y="40692"/>
                      <a:pt x="693420" y="58472"/>
                    </a:cubicBezTo>
                    <a:cubicBezTo>
                      <a:pt x="802005" y="76252"/>
                      <a:pt x="926465" y="102922"/>
                      <a:pt x="1047750" y="111812"/>
                    </a:cubicBezTo>
                    <a:cubicBezTo>
                      <a:pt x="1169035" y="120702"/>
                      <a:pt x="1311910" y="121972"/>
                      <a:pt x="1421130" y="111812"/>
                    </a:cubicBezTo>
                    <a:cubicBezTo>
                      <a:pt x="1530350" y="101652"/>
                      <a:pt x="1598295" y="67997"/>
                      <a:pt x="1703070" y="50852"/>
                    </a:cubicBezTo>
                    <a:cubicBezTo>
                      <a:pt x="1807845" y="33707"/>
                      <a:pt x="1953895" y="16562"/>
                      <a:pt x="2049780" y="8942"/>
                    </a:cubicBezTo>
                    <a:cubicBezTo>
                      <a:pt x="2145665" y="1322"/>
                      <a:pt x="2212022" y="3227"/>
                      <a:pt x="2278380" y="5132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 dirty="0"/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2F46AF5C-EA96-4016-8C65-6EDEF22220FE}"/>
                  </a:ext>
                </a:extLst>
              </p:cNvPr>
              <p:cNvSpPr/>
              <p:nvPr/>
            </p:nvSpPr>
            <p:spPr>
              <a:xfrm>
                <a:off x="6164170" y="3478099"/>
                <a:ext cx="1981200" cy="118800"/>
              </a:xfrm>
              <a:custGeom>
                <a:avLst/>
                <a:gdLst>
                  <a:gd name="connsiteX0" fmla="*/ 0 w 2278380"/>
                  <a:gd name="connsiteY0" fmla="*/ 5132 h 118963"/>
                  <a:gd name="connsiteX1" fmla="*/ 396240 w 2278380"/>
                  <a:gd name="connsiteY1" fmla="*/ 5132 h 118963"/>
                  <a:gd name="connsiteX2" fmla="*/ 693420 w 2278380"/>
                  <a:gd name="connsiteY2" fmla="*/ 58472 h 118963"/>
                  <a:gd name="connsiteX3" fmla="*/ 1047750 w 2278380"/>
                  <a:gd name="connsiteY3" fmla="*/ 111812 h 118963"/>
                  <a:gd name="connsiteX4" fmla="*/ 1421130 w 2278380"/>
                  <a:gd name="connsiteY4" fmla="*/ 111812 h 118963"/>
                  <a:gd name="connsiteX5" fmla="*/ 1703070 w 2278380"/>
                  <a:gd name="connsiteY5" fmla="*/ 50852 h 118963"/>
                  <a:gd name="connsiteX6" fmla="*/ 2049780 w 2278380"/>
                  <a:gd name="connsiteY6" fmla="*/ 8942 h 118963"/>
                  <a:gd name="connsiteX7" fmla="*/ 2278380 w 2278380"/>
                  <a:gd name="connsiteY7" fmla="*/ 5132 h 118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78380" h="118963">
                    <a:moveTo>
                      <a:pt x="0" y="5132"/>
                    </a:moveTo>
                    <a:cubicBezTo>
                      <a:pt x="140335" y="687"/>
                      <a:pt x="280670" y="-3758"/>
                      <a:pt x="396240" y="5132"/>
                    </a:cubicBezTo>
                    <a:cubicBezTo>
                      <a:pt x="511810" y="14022"/>
                      <a:pt x="584835" y="40692"/>
                      <a:pt x="693420" y="58472"/>
                    </a:cubicBezTo>
                    <a:cubicBezTo>
                      <a:pt x="802005" y="76252"/>
                      <a:pt x="926465" y="102922"/>
                      <a:pt x="1047750" y="111812"/>
                    </a:cubicBezTo>
                    <a:cubicBezTo>
                      <a:pt x="1169035" y="120702"/>
                      <a:pt x="1311910" y="121972"/>
                      <a:pt x="1421130" y="111812"/>
                    </a:cubicBezTo>
                    <a:cubicBezTo>
                      <a:pt x="1530350" y="101652"/>
                      <a:pt x="1598295" y="67997"/>
                      <a:pt x="1703070" y="50852"/>
                    </a:cubicBezTo>
                    <a:cubicBezTo>
                      <a:pt x="1807845" y="33707"/>
                      <a:pt x="1953895" y="16562"/>
                      <a:pt x="2049780" y="8942"/>
                    </a:cubicBezTo>
                    <a:cubicBezTo>
                      <a:pt x="2145665" y="1322"/>
                      <a:pt x="2212022" y="3227"/>
                      <a:pt x="2278380" y="5132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cxnSp>
            <p:nvCxnSpPr>
              <p:cNvPr id="294" name="Straight Connector 293">
                <a:extLst>
                  <a:ext uri="{FF2B5EF4-FFF2-40B4-BE49-F238E27FC236}">
                    <a16:creationId xmlns:a16="http://schemas.microsoft.com/office/drawing/2014/main" id="{702914C4-1D8B-4975-818C-A651462319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87960" y="3483468"/>
                <a:ext cx="123674" cy="0"/>
              </a:xfrm>
              <a:prstGeom prst="line">
                <a:avLst/>
              </a:prstGeom>
              <a:ln w="95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1E1CA3C9-CF24-41EF-99B3-67B8990B1F4C}"/>
                  </a:ext>
                </a:extLst>
              </p:cNvPr>
              <p:cNvSpPr/>
              <p:nvPr/>
            </p:nvSpPr>
            <p:spPr>
              <a:xfrm flipV="1">
                <a:off x="8249420" y="3380162"/>
                <a:ext cx="1981200" cy="108000"/>
              </a:xfrm>
              <a:custGeom>
                <a:avLst/>
                <a:gdLst>
                  <a:gd name="connsiteX0" fmla="*/ 0 w 2278380"/>
                  <a:gd name="connsiteY0" fmla="*/ 5132 h 118963"/>
                  <a:gd name="connsiteX1" fmla="*/ 396240 w 2278380"/>
                  <a:gd name="connsiteY1" fmla="*/ 5132 h 118963"/>
                  <a:gd name="connsiteX2" fmla="*/ 693420 w 2278380"/>
                  <a:gd name="connsiteY2" fmla="*/ 58472 h 118963"/>
                  <a:gd name="connsiteX3" fmla="*/ 1047750 w 2278380"/>
                  <a:gd name="connsiteY3" fmla="*/ 111812 h 118963"/>
                  <a:gd name="connsiteX4" fmla="*/ 1421130 w 2278380"/>
                  <a:gd name="connsiteY4" fmla="*/ 111812 h 118963"/>
                  <a:gd name="connsiteX5" fmla="*/ 1703070 w 2278380"/>
                  <a:gd name="connsiteY5" fmla="*/ 50852 h 118963"/>
                  <a:gd name="connsiteX6" fmla="*/ 2049780 w 2278380"/>
                  <a:gd name="connsiteY6" fmla="*/ 8942 h 118963"/>
                  <a:gd name="connsiteX7" fmla="*/ 2278380 w 2278380"/>
                  <a:gd name="connsiteY7" fmla="*/ 5132 h 118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78380" h="118963">
                    <a:moveTo>
                      <a:pt x="0" y="5132"/>
                    </a:moveTo>
                    <a:cubicBezTo>
                      <a:pt x="140335" y="687"/>
                      <a:pt x="280670" y="-3758"/>
                      <a:pt x="396240" y="5132"/>
                    </a:cubicBezTo>
                    <a:cubicBezTo>
                      <a:pt x="511810" y="14022"/>
                      <a:pt x="584835" y="40692"/>
                      <a:pt x="693420" y="58472"/>
                    </a:cubicBezTo>
                    <a:cubicBezTo>
                      <a:pt x="802005" y="76252"/>
                      <a:pt x="926465" y="102922"/>
                      <a:pt x="1047750" y="111812"/>
                    </a:cubicBezTo>
                    <a:cubicBezTo>
                      <a:pt x="1169035" y="120702"/>
                      <a:pt x="1311910" y="121972"/>
                      <a:pt x="1421130" y="111812"/>
                    </a:cubicBezTo>
                    <a:cubicBezTo>
                      <a:pt x="1530350" y="101652"/>
                      <a:pt x="1598295" y="67997"/>
                      <a:pt x="1703070" y="50852"/>
                    </a:cubicBezTo>
                    <a:cubicBezTo>
                      <a:pt x="1807845" y="33707"/>
                      <a:pt x="1953895" y="16562"/>
                      <a:pt x="2049780" y="8942"/>
                    </a:cubicBezTo>
                    <a:cubicBezTo>
                      <a:pt x="2145665" y="1322"/>
                      <a:pt x="2212022" y="3227"/>
                      <a:pt x="2278380" y="5132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 dirty="0"/>
              </a:p>
            </p:txBody>
          </p:sp>
          <p:cxnSp>
            <p:nvCxnSpPr>
              <p:cNvPr id="296" name="Straight Connector 295">
                <a:extLst>
                  <a:ext uri="{FF2B5EF4-FFF2-40B4-BE49-F238E27FC236}">
                    <a16:creationId xmlns:a16="http://schemas.microsoft.com/office/drawing/2014/main" id="{B2E9D504-7177-4492-BC22-72B456B34D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43465" y="3483266"/>
                <a:ext cx="123674" cy="0"/>
              </a:xfrm>
              <a:prstGeom prst="line">
                <a:avLst/>
              </a:prstGeom>
              <a:ln w="95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8DB488A3-D247-49B0-A456-7DFCBB08ACE2}"/>
                  </a:ext>
                </a:extLst>
              </p:cNvPr>
              <p:cNvSpPr/>
              <p:nvPr/>
            </p:nvSpPr>
            <p:spPr>
              <a:xfrm>
                <a:off x="6518617" y="3686594"/>
                <a:ext cx="331510" cy="55173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  <a:scene3d>
                <a:camera prst="orthographicFront">
                  <a:rot lat="5400000" lon="0" rev="0"/>
                </a:camera>
                <a:lightRig rig="threePt" dir="t">
                  <a:rot lat="0" lon="0" rev="0"/>
                </a:lightRig>
              </a:scene3d>
              <a:sp3d>
                <a:bevelT w="0" h="0"/>
                <a:bevelB w="0" h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5000"/>
                  </a:lnSpc>
                </a:pPr>
                <a:endParaRPr lang="en-BE" sz="1600" dirty="0">
                  <a:latin typeface="Lucida Bright" panose="02040602050505020304" pitchFamily="18" charset="0"/>
                </a:endParaRPr>
              </a:p>
            </p:txBody>
          </p:sp>
          <p:sp>
            <p:nvSpPr>
              <p:cNvPr id="298" name="Arrow: Down 297">
                <a:extLst>
                  <a:ext uri="{FF2B5EF4-FFF2-40B4-BE49-F238E27FC236}">
                    <a16:creationId xmlns:a16="http://schemas.microsoft.com/office/drawing/2014/main" id="{DB3EC8C4-1FA2-4C6A-ABF4-E74A99015823}"/>
                  </a:ext>
                </a:extLst>
              </p:cNvPr>
              <p:cNvSpPr/>
              <p:nvPr/>
            </p:nvSpPr>
            <p:spPr>
              <a:xfrm>
                <a:off x="6538318" y="3497479"/>
                <a:ext cx="288000" cy="288000"/>
              </a:xfrm>
              <a:prstGeom prst="downArrow">
                <a:avLst/>
              </a:prstGeom>
              <a:solidFill>
                <a:srgbClr val="C0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5000"/>
                  </a:lnSpc>
                </a:pPr>
                <a:endParaRPr lang="en-BE" sz="1600">
                  <a:latin typeface="Lucida Bright" panose="02040602050505020304" pitchFamily="18" charset="0"/>
                </a:endParaRPr>
              </a:p>
            </p:txBody>
          </p:sp>
          <p:sp>
            <p:nvSpPr>
              <p:cNvPr id="299" name="TextBox 298">
                <a:extLst>
                  <a:ext uri="{FF2B5EF4-FFF2-40B4-BE49-F238E27FC236}">
                    <a16:creationId xmlns:a16="http://schemas.microsoft.com/office/drawing/2014/main" id="{899C0032-734A-49D4-9281-248A19C8498F}"/>
                  </a:ext>
                </a:extLst>
              </p:cNvPr>
              <p:cNvSpPr txBox="1"/>
              <p:nvPr/>
            </p:nvSpPr>
            <p:spPr>
              <a:xfrm>
                <a:off x="5116364" y="3048572"/>
                <a:ext cx="191793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Eight magnets, four layers</a:t>
                </a:r>
                <a:endParaRPr lang="en-BE" sz="1200" dirty="0"/>
              </a:p>
            </p:txBody>
          </p: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70AEBB32-4866-4AED-8596-A5819B25E3D7}"/>
                  </a:ext>
                </a:extLst>
              </p:cNvPr>
              <p:cNvSpPr txBox="1"/>
              <p:nvPr/>
            </p:nvSpPr>
            <p:spPr>
              <a:xfrm>
                <a:off x="2058157" y="2968392"/>
                <a:ext cx="612000" cy="50400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square" rtlCol="0">
                <a:spAutoFit/>
              </a:bodyPr>
              <a:lstStyle>
                <a:defPPr>
                  <a:defRPr lang="en-BE"/>
                </a:defPPr>
                <a:lvl1pPr algn="ctr">
                  <a:defRPr sz="2800"/>
                </a:lvl1pPr>
              </a:lstStyle>
              <a:p>
                <a:r>
                  <a:rPr lang="en-US" dirty="0"/>
                  <a:t>(c)</a:t>
                </a:r>
                <a:endParaRPr lang="en-BE" dirty="0"/>
              </a:p>
            </p:txBody>
          </p:sp>
        </p:grpSp>
        <p:pic>
          <p:nvPicPr>
            <p:cNvPr id="141" name="Picture 140" descr="A picture containing accessory, necklet&#10;&#10;Description automatically generated">
              <a:extLst>
                <a:ext uri="{FF2B5EF4-FFF2-40B4-BE49-F238E27FC236}">
                  <a16:creationId xmlns:a16="http://schemas.microsoft.com/office/drawing/2014/main" id="{FE11448B-AA2B-4288-8BAF-18A53B986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11" t="52092" r="17510" b="27457"/>
            <a:stretch/>
          </p:blipFill>
          <p:spPr>
            <a:xfrm>
              <a:off x="7828782" y="3786321"/>
              <a:ext cx="2497543" cy="2194247"/>
            </a:xfrm>
            <a:prstGeom prst="rect">
              <a:avLst/>
            </a:prstGeom>
          </p:spPr>
        </p:pic>
        <p:pic>
          <p:nvPicPr>
            <p:cNvPr id="142" name="Picture 141" descr="A picture containing blur&#10;&#10;Description automatically generated">
              <a:extLst>
                <a:ext uri="{FF2B5EF4-FFF2-40B4-BE49-F238E27FC236}">
                  <a16:creationId xmlns:a16="http://schemas.microsoft.com/office/drawing/2014/main" id="{F0CEDB5A-7C30-4070-9825-2114C3724D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80" t="18465" r="29842" b="61096"/>
            <a:stretch/>
          </p:blipFill>
          <p:spPr>
            <a:xfrm>
              <a:off x="4943470" y="3786321"/>
              <a:ext cx="2497543" cy="2192817"/>
            </a:xfrm>
            <a:prstGeom prst="rect">
              <a:avLst/>
            </a:prstGeom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ACF3E38E-B679-4DC3-B8F7-AF6133D09E54}"/>
              </a:ext>
            </a:extLst>
          </p:cNvPr>
          <p:cNvSpPr txBox="1"/>
          <p:nvPr/>
        </p:nvSpPr>
        <p:spPr>
          <a:xfrm>
            <a:off x="9474776" y="2973684"/>
            <a:ext cx="2531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Dipping time of 2,9 s</a:t>
            </a:r>
          </a:p>
        </p:txBody>
      </p:sp>
      <p:sp>
        <p:nvSpPr>
          <p:cNvPr id="56" name="Footer Placeholder 3">
            <a:extLst>
              <a:ext uri="{FF2B5EF4-FFF2-40B4-BE49-F238E27FC236}">
                <a16:creationId xmlns:a16="http://schemas.microsoft.com/office/drawing/2014/main" id="{87EC3536-34BC-4121-BD14-C34D5571C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45594" y="19494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CRF – </a:t>
            </a:r>
            <a:r>
              <a:rPr lang="en-US" sz="11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Chemcys</a:t>
            </a: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11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Blankenberge</a:t>
            </a: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3012793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DA379-FA58-4821-BE76-A5315FE17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On chip </a:t>
            </a:r>
            <a:r>
              <a:rPr lang="en-US" dirty="0" err="1"/>
              <a:t>LbL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2D0C28-B672-435B-8633-213503C6C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6942" y="6357272"/>
            <a:ext cx="2743200" cy="365125"/>
          </a:xfrm>
        </p:spPr>
        <p:txBody>
          <a:bodyPr/>
          <a:lstStyle/>
          <a:p>
            <a:fld id="{94CC7C84-4E79-4B1A-B8B3-8093E87A876C}" type="slidenum">
              <a:rPr lang="en-BE" smtClean="0"/>
              <a:t>16</a:t>
            </a:fld>
            <a:endParaRPr lang="en-BE"/>
          </a:p>
        </p:txBody>
      </p:sp>
      <p:graphicFrame>
        <p:nvGraphicFramePr>
          <p:cNvPr id="56" name="Chart 55">
            <a:extLst>
              <a:ext uri="{FF2B5EF4-FFF2-40B4-BE49-F238E27FC236}">
                <a16:creationId xmlns:a16="http://schemas.microsoft.com/office/drawing/2014/main" id="{F3272A77-B294-4001-9305-6A674975F2FC}"/>
              </a:ext>
            </a:extLst>
          </p:cNvPr>
          <p:cNvGraphicFramePr>
            <a:graphicFrameLocks/>
          </p:cNvGraphicFramePr>
          <p:nvPr/>
        </p:nvGraphicFramePr>
        <p:xfrm>
          <a:off x="502920" y="2397760"/>
          <a:ext cx="10296000" cy="3342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7" name="Picture 56" descr="Logo&#10;&#10;Description automatically generated">
            <a:extLst>
              <a:ext uri="{FF2B5EF4-FFF2-40B4-BE49-F238E27FC236}">
                <a16:creationId xmlns:a16="http://schemas.microsoft.com/office/drawing/2014/main" id="{A80DC141-AF28-47F1-BD80-E6155B5F91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4200" y="5795010"/>
            <a:ext cx="883920" cy="930910"/>
          </a:xfrm>
          <a:prstGeom prst="rect">
            <a:avLst/>
          </a:prstGeom>
        </p:spPr>
      </p:pic>
      <p:pic>
        <p:nvPicPr>
          <p:cNvPr id="58" name="Picture 57" descr="Logo, company name&#10;&#10;Description automatically generated">
            <a:extLst>
              <a:ext uri="{FF2B5EF4-FFF2-40B4-BE49-F238E27FC236}">
                <a16:creationId xmlns:a16="http://schemas.microsoft.com/office/drawing/2014/main" id="{CEBBA1D1-6493-40D1-B827-F91ACB9DB1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2050" y="5795010"/>
            <a:ext cx="963930" cy="994410"/>
          </a:xfrm>
          <a:prstGeom prst="rect">
            <a:avLst/>
          </a:prstGeom>
        </p:spPr>
      </p:pic>
      <p:pic>
        <p:nvPicPr>
          <p:cNvPr id="59" name="Picture 58" descr="A picture containing accessory, necklet&#10;&#10;Description automatically generated">
            <a:extLst>
              <a:ext uri="{FF2B5EF4-FFF2-40B4-BE49-F238E27FC236}">
                <a16:creationId xmlns:a16="http://schemas.microsoft.com/office/drawing/2014/main" id="{D0FA1EEE-8842-4791-AD50-76EA795C89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7294" y="2930495"/>
            <a:ext cx="1080002" cy="1080000"/>
          </a:xfrm>
          <a:prstGeom prst="rect">
            <a:avLst/>
          </a:prstGeom>
        </p:spPr>
      </p:pic>
      <p:pic>
        <p:nvPicPr>
          <p:cNvPr id="60" name="Picture 59" descr="A picture containing accessory, necklet&#10;&#10;Description automatically generated">
            <a:extLst>
              <a:ext uri="{FF2B5EF4-FFF2-40B4-BE49-F238E27FC236}">
                <a16:creationId xmlns:a16="http://schemas.microsoft.com/office/drawing/2014/main" id="{4650D9FD-EA11-4FE2-A0D9-739AFAA00EC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3295" y="1309657"/>
            <a:ext cx="1080000" cy="1080000"/>
          </a:xfrm>
          <a:prstGeom prst="rect">
            <a:avLst/>
          </a:prstGeom>
        </p:spPr>
      </p:pic>
      <p:pic>
        <p:nvPicPr>
          <p:cNvPr id="61" name="Picture 60" descr="A picture containing blur&#10;&#10;Description automatically generated">
            <a:extLst>
              <a:ext uri="{FF2B5EF4-FFF2-40B4-BE49-F238E27FC236}">
                <a16:creationId xmlns:a16="http://schemas.microsoft.com/office/drawing/2014/main" id="{1F5E4969-F619-42A5-ACEC-0DF00D6674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3898" y="2120076"/>
            <a:ext cx="1082795" cy="1080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096408B-C996-4384-9822-BC4537BF59A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6416" y="5863590"/>
            <a:ext cx="776224" cy="821690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9E76226B-2B74-41F4-BE6B-A2C75F08B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45594" y="19494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CRF – </a:t>
            </a:r>
            <a:r>
              <a:rPr lang="en-US" sz="11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Chemcys</a:t>
            </a: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11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Blankenberge</a:t>
            </a: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670822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7796B-17DD-47F8-B73E-6A5F9F327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3A16B-BFAD-458D-9D7C-6AD6FC579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50600" cy="4351338"/>
          </a:xfrm>
        </p:spPr>
        <p:txBody>
          <a:bodyPr>
            <a:normAutofit/>
          </a:bodyPr>
          <a:lstStyle/>
          <a:p>
            <a:r>
              <a:rPr lang="en-US" dirty="0"/>
              <a:t>Device for continuous multicoating of magnetic particles</a:t>
            </a:r>
          </a:p>
          <a:p>
            <a:pPr lvl="1"/>
            <a:r>
              <a:rPr lang="en-US" dirty="0"/>
              <a:t>Open chamber</a:t>
            </a:r>
          </a:p>
          <a:p>
            <a:pPr lvl="1"/>
            <a:r>
              <a:rPr lang="en-US" dirty="0"/>
              <a:t>Walls to minimize the diffusion</a:t>
            </a:r>
          </a:p>
          <a:p>
            <a:pPr lvl="1"/>
            <a:r>
              <a:rPr lang="en-US" dirty="0"/>
              <a:t>Optimize chip geometry</a:t>
            </a:r>
          </a:p>
          <a:p>
            <a:r>
              <a:rPr lang="en-US" dirty="0"/>
              <a:t>Evaluate the chip by coating of particles</a:t>
            </a:r>
          </a:p>
          <a:p>
            <a:r>
              <a:rPr lang="en-US" dirty="0"/>
              <a:t>Main assets: </a:t>
            </a:r>
          </a:p>
          <a:p>
            <a:pPr lvl="1"/>
            <a:r>
              <a:rPr lang="en-US" dirty="0"/>
              <a:t>reducing of dipping time</a:t>
            </a:r>
          </a:p>
          <a:p>
            <a:pPr lvl="1"/>
            <a:r>
              <a:rPr lang="en-US" dirty="0"/>
              <a:t>automatization of the </a:t>
            </a:r>
            <a:r>
              <a:rPr lang="en-US" dirty="0" err="1"/>
              <a:t>LbL</a:t>
            </a:r>
            <a:r>
              <a:rPr lang="en-US" dirty="0"/>
              <a:t> coating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513938-8828-4303-BEB9-CE7DD25BC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7C84-4E79-4B1A-B8B3-8093E87A876C}" type="slidenum">
              <a:rPr lang="en-BE" smtClean="0"/>
              <a:t>17</a:t>
            </a:fld>
            <a:endParaRPr lang="en-BE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C3F9163-1D48-4B17-BACA-04F96E5D5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45594" y="19494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CRF – </a:t>
            </a:r>
            <a:r>
              <a:rPr lang="en-US" sz="11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Chemcys</a:t>
            </a: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11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Blankenberge</a:t>
            </a: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4275670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FDF12A-0D66-4C92-B8E1-E410AC3BC1A2}"/>
              </a:ext>
            </a:extLst>
          </p:cNvPr>
          <p:cNvSpPr/>
          <p:nvPr/>
        </p:nvSpPr>
        <p:spPr>
          <a:xfrm>
            <a:off x="0" y="3657600"/>
            <a:ext cx="12192000" cy="3208625"/>
          </a:xfrm>
          <a:prstGeom prst="rect">
            <a:avLst/>
          </a:prstGeom>
          <a:gradFill flip="none" rotWithShape="1">
            <a:gsLst>
              <a:gs pos="1000">
                <a:srgbClr val="2E5494"/>
              </a:gs>
              <a:gs pos="100000">
                <a:srgbClr val="2E5494"/>
              </a:gs>
              <a:gs pos="75000">
                <a:srgbClr val="0F1B2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CBF41744-34C7-4739-B29A-C7B120826305}"/>
              </a:ext>
            </a:extLst>
          </p:cNvPr>
          <p:cNvSpPr/>
          <p:nvPr/>
        </p:nvSpPr>
        <p:spPr>
          <a:xfrm flipH="1" flipV="1">
            <a:off x="-1" y="3641572"/>
            <a:ext cx="12192000" cy="242512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97796B-17DD-47F8-B73E-6A5F9F327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field-based chip for </a:t>
            </a:r>
            <a:r>
              <a:rPr lang="en-US" dirty="0" err="1"/>
              <a:t>LbL</a:t>
            </a:r>
            <a:r>
              <a:rPr lang="en-US" dirty="0"/>
              <a:t> coating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3A16B-BFAD-458D-9D7C-6AD6FC579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50600" cy="4351338"/>
          </a:xfrm>
        </p:spPr>
        <p:txBody>
          <a:bodyPr>
            <a:normAutofit/>
          </a:bodyPr>
          <a:lstStyle/>
          <a:p>
            <a:r>
              <a:rPr lang="en-US" dirty="0"/>
              <a:t>Future perspective</a:t>
            </a:r>
          </a:p>
          <a:p>
            <a:pPr lvl="1"/>
            <a:r>
              <a:rPr lang="en-US" dirty="0"/>
              <a:t>Increase the number of layers</a:t>
            </a:r>
          </a:p>
          <a:p>
            <a:pPr lvl="1"/>
            <a:r>
              <a:rPr lang="en-US" dirty="0"/>
              <a:t>Create particles with specific properties with the use of dedicated </a:t>
            </a:r>
            <a:r>
              <a:rPr lang="en-US" dirty="0" err="1"/>
              <a:t>LbL</a:t>
            </a:r>
            <a:r>
              <a:rPr lang="en-US" dirty="0"/>
              <a:t> reactant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513938-8828-4303-BEB9-CE7DD25BC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7C84-4E79-4B1A-B8B3-8093E87A876C}" type="slidenum">
              <a:rPr lang="en-BE" smtClean="0"/>
              <a:t>18</a:t>
            </a:fld>
            <a:endParaRPr lang="en-BE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79B99A5-7FA3-425F-B875-3CD538B20FB9}"/>
              </a:ext>
            </a:extLst>
          </p:cNvPr>
          <p:cNvGrpSpPr/>
          <p:nvPr/>
        </p:nvGrpSpPr>
        <p:grpSpPr>
          <a:xfrm>
            <a:off x="8390778" y="4497754"/>
            <a:ext cx="2242689" cy="2160000"/>
            <a:chOff x="9665089" y="4072098"/>
            <a:chExt cx="2242689" cy="21600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A3EB30D-37F4-4511-A172-518AF5DD8DA5}"/>
                </a:ext>
              </a:extLst>
            </p:cNvPr>
            <p:cNvSpPr/>
            <p:nvPr/>
          </p:nvSpPr>
          <p:spPr>
            <a:xfrm>
              <a:off x="9665089" y="4072098"/>
              <a:ext cx="2242689" cy="216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197880E0-1F15-4F25-BA15-A0CE861B87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80668" y="4235740"/>
              <a:ext cx="1811530" cy="1832716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432DD67-7229-4F7C-A3B6-82F0BD64E3E5}"/>
              </a:ext>
            </a:extLst>
          </p:cNvPr>
          <p:cNvGrpSpPr/>
          <p:nvPr/>
        </p:nvGrpSpPr>
        <p:grpSpPr>
          <a:xfrm>
            <a:off x="4997257" y="3786652"/>
            <a:ext cx="2242689" cy="2160000"/>
            <a:chOff x="6261531" y="1593364"/>
            <a:chExt cx="2242689" cy="21600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B9EA54F-0635-4926-9A6F-614101D0B64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61531" y="1593364"/>
              <a:ext cx="2242689" cy="2160000"/>
              <a:chOff x="7851029" y="1801891"/>
              <a:chExt cx="2651760" cy="2553990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92E81A7-575E-43C7-8920-2298F817B599}"/>
                  </a:ext>
                </a:extLst>
              </p:cNvPr>
              <p:cNvSpPr/>
              <p:nvPr/>
            </p:nvSpPr>
            <p:spPr>
              <a:xfrm>
                <a:off x="7851029" y="1801891"/>
                <a:ext cx="2651760" cy="25539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pic>
            <p:nvPicPr>
              <p:cNvPr id="14" name="Picture 13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F6C4E0E8-6D32-4192-8284-42FC5D1B83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265032" y="2271161"/>
                <a:ext cx="1737361" cy="1757681"/>
              </a:xfrm>
              <a:prstGeom prst="rect">
                <a:avLst/>
              </a:prstGeom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E410D09-D5D5-4BCA-8D73-485C6F923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0" r="17830"/>
            <a:stretch/>
          </p:blipFill>
          <p:spPr>
            <a:xfrm>
              <a:off x="6410875" y="1701364"/>
              <a:ext cx="1944000" cy="1944000"/>
            </a:xfrm>
            <a:custGeom>
              <a:avLst/>
              <a:gdLst/>
              <a:ahLst/>
              <a:cxnLst/>
              <a:rect l="l" t="t" r="r" b="b"/>
              <a:pathLst>
                <a:path w="2593464" h="2593464">
                  <a:moveTo>
                    <a:pt x="1296732" y="0"/>
                  </a:moveTo>
                  <a:cubicBezTo>
                    <a:pt x="2012897" y="0"/>
                    <a:pt x="2593464" y="580567"/>
                    <a:pt x="2593464" y="1296732"/>
                  </a:cubicBezTo>
                  <a:cubicBezTo>
                    <a:pt x="2593464" y="2012897"/>
                    <a:pt x="2012897" y="2593464"/>
                    <a:pt x="1296732" y="2593464"/>
                  </a:cubicBezTo>
                  <a:cubicBezTo>
                    <a:pt x="580567" y="2593464"/>
                    <a:pt x="0" y="2012897"/>
                    <a:pt x="0" y="1296732"/>
                  </a:cubicBezTo>
                  <a:cubicBezTo>
                    <a:pt x="0" y="580567"/>
                    <a:pt x="580567" y="0"/>
                    <a:pt x="1296732" y="0"/>
                  </a:cubicBezTo>
                  <a:close/>
                </a:path>
              </a:pathLst>
            </a:custGeom>
          </p:spPr>
        </p:pic>
      </p:grp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A3E49E37-4A6C-40B1-8ADE-989ACB343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45594" y="19494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CRF – </a:t>
            </a:r>
            <a:r>
              <a:rPr lang="en-US" sz="11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Chemcys</a:t>
            </a: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11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Blankenberge</a:t>
            </a: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2453749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83E38909-45BA-4534-889F-3C7DB0CB2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8272" y="4109258"/>
            <a:ext cx="2838000" cy="2838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3E60AAEB-5F75-41BB-9FEB-BE09D3B49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4196" y="6294554"/>
            <a:ext cx="570728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4CC7C84-4E79-4B1A-B8B3-8093E87A876C}" type="slidenum">
              <a:rPr lang="en-BE" sz="11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19</a:t>
            </a:fld>
            <a:endParaRPr lang="en-BE" sz="1100">
              <a:solidFill>
                <a:srgbClr val="89898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1D6C65-D1D8-41A2-94E8-DFC7D3822CC8}"/>
              </a:ext>
            </a:extLst>
          </p:cNvPr>
          <p:cNvSpPr txBox="1"/>
          <p:nvPr/>
        </p:nvSpPr>
        <p:spPr>
          <a:xfrm>
            <a:off x="2858946" y="5528258"/>
            <a:ext cx="8884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BE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de Hemptinne, P. Gelin, I. Ziemecka, W. De Malsche. </a:t>
            </a:r>
            <a:r>
              <a:rPr lang="en-US" sz="1800" kern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Microfluidic device for multilayer coating of magnetic microparticles, Submitted in Powder Technology, September 2022</a:t>
            </a:r>
            <a:endParaRPr lang="en-B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BE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600D2DD-01A2-4684-AC5E-770257E490D4}"/>
              </a:ext>
            </a:extLst>
          </p:cNvPr>
          <p:cNvGrpSpPr>
            <a:grpSpLocks noChangeAspect="1"/>
          </p:cNvGrpSpPr>
          <p:nvPr/>
        </p:nvGrpSpPr>
        <p:grpSpPr>
          <a:xfrm>
            <a:off x="1035123" y="1960180"/>
            <a:ext cx="5477762" cy="1728000"/>
            <a:chOff x="0" y="18250"/>
            <a:chExt cx="6160076" cy="194324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EF9C971-8C99-4C24-9418-2668620EBD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66" t="12190" r="2410" b="11623"/>
            <a:stretch/>
          </p:blipFill>
          <p:spPr bwMode="auto">
            <a:xfrm>
              <a:off x="1679248" y="336682"/>
              <a:ext cx="4480828" cy="14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71B535-28FC-469C-864B-681BD8B120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18250"/>
              <a:ext cx="1819702" cy="1943241"/>
            </a:xfrm>
            <a:prstGeom prst="rect">
              <a:avLst/>
            </a:prstGeom>
            <a:noFill/>
          </p:spPr>
        </p:pic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8AA8EC54-BA6D-4CEB-BF41-AFF6EE944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Thank you</a:t>
            </a:r>
            <a:endParaRPr lang="en-BE" dirty="0"/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62124A31-BD06-49A0-9393-3AB8B67FC7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735" y="3272462"/>
            <a:ext cx="3019461" cy="1673592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7511DEEF-BFE3-41D0-A4D7-67B227306D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080" y="802772"/>
            <a:ext cx="5182546" cy="1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42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FDB22A2-C3A2-440A-9CF6-F9F6B4B9B020}"/>
              </a:ext>
            </a:extLst>
          </p:cNvPr>
          <p:cNvSpPr/>
          <p:nvPr/>
        </p:nvSpPr>
        <p:spPr>
          <a:xfrm>
            <a:off x="0" y="1"/>
            <a:ext cx="12192000" cy="1663832"/>
          </a:xfrm>
          <a:prstGeom prst="rect">
            <a:avLst/>
          </a:prstGeom>
          <a:gradFill flip="none" rotWithShape="1">
            <a:gsLst>
              <a:gs pos="1000">
                <a:srgbClr val="2E5494"/>
              </a:gs>
              <a:gs pos="100000">
                <a:srgbClr val="2E5494"/>
              </a:gs>
              <a:gs pos="75000">
                <a:srgbClr val="0F1B2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04BAEC8B-F3D9-457C-8195-C56D8648E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608" y="1590078"/>
            <a:ext cx="6057122" cy="227371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4100" dirty="0" err="1"/>
              <a:t>LbL</a:t>
            </a:r>
            <a:r>
              <a:rPr lang="en-US" sz="4100" dirty="0"/>
              <a:t> capsules: applications</a:t>
            </a:r>
          </a:p>
          <a:p>
            <a:pPr lvl="1"/>
            <a:r>
              <a:rPr lang="en-US" sz="3100" dirty="0"/>
              <a:t>Sustained release</a:t>
            </a:r>
          </a:p>
          <a:p>
            <a:pPr lvl="1"/>
            <a:r>
              <a:rPr lang="en-US" sz="3100" dirty="0"/>
              <a:t>Targeted drug delivery</a:t>
            </a:r>
          </a:p>
          <a:p>
            <a:pPr lvl="1"/>
            <a:r>
              <a:rPr lang="en-US" sz="3100" dirty="0"/>
              <a:t>Dual drug delivery</a:t>
            </a:r>
          </a:p>
          <a:p>
            <a:pPr lvl="1"/>
            <a:r>
              <a:rPr lang="en-US" sz="3100" dirty="0"/>
              <a:t>Sensor/detector</a:t>
            </a:r>
            <a:endParaRPr lang="en-BE" sz="31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7E14914-68C8-43A6-A8AE-D0EAD4F37E9B}"/>
              </a:ext>
            </a:extLst>
          </p:cNvPr>
          <p:cNvSpPr txBox="1"/>
          <p:nvPr/>
        </p:nvSpPr>
        <p:spPr>
          <a:xfrm>
            <a:off x="29243" y="6010517"/>
            <a:ext cx="545143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B.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Koppolu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M. Rahimi, S.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Nattama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A.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Wadajkar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and K. Truong Nguyen, Development of multiple-layer polymeric particles for targeted and controlled drug delivery, Nanomedicine: Nanotechnology, Biology and Medicine, 6, 355-361</a:t>
            </a:r>
          </a:p>
          <a:p>
            <a:endParaRPr lang="en-BE" sz="10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97564E5-A610-434E-86AB-37BD61EE70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040"/>
          <a:stretch/>
        </p:blipFill>
        <p:spPr>
          <a:xfrm>
            <a:off x="269984" y="3828333"/>
            <a:ext cx="4832906" cy="210002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E212B66-4BC3-46A4-AFD6-98FF72AC8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4383" y="733315"/>
            <a:ext cx="3980868" cy="300045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70A3996-ABF2-4040-89CB-D191F42CD350}"/>
              </a:ext>
            </a:extLst>
          </p:cNvPr>
          <p:cNvSpPr txBox="1"/>
          <p:nvPr/>
        </p:nvSpPr>
        <p:spPr>
          <a:xfrm>
            <a:off x="5901137" y="3853205"/>
            <a:ext cx="6307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W. Xu, P.A.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Ledin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F.A.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Plamper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C.V.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Synatschke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A.H.E.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Müller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and V.V.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Tsukruk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Multiresponsive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Microcapsules Based on Multilayer Assembly of Star Polyelectrolytes, </a:t>
            </a:r>
            <a:r>
              <a:rPr lang="fr-FR" sz="1200" dirty="0" err="1">
                <a:solidFill>
                  <a:schemeClr val="bg1">
                    <a:lumMod val="65000"/>
                  </a:schemeClr>
                </a:solidFill>
              </a:rPr>
              <a:t>Macromolecules</a:t>
            </a:r>
            <a:r>
              <a:rPr lang="fr-FR" sz="1200" dirty="0">
                <a:solidFill>
                  <a:schemeClr val="bg1">
                    <a:lumMod val="65000"/>
                  </a:schemeClr>
                </a:solidFill>
              </a:rPr>
              <a:t> 2014, 47, 22, 7858–7868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   </a:t>
            </a:r>
            <a:endParaRPr lang="en-BE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9CA8E3D-80F5-4C2B-B3C2-6BE68EA27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509" y="4504435"/>
            <a:ext cx="5296147" cy="162025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04E08E3-F11D-4B8D-B7F6-CD631928AE66}"/>
              </a:ext>
            </a:extLst>
          </p:cNvPr>
          <p:cNvSpPr txBox="1"/>
          <p:nvPr/>
        </p:nvSpPr>
        <p:spPr>
          <a:xfrm>
            <a:off x="6292247" y="6134483"/>
            <a:ext cx="4416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O.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Kreft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  A. Muñoz Javier, G.B.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Sukhorukovac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 and  W.J.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Parak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Polymer microcapsules as mobile local pH-sensors, </a:t>
            </a:r>
            <a:br>
              <a:rPr lang="nl-BE" sz="12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nl-BE" sz="1200" dirty="0">
                <a:solidFill>
                  <a:schemeClr val="bg1">
                    <a:lumMod val="65000"/>
                  </a:schemeClr>
                </a:solidFill>
              </a:rPr>
              <a:t>J. Mater. </a:t>
            </a:r>
            <a:r>
              <a:rPr lang="nl-BE" sz="1200" dirty="0" err="1">
                <a:solidFill>
                  <a:schemeClr val="bg1">
                    <a:lumMod val="65000"/>
                  </a:schemeClr>
                </a:solidFill>
              </a:rPr>
              <a:t>Chem</a:t>
            </a:r>
            <a:r>
              <a:rPr lang="nl-BE" sz="1200" dirty="0">
                <a:solidFill>
                  <a:schemeClr val="bg1">
                    <a:lumMod val="65000"/>
                  </a:schemeClr>
                </a:solidFill>
              </a:rPr>
              <a:t>., 2007,17, 4471-4476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endParaRPr lang="en-BE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84435F7-48CD-4CA7-B206-D0037068F2E0}"/>
              </a:ext>
            </a:extLst>
          </p:cNvPr>
          <p:cNvSpPr/>
          <p:nvPr/>
        </p:nvSpPr>
        <p:spPr>
          <a:xfrm>
            <a:off x="930969" y="5024486"/>
            <a:ext cx="417064" cy="169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32698F70-AB3D-4919-9A56-C145AFE0B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Multilayer particles</a:t>
            </a:r>
            <a:endParaRPr lang="en-BE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11B814C-6395-49D2-BA75-9ACC5D1D9AE5}"/>
              </a:ext>
            </a:extLst>
          </p:cNvPr>
          <p:cNvSpPr txBox="1"/>
          <p:nvPr/>
        </p:nvSpPr>
        <p:spPr>
          <a:xfrm>
            <a:off x="3763837" y="3805701"/>
            <a:ext cx="13034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PLGA Shell</a:t>
            </a:r>
            <a:endParaRPr lang="en-BE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ADEB719-7F1C-4A43-A03E-11EBB0519D14}"/>
              </a:ext>
            </a:extLst>
          </p:cNvPr>
          <p:cNvSpPr txBox="1"/>
          <p:nvPr/>
        </p:nvSpPr>
        <p:spPr>
          <a:xfrm>
            <a:off x="3910769" y="4748871"/>
            <a:ext cx="19903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Hydrophobic drug</a:t>
            </a:r>
            <a:endParaRPr lang="en-BE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07DE3CC-86C0-41CF-9C21-DBBF8138CE10}"/>
              </a:ext>
            </a:extLst>
          </p:cNvPr>
          <p:cNvSpPr txBox="1"/>
          <p:nvPr/>
        </p:nvSpPr>
        <p:spPr>
          <a:xfrm>
            <a:off x="3532235" y="5364186"/>
            <a:ext cx="21891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Hydrophilic drug</a:t>
            </a:r>
            <a:endParaRPr lang="en-BE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27DC9E1-B3C0-49C9-955E-F5B35856428D}"/>
              </a:ext>
            </a:extLst>
          </p:cNvPr>
          <p:cNvSpPr txBox="1"/>
          <p:nvPr/>
        </p:nvSpPr>
        <p:spPr>
          <a:xfrm>
            <a:off x="44907" y="5314560"/>
            <a:ext cx="16086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Magnetic core</a:t>
            </a:r>
            <a:endParaRPr lang="en-BE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FE68925-14B6-45EF-AFE6-D70D071D204C}"/>
              </a:ext>
            </a:extLst>
          </p:cNvPr>
          <p:cNvSpPr txBox="1"/>
          <p:nvPr/>
        </p:nvSpPr>
        <p:spPr>
          <a:xfrm>
            <a:off x="394369" y="4453109"/>
            <a:ext cx="11618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NIPAAM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49217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DA379-FA58-4821-BE76-A5315FE17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Hydraulic resistance theory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2D0C28-B672-435B-8633-213503C6C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6942" y="6357272"/>
            <a:ext cx="2743200" cy="365125"/>
          </a:xfrm>
        </p:spPr>
        <p:txBody>
          <a:bodyPr/>
          <a:lstStyle/>
          <a:p>
            <a:fld id="{94CC7C84-4E79-4B1A-B8B3-8093E87A876C}" type="slidenum">
              <a:rPr lang="en-BE" smtClean="0"/>
              <a:t>20</a:t>
            </a:fld>
            <a:endParaRPr lang="en-BE"/>
          </a:p>
        </p:txBody>
      </p:sp>
      <p:sp>
        <p:nvSpPr>
          <p:cNvPr id="338" name="TextBox 337">
            <a:extLst>
              <a:ext uri="{FF2B5EF4-FFF2-40B4-BE49-F238E27FC236}">
                <a16:creationId xmlns:a16="http://schemas.microsoft.com/office/drawing/2014/main" id="{3ED1023F-0250-4EE1-AAB8-AEC460BF4E60}"/>
              </a:ext>
            </a:extLst>
          </p:cNvPr>
          <p:cNvSpPr txBox="1"/>
          <p:nvPr/>
        </p:nvSpPr>
        <p:spPr>
          <a:xfrm>
            <a:off x="450724" y="6010153"/>
            <a:ext cx="60976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HENRIK BRUUS.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Theoretical Microfluidic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.; 2008.</a:t>
            </a:r>
            <a:endParaRPr lang="en-BE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FAE60E7-934A-4A0E-B680-0551931A19BC}"/>
              </a:ext>
            </a:extLst>
          </p:cNvPr>
          <p:cNvCxnSpPr>
            <a:cxnSpLocks/>
          </p:cNvCxnSpPr>
          <p:nvPr/>
        </p:nvCxnSpPr>
        <p:spPr>
          <a:xfrm>
            <a:off x="3388882" y="2805820"/>
            <a:ext cx="50867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FEAEDF6-E4BE-485C-B120-CEAA8FD2D30C}"/>
                  </a:ext>
                </a:extLst>
              </p:cNvPr>
              <p:cNvSpPr txBox="1"/>
              <p:nvPr/>
            </p:nvSpPr>
            <p:spPr>
              <a:xfrm>
                <a:off x="2271547" y="2665741"/>
                <a:ext cx="88665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𝑅𝐼</m:t>
                      </m:r>
                    </m:oMath>
                  </m:oMathPara>
                </a14:m>
                <a:endParaRPr lang="en-BE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FEAEDF6-E4BE-485C-B120-CEAA8FD2D3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1547" y="2665741"/>
                <a:ext cx="886653" cy="276999"/>
              </a:xfrm>
              <a:prstGeom prst="rect">
                <a:avLst/>
              </a:prstGeom>
              <a:blipFill>
                <a:blip r:embed="rId3"/>
                <a:stretch>
                  <a:fillRect l="-6207" r="-4828" b="-6522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6AC840E-2C11-4379-98F8-CE2BE2482738}"/>
                  </a:ext>
                </a:extLst>
              </p:cNvPr>
              <p:cNvSpPr txBox="1"/>
              <p:nvPr/>
            </p:nvSpPr>
            <p:spPr>
              <a:xfrm>
                <a:off x="4048867" y="2656356"/>
                <a:ext cx="1280030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h𝑦𝑑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BE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6AC840E-2C11-4379-98F8-CE2BE24827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8867" y="2656356"/>
                <a:ext cx="1280030" cy="298928"/>
              </a:xfrm>
              <a:prstGeom prst="rect">
                <a:avLst/>
              </a:prstGeom>
              <a:blipFill>
                <a:blip r:embed="rId4"/>
                <a:stretch>
                  <a:fillRect l="-3810" r="-5714" b="-24490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070DE93-5E75-4EDB-888B-507D8D1FC055}"/>
                  </a:ext>
                </a:extLst>
              </p:cNvPr>
              <p:cNvSpPr txBox="1"/>
              <p:nvPr/>
            </p:nvSpPr>
            <p:spPr>
              <a:xfrm>
                <a:off x="5790261" y="2505313"/>
                <a:ext cx="3080459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h𝑦𝑑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𝑡h𝑒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h𝑦𝑑𝑟𝑎𝑢𝑙𝑖𝑐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𝑟𝑒𝑠𝑖𝑠𝑡𝑎𝑛𝑐𝑒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070DE93-5E75-4EDB-888B-507D8D1FC0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0261" y="2505313"/>
                <a:ext cx="3080459" cy="298928"/>
              </a:xfrm>
              <a:prstGeom prst="rect">
                <a:avLst/>
              </a:prstGeom>
              <a:blipFill>
                <a:blip r:embed="rId5"/>
                <a:stretch>
                  <a:fillRect l="-1386" r="-1584" b="-26531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177EEC5-F6E3-44FA-983D-4CCE96A2A726}"/>
                  </a:ext>
                </a:extLst>
              </p:cNvPr>
              <p:cNvSpPr txBox="1"/>
              <p:nvPr/>
            </p:nvSpPr>
            <p:spPr>
              <a:xfrm>
                <a:off x="5790261" y="2829454"/>
                <a:ext cx="341245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𝑓𝑙𝑜𝑤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BE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177EEC5-F6E3-44FA-983D-4CCE96A2A7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0261" y="2829454"/>
                <a:ext cx="3412454" cy="369332"/>
              </a:xfrm>
              <a:prstGeom prst="rect">
                <a:avLst/>
              </a:prstGeom>
              <a:blipFill>
                <a:blip r:embed="rId6"/>
                <a:stretch>
                  <a:fillRect l="-357" b="-13115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44">
            <a:extLst>
              <a:ext uri="{FF2B5EF4-FFF2-40B4-BE49-F238E27FC236}">
                <a16:creationId xmlns:a16="http://schemas.microsoft.com/office/drawing/2014/main" id="{0381B337-A3E9-4E57-854A-C10E3E11EA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177"/>
          <a:stretch/>
        </p:blipFill>
        <p:spPr>
          <a:xfrm>
            <a:off x="1286645" y="3333723"/>
            <a:ext cx="4143925" cy="260099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AD9FFD3-E759-402E-9BD8-7AA620474A8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281"/>
          <a:stretch/>
        </p:blipFill>
        <p:spPr>
          <a:xfrm>
            <a:off x="6978347" y="3433274"/>
            <a:ext cx="3927008" cy="240188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4A99473A-759E-4F76-9C9C-31B7D45196FF}"/>
              </a:ext>
            </a:extLst>
          </p:cNvPr>
          <p:cNvSpPr txBox="1"/>
          <p:nvPr/>
        </p:nvSpPr>
        <p:spPr>
          <a:xfrm>
            <a:off x="1744685" y="2940758"/>
            <a:ext cx="248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Ohm’s law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706951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A4242DD-DE30-4BF3-A3C3-47251025AC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532"/>
          <a:stretch/>
        </p:blipFill>
        <p:spPr>
          <a:xfrm>
            <a:off x="7553585" y="511277"/>
            <a:ext cx="3951528" cy="54045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3DA379-FA58-4821-BE76-A5315FE17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Hydraulic resistance theory</a:t>
            </a:r>
            <a:endParaRPr lang="en-B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6E06E76-9BFC-4E15-A013-88ABF91567BB}"/>
                  </a:ext>
                </a:extLst>
              </p:cNvPr>
              <p:cNvSpPr txBox="1"/>
              <p:nvPr/>
            </p:nvSpPr>
            <p:spPr>
              <a:xfrm>
                <a:off x="2785516" y="4621446"/>
                <a:ext cx="4185505" cy="8133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𝑖𝑛𝑓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192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tanh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BE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6E06E76-9BFC-4E15-A013-88ABF9156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5516" y="4621446"/>
                <a:ext cx="4185505" cy="8133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AC3274A1-1D2C-41C3-87FA-209788B8BEA9}"/>
              </a:ext>
            </a:extLst>
          </p:cNvPr>
          <p:cNvSpPr txBox="1"/>
          <p:nvPr/>
        </p:nvSpPr>
        <p:spPr>
          <a:xfrm>
            <a:off x="166429" y="6275045"/>
            <a:ext cx="74599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Tanyeri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M,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Ranka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M,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Sittipolkul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N, Schroeder CM. A microfluidic-based hydrodynamic trap: Design and implementation.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Lab Chip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2011;11(10):1786-1794. </a:t>
            </a:r>
            <a:endParaRPr lang="en-BE" sz="14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DF1890D-FB92-45C0-8676-1E6C16F4F21C}"/>
                  </a:ext>
                </a:extLst>
              </p:cNvPr>
              <p:cNvSpPr txBox="1"/>
              <p:nvPr/>
            </p:nvSpPr>
            <p:spPr>
              <a:xfrm>
                <a:off x="5989479" y="3669689"/>
                <a:ext cx="160374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𝐹𝑜𝑟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≪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BE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DF1890D-FB92-45C0-8676-1E6C16F4F2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9479" y="3669689"/>
                <a:ext cx="160374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BD379F6-303F-433A-9C98-CE942A97C144}"/>
                  </a:ext>
                </a:extLst>
              </p:cNvPr>
              <p:cNvSpPr txBox="1"/>
              <p:nvPr/>
            </p:nvSpPr>
            <p:spPr>
              <a:xfrm>
                <a:off x="534227" y="4700040"/>
                <a:ext cx="181560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𝐹𝑜𝑟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𝑐𝑙𝑜𝑠𝑒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BE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BD379F6-303F-433A-9C98-CE942A97C1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227" y="4700040"/>
                <a:ext cx="181560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382DD8A-EDF7-4D29-B882-065FE90114D6}"/>
                  </a:ext>
                </a:extLst>
              </p:cNvPr>
              <p:cNvSpPr txBox="1"/>
              <p:nvPr/>
            </p:nvSpPr>
            <p:spPr>
              <a:xfrm>
                <a:off x="3114092" y="5553286"/>
                <a:ext cx="2132635" cy="525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𝑤h𝑒𝑟𝑒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!</m:t>
                      </m:r>
                    </m:oMath>
                  </m:oMathPara>
                </a14:m>
                <a:endParaRPr lang="en-BE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382DD8A-EDF7-4D29-B882-065FE90114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4092" y="5553286"/>
                <a:ext cx="2132635" cy="52597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C51C69E-C12B-48C5-8776-11655B9E5976}"/>
              </a:ext>
            </a:extLst>
          </p:cNvPr>
          <p:cNvCxnSpPr>
            <a:stCxn id="25" idx="3"/>
          </p:cNvCxnSpPr>
          <p:nvPr/>
        </p:nvCxnSpPr>
        <p:spPr>
          <a:xfrm flipH="1">
            <a:off x="7302795" y="3854355"/>
            <a:ext cx="29042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B6A31A8-8022-4946-A115-12C05000D554}"/>
                  </a:ext>
                </a:extLst>
              </p:cNvPr>
              <p:cNvSpPr txBox="1"/>
              <p:nvPr/>
            </p:nvSpPr>
            <p:spPr>
              <a:xfrm>
                <a:off x="1315827" y="2157960"/>
                <a:ext cx="1280030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h𝑦𝑑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BE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B6A31A8-8022-4946-A115-12C05000D5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5827" y="2157960"/>
                <a:ext cx="1280030" cy="298928"/>
              </a:xfrm>
              <a:prstGeom prst="rect">
                <a:avLst/>
              </a:prstGeom>
              <a:blipFill>
                <a:blip r:embed="rId12"/>
                <a:stretch>
                  <a:fillRect l="-4286" r="-5714" b="-24490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7E3BC368-31EF-4D8E-B9F7-6757838BDDE8}"/>
              </a:ext>
            </a:extLst>
          </p:cNvPr>
          <p:cNvSpPr txBox="1"/>
          <p:nvPr/>
        </p:nvSpPr>
        <p:spPr>
          <a:xfrm>
            <a:off x="7553585" y="5962084"/>
            <a:ext cx="38713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HENRIK BRUUS.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Theoretical Microfluidic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.; 2008.</a:t>
            </a:r>
            <a:endParaRPr lang="en-BE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339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C6B8CC7F-3622-46E3-9272-E1956397D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234905" cy="456278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3FE55B4-2EE5-4A4A-AD80-1A14F660F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4906" y="0"/>
            <a:ext cx="795640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267E9C1-58F1-46EE-9BBE-108764BF9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62B8A8C-A996-46DA-AB61-1A4DD7073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84" y="2"/>
            <a:ext cx="3799103" cy="3822917"/>
          </a:xfrm>
          <a:custGeom>
            <a:avLst/>
            <a:gdLst>
              <a:gd name="connsiteX0" fmla="*/ 370922 w 3799103"/>
              <a:gd name="connsiteY0" fmla="*/ 0 h 3822917"/>
              <a:gd name="connsiteX1" fmla="*/ 2961741 w 3799103"/>
              <a:gd name="connsiteY1" fmla="*/ 0 h 3822917"/>
              <a:gd name="connsiteX2" fmla="*/ 3023310 w 3799103"/>
              <a:gd name="connsiteY2" fmla="*/ 46041 h 3822917"/>
              <a:gd name="connsiteX3" fmla="*/ 3799103 w 3799103"/>
              <a:gd name="connsiteY3" fmla="*/ 1691074 h 3822917"/>
              <a:gd name="connsiteX4" fmla="*/ 1667260 w 3799103"/>
              <a:gd name="connsiteY4" fmla="*/ 3822917 h 3822917"/>
              <a:gd name="connsiteX5" fmla="*/ 22227 w 3799103"/>
              <a:gd name="connsiteY5" fmla="*/ 3047124 h 3822917"/>
              <a:gd name="connsiteX6" fmla="*/ 0 w 3799103"/>
              <a:gd name="connsiteY6" fmla="*/ 3017401 h 3822917"/>
              <a:gd name="connsiteX7" fmla="*/ 0 w 3799103"/>
              <a:gd name="connsiteY7" fmla="*/ 364747 h 3822917"/>
              <a:gd name="connsiteX8" fmla="*/ 22227 w 3799103"/>
              <a:gd name="connsiteY8" fmla="*/ 335024 h 3822917"/>
              <a:gd name="connsiteX9" fmla="*/ 351088 w 3799103"/>
              <a:gd name="connsiteY9" fmla="*/ 13924 h 3822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99103" h="3822917">
                <a:moveTo>
                  <a:pt x="370922" y="0"/>
                </a:moveTo>
                <a:lnTo>
                  <a:pt x="2961741" y="0"/>
                </a:lnTo>
                <a:lnTo>
                  <a:pt x="3023310" y="46041"/>
                </a:lnTo>
                <a:cubicBezTo>
                  <a:pt x="3497106" y="437052"/>
                  <a:pt x="3799103" y="1028796"/>
                  <a:pt x="3799103" y="1691074"/>
                </a:cubicBezTo>
                <a:cubicBezTo>
                  <a:pt x="3799103" y="2868458"/>
                  <a:pt x="2844644" y="3822917"/>
                  <a:pt x="1667260" y="3822917"/>
                </a:cubicBezTo>
                <a:cubicBezTo>
                  <a:pt x="1004982" y="3822917"/>
                  <a:pt x="413238" y="3520920"/>
                  <a:pt x="22227" y="3047124"/>
                </a:cubicBezTo>
                <a:lnTo>
                  <a:pt x="0" y="3017401"/>
                </a:lnTo>
                <a:lnTo>
                  <a:pt x="0" y="364747"/>
                </a:lnTo>
                <a:lnTo>
                  <a:pt x="22227" y="335024"/>
                </a:lnTo>
                <a:cubicBezTo>
                  <a:pt x="119980" y="216575"/>
                  <a:pt x="230278" y="108864"/>
                  <a:pt x="351088" y="1392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Freeform 63">
            <a:extLst>
              <a:ext uri="{FF2B5EF4-FFF2-40B4-BE49-F238E27FC236}">
                <a16:creationId xmlns:a16="http://schemas.microsoft.com/office/drawing/2014/main" id="{F429BE5F-6DE0-4144-A557-3BE62DC2D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81589" y="2057400"/>
            <a:ext cx="4310411" cy="4800600"/>
          </a:xfrm>
          <a:custGeom>
            <a:avLst/>
            <a:gdLst>
              <a:gd name="connsiteX0" fmla="*/ 2631284 w 4180773"/>
              <a:gd name="connsiteY0" fmla="*/ 0 h 4656219"/>
              <a:gd name="connsiteX1" fmla="*/ 4102460 w 4180773"/>
              <a:gd name="connsiteY1" fmla="*/ 449382 h 4656219"/>
              <a:gd name="connsiteX2" fmla="*/ 4180773 w 4180773"/>
              <a:gd name="connsiteY2" fmla="*/ 507944 h 4656219"/>
              <a:gd name="connsiteX3" fmla="*/ 4180773 w 4180773"/>
              <a:gd name="connsiteY3" fmla="*/ 4656219 h 4656219"/>
              <a:gd name="connsiteX4" fmla="*/ 951501 w 4180773"/>
              <a:gd name="connsiteY4" fmla="*/ 4656219 h 4656219"/>
              <a:gd name="connsiteX5" fmla="*/ 770685 w 4180773"/>
              <a:gd name="connsiteY5" fmla="*/ 4491883 h 4656219"/>
              <a:gd name="connsiteX6" fmla="*/ 0 w 4180773"/>
              <a:gd name="connsiteY6" fmla="*/ 2631284 h 4656219"/>
              <a:gd name="connsiteX7" fmla="*/ 2631284 w 4180773"/>
              <a:gd name="connsiteY7" fmla="*/ 0 h 465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80773" h="4656219">
                <a:moveTo>
                  <a:pt x="2631284" y="0"/>
                </a:moveTo>
                <a:cubicBezTo>
                  <a:pt x="3176241" y="0"/>
                  <a:pt x="3682504" y="165666"/>
                  <a:pt x="4102460" y="449382"/>
                </a:cubicBezTo>
                <a:lnTo>
                  <a:pt x="4180773" y="507944"/>
                </a:lnTo>
                <a:lnTo>
                  <a:pt x="4180773" y="4656219"/>
                </a:lnTo>
                <a:lnTo>
                  <a:pt x="951501" y="4656219"/>
                </a:lnTo>
                <a:lnTo>
                  <a:pt x="770685" y="4491883"/>
                </a:lnTo>
                <a:cubicBezTo>
                  <a:pt x="294517" y="4015714"/>
                  <a:pt x="0" y="3357893"/>
                  <a:pt x="0" y="2631284"/>
                </a:cubicBezTo>
                <a:cubicBezTo>
                  <a:pt x="0" y="1178066"/>
                  <a:pt x="1178066" y="0"/>
                  <a:pt x="2631284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CE1EFC02-FB03-4241-83C8-4FBA4CAD65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7624" y="0"/>
            <a:ext cx="3383280" cy="2942512"/>
          </a:xfrm>
          <a:custGeom>
            <a:avLst/>
            <a:gdLst>
              <a:gd name="connsiteX0" fmla="*/ 555657 w 3383280"/>
              <a:gd name="connsiteY0" fmla="*/ 0 h 2942512"/>
              <a:gd name="connsiteX1" fmla="*/ 2827623 w 3383280"/>
              <a:gd name="connsiteY1" fmla="*/ 0 h 2942512"/>
              <a:gd name="connsiteX2" fmla="*/ 2887810 w 3383280"/>
              <a:gd name="connsiteY2" fmla="*/ 54702 h 2942512"/>
              <a:gd name="connsiteX3" fmla="*/ 3383280 w 3383280"/>
              <a:gd name="connsiteY3" fmla="*/ 1250872 h 2942512"/>
              <a:gd name="connsiteX4" fmla="*/ 1691640 w 3383280"/>
              <a:gd name="connsiteY4" fmla="*/ 2942512 h 2942512"/>
              <a:gd name="connsiteX5" fmla="*/ 0 w 3383280"/>
              <a:gd name="connsiteY5" fmla="*/ 1250872 h 2942512"/>
              <a:gd name="connsiteX6" fmla="*/ 495470 w 3383280"/>
              <a:gd name="connsiteY6" fmla="*/ 54702 h 294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3280" h="2942512">
                <a:moveTo>
                  <a:pt x="555657" y="0"/>
                </a:moveTo>
                <a:lnTo>
                  <a:pt x="2827623" y="0"/>
                </a:lnTo>
                <a:lnTo>
                  <a:pt x="2887810" y="54702"/>
                </a:lnTo>
                <a:cubicBezTo>
                  <a:pt x="3193937" y="360829"/>
                  <a:pt x="3383280" y="783739"/>
                  <a:pt x="3383280" y="1250872"/>
                </a:cubicBezTo>
                <a:cubicBezTo>
                  <a:pt x="3383280" y="2185139"/>
                  <a:pt x="2625907" y="2942512"/>
                  <a:pt x="1691640" y="2942512"/>
                </a:cubicBezTo>
                <a:cubicBezTo>
                  <a:pt x="757373" y="2942512"/>
                  <a:pt x="0" y="2185139"/>
                  <a:pt x="0" y="1250872"/>
                </a:cubicBezTo>
                <a:cubicBezTo>
                  <a:pt x="0" y="783739"/>
                  <a:pt x="189344" y="360829"/>
                  <a:pt x="495470" y="54702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126B5298-13CB-43AD-922F-FC88DFE4F0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8" r="59202" b="32841"/>
          <a:stretch/>
        </p:blipFill>
        <p:spPr>
          <a:xfrm>
            <a:off x="131013" y="641586"/>
            <a:ext cx="862266" cy="720000"/>
          </a:xfrm>
          <a:prstGeom prst="rect">
            <a:avLst/>
          </a:prstGeom>
        </p:spPr>
      </p:pic>
      <p:sp>
        <p:nvSpPr>
          <p:cNvPr id="198" name="TextBox 197">
            <a:extLst>
              <a:ext uri="{FF2B5EF4-FFF2-40B4-BE49-F238E27FC236}">
                <a16:creationId xmlns:a16="http://schemas.microsoft.com/office/drawing/2014/main" id="{FAA2E665-2495-4B04-940D-2AAE14BE9AC7}"/>
              </a:ext>
            </a:extLst>
          </p:cNvPr>
          <p:cNvSpPr txBox="1"/>
          <p:nvPr/>
        </p:nvSpPr>
        <p:spPr>
          <a:xfrm>
            <a:off x="9283064" y="4217359"/>
            <a:ext cx="255281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33A0"/>
                </a:solidFill>
              </a:rPr>
              <a:t>A. de Hemptinne</a:t>
            </a:r>
          </a:p>
          <a:p>
            <a:r>
              <a:rPr lang="en-US" dirty="0">
                <a:solidFill>
                  <a:srgbClr val="0033A0"/>
                </a:solidFill>
              </a:rPr>
              <a:t>W. De Malsche</a:t>
            </a:r>
          </a:p>
          <a:p>
            <a:r>
              <a:rPr lang="en-US" dirty="0">
                <a:solidFill>
                  <a:srgbClr val="0033A0"/>
                </a:solidFill>
              </a:rPr>
              <a:t>µFlow group</a:t>
            </a:r>
          </a:p>
          <a:p>
            <a:r>
              <a:rPr lang="en-US" dirty="0">
                <a:solidFill>
                  <a:srgbClr val="0033A0"/>
                </a:solidFill>
              </a:rPr>
              <a:t>Chemical engineering</a:t>
            </a:r>
          </a:p>
          <a:p>
            <a:r>
              <a:rPr lang="en-US" dirty="0">
                <a:solidFill>
                  <a:srgbClr val="0033A0"/>
                </a:solidFill>
              </a:rPr>
              <a:t>Vrije Universiteit Brussel</a:t>
            </a:r>
          </a:p>
        </p:txBody>
      </p:sp>
      <p:pic>
        <p:nvPicPr>
          <p:cNvPr id="307" name="Picture 306">
            <a:extLst>
              <a:ext uri="{FF2B5EF4-FFF2-40B4-BE49-F238E27FC236}">
                <a16:creationId xmlns:a16="http://schemas.microsoft.com/office/drawing/2014/main" id="{547867CF-F357-4C54-8065-07A31E1AF5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6" t="12190" r="2410" b="11623"/>
          <a:stretch/>
        </p:blipFill>
        <p:spPr bwMode="auto">
          <a:xfrm>
            <a:off x="132366" y="1576911"/>
            <a:ext cx="2800513" cy="90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858BA58-37B2-4D90-BABD-4AF06BBCEBC5}"/>
              </a:ext>
            </a:extLst>
          </p:cNvPr>
          <p:cNvGrpSpPr/>
          <p:nvPr/>
        </p:nvGrpSpPr>
        <p:grpSpPr>
          <a:xfrm>
            <a:off x="4571608" y="641586"/>
            <a:ext cx="3186308" cy="1260000"/>
            <a:chOff x="4571608" y="641586"/>
            <a:chExt cx="3186308" cy="1260000"/>
          </a:xfrm>
        </p:grpSpPr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EFDAAA03-B694-4212-83A5-7299129EE9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3" t="18544" r="19145" b="26166"/>
            <a:stretch/>
          </p:blipFill>
          <p:spPr bwMode="auto">
            <a:xfrm>
              <a:off x="5162440" y="641586"/>
              <a:ext cx="2557449" cy="1260000"/>
            </a:xfrm>
            <a:prstGeom prst="rect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6AA9F041-C109-4C23-B630-4AE9DAA33B2D}"/>
                </a:ext>
              </a:extLst>
            </p:cNvPr>
            <p:cNvSpPr/>
            <p:nvPr/>
          </p:nvSpPr>
          <p:spPr>
            <a:xfrm rot="16200000">
              <a:off x="7024064" y="843059"/>
              <a:ext cx="604823" cy="862881"/>
            </a:xfrm>
            <a:prstGeom prst="ellipse">
              <a:avLst/>
            </a:prstGeom>
            <a:solidFill>
              <a:srgbClr val="0033A0">
                <a:alpha val="60000"/>
              </a:srgbClr>
            </a:solidFill>
            <a:ln>
              <a:noFill/>
            </a:ln>
            <a:scene3d>
              <a:camera prst="perspectiveRelaxed" fov="0">
                <a:rot lat="16200000" lon="0" rev="0"/>
              </a:camera>
              <a:lightRig rig="threePt" dir="t"/>
            </a:scene3d>
            <a:sp3d extrusionH="1428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443E8EB2-369A-48A9-8A13-5A398C85CD89}"/>
                </a:ext>
              </a:extLst>
            </p:cNvPr>
            <p:cNvSpPr/>
            <p:nvPr/>
          </p:nvSpPr>
          <p:spPr>
            <a:xfrm rot="5400000">
              <a:off x="4571608" y="1079106"/>
              <a:ext cx="384957" cy="384957"/>
            </a:xfrm>
            <a:prstGeom prst="ellipse">
              <a:avLst/>
            </a:prstGeom>
            <a:solidFill>
              <a:srgbClr val="0033A0">
                <a:alpha val="90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>
                <a:solidFill>
                  <a:schemeClr val="bg1">
                    <a:lumMod val="65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E89F0E73-E88C-49E2-9433-9C9EDCDCC354}"/>
                    </a:ext>
                  </a:extLst>
                </p:cNvPr>
                <p:cNvSpPr txBox="1"/>
                <p:nvPr/>
              </p:nvSpPr>
              <p:spPr>
                <a:xfrm>
                  <a:off x="5630384" y="1199413"/>
                  <a:ext cx="92695" cy="14050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oMath>
                    </m:oMathPara>
                  </a14:m>
                  <a:endParaRPr lang="en-BE" sz="1200" b="1" dirty="0"/>
                </a:p>
              </p:txBody>
            </p:sp>
          </mc:Choice>
          <mc:Fallback xmlns=""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E89F0E73-E88C-49E2-9433-9C9EDCDCC3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30384" y="1199413"/>
                  <a:ext cx="92695" cy="140507"/>
                </a:xfrm>
                <a:prstGeom prst="rect">
                  <a:avLst/>
                </a:prstGeom>
                <a:blipFill>
                  <a:blip r:embed="rId7"/>
                  <a:stretch>
                    <a:fillRect l="-53333" r="-60000" b="-39130"/>
                  </a:stretch>
                </a:blipFill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A4489EE8-D54B-4134-89D8-E4703267483D}"/>
                    </a:ext>
                  </a:extLst>
                </p:cNvPr>
                <p:cNvSpPr txBox="1"/>
                <p:nvPr/>
              </p:nvSpPr>
              <p:spPr>
                <a:xfrm>
                  <a:off x="7517843" y="1197535"/>
                  <a:ext cx="120682" cy="14050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1" i="1" smtClean="0">
                            <a:latin typeface="Cambria Math" panose="02040503050406030204" pitchFamily="18" charset="0"/>
                          </a:rPr>
                          <m:t>𝑵</m:t>
                        </m:r>
                      </m:oMath>
                    </m:oMathPara>
                  </a14:m>
                  <a:endParaRPr lang="en-BE" sz="1200" b="1" dirty="0"/>
                </a:p>
              </p:txBody>
            </p:sp>
          </mc:Choice>
          <mc:Fallback xmlns=""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A4489EE8-D54B-4134-89D8-E470326748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7843" y="1197535"/>
                  <a:ext cx="120682" cy="140507"/>
                </a:xfrm>
                <a:prstGeom prst="rect">
                  <a:avLst/>
                </a:prstGeom>
                <a:blipFill>
                  <a:blip r:embed="rId8"/>
                  <a:stretch>
                    <a:fillRect l="-45000" r="-40000" b="-39130"/>
                  </a:stretch>
                </a:blipFill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7" name="Title 6">
            <a:extLst>
              <a:ext uri="{FF2B5EF4-FFF2-40B4-BE49-F238E27FC236}">
                <a16:creationId xmlns:a16="http://schemas.microsoft.com/office/drawing/2014/main" id="{85297514-1609-4583-A350-8EFEDDDB6093}"/>
              </a:ext>
            </a:extLst>
          </p:cNvPr>
          <p:cNvSpPr txBox="1">
            <a:spLocks/>
          </p:cNvSpPr>
          <p:nvPr/>
        </p:nvSpPr>
        <p:spPr>
          <a:xfrm>
            <a:off x="230664" y="4302889"/>
            <a:ext cx="695018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33A0"/>
                </a:solidFill>
              </a:rPr>
              <a:t>Microfluidic device for multicoating of magnetic microparticles</a:t>
            </a:r>
            <a:endParaRPr lang="en-BE" sz="3200" dirty="0">
              <a:solidFill>
                <a:srgbClr val="0033A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7804ABF-FE55-49D5-8118-96062BC66A5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0603" t="12630" r="2271" b="11487"/>
          <a:stretch/>
        </p:blipFill>
        <p:spPr>
          <a:xfrm>
            <a:off x="990758" y="641586"/>
            <a:ext cx="20172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18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DA379-FA58-4821-BE76-A5315FE17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Layer-by-Layer reaction (</a:t>
            </a:r>
            <a:r>
              <a:rPr lang="en-US" dirty="0" err="1"/>
              <a:t>LbL</a:t>
            </a:r>
            <a:r>
              <a:rPr lang="en-US" dirty="0"/>
              <a:t>)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2D0C28-B672-435B-8633-213503C6C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6942" y="6357272"/>
            <a:ext cx="2743200" cy="365125"/>
          </a:xfrm>
        </p:spPr>
        <p:txBody>
          <a:bodyPr/>
          <a:lstStyle/>
          <a:p>
            <a:fld id="{94CC7C84-4E79-4B1A-B8B3-8093E87A876C}" type="slidenum">
              <a:rPr lang="en-BE" smtClean="0"/>
              <a:t>4</a:t>
            </a:fld>
            <a:endParaRPr lang="en-BE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61B2AD6-4FB6-47A2-8D6E-76D7B716093E}"/>
              </a:ext>
            </a:extLst>
          </p:cNvPr>
          <p:cNvGrpSpPr/>
          <p:nvPr/>
        </p:nvGrpSpPr>
        <p:grpSpPr>
          <a:xfrm>
            <a:off x="1254816" y="2458720"/>
            <a:ext cx="5424846" cy="4023928"/>
            <a:chOff x="1254816" y="2458720"/>
            <a:chExt cx="5424846" cy="4023928"/>
          </a:xfrm>
        </p:grpSpPr>
        <p:sp>
          <p:nvSpPr>
            <p:cNvPr id="138" name="Arrow: Curved Down 137">
              <a:extLst>
                <a:ext uri="{FF2B5EF4-FFF2-40B4-BE49-F238E27FC236}">
                  <a16:creationId xmlns:a16="http://schemas.microsoft.com/office/drawing/2014/main" id="{7B7ABBE6-61A6-4D44-98CC-D3E2B38A34B6}"/>
                </a:ext>
              </a:extLst>
            </p:cNvPr>
            <p:cNvSpPr/>
            <p:nvPr/>
          </p:nvSpPr>
          <p:spPr>
            <a:xfrm>
              <a:off x="1517296" y="2514924"/>
              <a:ext cx="589406" cy="270861"/>
            </a:xfrm>
            <a:prstGeom prst="curvedDownArrow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>
                <a:solidFill>
                  <a:schemeClr val="tx1"/>
                </a:solidFill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FCE8C9B3-A01A-426D-A1D0-BB159E41DB0D}"/>
                </a:ext>
              </a:extLst>
            </p:cNvPr>
            <p:cNvSpPr/>
            <p:nvPr/>
          </p:nvSpPr>
          <p:spPr>
            <a:xfrm>
              <a:off x="4865025" y="2961619"/>
              <a:ext cx="330509" cy="330509"/>
            </a:xfrm>
            <a:prstGeom prst="ellipse">
              <a:avLst/>
            </a:prstGeom>
            <a:solidFill>
              <a:srgbClr val="6796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318610A7-05B2-47CC-AF8B-C1C491A2DD28}"/>
                </a:ext>
              </a:extLst>
            </p:cNvPr>
            <p:cNvSpPr/>
            <p:nvPr/>
          </p:nvSpPr>
          <p:spPr>
            <a:xfrm>
              <a:off x="4920110" y="3016704"/>
              <a:ext cx="220339" cy="220339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B6BC6FFB-59C5-4108-A28A-23897A05F8D1}"/>
                </a:ext>
              </a:extLst>
            </p:cNvPr>
            <p:cNvSpPr/>
            <p:nvPr/>
          </p:nvSpPr>
          <p:spPr>
            <a:xfrm>
              <a:off x="5873725" y="3816898"/>
              <a:ext cx="440678" cy="440678"/>
            </a:xfrm>
            <a:prstGeom prst="ellipse">
              <a:avLst/>
            </a:prstGeom>
            <a:solidFill>
              <a:srgbClr val="F69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C804C392-0BBA-47CF-B5FF-0E350D7DAC37}"/>
                </a:ext>
              </a:extLst>
            </p:cNvPr>
            <p:cNvSpPr/>
            <p:nvPr/>
          </p:nvSpPr>
          <p:spPr>
            <a:xfrm>
              <a:off x="5928809" y="3871982"/>
              <a:ext cx="330509" cy="330509"/>
            </a:xfrm>
            <a:prstGeom prst="ellipse">
              <a:avLst/>
            </a:prstGeom>
            <a:solidFill>
              <a:srgbClr val="6796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BF515104-CA8A-4D1D-891F-676CF248A0E1}"/>
                </a:ext>
              </a:extLst>
            </p:cNvPr>
            <p:cNvSpPr/>
            <p:nvPr/>
          </p:nvSpPr>
          <p:spPr>
            <a:xfrm>
              <a:off x="5983894" y="3927067"/>
              <a:ext cx="220339" cy="220339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89C9BBD5-9AF5-4DCD-B18E-1B82F3B5DC1E}"/>
                </a:ext>
              </a:extLst>
            </p:cNvPr>
            <p:cNvSpPr/>
            <p:nvPr/>
          </p:nvSpPr>
          <p:spPr>
            <a:xfrm>
              <a:off x="4591958" y="4787565"/>
              <a:ext cx="550848" cy="550848"/>
            </a:xfrm>
            <a:prstGeom prst="ellipse">
              <a:avLst/>
            </a:prstGeom>
            <a:solidFill>
              <a:srgbClr val="6796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C63DEAD1-782A-4B1F-B6A1-56D73F1B4637}"/>
                </a:ext>
              </a:extLst>
            </p:cNvPr>
            <p:cNvSpPr/>
            <p:nvPr/>
          </p:nvSpPr>
          <p:spPr>
            <a:xfrm>
              <a:off x="4647043" y="4842650"/>
              <a:ext cx="440678" cy="440678"/>
            </a:xfrm>
            <a:prstGeom prst="ellipse">
              <a:avLst/>
            </a:prstGeom>
            <a:solidFill>
              <a:srgbClr val="F69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05EF3C93-2811-48F8-9D97-E864796D8B44}"/>
                </a:ext>
              </a:extLst>
            </p:cNvPr>
            <p:cNvSpPr/>
            <p:nvPr/>
          </p:nvSpPr>
          <p:spPr>
            <a:xfrm>
              <a:off x="4702128" y="4897735"/>
              <a:ext cx="330509" cy="330509"/>
            </a:xfrm>
            <a:prstGeom prst="ellipse">
              <a:avLst/>
            </a:prstGeom>
            <a:solidFill>
              <a:srgbClr val="6796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D6A39D04-26A8-415C-85CD-37B74CE1D8EA}"/>
                </a:ext>
              </a:extLst>
            </p:cNvPr>
            <p:cNvSpPr/>
            <p:nvPr/>
          </p:nvSpPr>
          <p:spPr>
            <a:xfrm>
              <a:off x="4757213" y="4952820"/>
              <a:ext cx="220339" cy="220339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B77ACCDD-434E-44E3-838C-E9CDFBA1A852}"/>
                </a:ext>
              </a:extLst>
            </p:cNvPr>
            <p:cNvSpPr/>
            <p:nvPr/>
          </p:nvSpPr>
          <p:spPr>
            <a:xfrm>
              <a:off x="1429160" y="2798087"/>
              <a:ext cx="220339" cy="220339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B0D896C7-54B6-42CF-95A7-314DB84D2CA5}"/>
                </a:ext>
              </a:extLst>
            </p:cNvPr>
            <p:cNvSpPr/>
            <p:nvPr/>
          </p:nvSpPr>
          <p:spPr>
            <a:xfrm>
              <a:off x="5730504" y="5757036"/>
              <a:ext cx="661017" cy="661017"/>
            </a:xfrm>
            <a:prstGeom prst="ellipse">
              <a:avLst/>
            </a:prstGeom>
            <a:solidFill>
              <a:srgbClr val="F69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738467D4-40CF-444F-831C-F0382E28F76F}"/>
                </a:ext>
              </a:extLst>
            </p:cNvPr>
            <p:cNvSpPr/>
            <p:nvPr/>
          </p:nvSpPr>
          <p:spPr>
            <a:xfrm>
              <a:off x="5785589" y="5812121"/>
              <a:ext cx="550848" cy="550848"/>
            </a:xfrm>
            <a:prstGeom prst="ellipse">
              <a:avLst/>
            </a:prstGeom>
            <a:solidFill>
              <a:srgbClr val="6796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E2335CA7-8949-45CA-9EA5-930DCDC6E7A9}"/>
                </a:ext>
              </a:extLst>
            </p:cNvPr>
            <p:cNvSpPr/>
            <p:nvPr/>
          </p:nvSpPr>
          <p:spPr>
            <a:xfrm>
              <a:off x="5840674" y="5867205"/>
              <a:ext cx="440678" cy="440678"/>
            </a:xfrm>
            <a:prstGeom prst="ellipse">
              <a:avLst/>
            </a:prstGeom>
            <a:solidFill>
              <a:srgbClr val="F69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2A2E1C17-5C6D-43B7-A45A-6BDB08C17F15}"/>
                </a:ext>
              </a:extLst>
            </p:cNvPr>
            <p:cNvSpPr/>
            <p:nvPr/>
          </p:nvSpPr>
          <p:spPr>
            <a:xfrm>
              <a:off x="5895759" y="5922290"/>
              <a:ext cx="330509" cy="330509"/>
            </a:xfrm>
            <a:prstGeom prst="ellipse">
              <a:avLst/>
            </a:prstGeom>
            <a:solidFill>
              <a:srgbClr val="6796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dirty="0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94CDE8CC-0CB7-486B-AB29-7B3CDABD0EA8}"/>
                </a:ext>
              </a:extLst>
            </p:cNvPr>
            <p:cNvSpPr/>
            <p:nvPr/>
          </p:nvSpPr>
          <p:spPr>
            <a:xfrm>
              <a:off x="5950843" y="5977375"/>
              <a:ext cx="220339" cy="220339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grpSp>
          <p:nvGrpSpPr>
            <p:cNvPr id="286" name="Group 285">
              <a:extLst>
                <a:ext uri="{FF2B5EF4-FFF2-40B4-BE49-F238E27FC236}">
                  <a16:creationId xmlns:a16="http://schemas.microsoft.com/office/drawing/2014/main" id="{DBB72FAC-9E19-471D-B391-9FED73D086A2}"/>
                </a:ext>
              </a:extLst>
            </p:cNvPr>
            <p:cNvGrpSpPr/>
            <p:nvPr/>
          </p:nvGrpSpPr>
          <p:grpSpPr>
            <a:xfrm>
              <a:off x="1519399" y="2784118"/>
              <a:ext cx="1145209" cy="1145209"/>
              <a:chOff x="1412284" y="1054358"/>
              <a:chExt cx="1871095" cy="1871095"/>
            </a:xfrm>
          </p:grpSpPr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32A76FA0-CEF2-467B-ACF2-5FAEA79C204F}"/>
                  </a:ext>
                </a:extLst>
              </p:cNvPr>
              <p:cNvGrpSpPr/>
              <p:nvPr/>
            </p:nvGrpSpPr>
            <p:grpSpPr>
              <a:xfrm>
                <a:off x="2114550" y="1844043"/>
                <a:ext cx="461010" cy="1024511"/>
                <a:chOff x="2114550" y="1844043"/>
                <a:chExt cx="461010" cy="1024511"/>
              </a:xfrm>
            </p:grpSpPr>
            <p:sp>
              <p:nvSpPr>
                <p:cNvPr id="351" name="Rectangle 350">
                  <a:extLst>
                    <a:ext uri="{FF2B5EF4-FFF2-40B4-BE49-F238E27FC236}">
                      <a16:creationId xmlns:a16="http://schemas.microsoft.com/office/drawing/2014/main" id="{919F080B-E69D-4E0B-B0C9-96435A3F8889}"/>
                    </a:ext>
                  </a:extLst>
                </p:cNvPr>
                <p:cNvSpPr/>
                <p:nvPr/>
              </p:nvSpPr>
              <p:spPr>
                <a:xfrm rot="5400000">
                  <a:off x="1914526" y="2044067"/>
                  <a:ext cx="861057" cy="461010"/>
                </a:xfrm>
                <a:prstGeom prst="rect">
                  <a:avLst/>
                </a:prstGeom>
                <a:solidFill>
                  <a:srgbClr val="6796E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BE"/>
                </a:p>
              </p:txBody>
            </p:sp>
            <p:sp>
              <p:nvSpPr>
                <p:cNvPr id="352" name="Oval 351">
                  <a:extLst>
                    <a:ext uri="{FF2B5EF4-FFF2-40B4-BE49-F238E27FC236}">
                      <a16:creationId xmlns:a16="http://schemas.microsoft.com/office/drawing/2014/main" id="{E08810D7-7D17-4C59-851B-40AD15619078}"/>
                    </a:ext>
                  </a:extLst>
                </p:cNvPr>
                <p:cNvSpPr/>
                <p:nvPr/>
              </p:nvSpPr>
              <p:spPr>
                <a:xfrm>
                  <a:off x="2122126" y="2440208"/>
                  <a:ext cx="440364" cy="428346"/>
                </a:xfrm>
                <a:prstGeom prst="ellipse">
                  <a:avLst/>
                </a:prstGeom>
                <a:solidFill>
                  <a:srgbClr val="6796E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BE"/>
                </a:p>
              </p:txBody>
            </p:sp>
          </p:grpSp>
          <p:pic>
            <p:nvPicPr>
              <p:cNvPr id="350" name="Picture 349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7CDBA041-56FA-432D-8E56-EA077B381E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12284" y="1054358"/>
                <a:ext cx="1871095" cy="1871095"/>
              </a:xfrm>
              <a:prstGeom prst="rect">
                <a:avLst/>
              </a:prstGeom>
            </p:spPr>
          </p:pic>
        </p:grpSp>
        <p:grpSp>
          <p:nvGrpSpPr>
            <p:cNvPr id="287" name="Group 286">
              <a:extLst>
                <a:ext uri="{FF2B5EF4-FFF2-40B4-BE49-F238E27FC236}">
                  <a16:creationId xmlns:a16="http://schemas.microsoft.com/office/drawing/2014/main" id="{AB5AC122-0D0D-4990-8581-BD8C217D1317}"/>
                </a:ext>
              </a:extLst>
            </p:cNvPr>
            <p:cNvGrpSpPr/>
            <p:nvPr/>
          </p:nvGrpSpPr>
          <p:grpSpPr>
            <a:xfrm>
              <a:off x="1429160" y="3441943"/>
              <a:ext cx="379543" cy="268971"/>
              <a:chOff x="3251220" y="552805"/>
              <a:chExt cx="620115" cy="439457"/>
            </a:xfrm>
          </p:grpSpPr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C3951464-C6B6-47C0-AA06-C86422D6A38D}"/>
                  </a:ext>
                </a:extLst>
              </p:cNvPr>
              <p:cNvSpPr/>
              <p:nvPr/>
            </p:nvSpPr>
            <p:spPr>
              <a:xfrm>
                <a:off x="3310671" y="634340"/>
                <a:ext cx="532435" cy="357922"/>
              </a:xfrm>
              <a:custGeom>
                <a:avLst/>
                <a:gdLst>
                  <a:gd name="connsiteX0" fmla="*/ 0 w 532435"/>
                  <a:gd name="connsiteY0" fmla="*/ 0 h 354600"/>
                  <a:gd name="connsiteX1" fmla="*/ 185195 w 532435"/>
                  <a:gd name="connsiteY1" fmla="*/ 347241 h 354600"/>
                  <a:gd name="connsiteX2" fmla="*/ 474562 w 532435"/>
                  <a:gd name="connsiteY2" fmla="*/ 138896 h 354600"/>
                  <a:gd name="connsiteX3" fmla="*/ 520860 w 532435"/>
                  <a:gd name="connsiteY3" fmla="*/ 335666 h 354600"/>
                  <a:gd name="connsiteX4" fmla="*/ 532435 w 532435"/>
                  <a:gd name="connsiteY4" fmla="*/ 335666 h 354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2435" h="354600">
                    <a:moveTo>
                      <a:pt x="0" y="0"/>
                    </a:moveTo>
                    <a:cubicBezTo>
                      <a:pt x="53050" y="162046"/>
                      <a:pt x="106101" y="324092"/>
                      <a:pt x="185195" y="347241"/>
                    </a:cubicBezTo>
                    <a:cubicBezTo>
                      <a:pt x="264289" y="370390"/>
                      <a:pt x="418618" y="140825"/>
                      <a:pt x="474562" y="138896"/>
                    </a:cubicBezTo>
                    <a:cubicBezTo>
                      <a:pt x="530506" y="136967"/>
                      <a:pt x="520860" y="335666"/>
                      <a:pt x="520860" y="335666"/>
                    </a:cubicBezTo>
                    <a:cubicBezTo>
                      <a:pt x="530506" y="368461"/>
                      <a:pt x="531470" y="352063"/>
                      <a:pt x="532435" y="335666"/>
                    </a:cubicBezTo>
                  </a:path>
                </a:pathLst>
              </a:custGeom>
              <a:ln w="25400">
                <a:solidFill>
                  <a:srgbClr val="6796E3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87A61F82-4726-4438-83A3-12F820F588B4}"/>
                  </a:ext>
                </a:extLst>
              </p:cNvPr>
              <p:cNvSpPr/>
              <p:nvPr/>
            </p:nvSpPr>
            <p:spPr>
              <a:xfrm>
                <a:off x="3727335" y="614518"/>
                <a:ext cx="144000" cy="144000"/>
              </a:xfrm>
              <a:prstGeom prst="ellipse">
                <a:avLst/>
              </a:prstGeom>
              <a:noFill/>
              <a:ln w="25400">
                <a:solidFill>
                  <a:srgbClr val="6796E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cxnSp>
            <p:nvCxnSpPr>
              <p:cNvPr id="344" name="Straight Connector 343">
                <a:extLst>
                  <a:ext uri="{FF2B5EF4-FFF2-40B4-BE49-F238E27FC236}">
                    <a16:creationId xmlns:a16="http://schemas.microsoft.com/office/drawing/2014/main" id="{8FF75EC3-B099-4C06-8100-11249ACC123F}"/>
                  </a:ext>
                </a:extLst>
              </p:cNvPr>
              <p:cNvCxnSpPr>
                <a:cxnSpLocks/>
                <a:stCxn id="343" idx="2"/>
                <a:endCxn id="343" idx="6"/>
              </p:cNvCxnSpPr>
              <p:nvPr/>
            </p:nvCxnSpPr>
            <p:spPr>
              <a:xfrm>
                <a:off x="3727335" y="686518"/>
                <a:ext cx="144000" cy="0"/>
              </a:xfrm>
              <a:prstGeom prst="line">
                <a:avLst/>
              </a:prstGeom>
              <a:ln w="25400">
                <a:solidFill>
                  <a:srgbClr val="6796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DE12968D-5F39-46B8-BA46-06CE07834189}"/>
                  </a:ext>
                </a:extLst>
              </p:cNvPr>
              <p:cNvSpPr/>
              <p:nvPr/>
            </p:nvSpPr>
            <p:spPr>
              <a:xfrm>
                <a:off x="3333000" y="552805"/>
                <a:ext cx="144000" cy="144000"/>
              </a:xfrm>
              <a:prstGeom prst="ellipse">
                <a:avLst/>
              </a:prstGeom>
              <a:noFill/>
              <a:ln w="25400">
                <a:solidFill>
                  <a:srgbClr val="6796E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cxnSp>
            <p:nvCxnSpPr>
              <p:cNvPr id="346" name="Straight Connector 345">
                <a:extLst>
                  <a:ext uri="{FF2B5EF4-FFF2-40B4-BE49-F238E27FC236}">
                    <a16:creationId xmlns:a16="http://schemas.microsoft.com/office/drawing/2014/main" id="{A67A5443-F441-430F-9ECF-AC1A73C2299B}"/>
                  </a:ext>
                </a:extLst>
              </p:cNvPr>
              <p:cNvCxnSpPr>
                <a:cxnSpLocks/>
                <a:stCxn id="345" idx="2"/>
                <a:endCxn id="345" idx="6"/>
              </p:cNvCxnSpPr>
              <p:nvPr/>
            </p:nvCxnSpPr>
            <p:spPr>
              <a:xfrm>
                <a:off x="3333000" y="624805"/>
                <a:ext cx="144000" cy="0"/>
              </a:xfrm>
              <a:prstGeom prst="line">
                <a:avLst/>
              </a:prstGeom>
              <a:ln w="25400">
                <a:solidFill>
                  <a:srgbClr val="6796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7E335AC3-1F45-4198-AB9E-F66F7B08BD3C}"/>
                  </a:ext>
                </a:extLst>
              </p:cNvPr>
              <p:cNvSpPr/>
              <p:nvPr/>
            </p:nvSpPr>
            <p:spPr>
              <a:xfrm>
                <a:off x="3251220" y="841623"/>
                <a:ext cx="144000" cy="144000"/>
              </a:xfrm>
              <a:prstGeom prst="ellipse">
                <a:avLst/>
              </a:prstGeom>
              <a:noFill/>
              <a:ln w="25400">
                <a:solidFill>
                  <a:srgbClr val="6796E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cxnSp>
            <p:nvCxnSpPr>
              <p:cNvPr id="348" name="Straight Connector 347">
                <a:extLst>
                  <a:ext uri="{FF2B5EF4-FFF2-40B4-BE49-F238E27FC236}">
                    <a16:creationId xmlns:a16="http://schemas.microsoft.com/office/drawing/2014/main" id="{C9BD9D19-D181-420D-B8E7-E2C3E29966D9}"/>
                  </a:ext>
                </a:extLst>
              </p:cNvPr>
              <p:cNvCxnSpPr>
                <a:cxnSpLocks/>
                <a:stCxn id="347" idx="2"/>
                <a:endCxn id="347" idx="6"/>
              </p:cNvCxnSpPr>
              <p:nvPr/>
            </p:nvCxnSpPr>
            <p:spPr>
              <a:xfrm>
                <a:off x="3251220" y="913623"/>
                <a:ext cx="144000" cy="0"/>
              </a:xfrm>
              <a:prstGeom prst="line">
                <a:avLst/>
              </a:prstGeom>
              <a:ln w="25400">
                <a:solidFill>
                  <a:srgbClr val="6796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BD7F11CC-5E4E-4A52-9F14-C2FCDF36CB90}"/>
                </a:ext>
              </a:extLst>
            </p:cNvPr>
            <p:cNvGrpSpPr/>
            <p:nvPr/>
          </p:nvGrpSpPr>
          <p:grpSpPr>
            <a:xfrm>
              <a:off x="3115653" y="5173959"/>
              <a:ext cx="1145209" cy="1145209"/>
              <a:chOff x="4008238" y="1054358"/>
              <a:chExt cx="1871095" cy="1871095"/>
            </a:xfrm>
          </p:grpSpPr>
          <p:grpSp>
            <p:nvGrpSpPr>
              <p:cNvPr id="338" name="Group 337">
                <a:extLst>
                  <a:ext uri="{FF2B5EF4-FFF2-40B4-BE49-F238E27FC236}">
                    <a16:creationId xmlns:a16="http://schemas.microsoft.com/office/drawing/2014/main" id="{158F70FB-18AE-459E-963C-1AB775BD6E6C}"/>
                  </a:ext>
                </a:extLst>
              </p:cNvPr>
              <p:cNvGrpSpPr/>
              <p:nvPr/>
            </p:nvGrpSpPr>
            <p:grpSpPr>
              <a:xfrm>
                <a:off x="4713280" y="1855420"/>
                <a:ext cx="461010" cy="1013134"/>
                <a:chOff x="4713280" y="1855420"/>
                <a:chExt cx="461010" cy="1013134"/>
              </a:xfrm>
            </p:grpSpPr>
            <p:sp>
              <p:nvSpPr>
                <p:cNvPr id="340" name="Rectangle 339">
                  <a:extLst>
                    <a:ext uri="{FF2B5EF4-FFF2-40B4-BE49-F238E27FC236}">
                      <a16:creationId xmlns:a16="http://schemas.microsoft.com/office/drawing/2014/main" id="{E82FE762-2FFA-41FA-AB81-B04BD75AE355}"/>
                    </a:ext>
                  </a:extLst>
                </p:cNvPr>
                <p:cNvSpPr/>
                <p:nvPr/>
              </p:nvSpPr>
              <p:spPr>
                <a:xfrm rot="5400000">
                  <a:off x="4513256" y="2055444"/>
                  <a:ext cx="861057" cy="461010"/>
                </a:xfrm>
                <a:prstGeom prst="rect">
                  <a:avLst/>
                </a:prstGeom>
                <a:solidFill>
                  <a:srgbClr val="F6956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BE"/>
                </a:p>
              </p:txBody>
            </p:sp>
            <p:sp>
              <p:nvSpPr>
                <p:cNvPr id="341" name="Oval 340">
                  <a:extLst>
                    <a:ext uri="{FF2B5EF4-FFF2-40B4-BE49-F238E27FC236}">
                      <a16:creationId xmlns:a16="http://schemas.microsoft.com/office/drawing/2014/main" id="{1AF967FF-0838-44A5-8E2F-30F9D74CDF00}"/>
                    </a:ext>
                  </a:extLst>
                </p:cNvPr>
                <p:cNvSpPr/>
                <p:nvPr/>
              </p:nvSpPr>
              <p:spPr>
                <a:xfrm>
                  <a:off x="4723602" y="2440208"/>
                  <a:ext cx="440364" cy="428346"/>
                </a:xfrm>
                <a:prstGeom prst="ellipse">
                  <a:avLst/>
                </a:prstGeom>
                <a:solidFill>
                  <a:srgbClr val="F6956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BE"/>
                </a:p>
              </p:txBody>
            </p:sp>
          </p:grpSp>
          <p:pic>
            <p:nvPicPr>
              <p:cNvPr id="339" name="Picture 338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25A2ECF8-CEDD-412A-8C3F-98FC92EF01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08238" y="1054358"/>
                <a:ext cx="1871095" cy="1871095"/>
              </a:xfrm>
              <a:prstGeom prst="rect">
                <a:avLst/>
              </a:prstGeom>
            </p:spPr>
          </p:pic>
        </p:grpSp>
        <p:grpSp>
          <p:nvGrpSpPr>
            <p:cNvPr id="289" name="Group 288">
              <a:extLst>
                <a:ext uri="{FF2B5EF4-FFF2-40B4-BE49-F238E27FC236}">
                  <a16:creationId xmlns:a16="http://schemas.microsoft.com/office/drawing/2014/main" id="{80F1A110-1098-4952-AFF5-7652DD873FBB}"/>
                </a:ext>
              </a:extLst>
            </p:cNvPr>
            <p:cNvGrpSpPr/>
            <p:nvPr/>
          </p:nvGrpSpPr>
          <p:grpSpPr>
            <a:xfrm>
              <a:off x="3904641" y="5996821"/>
              <a:ext cx="379543" cy="268971"/>
              <a:chOff x="6307079" y="583980"/>
              <a:chExt cx="620115" cy="439457"/>
            </a:xfrm>
          </p:grpSpPr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359A89C0-DDC8-436B-9967-CD60DB21AB9D}"/>
                  </a:ext>
                </a:extLst>
              </p:cNvPr>
              <p:cNvSpPr/>
              <p:nvPr/>
            </p:nvSpPr>
            <p:spPr>
              <a:xfrm>
                <a:off x="6366530" y="668837"/>
                <a:ext cx="532435" cy="354600"/>
              </a:xfrm>
              <a:custGeom>
                <a:avLst/>
                <a:gdLst>
                  <a:gd name="connsiteX0" fmla="*/ 0 w 532435"/>
                  <a:gd name="connsiteY0" fmla="*/ 0 h 354600"/>
                  <a:gd name="connsiteX1" fmla="*/ 185195 w 532435"/>
                  <a:gd name="connsiteY1" fmla="*/ 347241 h 354600"/>
                  <a:gd name="connsiteX2" fmla="*/ 474562 w 532435"/>
                  <a:gd name="connsiteY2" fmla="*/ 138896 h 354600"/>
                  <a:gd name="connsiteX3" fmla="*/ 520860 w 532435"/>
                  <a:gd name="connsiteY3" fmla="*/ 335666 h 354600"/>
                  <a:gd name="connsiteX4" fmla="*/ 532435 w 532435"/>
                  <a:gd name="connsiteY4" fmla="*/ 335666 h 354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2435" h="354600">
                    <a:moveTo>
                      <a:pt x="0" y="0"/>
                    </a:moveTo>
                    <a:cubicBezTo>
                      <a:pt x="53050" y="162046"/>
                      <a:pt x="106101" y="324092"/>
                      <a:pt x="185195" y="347241"/>
                    </a:cubicBezTo>
                    <a:cubicBezTo>
                      <a:pt x="264289" y="370390"/>
                      <a:pt x="418618" y="140825"/>
                      <a:pt x="474562" y="138896"/>
                    </a:cubicBezTo>
                    <a:cubicBezTo>
                      <a:pt x="530506" y="136967"/>
                      <a:pt x="520860" y="335666"/>
                      <a:pt x="520860" y="335666"/>
                    </a:cubicBezTo>
                    <a:cubicBezTo>
                      <a:pt x="530506" y="368461"/>
                      <a:pt x="531470" y="352063"/>
                      <a:pt x="532435" y="335666"/>
                    </a:cubicBezTo>
                  </a:path>
                </a:pathLst>
              </a:custGeom>
              <a:ln w="25400">
                <a:solidFill>
                  <a:srgbClr val="F6956E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BE" dirty="0">
                  <a:solidFill>
                    <a:srgbClr val="F6956E"/>
                  </a:solidFill>
                </a:endParaRPr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E7E543A1-94D0-467E-A372-1A142B03BB39}"/>
                  </a:ext>
                </a:extLst>
              </p:cNvPr>
              <p:cNvSpPr/>
              <p:nvPr/>
            </p:nvSpPr>
            <p:spPr>
              <a:xfrm>
                <a:off x="6307079" y="872798"/>
                <a:ext cx="144000" cy="144000"/>
              </a:xfrm>
              <a:prstGeom prst="ellipse">
                <a:avLst/>
              </a:prstGeom>
              <a:noFill/>
              <a:ln w="25400">
                <a:solidFill>
                  <a:srgbClr val="F695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>
                  <a:solidFill>
                    <a:srgbClr val="F6956E"/>
                  </a:solidFill>
                </a:endParaRPr>
              </a:p>
            </p:txBody>
          </p:sp>
          <p:cxnSp>
            <p:nvCxnSpPr>
              <p:cNvPr id="330" name="Straight Connector 329">
                <a:extLst>
                  <a:ext uri="{FF2B5EF4-FFF2-40B4-BE49-F238E27FC236}">
                    <a16:creationId xmlns:a16="http://schemas.microsoft.com/office/drawing/2014/main" id="{74D2F1C9-05B8-4DE6-A29B-A5D39BC6F85C}"/>
                  </a:ext>
                </a:extLst>
              </p:cNvPr>
              <p:cNvCxnSpPr>
                <a:cxnSpLocks/>
                <a:stCxn id="329" idx="2"/>
                <a:endCxn id="329" idx="6"/>
              </p:cNvCxnSpPr>
              <p:nvPr/>
            </p:nvCxnSpPr>
            <p:spPr>
              <a:xfrm>
                <a:off x="6307079" y="944798"/>
                <a:ext cx="144000" cy="0"/>
              </a:xfrm>
              <a:prstGeom prst="line">
                <a:avLst/>
              </a:prstGeom>
              <a:ln w="25400">
                <a:solidFill>
                  <a:srgbClr val="F6956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3405947C-F377-4D42-99BB-458AC340B6FF}"/>
                  </a:ext>
                </a:extLst>
              </p:cNvPr>
              <p:cNvCxnSpPr>
                <a:cxnSpLocks/>
                <a:stCxn id="329" idx="0"/>
                <a:endCxn id="329" idx="4"/>
              </p:cNvCxnSpPr>
              <p:nvPr/>
            </p:nvCxnSpPr>
            <p:spPr>
              <a:xfrm>
                <a:off x="6379079" y="872798"/>
                <a:ext cx="0" cy="144000"/>
              </a:xfrm>
              <a:prstGeom prst="line">
                <a:avLst/>
              </a:prstGeom>
              <a:ln w="25400">
                <a:solidFill>
                  <a:srgbClr val="F6956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FEB8B7BE-C4F3-4D8D-ACA5-274477B96DE5}"/>
                  </a:ext>
                </a:extLst>
              </p:cNvPr>
              <p:cNvSpPr/>
              <p:nvPr/>
            </p:nvSpPr>
            <p:spPr>
              <a:xfrm>
                <a:off x="6388859" y="583980"/>
                <a:ext cx="144000" cy="144000"/>
              </a:xfrm>
              <a:prstGeom prst="ellipse">
                <a:avLst/>
              </a:prstGeom>
              <a:noFill/>
              <a:ln w="25400">
                <a:solidFill>
                  <a:srgbClr val="F695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>
                  <a:solidFill>
                    <a:srgbClr val="F6956E"/>
                  </a:solidFill>
                </a:endParaRPr>
              </a:p>
            </p:txBody>
          </p:sp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3E308ACE-8170-4371-B6E8-77D4D2B83685}"/>
                  </a:ext>
                </a:extLst>
              </p:cNvPr>
              <p:cNvCxnSpPr>
                <a:cxnSpLocks/>
                <a:stCxn id="332" idx="2"/>
                <a:endCxn id="332" idx="6"/>
              </p:cNvCxnSpPr>
              <p:nvPr/>
            </p:nvCxnSpPr>
            <p:spPr>
              <a:xfrm>
                <a:off x="6388859" y="655980"/>
                <a:ext cx="144000" cy="0"/>
              </a:xfrm>
              <a:prstGeom prst="line">
                <a:avLst/>
              </a:prstGeom>
              <a:ln w="25400">
                <a:solidFill>
                  <a:srgbClr val="F6956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>
                <a:extLst>
                  <a:ext uri="{FF2B5EF4-FFF2-40B4-BE49-F238E27FC236}">
                    <a16:creationId xmlns:a16="http://schemas.microsoft.com/office/drawing/2014/main" id="{2597DE62-9CB6-4B10-9A7E-D37B3C420F62}"/>
                  </a:ext>
                </a:extLst>
              </p:cNvPr>
              <p:cNvCxnSpPr>
                <a:cxnSpLocks/>
                <a:stCxn id="332" idx="0"/>
                <a:endCxn id="332" idx="4"/>
              </p:cNvCxnSpPr>
              <p:nvPr/>
            </p:nvCxnSpPr>
            <p:spPr>
              <a:xfrm>
                <a:off x="6460859" y="583980"/>
                <a:ext cx="0" cy="144000"/>
              </a:xfrm>
              <a:prstGeom prst="line">
                <a:avLst/>
              </a:prstGeom>
              <a:ln w="25400">
                <a:solidFill>
                  <a:srgbClr val="F6956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F2B17272-01EA-47A2-83E2-6422A0DF531E}"/>
                  </a:ext>
                </a:extLst>
              </p:cNvPr>
              <p:cNvSpPr/>
              <p:nvPr/>
            </p:nvSpPr>
            <p:spPr>
              <a:xfrm>
                <a:off x="6783194" y="645693"/>
                <a:ext cx="144000" cy="144000"/>
              </a:xfrm>
              <a:prstGeom prst="ellipse">
                <a:avLst/>
              </a:prstGeom>
              <a:noFill/>
              <a:ln w="25400">
                <a:solidFill>
                  <a:srgbClr val="F695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 dirty="0">
                  <a:solidFill>
                    <a:srgbClr val="F6956E"/>
                  </a:solidFill>
                </a:endParaRPr>
              </a:p>
            </p:txBody>
          </p:sp>
          <p:cxnSp>
            <p:nvCxnSpPr>
              <p:cNvPr id="336" name="Straight Connector 335">
                <a:extLst>
                  <a:ext uri="{FF2B5EF4-FFF2-40B4-BE49-F238E27FC236}">
                    <a16:creationId xmlns:a16="http://schemas.microsoft.com/office/drawing/2014/main" id="{29539EA5-1860-411C-AEB0-4C62E1E47FBC}"/>
                  </a:ext>
                </a:extLst>
              </p:cNvPr>
              <p:cNvCxnSpPr>
                <a:cxnSpLocks/>
                <a:stCxn id="335" idx="2"/>
                <a:endCxn id="335" idx="6"/>
              </p:cNvCxnSpPr>
              <p:nvPr/>
            </p:nvCxnSpPr>
            <p:spPr>
              <a:xfrm>
                <a:off x="6783194" y="717693"/>
                <a:ext cx="144000" cy="0"/>
              </a:xfrm>
              <a:prstGeom prst="line">
                <a:avLst/>
              </a:prstGeom>
              <a:ln w="25400">
                <a:solidFill>
                  <a:srgbClr val="F6956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Straight Connector 336">
                <a:extLst>
                  <a:ext uri="{FF2B5EF4-FFF2-40B4-BE49-F238E27FC236}">
                    <a16:creationId xmlns:a16="http://schemas.microsoft.com/office/drawing/2014/main" id="{57D0B126-8365-415E-9740-43AE34C55EC1}"/>
                  </a:ext>
                </a:extLst>
              </p:cNvPr>
              <p:cNvCxnSpPr>
                <a:cxnSpLocks/>
                <a:stCxn id="335" idx="0"/>
                <a:endCxn id="335" idx="4"/>
              </p:cNvCxnSpPr>
              <p:nvPr/>
            </p:nvCxnSpPr>
            <p:spPr>
              <a:xfrm>
                <a:off x="6855194" y="645693"/>
                <a:ext cx="0" cy="144000"/>
              </a:xfrm>
              <a:prstGeom prst="line">
                <a:avLst/>
              </a:prstGeom>
              <a:ln w="25400">
                <a:solidFill>
                  <a:srgbClr val="F6956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7FBF1C2E-1990-422B-804D-0304C7F04FFF}"/>
                </a:ext>
              </a:extLst>
            </p:cNvPr>
            <p:cNvSpPr/>
            <p:nvPr/>
          </p:nvSpPr>
          <p:spPr>
            <a:xfrm>
              <a:off x="1254816" y="2458720"/>
              <a:ext cx="5355746" cy="4023928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282FD8C8-A374-4843-990C-E82B6DC09F0C}"/>
                </a:ext>
              </a:extLst>
            </p:cNvPr>
            <p:cNvGrpSpPr/>
            <p:nvPr/>
          </p:nvGrpSpPr>
          <p:grpSpPr>
            <a:xfrm>
              <a:off x="3113972" y="3969653"/>
              <a:ext cx="1145209" cy="1145209"/>
              <a:chOff x="2704621" y="1063358"/>
              <a:chExt cx="1871095" cy="1871095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7FB3EB22-4517-422E-ACED-A088FFDB5B51}"/>
                  </a:ext>
                </a:extLst>
              </p:cNvPr>
              <p:cNvGrpSpPr/>
              <p:nvPr/>
            </p:nvGrpSpPr>
            <p:grpSpPr>
              <a:xfrm>
                <a:off x="3406887" y="1853043"/>
                <a:ext cx="461010" cy="1024511"/>
                <a:chOff x="2114550" y="1844043"/>
                <a:chExt cx="461010" cy="1024511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326" name="Rectangle 325">
                  <a:extLst>
                    <a:ext uri="{FF2B5EF4-FFF2-40B4-BE49-F238E27FC236}">
                      <a16:creationId xmlns:a16="http://schemas.microsoft.com/office/drawing/2014/main" id="{24999D54-6839-4437-B0A8-87E310867891}"/>
                    </a:ext>
                  </a:extLst>
                </p:cNvPr>
                <p:cNvSpPr/>
                <p:nvPr/>
              </p:nvSpPr>
              <p:spPr>
                <a:xfrm rot="5400000">
                  <a:off x="1914526" y="2044067"/>
                  <a:ext cx="861057" cy="46101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BE"/>
                </a:p>
              </p:txBody>
            </p:sp>
            <p:sp>
              <p:nvSpPr>
                <p:cNvPr id="327" name="Oval 326">
                  <a:extLst>
                    <a:ext uri="{FF2B5EF4-FFF2-40B4-BE49-F238E27FC236}">
                      <a16:creationId xmlns:a16="http://schemas.microsoft.com/office/drawing/2014/main" id="{1CE97A84-3EAC-49B0-AC05-D55DF29494BA}"/>
                    </a:ext>
                  </a:extLst>
                </p:cNvPr>
                <p:cNvSpPr/>
                <p:nvPr/>
              </p:nvSpPr>
              <p:spPr>
                <a:xfrm>
                  <a:off x="2122126" y="2440208"/>
                  <a:ext cx="440364" cy="428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BE"/>
                </a:p>
              </p:txBody>
            </p:sp>
          </p:grpSp>
          <p:pic>
            <p:nvPicPr>
              <p:cNvPr id="325" name="Picture 324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1E451BE5-2135-4C5F-954A-B3F0FA4D5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4621" y="1063358"/>
                <a:ext cx="1871095" cy="1871095"/>
              </a:xfrm>
              <a:prstGeom prst="rect">
                <a:avLst/>
              </a:prstGeom>
            </p:spPr>
          </p:pic>
        </p:grpSp>
        <p:grpSp>
          <p:nvGrpSpPr>
            <p:cNvPr id="292" name="Group 291">
              <a:extLst>
                <a:ext uri="{FF2B5EF4-FFF2-40B4-BE49-F238E27FC236}">
                  <a16:creationId xmlns:a16="http://schemas.microsoft.com/office/drawing/2014/main" id="{511CB407-5730-4AA1-BECC-241B189B3D52}"/>
                </a:ext>
              </a:extLst>
            </p:cNvPr>
            <p:cNvGrpSpPr/>
            <p:nvPr/>
          </p:nvGrpSpPr>
          <p:grpSpPr>
            <a:xfrm>
              <a:off x="2326663" y="5152008"/>
              <a:ext cx="1145209" cy="1145209"/>
              <a:chOff x="2704621" y="1063358"/>
              <a:chExt cx="1871095" cy="1871095"/>
            </a:xfrm>
          </p:grpSpPr>
          <p:grpSp>
            <p:nvGrpSpPr>
              <p:cNvPr id="320" name="Group 319">
                <a:extLst>
                  <a:ext uri="{FF2B5EF4-FFF2-40B4-BE49-F238E27FC236}">
                    <a16:creationId xmlns:a16="http://schemas.microsoft.com/office/drawing/2014/main" id="{C843A154-1D03-44F0-AC0F-E82CC28DBA40}"/>
                  </a:ext>
                </a:extLst>
              </p:cNvPr>
              <p:cNvGrpSpPr/>
              <p:nvPr/>
            </p:nvGrpSpPr>
            <p:grpSpPr>
              <a:xfrm>
                <a:off x="3406887" y="1853043"/>
                <a:ext cx="461010" cy="1024511"/>
                <a:chOff x="2114550" y="1844043"/>
                <a:chExt cx="461010" cy="1024511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322" name="Rectangle 321">
                  <a:extLst>
                    <a:ext uri="{FF2B5EF4-FFF2-40B4-BE49-F238E27FC236}">
                      <a16:creationId xmlns:a16="http://schemas.microsoft.com/office/drawing/2014/main" id="{EB0BDD18-E0FC-449A-9D2A-1E34E826B3DD}"/>
                    </a:ext>
                  </a:extLst>
                </p:cNvPr>
                <p:cNvSpPr/>
                <p:nvPr/>
              </p:nvSpPr>
              <p:spPr>
                <a:xfrm rot="5400000">
                  <a:off x="1914526" y="2044067"/>
                  <a:ext cx="861057" cy="46101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BE"/>
                </a:p>
              </p:txBody>
            </p:sp>
            <p:sp>
              <p:nvSpPr>
                <p:cNvPr id="323" name="Oval 322">
                  <a:extLst>
                    <a:ext uri="{FF2B5EF4-FFF2-40B4-BE49-F238E27FC236}">
                      <a16:creationId xmlns:a16="http://schemas.microsoft.com/office/drawing/2014/main" id="{59590C51-52E0-4469-BF98-48586767AA4B}"/>
                    </a:ext>
                  </a:extLst>
                </p:cNvPr>
                <p:cNvSpPr/>
                <p:nvPr/>
              </p:nvSpPr>
              <p:spPr>
                <a:xfrm>
                  <a:off x="2122126" y="2440208"/>
                  <a:ext cx="440364" cy="428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BE"/>
                </a:p>
              </p:txBody>
            </p:sp>
          </p:grpSp>
          <p:pic>
            <p:nvPicPr>
              <p:cNvPr id="321" name="Picture 320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BA03AB2E-EF24-4516-A259-178F0E0ED0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4621" y="1063358"/>
                <a:ext cx="1871095" cy="1871095"/>
              </a:xfrm>
              <a:prstGeom prst="rect">
                <a:avLst/>
              </a:prstGeom>
            </p:spPr>
          </p:pic>
        </p:grpSp>
        <p:grpSp>
          <p:nvGrpSpPr>
            <p:cNvPr id="293" name="Group 292">
              <a:extLst>
                <a:ext uri="{FF2B5EF4-FFF2-40B4-BE49-F238E27FC236}">
                  <a16:creationId xmlns:a16="http://schemas.microsoft.com/office/drawing/2014/main" id="{ADAF511E-D968-4E10-9903-02300E6874FB}"/>
                </a:ext>
              </a:extLst>
            </p:cNvPr>
            <p:cNvGrpSpPr/>
            <p:nvPr/>
          </p:nvGrpSpPr>
          <p:grpSpPr>
            <a:xfrm>
              <a:off x="1476538" y="3959803"/>
              <a:ext cx="1145209" cy="1145209"/>
              <a:chOff x="2704621" y="1063358"/>
              <a:chExt cx="1871095" cy="1871095"/>
            </a:xfrm>
          </p:grpSpPr>
          <p:grpSp>
            <p:nvGrpSpPr>
              <p:cNvPr id="316" name="Group 315">
                <a:extLst>
                  <a:ext uri="{FF2B5EF4-FFF2-40B4-BE49-F238E27FC236}">
                    <a16:creationId xmlns:a16="http://schemas.microsoft.com/office/drawing/2014/main" id="{B163E933-33C2-49E1-A672-74280C5D236B}"/>
                  </a:ext>
                </a:extLst>
              </p:cNvPr>
              <p:cNvGrpSpPr/>
              <p:nvPr/>
            </p:nvGrpSpPr>
            <p:grpSpPr>
              <a:xfrm>
                <a:off x="3406887" y="1853043"/>
                <a:ext cx="461010" cy="1024511"/>
                <a:chOff x="2114550" y="1844043"/>
                <a:chExt cx="461010" cy="1024511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318" name="Rectangle 317">
                  <a:extLst>
                    <a:ext uri="{FF2B5EF4-FFF2-40B4-BE49-F238E27FC236}">
                      <a16:creationId xmlns:a16="http://schemas.microsoft.com/office/drawing/2014/main" id="{A02201DA-BDC2-4272-A43A-3D58603A2C2A}"/>
                    </a:ext>
                  </a:extLst>
                </p:cNvPr>
                <p:cNvSpPr/>
                <p:nvPr/>
              </p:nvSpPr>
              <p:spPr>
                <a:xfrm rot="5400000">
                  <a:off x="1914526" y="2044067"/>
                  <a:ext cx="861057" cy="46101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BE"/>
                </a:p>
              </p:txBody>
            </p:sp>
            <p:sp>
              <p:nvSpPr>
                <p:cNvPr id="319" name="Oval 318">
                  <a:extLst>
                    <a:ext uri="{FF2B5EF4-FFF2-40B4-BE49-F238E27FC236}">
                      <a16:creationId xmlns:a16="http://schemas.microsoft.com/office/drawing/2014/main" id="{4C7D1186-D5CE-4468-92F6-0DED68D1F7CF}"/>
                    </a:ext>
                  </a:extLst>
                </p:cNvPr>
                <p:cNvSpPr/>
                <p:nvPr/>
              </p:nvSpPr>
              <p:spPr>
                <a:xfrm>
                  <a:off x="2122126" y="2440208"/>
                  <a:ext cx="440364" cy="428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BE"/>
                </a:p>
              </p:txBody>
            </p:sp>
          </p:grpSp>
          <p:pic>
            <p:nvPicPr>
              <p:cNvPr id="317" name="Picture 316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9D20D4DA-A366-4842-89CF-C525D9B031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4621" y="1063358"/>
                <a:ext cx="1871095" cy="1871095"/>
              </a:xfrm>
              <a:prstGeom prst="rect">
                <a:avLst/>
              </a:prstGeom>
            </p:spPr>
          </p:pic>
        </p:grpSp>
        <p:grpSp>
          <p:nvGrpSpPr>
            <p:cNvPr id="294" name="Group 293">
              <a:extLst>
                <a:ext uri="{FF2B5EF4-FFF2-40B4-BE49-F238E27FC236}">
                  <a16:creationId xmlns:a16="http://schemas.microsoft.com/office/drawing/2014/main" id="{0D0AF507-EA5C-4261-902B-4A5A4E1D5A7C}"/>
                </a:ext>
              </a:extLst>
            </p:cNvPr>
            <p:cNvGrpSpPr/>
            <p:nvPr/>
          </p:nvGrpSpPr>
          <p:grpSpPr>
            <a:xfrm>
              <a:off x="3117353" y="2784118"/>
              <a:ext cx="1145209" cy="1145209"/>
              <a:chOff x="2704621" y="1063358"/>
              <a:chExt cx="1871095" cy="1871095"/>
            </a:xfrm>
          </p:grpSpPr>
          <p:grpSp>
            <p:nvGrpSpPr>
              <p:cNvPr id="312" name="Group 311">
                <a:extLst>
                  <a:ext uri="{FF2B5EF4-FFF2-40B4-BE49-F238E27FC236}">
                    <a16:creationId xmlns:a16="http://schemas.microsoft.com/office/drawing/2014/main" id="{ABC3924F-C477-4853-BE7F-B862F6B79DF6}"/>
                  </a:ext>
                </a:extLst>
              </p:cNvPr>
              <p:cNvGrpSpPr/>
              <p:nvPr/>
            </p:nvGrpSpPr>
            <p:grpSpPr>
              <a:xfrm>
                <a:off x="3406887" y="1853043"/>
                <a:ext cx="461010" cy="1024511"/>
                <a:chOff x="2114550" y="1844043"/>
                <a:chExt cx="461010" cy="1024511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314" name="Rectangle 313">
                  <a:extLst>
                    <a:ext uri="{FF2B5EF4-FFF2-40B4-BE49-F238E27FC236}">
                      <a16:creationId xmlns:a16="http://schemas.microsoft.com/office/drawing/2014/main" id="{1F729FC5-5D96-479E-B22B-DD5B674A0AEF}"/>
                    </a:ext>
                  </a:extLst>
                </p:cNvPr>
                <p:cNvSpPr/>
                <p:nvPr/>
              </p:nvSpPr>
              <p:spPr>
                <a:xfrm rot="5400000">
                  <a:off x="1914526" y="2044067"/>
                  <a:ext cx="861057" cy="46101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BE"/>
                </a:p>
              </p:txBody>
            </p:sp>
            <p:sp>
              <p:nvSpPr>
                <p:cNvPr id="315" name="Oval 314">
                  <a:extLst>
                    <a:ext uri="{FF2B5EF4-FFF2-40B4-BE49-F238E27FC236}">
                      <a16:creationId xmlns:a16="http://schemas.microsoft.com/office/drawing/2014/main" id="{3CFC06A1-B7C4-4B64-9256-16F6C902CC41}"/>
                    </a:ext>
                  </a:extLst>
                </p:cNvPr>
                <p:cNvSpPr/>
                <p:nvPr/>
              </p:nvSpPr>
              <p:spPr>
                <a:xfrm>
                  <a:off x="2122126" y="2440208"/>
                  <a:ext cx="440364" cy="428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BE"/>
                </a:p>
              </p:txBody>
            </p:sp>
          </p:grpSp>
          <p:pic>
            <p:nvPicPr>
              <p:cNvPr id="313" name="Picture 312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F9F70A77-377F-41EE-BA4F-78401E39F6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4621" y="1063358"/>
                <a:ext cx="1871095" cy="1871095"/>
              </a:xfrm>
              <a:prstGeom prst="rect">
                <a:avLst/>
              </a:prstGeom>
            </p:spPr>
          </p:pic>
        </p:grpSp>
        <p:grpSp>
          <p:nvGrpSpPr>
            <p:cNvPr id="295" name="Group 294">
              <a:extLst>
                <a:ext uri="{FF2B5EF4-FFF2-40B4-BE49-F238E27FC236}">
                  <a16:creationId xmlns:a16="http://schemas.microsoft.com/office/drawing/2014/main" id="{AF1DBF73-29FB-46C6-9A75-3DFBA64C2DE3}"/>
                </a:ext>
              </a:extLst>
            </p:cNvPr>
            <p:cNvGrpSpPr/>
            <p:nvPr/>
          </p:nvGrpSpPr>
          <p:grpSpPr>
            <a:xfrm>
              <a:off x="2330044" y="2765925"/>
              <a:ext cx="1145209" cy="1145209"/>
              <a:chOff x="2704621" y="1063358"/>
              <a:chExt cx="1871095" cy="1871095"/>
            </a:xfrm>
          </p:grpSpPr>
          <p:grpSp>
            <p:nvGrpSpPr>
              <p:cNvPr id="308" name="Group 307">
                <a:extLst>
                  <a:ext uri="{FF2B5EF4-FFF2-40B4-BE49-F238E27FC236}">
                    <a16:creationId xmlns:a16="http://schemas.microsoft.com/office/drawing/2014/main" id="{30B672D2-42AB-4FAB-9D31-EF305329F4D5}"/>
                  </a:ext>
                </a:extLst>
              </p:cNvPr>
              <p:cNvGrpSpPr/>
              <p:nvPr/>
            </p:nvGrpSpPr>
            <p:grpSpPr>
              <a:xfrm>
                <a:off x="3406887" y="1853043"/>
                <a:ext cx="461010" cy="1024511"/>
                <a:chOff x="2114550" y="1844043"/>
                <a:chExt cx="461010" cy="1024511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310" name="Rectangle 309">
                  <a:extLst>
                    <a:ext uri="{FF2B5EF4-FFF2-40B4-BE49-F238E27FC236}">
                      <a16:creationId xmlns:a16="http://schemas.microsoft.com/office/drawing/2014/main" id="{3DDD7546-97F9-455B-8341-5DA81681BB21}"/>
                    </a:ext>
                  </a:extLst>
                </p:cNvPr>
                <p:cNvSpPr/>
                <p:nvPr/>
              </p:nvSpPr>
              <p:spPr>
                <a:xfrm rot="5400000">
                  <a:off x="1914526" y="2044067"/>
                  <a:ext cx="861057" cy="46101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BE"/>
                </a:p>
              </p:txBody>
            </p:sp>
            <p:sp>
              <p:nvSpPr>
                <p:cNvPr id="311" name="Oval 310">
                  <a:extLst>
                    <a:ext uri="{FF2B5EF4-FFF2-40B4-BE49-F238E27FC236}">
                      <a16:creationId xmlns:a16="http://schemas.microsoft.com/office/drawing/2014/main" id="{0783EDA4-17F4-4B09-AD35-F247AA3A1264}"/>
                    </a:ext>
                  </a:extLst>
                </p:cNvPr>
                <p:cNvSpPr/>
                <p:nvPr/>
              </p:nvSpPr>
              <p:spPr>
                <a:xfrm>
                  <a:off x="2122126" y="2440208"/>
                  <a:ext cx="440364" cy="428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BE"/>
                </a:p>
              </p:txBody>
            </p:sp>
          </p:grpSp>
          <p:pic>
            <p:nvPicPr>
              <p:cNvPr id="309" name="Picture 308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3DCB8C3F-C1CB-4EF4-A09A-D57FEF7AE3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4621" y="1063358"/>
                <a:ext cx="1871095" cy="1871095"/>
              </a:xfrm>
              <a:prstGeom prst="rect">
                <a:avLst/>
              </a:prstGeom>
            </p:spPr>
          </p:pic>
        </p:grp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58A648C3-A90F-47C2-B1FA-35B24647E2DA}"/>
                </a:ext>
              </a:extLst>
            </p:cNvPr>
            <p:cNvGrpSpPr/>
            <p:nvPr/>
          </p:nvGrpSpPr>
          <p:grpSpPr>
            <a:xfrm>
              <a:off x="1510821" y="5173959"/>
              <a:ext cx="1145209" cy="1145209"/>
              <a:chOff x="2704621" y="1063358"/>
              <a:chExt cx="1871095" cy="1871095"/>
            </a:xfrm>
          </p:grpSpPr>
          <p:grpSp>
            <p:nvGrpSpPr>
              <p:cNvPr id="304" name="Group 303">
                <a:extLst>
                  <a:ext uri="{FF2B5EF4-FFF2-40B4-BE49-F238E27FC236}">
                    <a16:creationId xmlns:a16="http://schemas.microsoft.com/office/drawing/2014/main" id="{7F74DD87-FC81-4D84-8925-DF70C8EA8B03}"/>
                  </a:ext>
                </a:extLst>
              </p:cNvPr>
              <p:cNvGrpSpPr/>
              <p:nvPr/>
            </p:nvGrpSpPr>
            <p:grpSpPr>
              <a:xfrm>
                <a:off x="3406887" y="1853043"/>
                <a:ext cx="461010" cy="1024511"/>
                <a:chOff x="2114550" y="1844043"/>
                <a:chExt cx="461010" cy="1024511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B2D85C49-3843-4171-9ACE-9EAFD88B82F8}"/>
                    </a:ext>
                  </a:extLst>
                </p:cNvPr>
                <p:cNvSpPr/>
                <p:nvPr/>
              </p:nvSpPr>
              <p:spPr>
                <a:xfrm rot="5400000">
                  <a:off x="1914526" y="2044067"/>
                  <a:ext cx="861057" cy="46101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BE"/>
                </a:p>
              </p:txBody>
            </p:sp>
            <p:sp>
              <p:nvSpPr>
                <p:cNvPr id="307" name="Oval 306">
                  <a:extLst>
                    <a:ext uri="{FF2B5EF4-FFF2-40B4-BE49-F238E27FC236}">
                      <a16:creationId xmlns:a16="http://schemas.microsoft.com/office/drawing/2014/main" id="{CA59535B-246A-4A16-B48F-93FE43FB5683}"/>
                    </a:ext>
                  </a:extLst>
                </p:cNvPr>
                <p:cNvSpPr/>
                <p:nvPr/>
              </p:nvSpPr>
              <p:spPr>
                <a:xfrm>
                  <a:off x="2122126" y="2440208"/>
                  <a:ext cx="440364" cy="428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BE"/>
                </a:p>
              </p:txBody>
            </p:sp>
          </p:grpSp>
          <p:pic>
            <p:nvPicPr>
              <p:cNvPr id="305" name="Picture 304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2F4BB28A-FC83-45B1-B42A-E05B6CECFE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4621" y="1063358"/>
                <a:ext cx="1871095" cy="1871095"/>
              </a:xfrm>
              <a:prstGeom prst="rect">
                <a:avLst/>
              </a:prstGeom>
            </p:spPr>
          </p:pic>
        </p:grpSp>
        <p:sp>
          <p:nvSpPr>
            <p:cNvPr id="297" name="Arrow: Curved Down 296">
              <a:extLst>
                <a:ext uri="{FF2B5EF4-FFF2-40B4-BE49-F238E27FC236}">
                  <a16:creationId xmlns:a16="http://schemas.microsoft.com/office/drawing/2014/main" id="{4F415659-3A8B-4C1E-A4E8-46DB1F940B1F}"/>
                </a:ext>
              </a:extLst>
            </p:cNvPr>
            <p:cNvSpPr/>
            <p:nvPr/>
          </p:nvSpPr>
          <p:spPr>
            <a:xfrm rot="2389282">
              <a:off x="5051870" y="2893349"/>
              <a:ext cx="1560277" cy="560188"/>
            </a:xfrm>
            <a:prstGeom prst="curvedDownArrow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>
                <a:solidFill>
                  <a:schemeClr val="tx1"/>
                </a:solidFill>
              </a:endParaRPr>
            </a:p>
          </p:txBody>
        </p:sp>
        <p:sp>
          <p:nvSpPr>
            <p:cNvPr id="298" name="Arrow: Curved Down 297">
              <a:extLst>
                <a:ext uri="{FF2B5EF4-FFF2-40B4-BE49-F238E27FC236}">
                  <a16:creationId xmlns:a16="http://schemas.microsoft.com/office/drawing/2014/main" id="{A91B7D4C-12F2-40AC-960B-DC8F9EA87457}"/>
                </a:ext>
              </a:extLst>
            </p:cNvPr>
            <p:cNvSpPr/>
            <p:nvPr/>
          </p:nvSpPr>
          <p:spPr>
            <a:xfrm rot="2389282">
              <a:off x="5119385" y="4786489"/>
              <a:ext cx="1560277" cy="560188"/>
            </a:xfrm>
            <a:prstGeom prst="curvedDownArrow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>
                <a:solidFill>
                  <a:schemeClr val="tx1"/>
                </a:solidFill>
              </a:endParaRPr>
            </a:p>
          </p:txBody>
        </p:sp>
        <p:sp>
          <p:nvSpPr>
            <p:cNvPr id="299" name="Arrow: Curved Down 298">
              <a:extLst>
                <a:ext uri="{FF2B5EF4-FFF2-40B4-BE49-F238E27FC236}">
                  <a16:creationId xmlns:a16="http://schemas.microsoft.com/office/drawing/2014/main" id="{67992771-7F3F-4945-9337-F1B7085E5749}"/>
                </a:ext>
              </a:extLst>
            </p:cNvPr>
            <p:cNvSpPr/>
            <p:nvPr/>
          </p:nvSpPr>
          <p:spPr>
            <a:xfrm rot="19210718" flipH="1">
              <a:off x="4327642" y="3875376"/>
              <a:ext cx="1560277" cy="560188"/>
            </a:xfrm>
            <a:prstGeom prst="curvedDownArrow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>
                <a:solidFill>
                  <a:schemeClr val="tx1"/>
                </a:solidFill>
              </a:endParaRPr>
            </a:p>
          </p:txBody>
        </p:sp>
        <p:sp>
          <p:nvSpPr>
            <p:cNvPr id="300" name="Arrow: Curved Down 299">
              <a:extLst>
                <a:ext uri="{FF2B5EF4-FFF2-40B4-BE49-F238E27FC236}">
                  <a16:creationId xmlns:a16="http://schemas.microsoft.com/office/drawing/2014/main" id="{059010F6-E1FC-428A-9B47-174E5E64B353}"/>
                </a:ext>
              </a:extLst>
            </p:cNvPr>
            <p:cNvSpPr/>
            <p:nvPr/>
          </p:nvSpPr>
          <p:spPr>
            <a:xfrm rot="5400000">
              <a:off x="2691834" y="4275871"/>
              <a:ext cx="827022" cy="485826"/>
            </a:xfrm>
            <a:prstGeom prst="curvedDownArrow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>
                <a:solidFill>
                  <a:schemeClr val="tx1"/>
                </a:solidFill>
              </a:endParaRPr>
            </a:p>
          </p:txBody>
        </p:sp>
        <p:sp>
          <p:nvSpPr>
            <p:cNvPr id="301" name="Arrow: Curved Down 300">
              <a:extLst>
                <a:ext uri="{FF2B5EF4-FFF2-40B4-BE49-F238E27FC236}">
                  <a16:creationId xmlns:a16="http://schemas.microsoft.com/office/drawing/2014/main" id="{A363B8F9-ECE1-49C7-A595-7D73CD607022}"/>
                </a:ext>
              </a:extLst>
            </p:cNvPr>
            <p:cNvSpPr/>
            <p:nvPr/>
          </p:nvSpPr>
          <p:spPr>
            <a:xfrm rot="16200000">
              <a:off x="2177607" y="4228362"/>
              <a:ext cx="827022" cy="485826"/>
            </a:xfrm>
            <a:prstGeom prst="curvedDownArrow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>
                <a:solidFill>
                  <a:schemeClr val="tx1"/>
                </a:solidFill>
              </a:endParaRPr>
            </a:p>
          </p:txBody>
        </p:sp>
        <p:cxnSp>
          <p:nvCxnSpPr>
            <p:cNvPr id="302" name="Straight Connector 301">
              <a:extLst>
                <a:ext uri="{FF2B5EF4-FFF2-40B4-BE49-F238E27FC236}">
                  <a16:creationId xmlns:a16="http://schemas.microsoft.com/office/drawing/2014/main" id="{F655C0BA-BCCF-4AC0-9273-173A2E996597}"/>
                </a:ext>
              </a:extLst>
            </p:cNvPr>
            <p:cNvCxnSpPr>
              <a:cxnSpLocks/>
            </p:cNvCxnSpPr>
            <p:nvPr/>
          </p:nvCxnSpPr>
          <p:spPr>
            <a:xfrm>
              <a:off x="4455254" y="2458720"/>
              <a:ext cx="0" cy="4023928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3" name="TextBox 302">
              <a:extLst>
                <a:ext uri="{FF2B5EF4-FFF2-40B4-BE49-F238E27FC236}">
                  <a16:creationId xmlns:a16="http://schemas.microsoft.com/office/drawing/2014/main" id="{66D813C3-21E0-42F2-9CE8-EBC4E4E983EA}"/>
                </a:ext>
              </a:extLst>
            </p:cNvPr>
            <p:cNvSpPr txBox="1"/>
            <p:nvPr/>
          </p:nvSpPr>
          <p:spPr>
            <a:xfrm>
              <a:off x="2503730" y="4314901"/>
              <a:ext cx="6459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2X</a:t>
              </a:r>
              <a:endParaRPr lang="en-BE" sz="20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211879-EF31-4345-86A8-C7C68480379D}"/>
              </a:ext>
            </a:extLst>
          </p:cNvPr>
          <p:cNvGrpSpPr/>
          <p:nvPr/>
        </p:nvGrpSpPr>
        <p:grpSpPr>
          <a:xfrm>
            <a:off x="7590563" y="2417841"/>
            <a:ext cx="3743996" cy="1793994"/>
            <a:chOff x="7590563" y="2417841"/>
            <a:chExt cx="3743996" cy="179399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FE9FB83-62D9-4FD9-BF67-0C4AC5E57E51}"/>
                </a:ext>
              </a:extLst>
            </p:cNvPr>
            <p:cNvGrpSpPr/>
            <p:nvPr/>
          </p:nvGrpSpPr>
          <p:grpSpPr>
            <a:xfrm>
              <a:off x="7590563" y="3743835"/>
              <a:ext cx="3743996" cy="468000"/>
              <a:chOff x="7872448" y="2744923"/>
              <a:chExt cx="3743996" cy="313424"/>
            </a:xfrm>
          </p:grpSpPr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61236CE7-7D05-4DAF-BC96-65522C31FDCA}"/>
                  </a:ext>
                </a:extLst>
              </p:cNvPr>
              <p:cNvSpPr/>
              <p:nvPr/>
            </p:nvSpPr>
            <p:spPr>
              <a:xfrm>
                <a:off x="7872448" y="2744923"/>
                <a:ext cx="1545871" cy="219067"/>
              </a:xfrm>
              <a:custGeom>
                <a:avLst/>
                <a:gdLst>
                  <a:gd name="connsiteX0" fmla="*/ 0 w 532435"/>
                  <a:gd name="connsiteY0" fmla="*/ 0 h 354600"/>
                  <a:gd name="connsiteX1" fmla="*/ 185195 w 532435"/>
                  <a:gd name="connsiteY1" fmla="*/ 347241 h 354600"/>
                  <a:gd name="connsiteX2" fmla="*/ 474562 w 532435"/>
                  <a:gd name="connsiteY2" fmla="*/ 138896 h 354600"/>
                  <a:gd name="connsiteX3" fmla="*/ 520860 w 532435"/>
                  <a:gd name="connsiteY3" fmla="*/ 335666 h 354600"/>
                  <a:gd name="connsiteX4" fmla="*/ 532435 w 532435"/>
                  <a:gd name="connsiteY4" fmla="*/ 335666 h 354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2435" h="354600">
                    <a:moveTo>
                      <a:pt x="0" y="0"/>
                    </a:moveTo>
                    <a:cubicBezTo>
                      <a:pt x="53050" y="162046"/>
                      <a:pt x="106101" y="324092"/>
                      <a:pt x="185195" y="347241"/>
                    </a:cubicBezTo>
                    <a:cubicBezTo>
                      <a:pt x="264289" y="370390"/>
                      <a:pt x="418618" y="140825"/>
                      <a:pt x="474562" y="138896"/>
                    </a:cubicBezTo>
                    <a:cubicBezTo>
                      <a:pt x="530506" y="136967"/>
                      <a:pt x="520860" y="335666"/>
                      <a:pt x="520860" y="335666"/>
                    </a:cubicBezTo>
                    <a:cubicBezTo>
                      <a:pt x="530506" y="368461"/>
                      <a:pt x="531470" y="352063"/>
                      <a:pt x="532435" y="335666"/>
                    </a:cubicBezTo>
                  </a:path>
                </a:pathLst>
              </a:custGeom>
              <a:ln w="25400">
                <a:solidFill>
                  <a:srgbClr val="6796E3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cxnSp>
            <p:nvCxnSpPr>
              <p:cNvPr id="358" name="Straight Connector 357">
                <a:extLst>
                  <a:ext uri="{FF2B5EF4-FFF2-40B4-BE49-F238E27FC236}">
                    <a16:creationId xmlns:a16="http://schemas.microsoft.com/office/drawing/2014/main" id="{DC02C06A-803E-4654-B0D9-9AC4ADA192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01047" y="2777586"/>
                <a:ext cx="88136" cy="0"/>
              </a:xfrm>
              <a:prstGeom prst="line">
                <a:avLst/>
              </a:prstGeom>
              <a:ln w="25400">
                <a:solidFill>
                  <a:srgbClr val="6796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662F8B19-6A6D-4317-8A0F-D5B4114F74E0}"/>
                  </a:ext>
                </a:extLst>
              </p:cNvPr>
              <p:cNvSpPr/>
              <p:nvPr/>
            </p:nvSpPr>
            <p:spPr>
              <a:xfrm rot="10800000">
                <a:off x="8708191" y="2839279"/>
                <a:ext cx="1545871" cy="219067"/>
              </a:xfrm>
              <a:custGeom>
                <a:avLst/>
                <a:gdLst>
                  <a:gd name="connsiteX0" fmla="*/ 0 w 532435"/>
                  <a:gd name="connsiteY0" fmla="*/ 0 h 354600"/>
                  <a:gd name="connsiteX1" fmla="*/ 185195 w 532435"/>
                  <a:gd name="connsiteY1" fmla="*/ 347241 h 354600"/>
                  <a:gd name="connsiteX2" fmla="*/ 474562 w 532435"/>
                  <a:gd name="connsiteY2" fmla="*/ 138896 h 354600"/>
                  <a:gd name="connsiteX3" fmla="*/ 520860 w 532435"/>
                  <a:gd name="connsiteY3" fmla="*/ 335666 h 354600"/>
                  <a:gd name="connsiteX4" fmla="*/ 532435 w 532435"/>
                  <a:gd name="connsiteY4" fmla="*/ 335666 h 354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2435" h="354600">
                    <a:moveTo>
                      <a:pt x="0" y="0"/>
                    </a:moveTo>
                    <a:cubicBezTo>
                      <a:pt x="53050" y="162046"/>
                      <a:pt x="106101" y="324092"/>
                      <a:pt x="185195" y="347241"/>
                    </a:cubicBezTo>
                    <a:cubicBezTo>
                      <a:pt x="264289" y="370390"/>
                      <a:pt x="418618" y="140825"/>
                      <a:pt x="474562" y="138896"/>
                    </a:cubicBezTo>
                    <a:cubicBezTo>
                      <a:pt x="530506" y="136967"/>
                      <a:pt x="520860" y="335666"/>
                      <a:pt x="520860" y="335666"/>
                    </a:cubicBezTo>
                    <a:cubicBezTo>
                      <a:pt x="530506" y="368461"/>
                      <a:pt x="531470" y="352063"/>
                      <a:pt x="532435" y="335666"/>
                    </a:cubicBezTo>
                  </a:path>
                </a:pathLst>
              </a:custGeom>
              <a:ln w="25400">
                <a:solidFill>
                  <a:srgbClr val="6796E3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85BB330A-E8E9-4780-9104-A1CB0EB29EB6}"/>
                  </a:ext>
                </a:extLst>
              </p:cNvPr>
              <p:cNvSpPr/>
              <p:nvPr/>
            </p:nvSpPr>
            <p:spPr>
              <a:xfrm rot="10800000">
                <a:off x="9570599" y="2839280"/>
                <a:ext cx="1545871" cy="219067"/>
              </a:xfrm>
              <a:custGeom>
                <a:avLst/>
                <a:gdLst>
                  <a:gd name="connsiteX0" fmla="*/ 0 w 532435"/>
                  <a:gd name="connsiteY0" fmla="*/ 0 h 354600"/>
                  <a:gd name="connsiteX1" fmla="*/ 185195 w 532435"/>
                  <a:gd name="connsiteY1" fmla="*/ 347241 h 354600"/>
                  <a:gd name="connsiteX2" fmla="*/ 474562 w 532435"/>
                  <a:gd name="connsiteY2" fmla="*/ 138896 h 354600"/>
                  <a:gd name="connsiteX3" fmla="*/ 520860 w 532435"/>
                  <a:gd name="connsiteY3" fmla="*/ 335666 h 354600"/>
                  <a:gd name="connsiteX4" fmla="*/ 532435 w 532435"/>
                  <a:gd name="connsiteY4" fmla="*/ 335666 h 354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2435" h="354600">
                    <a:moveTo>
                      <a:pt x="0" y="0"/>
                    </a:moveTo>
                    <a:cubicBezTo>
                      <a:pt x="53050" y="162046"/>
                      <a:pt x="106101" y="324092"/>
                      <a:pt x="185195" y="347241"/>
                    </a:cubicBezTo>
                    <a:cubicBezTo>
                      <a:pt x="264289" y="370390"/>
                      <a:pt x="418618" y="140825"/>
                      <a:pt x="474562" y="138896"/>
                    </a:cubicBezTo>
                    <a:cubicBezTo>
                      <a:pt x="530506" y="136967"/>
                      <a:pt x="520860" y="335666"/>
                      <a:pt x="520860" y="335666"/>
                    </a:cubicBezTo>
                    <a:cubicBezTo>
                      <a:pt x="530506" y="368461"/>
                      <a:pt x="531470" y="352063"/>
                      <a:pt x="532435" y="335666"/>
                    </a:cubicBezTo>
                  </a:path>
                </a:pathLst>
              </a:custGeom>
              <a:ln w="25400">
                <a:solidFill>
                  <a:srgbClr val="6796E3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F3BCA57D-152D-4A60-B6E4-9E9EAB91C401}"/>
                  </a:ext>
                </a:extLst>
              </p:cNvPr>
              <p:cNvSpPr/>
              <p:nvPr/>
            </p:nvSpPr>
            <p:spPr>
              <a:xfrm>
                <a:off x="10070573" y="2784118"/>
                <a:ext cx="1545871" cy="219067"/>
              </a:xfrm>
              <a:custGeom>
                <a:avLst/>
                <a:gdLst>
                  <a:gd name="connsiteX0" fmla="*/ 0 w 532435"/>
                  <a:gd name="connsiteY0" fmla="*/ 0 h 354600"/>
                  <a:gd name="connsiteX1" fmla="*/ 185195 w 532435"/>
                  <a:gd name="connsiteY1" fmla="*/ 347241 h 354600"/>
                  <a:gd name="connsiteX2" fmla="*/ 474562 w 532435"/>
                  <a:gd name="connsiteY2" fmla="*/ 138896 h 354600"/>
                  <a:gd name="connsiteX3" fmla="*/ 520860 w 532435"/>
                  <a:gd name="connsiteY3" fmla="*/ 335666 h 354600"/>
                  <a:gd name="connsiteX4" fmla="*/ 532435 w 532435"/>
                  <a:gd name="connsiteY4" fmla="*/ 335666 h 354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2435" h="354600">
                    <a:moveTo>
                      <a:pt x="0" y="0"/>
                    </a:moveTo>
                    <a:cubicBezTo>
                      <a:pt x="53050" y="162046"/>
                      <a:pt x="106101" y="324092"/>
                      <a:pt x="185195" y="347241"/>
                    </a:cubicBezTo>
                    <a:cubicBezTo>
                      <a:pt x="264289" y="370390"/>
                      <a:pt x="418618" y="140825"/>
                      <a:pt x="474562" y="138896"/>
                    </a:cubicBezTo>
                    <a:cubicBezTo>
                      <a:pt x="530506" y="136967"/>
                      <a:pt x="520860" y="335666"/>
                      <a:pt x="520860" y="335666"/>
                    </a:cubicBezTo>
                    <a:cubicBezTo>
                      <a:pt x="530506" y="368461"/>
                      <a:pt x="531470" y="352063"/>
                      <a:pt x="532435" y="335666"/>
                    </a:cubicBezTo>
                  </a:path>
                </a:pathLst>
              </a:custGeom>
              <a:ln w="25400">
                <a:solidFill>
                  <a:srgbClr val="6796E3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cxnSp>
            <p:nvCxnSpPr>
              <p:cNvPr id="383" name="Straight Connector 382">
                <a:extLst>
                  <a:ext uri="{FF2B5EF4-FFF2-40B4-BE49-F238E27FC236}">
                    <a16:creationId xmlns:a16="http://schemas.microsoft.com/office/drawing/2014/main" id="{167276EB-F3F3-4DA0-8E4F-0397755E2C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60127" y="2854456"/>
                <a:ext cx="88136" cy="0"/>
              </a:xfrm>
              <a:prstGeom prst="line">
                <a:avLst/>
              </a:prstGeom>
              <a:ln w="25400">
                <a:solidFill>
                  <a:srgbClr val="6796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>
                <a:extLst>
                  <a:ext uri="{FF2B5EF4-FFF2-40B4-BE49-F238E27FC236}">
                    <a16:creationId xmlns:a16="http://schemas.microsoft.com/office/drawing/2014/main" id="{E521F19C-CBCA-40DD-BA36-B09C137519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09707" y="2778352"/>
                <a:ext cx="88136" cy="0"/>
              </a:xfrm>
              <a:prstGeom prst="line">
                <a:avLst/>
              </a:prstGeom>
              <a:ln w="25400">
                <a:solidFill>
                  <a:srgbClr val="6796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384">
                <a:extLst>
                  <a:ext uri="{FF2B5EF4-FFF2-40B4-BE49-F238E27FC236}">
                    <a16:creationId xmlns:a16="http://schemas.microsoft.com/office/drawing/2014/main" id="{448B3562-C5DC-4C6C-87AE-224FF69F79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12527" y="3006856"/>
                <a:ext cx="88136" cy="0"/>
              </a:xfrm>
              <a:prstGeom prst="line">
                <a:avLst/>
              </a:prstGeom>
              <a:ln w="25400">
                <a:solidFill>
                  <a:srgbClr val="6796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Straight Connector 385">
                <a:extLst>
                  <a:ext uri="{FF2B5EF4-FFF2-40B4-BE49-F238E27FC236}">
                    <a16:creationId xmlns:a16="http://schemas.microsoft.com/office/drawing/2014/main" id="{CA97A8FB-9CAB-4842-B8F4-8E53728516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61329" y="2908256"/>
                <a:ext cx="88136" cy="0"/>
              </a:xfrm>
              <a:prstGeom prst="line">
                <a:avLst/>
              </a:prstGeom>
              <a:ln w="25400">
                <a:solidFill>
                  <a:srgbClr val="6796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>
                <a:extLst>
                  <a:ext uri="{FF2B5EF4-FFF2-40B4-BE49-F238E27FC236}">
                    <a16:creationId xmlns:a16="http://schemas.microsoft.com/office/drawing/2014/main" id="{91484B1F-2297-4C7E-A5BB-A71852C8E2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21571" y="3016704"/>
                <a:ext cx="88136" cy="0"/>
              </a:xfrm>
              <a:prstGeom prst="line">
                <a:avLst/>
              </a:prstGeom>
              <a:ln w="25400">
                <a:solidFill>
                  <a:srgbClr val="6796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388">
                <a:extLst>
                  <a:ext uri="{FF2B5EF4-FFF2-40B4-BE49-F238E27FC236}">
                    <a16:creationId xmlns:a16="http://schemas.microsoft.com/office/drawing/2014/main" id="{683F0F87-4482-4E3A-8AEC-80A359526F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47857" y="2985901"/>
                <a:ext cx="88136" cy="0"/>
              </a:xfrm>
              <a:prstGeom prst="line">
                <a:avLst/>
              </a:prstGeom>
              <a:ln w="25400">
                <a:solidFill>
                  <a:srgbClr val="6796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Straight Connector 389">
                <a:extLst>
                  <a:ext uri="{FF2B5EF4-FFF2-40B4-BE49-F238E27FC236}">
                    <a16:creationId xmlns:a16="http://schemas.microsoft.com/office/drawing/2014/main" id="{653FE380-BFA8-4C6B-A6D6-0828520DAB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75491" y="2798087"/>
                <a:ext cx="88136" cy="0"/>
              </a:xfrm>
              <a:prstGeom prst="line">
                <a:avLst/>
              </a:prstGeom>
              <a:ln w="25400">
                <a:solidFill>
                  <a:srgbClr val="6796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Straight Connector 390">
                <a:extLst>
                  <a:ext uri="{FF2B5EF4-FFF2-40B4-BE49-F238E27FC236}">
                    <a16:creationId xmlns:a16="http://schemas.microsoft.com/office/drawing/2014/main" id="{FEAB805C-3057-47B1-82C0-008FD33EDC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87607" y="2797583"/>
                <a:ext cx="88136" cy="0"/>
              </a:xfrm>
              <a:prstGeom prst="line">
                <a:avLst/>
              </a:prstGeom>
              <a:ln w="25400">
                <a:solidFill>
                  <a:srgbClr val="6796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3" name="Straight Connector 392">
                <a:extLst>
                  <a:ext uri="{FF2B5EF4-FFF2-40B4-BE49-F238E27FC236}">
                    <a16:creationId xmlns:a16="http://schemas.microsoft.com/office/drawing/2014/main" id="{CC4FC553-4BFA-40C4-AA5B-CE9B779CAF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82437" y="3000141"/>
                <a:ext cx="88136" cy="0"/>
              </a:xfrm>
              <a:prstGeom prst="line">
                <a:avLst/>
              </a:prstGeom>
              <a:ln w="25400">
                <a:solidFill>
                  <a:srgbClr val="6796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4" name="Straight Connector 393">
                <a:extLst>
                  <a:ext uri="{FF2B5EF4-FFF2-40B4-BE49-F238E27FC236}">
                    <a16:creationId xmlns:a16="http://schemas.microsoft.com/office/drawing/2014/main" id="{E4DF07CB-E340-4C6E-A9B2-B33377CABA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31357" y="2784118"/>
                <a:ext cx="88136" cy="0"/>
              </a:xfrm>
              <a:prstGeom prst="line">
                <a:avLst/>
              </a:prstGeom>
              <a:ln w="25400">
                <a:solidFill>
                  <a:srgbClr val="6796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5" name="Straight Connector 394">
                <a:extLst>
                  <a:ext uri="{FF2B5EF4-FFF2-40B4-BE49-F238E27FC236}">
                    <a16:creationId xmlns:a16="http://schemas.microsoft.com/office/drawing/2014/main" id="{B4A1C562-BA2F-4AFD-A8FD-08F97A349B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43534" y="3016704"/>
                <a:ext cx="88136" cy="0"/>
              </a:xfrm>
              <a:prstGeom prst="line">
                <a:avLst/>
              </a:prstGeom>
              <a:ln w="25400">
                <a:solidFill>
                  <a:srgbClr val="6796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6" name="Straight Connector 395">
                <a:extLst>
                  <a:ext uri="{FF2B5EF4-FFF2-40B4-BE49-F238E27FC236}">
                    <a16:creationId xmlns:a16="http://schemas.microsoft.com/office/drawing/2014/main" id="{E2213572-479A-475D-9BFE-3750483128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18377" y="2790364"/>
                <a:ext cx="88136" cy="0"/>
              </a:xfrm>
              <a:prstGeom prst="line">
                <a:avLst/>
              </a:prstGeom>
              <a:ln w="25400">
                <a:solidFill>
                  <a:srgbClr val="6796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8" name="Straight Connector 397">
                <a:extLst>
                  <a:ext uri="{FF2B5EF4-FFF2-40B4-BE49-F238E27FC236}">
                    <a16:creationId xmlns:a16="http://schemas.microsoft.com/office/drawing/2014/main" id="{AB8F113F-B3E8-413C-9938-4B78361022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43508" y="3017105"/>
                <a:ext cx="88136" cy="0"/>
              </a:xfrm>
              <a:prstGeom prst="line">
                <a:avLst/>
              </a:prstGeom>
              <a:ln w="25400">
                <a:solidFill>
                  <a:srgbClr val="6796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9" name="Straight Connector 398">
                <a:extLst>
                  <a:ext uri="{FF2B5EF4-FFF2-40B4-BE49-F238E27FC236}">
                    <a16:creationId xmlns:a16="http://schemas.microsoft.com/office/drawing/2014/main" id="{36AACD46-470F-4DD2-9898-AAE9D8DF6E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87576" y="2857397"/>
                <a:ext cx="88136" cy="0"/>
              </a:xfrm>
              <a:prstGeom prst="line">
                <a:avLst/>
              </a:prstGeom>
              <a:ln w="25400">
                <a:solidFill>
                  <a:srgbClr val="6796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1" name="Straight Connector 400">
                <a:extLst>
                  <a:ext uri="{FF2B5EF4-FFF2-40B4-BE49-F238E27FC236}">
                    <a16:creationId xmlns:a16="http://schemas.microsoft.com/office/drawing/2014/main" id="{E321F365-230B-401B-8EF0-22612F8925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22006" y="2985901"/>
                <a:ext cx="88136" cy="0"/>
              </a:xfrm>
              <a:prstGeom prst="line">
                <a:avLst/>
              </a:prstGeom>
              <a:ln w="25400">
                <a:solidFill>
                  <a:srgbClr val="6796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2" name="Straight Connector 401">
                <a:extLst>
                  <a:ext uri="{FF2B5EF4-FFF2-40B4-BE49-F238E27FC236}">
                    <a16:creationId xmlns:a16="http://schemas.microsoft.com/office/drawing/2014/main" id="{EF5E7E79-AB33-414C-BA70-5CFFE2551D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00697" y="2839279"/>
                <a:ext cx="88136" cy="0"/>
              </a:xfrm>
              <a:prstGeom prst="line">
                <a:avLst/>
              </a:prstGeom>
              <a:ln w="25400">
                <a:solidFill>
                  <a:srgbClr val="6796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3" name="Group 452">
              <a:extLst>
                <a:ext uri="{FF2B5EF4-FFF2-40B4-BE49-F238E27FC236}">
                  <a16:creationId xmlns:a16="http://schemas.microsoft.com/office/drawing/2014/main" id="{6D0AA945-06A4-434F-9DF7-A5D854567B16}"/>
                </a:ext>
              </a:extLst>
            </p:cNvPr>
            <p:cNvGrpSpPr/>
            <p:nvPr/>
          </p:nvGrpSpPr>
          <p:grpSpPr>
            <a:xfrm>
              <a:off x="7590563" y="2855001"/>
              <a:ext cx="3743996" cy="468000"/>
              <a:chOff x="7872448" y="2744923"/>
              <a:chExt cx="3743996" cy="313424"/>
            </a:xfrm>
          </p:grpSpPr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437B3BA6-F36F-4D90-A8B5-A6B8AC09D630}"/>
                  </a:ext>
                </a:extLst>
              </p:cNvPr>
              <p:cNvSpPr/>
              <p:nvPr/>
            </p:nvSpPr>
            <p:spPr>
              <a:xfrm>
                <a:off x="7872448" y="2744923"/>
                <a:ext cx="1545871" cy="219067"/>
              </a:xfrm>
              <a:custGeom>
                <a:avLst/>
                <a:gdLst>
                  <a:gd name="connsiteX0" fmla="*/ 0 w 532435"/>
                  <a:gd name="connsiteY0" fmla="*/ 0 h 354600"/>
                  <a:gd name="connsiteX1" fmla="*/ 185195 w 532435"/>
                  <a:gd name="connsiteY1" fmla="*/ 347241 h 354600"/>
                  <a:gd name="connsiteX2" fmla="*/ 474562 w 532435"/>
                  <a:gd name="connsiteY2" fmla="*/ 138896 h 354600"/>
                  <a:gd name="connsiteX3" fmla="*/ 520860 w 532435"/>
                  <a:gd name="connsiteY3" fmla="*/ 335666 h 354600"/>
                  <a:gd name="connsiteX4" fmla="*/ 532435 w 532435"/>
                  <a:gd name="connsiteY4" fmla="*/ 335666 h 354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2435" h="354600">
                    <a:moveTo>
                      <a:pt x="0" y="0"/>
                    </a:moveTo>
                    <a:cubicBezTo>
                      <a:pt x="53050" y="162046"/>
                      <a:pt x="106101" y="324092"/>
                      <a:pt x="185195" y="347241"/>
                    </a:cubicBezTo>
                    <a:cubicBezTo>
                      <a:pt x="264289" y="370390"/>
                      <a:pt x="418618" y="140825"/>
                      <a:pt x="474562" y="138896"/>
                    </a:cubicBezTo>
                    <a:cubicBezTo>
                      <a:pt x="530506" y="136967"/>
                      <a:pt x="520860" y="335666"/>
                      <a:pt x="520860" y="335666"/>
                    </a:cubicBezTo>
                    <a:cubicBezTo>
                      <a:pt x="530506" y="368461"/>
                      <a:pt x="531470" y="352063"/>
                      <a:pt x="532435" y="335666"/>
                    </a:cubicBezTo>
                  </a:path>
                </a:pathLst>
              </a:custGeom>
              <a:ln w="25400">
                <a:solidFill>
                  <a:srgbClr val="6796E3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cxnSp>
            <p:nvCxnSpPr>
              <p:cNvPr id="455" name="Straight Connector 454">
                <a:extLst>
                  <a:ext uri="{FF2B5EF4-FFF2-40B4-BE49-F238E27FC236}">
                    <a16:creationId xmlns:a16="http://schemas.microsoft.com/office/drawing/2014/main" id="{94772D20-FC9C-415D-BACE-DABD2B0312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01047" y="2777586"/>
                <a:ext cx="88136" cy="0"/>
              </a:xfrm>
              <a:prstGeom prst="line">
                <a:avLst/>
              </a:prstGeom>
              <a:ln w="25400">
                <a:solidFill>
                  <a:srgbClr val="6796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90DFCC9D-DD42-4C84-8F9C-44BA16CDC9E1}"/>
                  </a:ext>
                </a:extLst>
              </p:cNvPr>
              <p:cNvSpPr/>
              <p:nvPr/>
            </p:nvSpPr>
            <p:spPr>
              <a:xfrm rot="10800000">
                <a:off x="8708191" y="2839279"/>
                <a:ext cx="1545871" cy="219067"/>
              </a:xfrm>
              <a:custGeom>
                <a:avLst/>
                <a:gdLst>
                  <a:gd name="connsiteX0" fmla="*/ 0 w 532435"/>
                  <a:gd name="connsiteY0" fmla="*/ 0 h 354600"/>
                  <a:gd name="connsiteX1" fmla="*/ 185195 w 532435"/>
                  <a:gd name="connsiteY1" fmla="*/ 347241 h 354600"/>
                  <a:gd name="connsiteX2" fmla="*/ 474562 w 532435"/>
                  <a:gd name="connsiteY2" fmla="*/ 138896 h 354600"/>
                  <a:gd name="connsiteX3" fmla="*/ 520860 w 532435"/>
                  <a:gd name="connsiteY3" fmla="*/ 335666 h 354600"/>
                  <a:gd name="connsiteX4" fmla="*/ 532435 w 532435"/>
                  <a:gd name="connsiteY4" fmla="*/ 335666 h 354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2435" h="354600">
                    <a:moveTo>
                      <a:pt x="0" y="0"/>
                    </a:moveTo>
                    <a:cubicBezTo>
                      <a:pt x="53050" y="162046"/>
                      <a:pt x="106101" y="324092"/>
                      <a:pt x="185195" y="347241"/>
                    </a:cubicBezTo>
                    <a:cubicBezTo>
                      <a:pt x="264289" y="370390"/>
                      <a:pt x="418618" y="140825"/>
                      <a:pt x="474562" y="138896"/>
                    </a:cubicBezTo>
                    <a:cubicBezTo>
                      <a:pt x="530506" y="136967"/>
                      <a:pt x="520860" y="335666"/>
                      <a:pt x="520860" y="335666"/>
                    </a:cubicBezTo>
                    <a:cubicBezTo>
                      <a:pt x="530506" y="368461"/>
                      <a:pt x="531470" y="352063"/>
                      <a:pt x="532435" y="335666"/>
                    </a:cubicBezTo>
                  </a:path>
                </a:pathLst>
              </a:custGeom>
              <a:ln w="25400">
                <a:solidFill>
                  <a:srgbClr val="6796E3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1F46AB10-42FA-4103-AC6C-F2271FE34BB1}"/>
                  </a:ext>
                </a:extLst>
              </p:cNvPr>
              <p:cNvSpPr/>
              <p:nvPr/>
            </p:nvSpPr>
            <p:spPr>
              <a:xfrm rot="10800000">
                <a:off x="9570599" y="2839280"/>
                <a:ext cx="1545871" cy="219067"/>
              </a:xfrm>
              <a:custGeom>
                <a:avLst/>
                <a:gdLst>
                  <a:gd name="connsiteX0" fmla="*/ 0 w 532435"/>
                  <a:gd name="connsiteY0" fmla="*/ 0 h 354600"/>
                  <a:gd name="connsiteX1" fmla="*/ 185195 w 532435"/>
                  <a:gd name="connsiteY1" fmla="*/ 347241 h 354600"/>
                  <a:gd name="connsiteX2" fmla="*/ 474562 w 532435"/>
                  <a:gd name="connsiteY2" fmla="*/ 138896 h 354600"/>
                  <a:gd name="connsiteX3" fmla="*/ 520860 w 532435"/>
                  <a:gd name="connsiteY3" fmla="*/ 335666 h 354600"/>
                  <a:gd name="connsiteX4" fmla="*/ 532435 w 532435"/>
                  <a:gd name="connsiteY4" fmla="*/ 335666 h 354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2435" h="354600">
                    <a:moveTo>
                      <a:pt x="0" y="0"/>
                    </a:moveTo>
                    <a:cubicBezTo>
                      <a:pt x="53050" y="162046"/>
                      <a:pt x="106101" y="324092"/>
                      <a:pt x="185195" y="347241"/>
                    </a:cubicBezTo>
                    <a:cubicBezTo>
                      <a:pt x="264289" y="370390"/>
                      <a:pt x="418618" y="140825"/>
                      <a:pt x="474562" y="138896"/>
                    </a:cubicBezTo>
                    <a:cubicBezTo>
                      <a:pt x="530506" y="136967"/>
                      <a:pt x="520860" y="335666"/>
                      <a:pt x="520860" y="335666"/>
                    </a:cubicBezTo>
                    <a:cubicBezTo>
                      <a:pt x="530506" y="368461"/>
                      <a:pt x="531470" y="352063"/>
                      <a:pt x="532435" y="335666"/>
                    </a:cubicBezTo>
                  </a:path>
                </a:pathLst>
              </a:custGeom>
              <a:ln w="25400">
                <a:solidFill>
                  <a:srgbClr val="6796E3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827DA95A-99BB-472E-A69A-ABDB28AD9011}"/>
                  </a:ext>
                </a:extLst>
              </p:cNvPr>
              <p:cNvSpPr/>
              <p:nvPr/>
            </p:nvSpPr>
            <p:spPr>
              <a:xfrm>
                <a:off x="10070573" y="2784118"/>
                <a:ext cx="1545871" cy="219067"/>
              </a:xfrm>
              <a:custGeom>
                <a:avLst/>
                <a:gdLst>
                  <a:gd name="connsiteX0" fmla="*/ 0 w 532435"/>
                  <a:gd name="connsiteY0" fmla="*/ 0 h 354600"/>
                  <a:gd name="connsiteX1" fmla="*/ 185195 w 532435"/>
                  <a:gd name="connsiteY1" fmla="*/ 347241 h 354600"/>
                  <a:gd name="connsiteX2" fmla="*/ 474562 w 532435"/>
                  <a:gd name="connsiteY2" fmla="*/ 138896 h 354600"/>
                  <a:gd name="connsiteX3" fmla="*/ 520860 w 532435"/>
                  <a:gd name="connsiteY3" fmla="*/ 335666 h 354600"/>
                  <a:gd name="connsiteX4" fmla="*/ 532435 w 532435"/>
                  <a:gd name="connsiteY4" fmla="*/ 335666 h 354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2435" h="354600">
                    <a:moveTo>
                      <a:pt x="0" y="0"/>
                    </a:moveTo>
                    <a:cubicBezTo>
                      <a:pt x="53050" y="162046"/>
                      <a:pt x="106101" y="324092"/>
                      <a:pt x="185195" y="347241"/>
                    </a:cubicBezTo>
                    <a:cubicBezTo>
                      <a:pt x="264289" y="370390"/>
                      <a:pt x="418618" y="140825"/>
                      <a:pt x="474562" y="138896"/>
                    </a:cubicBezTo>
                    <a:cubicBezTo>
                      <a:pt x="530506" y="136967"/>
                      <a:pt x="520860" y="335666"/>
                      <a:pt x="520860" y="335666"/>
                    </a:cubicBezTo>
                    <a:cubicBezTo>
                      <a:pt x="530506" y="368461"/>
                      <a:pt x="531470" y="352063"/>
                      <a:pt x="532435" y="335666"/>
                    </a:cubicBezTo>
                  </a:path>
                </a:pathLst>
              </a:custGeom>
              <a:ln w="25400">
                <a:solidFill>
                  <a:srgbClr val="6796E3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cxnSp>
            <p:nvCxnSpPr>
              <p:cNvPr id="459" name="Straight Connector 458">
                <a:extLst>
                  <a:ext uri="{FF2B5EF4-FFF2-40B4-BE49-F238E27FC236}">
                    <a16:creationId xmlns:a16="http://schemas.microsoft.com/office/drawing/2014/main" id="{E1700689-7061-4205-8644-9F10FF8B42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60127" y="2854456"/>
                <a:ext cx="88136" cy="0"/>
              </a:xfrm>
              <a:prstGeom prst="line">
                <a:avLst/>
              </a:prstGeom>
              <a:ln w="25400">
                <a:solidFill>
                  <a:srgbClr val="6796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" name="Straight Connector 459">
                <a:extLst>
                  <a:ext uri="{FF2B5EF4-FFF2-40B4-BE49-F238E27FC236}">
                    <a16:creationId xmlns:a16="http://schemas.microsoft.com/office/drawing/2014/main" id="{074E2572-F9E3-431C-9E98-1B891EF3C1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09707" y="2778352"/>
                <a:ext cx="88136" cy="0"/>
              </a:xfrm>
              <a:prstGeom prst="line">
                <a:avLst/>
              </a:prstGeom>
              <a:ln w="25400">
                <a:solidFill>
                  <a:srgbClr val="6796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" name="Straight Connector 460">
                <a:extLst>
                  <a:ext uri="{FF2B5EF4-FFF2-40B4-BE49-F238E27FC236}">
                    <a16:creationId xmlns:a16="http://schemas.microsoft.com/office/drawing/2014/main" id="{37DE604C-A59C-4A5C-812D-CA0EAB6767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12527" y="3006856"/>
                <a:ext cx="88136" cy="0"/>
              </a:xfrm>
              <a:prstGeom prst="line">
                <a:avLst/>
              </a:prstGeom>
              <a:ln w="25400">
                <a:solidFill>
                  <a:srgbClr val="6796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2" name="Straight Connector 461">
                <a:extLst>
                  <a:ext uri="{FF2B5EF4-FFF2-40B4-BE49-F238E27FC236}">
                    <a16:creationId xmlns:a16="http://schemas.microsoft.com/office/drawing/2014/main" id="{B0BB7521-E6DF-4638-8519-069743B39E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61329" y="2908256"/>
                <a:ext cx="88136" cy="0"/>
              </a:xfrm>
              <a:prstGeom prst="line">
                <a:avLst/>
              </a:prstGeom>
              <a:ln w="25400">
                <a:solidFill>
                  <a:srgbClr val="6796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3" name="Straight Connector 462">
                <a:extLst>
                  <a:ext uri="{FF2B5EF4-FFF2-40B4-BE49-F238E27FC236}">
                    <a16:creationId xmlns:a16="http://schemas.microsoft.com/office/drawing/2014/main" id="{581D3D5F-AB4D-41E4-BCB1-E5597B4067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21571" y="3016704"/>
                <a:ext cx="88136" cy="0"/>
              </a:xfrm>
              <a:prstGeom prst="line">
                <a:avLst/>
              </a:prstGeom>
              <a:ln w="25400">
                <a:solidFill>
                  <a:srgbClr val="6796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" name="Straight Connector 463">
                <a:extLst>
                  <a:ext uri="{FF2B5EF4-FFF2-40B4-BE49-F238E27FC236}">
                    <a16:creationId xmlns:a16="http://schemas.microsoft.com/office/drawing/2014/main" id="{F4BA6283-B4E0-44D6-A689-709DBB71EE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47857" y="2985901"/>
                <a:ext cx="88136" cy="0"/>
              </a:xfrm>
              <a:prstGeom prst="line">
                <a:avLst/>
              </a:prstGeom>
              <a:ln w="25400">
                <a:solidFill>
                  <a:srgbClr val="6796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" name="Straight Connector 464">
                <a:extLst>
                  <a:ext uri="{FF2B5EF4-FFF2-40B4-BE49-F238E27FC236}">
                    <a16:creationId xmlns:a16="http://schemas.microsoft.com/office/drawing/2014/main" id="{C343EB0A-1580-40C9-BDC6-770B10C761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75491" y="2798087"/>
                <a:ext cx="88136" cy="0"/>
              </a:xfrm>
              <a:prstGeom prst="line">
                <a:avLst/>
              </a:prstGeom>
              <a:ln w="25400">
                <a:solidFill>
                  <a:srgbClr val="6796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" name="Straight Connector 465">
                <a:extLst>
                  <a:ext uri="{FF2B5EF4-FFF2-40B4-BE49-F238E27FC236}">
                    <a16:creationId xmlns:a16="http://schemas.microsoft.com/office/drawing/2014/main" id="{598BFDC9-A587-48DD-B453-5B40B3EA6C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87607" y="2797583"/>
                <a:ext cx="88136" cy="0"/>
              </a:xfrm>
              <a:prstGeom prst="line">
                <a:avLst/>
              </a:prstGeom>
              <a:ln w="25400">
                <a:solidFill>
                  <a:srgbClr val="6796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7" name="Straight Connector 466">
                <a:extLst>
                  <a:ext uri="{FF2B5EF4-FFF2-40B4-BE49-F238E27FC236}">
                    <a16:creationId xmlns:a16="http://schemas.microsoft.com/office/drawing/2014/main" id="{98A30331-FBA6-4C9B-B08D-18A5E7B7C2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82437" y="3000141"/>
                <a:ext cx="88136" cy="0"/>
              </a:xfrm>
              <a:prstGeom prst="line">
                <a:avLst/>
              </a:prstGeom>
              <a:ln w="25400">
                <a:solidFill>
                  <a:srgbClr val="6796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8" name="Straight Connector 467">
                <a:extLst>
                  <a:ext uri="{FF2B5EF4-FFF2-40B4-BE49-F238E27FC236}">
                    <a16:creationId xmlns:a16="http://schemas.microsoft.com/office/drawing/2014/main" id="{EF61C434-78AD-4476-90F2-1A0A8F6761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31357" y="2784118"/>
                <a:ext cx="88136" cy="0"/>
              </a:xfrm>
              <a:prstGeom prst="line">
                <a:avLst/>
              </a:prstGeom>
              <a:ln w="25400">
                <a:solidFill>
                  <a:srgbClr val="6796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9" name="Straight Connector 468">
                <a:extLst>
                  <a:ext uri="{FF2B5EF4-FFF2-40B4-BE49-F238E27FC236}">
                    <a16:creationId xmlns:a16="http://schemas.microsoft.com/office/drawing/2014/main" id="{7513F464-7F74-4517-9955-88AFB4E1B7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43534" y="3016704"/>
                <a:ext cx="88136" cy="0"/>
              </a:xfrm>
              <a:prstGeom prst="line">
                <a:avLst/>
              </a:prstGeom>
              <a:ln w="25400">
                <a:solidFill>
                  <a:srgbClr val="6796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0" name="Straight Connector 469">
                <a:extLst>
                  <a:ext uri="{FF2B5EF4-FFF2-40B4-BE49-F238E27FC236}">
                    <a16:creationId xmlns:a16="http://schemas.microsoft.com/office/drawing/2014/main" id="{455AA380-FC20-4631-991E-FC66D9DE8C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18377" y="2790364"/>
                <a:ext cx="88136" cy="0"/>
              </a:xfrm>
              <a:prstGeom prst="line">
                <a:avLst/>
              </a:prstGeom>
              <a:ln w="25400">
                <a:solidFill>
                  <a:srgbClr val="6796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1" name="Straight Connector 470">
                <a:extLst>
                  <a:ext uri="{FF2B5EF4-FFF2-40B4-BE49-F238E27FC236}">
                    <a16:creationId xmlns:a16="http://schemas.microsoft.com/office/drawing/2014/main" id="{1B9D926D-B3B6-448B-88FC-EBB6AD2274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43508" y="3017105"/>
                <a:ext cx="88136" cy="0"/>
              </a:xfrm>
              <a:prstGeom prst="line">
                <a:avLst/>
              </a:prstGeom>
              <a:ln w="25400">
                <a:solidFill>
                  <a:srgbClr val="6796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2" name="Straight Connector 471">
                <a:extLst>
                  <a:ext uri="{FF2B5EF4-FFF2-40B4-BE49-F238E27FC236}">
                    <a16:creationId xmlns:a16="http://schemas.microsoft.com/office/drawing/2014/main" id="{6333432C-588C-49DE-AA45-F7B4D5F517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87576" y="2857397"/>
                <a:ext cx="88136" cy="0"/>
              </a:xfrm>
              <a:prstGeom prst="line">
                <a:avLst/>
              </a:prstGeom>
              <a:ln w="25400">
                <a:solidFill>
                  <a:srgbClr val="6796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3" name="Straight Connector 472">
                <a:extLst>
                  <a:ext uri="{FF2B5EF4-FFF2-40B4-BE49-F238E27FC236}">
                    <a16:creationId xmlns:a16="http://schemas.microsoft.com/office/drawing/2014/main" id="{60487840-90A8-4078-8D67-21F8FA04FB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22006" y="2985901"/>
                <a:ext cx="88136" cy="0"/>
              </a:xfrm>
              <a:prstGeom prst="line">
                <a:avLst/>
              </a:prstGeom>
              <a:ln w="25400">
                <a:solidFill>
                  <a:srgbClr val="6796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4" name="Straight Connector 473">
                <a:extLst>
                  <a:ext uri="{FF2B5EF4-FFF2-40B4-BE49-F238E27FC236}">
                    <a16:creationId xmlns:a16="http://schemas.microsoft.com/office/drawing/2014/main" id="{16AAF4BA-2402-48C1-8EAA-880CB42CBB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00697" y="2839279"/>
                <a:ext cx="88136" cy="0"/>
              </a:xfrm>
              <a:prstGeom prst="line">
                <a:avLst/>
              </a:prstGeom>
              <a:ln w="25400">
                <a:solidFill>
                  <a:srgbClr val="6796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AB9661A-37B8-47B1-A7FA-8C168818DCC5}"/>
                </a:ext>
              </a:extLst>
            </p:cNvPr>
            <p:cNvGrpSpPr/>
            <p:nvPr/>
          </p:nvGrpSpPr>
          <p:grpSpPr>
            <a:xfrm>
              <a:off x="7590563" y="3306674"/>
              <a:ext cx="3743996" cy="453487"/>
              <a:chOff x="7685557" y="4520383"/>
              <a:chExt cx="3743996" cy="453487"/>
            </a:xfrm>
          </p:grpSpPr>
          <p:grpSp>
            <p:nvGrpSpPr>
              <p:cNvPr id="476" name="Group 475">
                <a:extLst>
                  <a:ext uri="{FF2B5EF4-FFF2-40B4-BE49-F238E27FC236}">
                    <a16:creationId xmlns:a16="http://schemas.microsoft.com/office/drawing/2014/main" id="{1C5184BD-7C04-4A8E-A0E6-AAC6C9DB7F23}"/>
                  </a:ext>
                </a:extLst>
              </p:cNvPr>
              <p:cNvGrpSpPr/>
              <p:nvPr/>
            </p:nvGrpSpPr>
            <p:grpSpPr>
              <a:xfrm>
                <a:off x="8046028" y="4590286"/>
                <a:ext cx="108000" cy="108000"/>
                <a:chOff x="7911275" y="3334414"/>
                <a:chExt cx="88136" cy="88136"/>
              </a:xfrm>
            </p:grpSpPr>
            <p:cxnSp>
              <p:nvCxnSpPr>
                <p:cNvPr id="524" name="Straight Connector 523">
                  <a:extLst>
                    <a:ext uri="{FF2B5EF4-FFF2-40B4-BE49-F238E27FC236}">
                      <a16:creationId xmlns:a16="http://schemas.microsoft.com/office/drawing/2014/main" id="{9D589520-E8E5-4D34-885F-AC20334C56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11275" y="3378482"/>
                  <a:ext cx="88136" cy="0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5" name="Straight Connector 524">
                  <a:extLst>
                    <a:ext uri="{FF2B5EF4-FFF2-40B4-BE49-F238E27FC236}">
                      <a16:creationId xmlns:a16="http://schemas.microsoft.com/office/drawing/2014/main" id="{B54B245D-2C4E-49F9-A8D9-11079C8231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55343" y="3334414"/>
                  <a:ext cx="0" cy="88136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7" name="Group 476">
                <a:extLst>
                  <a:ext uri="{FF2B5EF4-FFF2-40B4-BE49-F238E27FC236}">
                    <a16:creationId xmlns:a16="http://schemas.microsoft.com/office/drawing/2014/main" id="{68072DFB-CC65-476A-9485-150F0BDE3626}"/>
                  </a:ext>
                </a:extLst>
              </p:cNvPr>
              <p:cNvGrpSpPr/>
              <p:nvPr/>
            </p:nvGrpSpPr>
            <p:grpSpPr>
              <a:xfrm>
                <a:off x="7685557" y="4520383"/>
                <a:ext cx="3743996" cy="435674"/>
                <a:chOff x="7874843" y="3532189"/>
                <a:chExt cx="3743996" cy="313424"/>
              </a:xfrm>
            </p:grpSpPr>
            <p:sp>
              <p:nvSpPr>
                <p:cNvPr id="520" name="Freeform: Shape 519">
                  <a:extLst>
                    <a:ext uri="{FF2B5EF4-FFF2-40B4-BE49-F238E27FC236}">
                      <a16:creationId xmlns:a16="http://schemas.microsoft.com/office/drawing/2014/main" id="{B449A45B-B11A-48CD-83A9-D1103658904F}"/>
                    </a:ext>
                  </a:extLst>
                </p:cNvPr>
                <p:cNvSpPr/>
                <p:nvPr/>
              </p:nvSpPr>
              <p:spPr>
                <a:xfrm>
                  <a:off x="7874843" y="3532189"/>
                  <a:ext cx="1545871" cy="219067"/>
                </a:xfrm>
                <a:custGeom>
                  <a:avLst/>
                  <a:gdLst>
                    <a:gd name="connsiteX0" fmla="*/ 0 w 532435"/>
                    <a:gd name="connsiteY0" fmla="*/ 0 h 354600"/>
                    <a:gd name="connsiteX1" fmla="*/ 185195 w 532435"/>
                    <a:gd name="connsiteY1" fmla="*/ 347241 h 354600"/>
                    <a:gd name="connsiteX2" fmla="*/ 474562 w 532435"/>
                    <a:gd name="connsiteY2" fmla="*/ 138896 h 354600"/>
                    <a:gd name="connsiteX3" fmla="*/ 520860 w 532435"/>
                    <a:gd name="connsiteY3" fmla="*/ 335666 h 354600"/>
                    <a:gd name="connsiteX4" fmla="*/ 532435 w 532435"/>
                    <a:gd name="connsiteY4" fmla="*/ 335666 h 354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2435" h="354600">
                      <a:moveTo>
                        <a:pt x="0" y="0"/>
                      </a:moveTo>
                      <a:cubicBezTo>
                        <a:pt x="53050" y="162046"/>
                        <a:pt x="106101" y="324092"/>
                        <a:pt x="185195" y="347241"/>
                      </a:cubicBezTo>
                      <a:cubicBezTo>
                        <a:pt x="264289" y="370390"/>
                        <a:pt x="418618" y="140825"/>
                        <a:pt x="474562" y="138896"/>
                      </a:cubicBezTo>
                      <a:cubicBezTo>
                        <a:pt x="530506" y="136967"/>
                        <a:pt x="520860" y="335666"/>
                        <a:pt x="520860" y="335666"/>
                      </a:cubicBezTo>
                      <a:cubicBezTo>
                        <a:pt x="530506" y="368461"/>
                        <a:pt x="531470" y="352063"/>
                        <a:pt x="532435" y="335666"/>
                      </a:cubicBezTo>
                    </a:path>
                  </a:pathLst>
                </a:cu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BE"/>
                </a:p>
              </p:txBody>
            </p:sp>
            <p:sp>
              <p:nvSpPr>
                <p:cNvPr id="521" name="Freeform: Shape 520">
                  <a:extLst>
                    <a:ext uri="{FF2B5EF4-FFF2-40B4-BE49-F238E27FC236}">
                      <a16:creationId xmlns:a16="http://schemas.microsoft.com/office/drawing/2014/main" id="{8584A606-50FD-4E47-8C12-0E21957D3663}"/>
                    </a:ext>
                  </a:extLst>
                </p:cNvPr>
                <p:cNvSpPr/>
                <p:nvPr/>
              </p:nvSpPr>
              <p:spPr>
                <a:xfrm rot="10800000">
                  <a:off x="8710586" y="3626545"/>
                  <a:ext cx="1545871" cy="219067"/>
                </a:xfrm>
                <a:custGeom>
                  <a:avLst/>
                  <a:gdLst>
                    <a:gd name="connsiteX0" fmla="*/ 0 w 532435"/>
                    <a:gd name="connsiteY0" fmla="*/ 0 h 354600"/>
                    <a:gd name="connsiteX1" fmla="*/ 185195 w 532435"/>
                    <a:gd name="connsiteY1" fmla="*/ 347241 h 354600"/>
                    <a:gd name="connsiteX2" fmla="*/ 474562 w 532435"/>
                    <a:gd name="connsiteY2" fmla="*/ 138896 h 354600"/>
                    <a:gd name="connsiteX3" fmla="*/ 520860 w 532435"/>
                    <a:gd name="connsiteY3" fmla="*/ 335666 h 354600"/>
                    <a:gd name="connsiteX4" fmla="*/ 532435 w 532435"/>
                    <a:gd name="connsiteY4" fmla="*/ 335666 h 354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2435" h="354600">
                      <a:moveTo>
                        <a:pt x="0" y="0"/>
                      </a:moveTo>
                      <a:cubicBezTo>
                        <a:pt x="53050" y="162046"/>
                        <a:pt x="106101" y="324092"/>
                        <a:pt x="185195" y="347241"/>
                      </a:cubicBezTo>
                      <a:cubicBezTo>
                        <a:pt x="264289" y="370390"/>
                        <a:pt x="418618" y="140825"/>
                        <a:pt x="474562" y="138896"/>
                      </a:cubicBezTo>
                      <a:cubicBezTo>
                        <a:pt x="530506" y="136967"/>
                        <a:pt x="520860" y="335666"/>
                        <a:pt x="520860" y="335666"/>
                      </a:cubicBezTo>
                      <a:cubicBezTo>
                        <a:pt x="530506" y="368461"/>
                        <a:pt x="531470" y="352063"/>
                        <a:pt x="532435" y="335666"/>
                      </a:cubicBezTo>
                    </a:path>
                  </a:pathLst>
                </a:cu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BE"/>
                </a:p>
              </p:txBody>
            </p:sp>
            <p:sp>
              <p:nvSpPr>
                <p:cNvPr id="522" name="Freeform: Shape 521">
                  <a:extLst>
                    <a:ext uri="{FF2B5EF4-FFF2-40B4-BE49-F238E27FC236}">
                      <a16:creationId xmlns:a16="http://schemas.microsoft.com/office/drawing/2014/main" id="{032378E5-E2A0-47D4-931B-DE6B1C803675}"/>
                    </a:ext>
                  </a:extLst>
                </p:cNvPr>
                <p:cNvSpPr/>
                <p:nvPr/>
              </p:nvSpPr>
              <p:spPr>
                <a:xfrm rot="10800000">
                  <a:off x="9572994" y="3626546"/>
                  <a:ext cx="1545871" cy="219067"/>
                </a:xfrm>
                <a:custGeom>
                  <a:avLst/>
                  <a:gdLst>
                    <a:gd name="connsiteX0" fmla="*/ 0 w 532435"/>
                    <a:gd name="connsiteY0" fmla="*/ 0 h 354600"/>
                    <a:gd name="connsiteX1" fmla="*/ 185195 w 532435"/>
                    <a:gd name="connsiteY1" fmla="*/ 347241 h 354600"/>
                    <a:gd name="connsiteX2" fmla="*/ 474562 w 532435"/>
                    <a:gd name="connsiteY2" fmla="*/ 138896 h 354600"/>
                    <a:gd name="connsiteX3" fmla="*/ 520860 w 532435"/>
                    <a:gd name="connsiteY3" fmla="*/ 335666 h 354600"/>
                    <a:gd name="connsiteX4" fmla="*/ 532435 w 532435"/>
                    <a:gd name="connsiteY4" fmla="*/ 335666 h 354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2435" h="354600">
                      <a:moveTo>
                        <a:pt x="0" y="0"/>
                      </a:moveTo>
                      <a:cubicBezTo>
                        <a:pt x="53050" y="162046"/>
                        <a:pt x="106101" y="324092"/>
                        <a:pt x="185195" y="347241"/>
                      </a:cubicBezTo>
                      <a:cubicBezTo>
                        <a:pt x="264289" y="370390"/>
                        <a:pt x="418618" y="140825"/>
                        <a:pt x="474562" y="138896"/>
                      </a:cubicBezTo>
                      <a:cubicBezTo>
                        <a:pt x="530506" y="136967"/>
                        <a:pt x="520860" y="335666"/>
                        <a:pt x="520860" y="335666"/>
                      </a:cubicBezTo>
                      <a:cubicBezTo>
                        <a:pt x="530506" y="368461"/>
                        <a:pt x="531470" y="352063"/>
                        <a:pt x="532435" y="335666"/>
                      </a:cubicBezTo>
                    </a:path>
                  </a:pathLst>
                </a:cu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BE"/>
                </a:p>
              </p:txBody>
            </p:sp>
            <p:sp>
              <p:nvSpPr>
                <p:cNvPr id="523" name="Freeform: Shape 522">
                  <a:extLst>
                    <a:ext uri="{FF2B5EF4-FFF2-40B4-BE49-F238E27FC236}">
                      <a16:creationId xmlns:a16="http://schemas.microsoft.com/office/drawing/2014/main" id="{0A39D0AE-056A-43CA-879F-D2BACE9C0B53}"/>
                    </a:ext>
                  </a:extLst>
                </p:cNvPr>
                <p:cNvSpPr/>
                <p:nvPr/>
              </p:nvSpPr>
              <p:spPr>
                <a:xfrm>
                  <a:off x="10072968" y="3571384"/>
                  <a:ext cx="1545871" cy="219067"/>
                </a:xfrm>
                <a:custGeom>
                  <a:avLst/>
                  <a:gdLst>
                    <a:gd name="connsiteX0" fmla="*/ 0 w 532435"/>
                    <a:gd name="connsiteY0" fmla="*/ 0 h 354600"/>
                    <a:gd name="connsiteX1" fmla="*/ 185195 w 532435"/>
                    <a:gd name="connsiteY1" fmla="*/ 347241 h 354600"/>
                    <a:gd name="connsiteX2" fmla="*/ 474562 w 532435"/>
                    <a:gd name="connsiteY2" fmla="*/ 138896 h 354600"/>
                    <a:gd name="connsiteX3" fmla="*/ 520860 w 532435"/>
                    <a:gd name="connsiteY3" fmla="*/ 335666 h 354600"/>
                    <a:gd name="connsiteX4" fmla="*/ 532435 w 532435"/>
                    <a:gd name="connsiteY4" fmla="*/ 335666 h 354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2435" h="354600">
                      <a:moveTo>
                        <a:pt x="0" y="0"/>
                      </a:moveTo>
                      <a:cubicBezTo>
                        <a:pt x="53050" y="162046"/>
                        <a:pt x="106101" y="324092"/>
                        <a:pt x="185195" y="347241"/>
                      </a:cubicBezTo>
                      <a:cubicBezTo>
                        <a:pt x="264289" y="370390"/>
                        <a:pt x="418618" y="140825"/>
                        <a:pt x="474562" y="138896"/>
                      </a:cubicBezTo>
                      <a:cubicBezTo>
                        <a:pt x="530506" y="136967"/>
                        <a:pt x="520860" y="335666"/>
                        <a:pt x="520860" y="335666"/>
                      </a:cubicBezTo>
                      <a:cubicBezTo>
                        <a:pt x="530506" y="368461"/>
                        <a:pt x="531470" y="352063"/>
                        <a:pt x="532435" y="335666"/>
                      </a:cubicBezTo>
                    </a:path>
                  </a:pathLst>
                </a:cu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BE"/>
                </a:p>
              </p:txBody>
            </p:sp>
          </p:grpSp>
          <p:grpSp>
            <p:nvGrpSpPr>
              <p:cNvPr id="478" name="Group 477">
                <a:extLst>
                  <a:ext uri="{FF2B5EF4-FFF2-40B4-BE49-F238E27FC236}">
                    <a16:creationId xmlns:a16="http://schemas.microsoft.com/office/drawing/2014/main" id="{EF941879-A742-4205-89D1-8E82597C2E3F}"/>
                  </a:ext>
                </a:extLst>
              </p:cNvPr>
              <p:cNvGrpSpPr/>
              <p:nvPr/>
            </p:nvGrpSpPr>
            <p:grpSpPr>
              <a:xfrm>
                <a:off x="7731225" y="4727122"/>
                <a:ext cx="108000" cy="108000"/>
                <a:chOff x="7911275" y="3334414"/>
                <a:chExt cx="88136" cy="88136"/>
              </a:xfrm>
            </p:grpSpPr>
            <p:cxnSp>
              <p:nvCxnSpPr>
                <p:cNvPr id="518" name="Straight Connector 517">
                  <a:extLst>
                    <a:ext uri="{FF2B5EF4-FFF2-40B4-BE49-F238E27FC236}">
                      <a16:creationId xmlns:a16="http://schemas.microsoft.com/office/drawing/2014/main" id="{74BC1E02-65CA-4258-8D56-3037D28044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11275" y="3378482"/>
                  <a:ext cx="88136" cy="0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9" name="Straight Connector 518">
                  <a:extLst>
                    <a:ext uri="{FF2B5EF4-FFF2-40B4-BE49-F238E27FC236}">
                      <a16:creationId xmlns:a16="http://schemas.microsoft.com/office/drawing/2014/main" id="{D8F50AC0-7DA0-421C-9B97-C0E06F37CF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55343" y="3334414"/>
                  <a:ext cx="0" cy="88136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9" name="Group 478">
                <a:extLst>
                  <a:ext uri="{FF2B5EF4-FFF2-40B4-BE49-F238E27FC236}">
                    <a16:creationId xmlns:a16="http://schemas.microsoft.com/office/drawing/2014/main" id="{D83024EC-1997-4807-A335-1F46B607F4C7}"/>
                  </a:ext>
                </a:extLst>
              </p:cNvPr>
              <p:cNvGrpSpPr/>
              <p:nvPr/>
            </p:nvGrpSpPr>
            <p:grpSpPr>
              <a:xfrm>
                <a:off x="8434669" y="4814471"/>
                <a:ext cx="108000" cy="108000"/>
                <a:chOff x="7911275" y="3334414"/>
                <a:chExt cx="88136" cy="88136"/>
              </a:xfrm>
            </p:grpSpPr>
            <p:cxnSp>
              <p:nvCxnSpPr>
                <p:cNvPr id="516" name="Straight Connector 515">
                  <a:extLst>
                    <a:ext uri="{FF2B5EF4-FFF2-40B4-BE49-F238E27FC236}">
                      <a16:creationId xmlns:a16="http://schemas.microsoft.com/office/drawing/2014/main" id="{9EA45B2B-584C-4212-B3E2-ADE6F0D2A6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11275" y="3378482"/>
                  <a:ext cx="88136" cy="0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7" name="Straight Connector 516">
                  <a:extLst>
                    <a:ext uri="{FF2B5EF4-FFF2-40B4-BE49-F238E27FC236}">
                      <a16:creationId xmlns:a16="http://schemas.microsoft.com/office/drawing/2014/main" id="{496A6636-7DFC-4A73-A856-8D83AB8C8D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55343" y="3334414"/>
                  <a:ext cx="0" cy="88136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0" name="Group 479">
                <a:extLst>
                  <a:ext uri="{FF2B5EF4-FFF2-40B4-BE49-F238E27FC236}">
                    <a16:creationId xmlns:a16="http://schemas.microsoft.com/office/drawing/2014/main" id="{24C9661C-B220-44D6-8E27-50B92DEE7A1A}"/>
                  </a:ext>
                </a:extLst>
              </p:cNvPr>
              <p:cNvGrpSpPr/>
              <p:nvPr/>
            </p:nvGrpSpPr>
            <p:grpSpPr>
              <a:xfrm>
                <a:off x="8634138" y="4546369"/>
                <a:ext cx="108000" cy="108000"/>
                <a:chOff x="7911275" y="3334414"/>
                <a:chExt cx="88136" cy="88136"/>
              </a:xfrm>
            </p:grpSpPr>
            <p:cxnSp>
              <p:nvCxnSpPr>
                <p:cNvPr id="514" name="Straight Connector 513">
                  <a:extLst>
                    <a:ext uri="{FF2B5EF4-FFF2-40B4-BE49-F238E27FC236}">
                      <a16:creationId xmlns:a16="http://schemas.microsoft.com/office/drawing/2014/main" id="{83899FFF-DA9C-46EC-AE99-A176E7DE54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11275" y="3378482"/>
                  <a:ext cx="88136" cy="0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5" name="Straight Connector 514">
                  <a:extLst>
                    <a:ext uri="{FF2B5EF4-FFF2-40B4-BE49-F238E27FC236}">
                      <a16:creationId xmlns:a16="http://schemas.microsoft.com/office/drawing/2014/main" id="{8B014A20-D3C2-491A-A216-8917A45D02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55343" y="3334414"/>
                  <a:ext cx="0" cy="88136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1" name="Group 480">
                <a:extLst>
                  <a:ext uri="{FF2B5EF4-FFF2-40B4-BE49-F238E27FC236}">
                    <a16:creationId xmlns:a16="http://schemas.microsoft.com/office/drawing/2014/main" id="{749C2786-5969-4EF1-A801-E9D38A4A1B8A}"/>
                  </a:ext>
                </a:extLst>
              </p:cNvPr>
              <p:cNvGrpSpPr/>
              <p:nvPr/>
            </p:nvGrpSpPr>
            <p:grpSpPr>
              <a:xfrm>
                <a:off x="9021274" y="4831390"/>
                <a:ext cx="108000" cy="108000"/>
                <a:chOff x="7911275" y="3334414"/>
                <a:chExt cx="88136" cy="88136"/>
              </a:xfrm>
            </p:grpSpPr>
            <p:cxnSp>
              <p:nvCxnSpPr>
                <p:cNvPr id="512" name="Straight Connector 511">
                  <a:extLst>
                    <a:ext uri="{FF2B5EF4-FFF2-40B4-BE49-F238E27FC236}">
                      <a16:creationId xmlns:a16="http://schemas.microsoft.com/office/drawing/2014/main" id="{6D815931-2D32-4058-9506-0DF42B44FB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11275" y="3378482"/>
                  <a:ext cx="88136" cy="0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3" name="Straight Connector 512">
                  <a:extLst>
                    <a:ext uri="{FF2B5EF4-FFF2-40B4-BE49-F238E27FC236}">
                      <a16:creationId xmlns:a16="http://schemas.microsoft.com/office/drawing/2014/main" id="{23463C26-F7D0-4C3F-8BF2-46C372DFC6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55343" y="3334414"/>
                  <a:ext cx="0" cy="88136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2" name="Group 481">
                <a:extLst>
                  <a:ext uri="{FF2B5EF4-FFF2-40B4-BE49-F238E27FC236}">
                    <a16:creationId xmlns:a16="http://schemas.microsoft.com/office/drawing/2014/main" id="{0A368E4D-C809-43B4-B1FE-96208A7A6D23}"/>
                  </a:ext>
                </a:extLst>
              </p:cNvPr>
              <p:cNvGrpSpPr/>
              <p:nvPr/>
            </p:nvGrpSpPr>
            <p:grpSpPr>
              <a:xfrm>
                <a:off x="9187474" y="4532987"/>
                <a:ext cx="108000" cy="108000"/>
                <a:chOff x="7911275" y="3334414"/>
                <a:chExt cx="88136" cy="88136"/>
              </a:xfrm>
            </p:grpSpPr>
            <p:cxnSp>
              <p:nvCxnSpPr>
                <p:cNvPr id="510" name="Straight Connector 509">
                  <a:extLst>
                    <a:ext uri="{FF2B5EF4-FFF2-40B4-BE49-F238E27FC236}">
                      <a16:creationId xmlns:a16="http://schemas.microsoft.com/office/drawing/2014/main" id="{CA3BA867-A51C-4FC2-9CE5-B2BC438ECF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11275" y="3378482"/>
                  <a:ext cx="88136" cy="0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1" name="Straight Connector 510">
                  <a:extLst>
                    <a:ext uri="{FF2B5EF4-FFF2-40B4-BE49-F238E27FC236}">
                      <a16:creationId xmlns:a16="http://schemas.microsoft.com/office/drawing/2014/main" id="{3B516C47-1E8E-4242-B79C-CFBF5F6BE7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55343" y="3334414"/>
                  <a:ext cx="0" cy="88136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3" name="Group 482">
                <a:extLst>
                  <a:ext uri="{FF2B5EF4-FFF2-40B4-BE49-F238E27FC236}">
                    <a16:creationId xmlns:a16="http://schemas.microsoft.com/office/drawing/2014/main" id="{41773288-BB67-4AC8-A879-E0128353125A}"/>
                  </a:ext>
                </a:extLst>
              </p:cNvPr>
              <p:cNvGrpSpPr/>
              <p:nvPr/>
            </p:nvGrpSpPr>
            <p:grpSpPr>
              <a:xfrm>
                <a:off x="9270412" y="4817410"/>
                <a:ext cx="108000" cy="108000"/>
                <a:chOff x="7911275" y="3334414"/>
                <a:chExt cx="88136" cy="88136"/>
              </a:xfrm>
            </p:grpSpPr>
            <p:cxnSp>
              <p:nvCxnSpPr>
                <p:cNvPr id="508" name="Straight Connector 507">
                  <a:extLst>
                    <a:ext uri="{FF2B5EF4-FFF2-40B4-BE49-F238E27FC236}">
                      <a16:creationId xmlns:a16="http://schemas.microsoft.com/office/drawing/2014/main" id="{1390A0A5-48A2-4D85-ACE3-DBEF4E3DCB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11275" y="3378482"/>
                  <a:ext cx="88136" cy="0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9" name="Straight Connector 508">
                  <a:extLst>
                    <a:ext uri="{FF2B5EF4-FFF2-40B4-BE49-F238E27FC236}">
                      <a16:creationId xmlns:a16="http://schemas.microsoft.com/office/drawing/2014/main" id="{B89E194F-5822-4E97-85BD-86E846D29F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55343" y="3334414"/>
                  <a:ext cx="0" cy="88136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4" name="Group 483">
                <a:extLst>
                  <a:ext uri="{FF2B5EF4-FFF2-40B4-BE49-F238E27FC236}">
                    <a16:creationId xmlns:a16="http://schemas.microsoft.com/office/drawing/2014/main" id="{5A634336-4E25-4D04-9D06-91329D2BB342}"/>
                  </a:ext>
                </a:extLst>
              </p:cNvPr>
              <p:cNvGrpSpPr/>
              <p:nvPr/>
            </p:nvGrpSpPr>
            <p:grpSpPr>
              <a:xfrm>
                <a:off x="9756755" y="4555822"/>
                <a:ext cx="108000" cy="108000"/>
                <a:chOff x="7911275" y="3334414"/>
                <a:chExt cx="88136" cy="88136"/>
              </a:xfrm>
            </p:grpSpPr>
            <p:cxnSp>
              <p:nvCxnSpPr>
                <p:cNvPr id="506" name="Straight Connector 505">
                  <a:extLst>
                    <a:ext uri="{FF2B5EF4-FFF2-40B4-BE49-F238E27FC236}">
                      <a16:creationId xmlns:a16="http://schemas.microsoft.com/office/drawing/2014/main" id="{6BB367F7-D045-45E8-8357-271436D759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11275" y="3378482"/>
                  <a:ext cx="88136" cy="0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7" name="Straight Connector 506">
                  <a:extLst>
                    <a:ext uri="{FF2B5EF4-FFF2-40B4-BE49-F238E27FC236}">
                      <a16:creationId xmlns:a16="http://schemas.microsoft.com/office/drawing/2014/main" id="{7E75BEE4-638E-4624-9044-81B506F494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55343" y="3334414"/>
                  <a:ext cx="0" cy="88136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5" name="Group 484">
                <a:extLst>
                  <a:ext uri="{FF2B5EF4-FFF2-40B4-BE49-F238E27FC236}">
                    <a16:creationId xmlns:a16="http://schemas.microsoft.com/office/drawing/2014/main" id="{68DB91A5-20C7-4D7C-8E51-15E46AA948FF}"/>
                  </a:ext>
                </a:extLst>
              </p:cNvPr>
              <p:cNvGrpSpPr/>
              <p:nvPr/>
            </p:nvGrpSpPr>
            <p:grpSpPr>
              <a:xfrm>
                <a:off x="9749281" y="4865870"/>
                <a:ext cx="108000" cy="108000"/>
                <a:chOff x="7911275" y="3334414"/>
                <a:chExt cx="88136" cy="88136"/>
              </a:xfrm>
            </p:grpSpPr>
            <p:cxnSp>
              <p:nvCxnSpPr>
                <p:cNvPr id="504" name="Straight Connector 503">
                  <a:extLst>
                    <a:ext uri="{FF2B5EF4-FFF2-40B4-BE49-F238E27FC236}">
                      <a16:creationId xmlns:a16="http://schemas.microsoft.com/office/drawing/2014/main" id="{0BD4FD87-A6F6-408F-922C-EEE975D81C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11275" y="3378482"/>
                  <a:ext cx="88136" cy="0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5" name="Straight Connector 504">
                  <a:extLst>
                    <a:ext uri="{FF2B5EF4-FFF2-40B4-BE49-F238E27FC236}">
                      <a16:creationId xmlns:a16="http://schemas.microsoft.com/office/drawing/2014/main" id="{BC680D67-28C1-4185-B693-9BE557D27B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55343" y="3334414"/>
                  <a:ext cx="0" cy="88136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6" name="Group 485">
                <a:extLst>
                  <a:ext uri="{FF2B5EF4-FFF2-40B4-BE49-F238E27FC236}">
                    <a16:creationId xmlns:a16="http://schemas.microsoft.com/office/drawing/2014/main" id="{DDB49688-0D61-4F8A-A6D7-EBC80A3DF558}"/>
                  </a:ext>
                </a:extLst>
              </p:cNvPr>
              <p:cNvGrpSpPr/>
              <p:nvPr/>
            </p:nvGrpSpPr>
            <p:grpSpPr>
              <a:xfrm>
                <a:off x="10006743" y="4555822"/>
                <a:ext cx="108000" cy="108000"/>
                <a:chOff x="7911275" y="3334414"/>
                <a:chExt cx="88136" cy="88136"/>
              </a:xfrm>
            </p:grpSpPr>
            <p:cxnSp>
              <p:nvCxnSpPr>
                <p:cNvPr id="502" name="Straight Connector 501">
                  <a:extLst>
                    <a:ext uri="{FF2B5EF4-FFF2-40B4-BE49-F238E27FC236}">
                      <a16:creationId xmlns:a16="http://schemas.microsoft.com/office/drawing/2014/main" id="{21FB3D5D-675C-40DF-AB1A-3417F463D6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11275" y="3378482"/>
                  <a:ext cx="88136" cy="0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3" name="Straight Connector 502">
                  <a:extLst>
                    <a:ext uri="{FF2B5EF4-FFF2-40B4-BE49-F238E27FC236}">
                      <a16:creationId xmlns:a16="http://schemas.microsoft.com/office/drawing/2014/main" id="{421771C4-E99E-4D3F-BB7C-6C23861DCF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55343" y="3334414"/>
                  <a:ext cx="0" cy="88136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7" name="Group 486">
                <a:extLst>
                  <a:ext uri="{FF2B5EF4-FFF2-40B4-BE49-F238E27FC236}">
                    <a16:creationId xmlns:a16="http://schemas.microsoft.com/office/drawing/2014/main" id="{C90B2CCD-04C1-4C5D-88C4-A2505177421A}"/>
                  </a:ext>
                </a:extLst>
              </p:cNvPr>
              <p:cNvGrpSpPr/>
              <p:nvPr/>
            </p:nvGrpSpPr>
            <p:grpSpPr>
              <a:xfrm>
                <a:off x="10078815" y="4824897"/>
                <a:ext cx="108000" cy="108000"/>
                <a:chOff x="7911275" y="3334414"/>
                <a:chExt cx="88136" cy="88136"/>
              </a:xfrm>
            </p:grpSpPr>
            <p:cxnSp>
              <p:nvCxnSpPr>
                <p:cNvPr id="500" name="Straight Connector 499">
                  <a:extLst>
                    <a:ext uri="{FF2B5EF4-FFF2-40B4-BE49-F238E27FC236}">
                      <a16:creationId xmlns:a16="http://schemas.microsoft.com/office/drawing/2014/main" id="{FB5C072C-3D19-4969-903E-47251F27D8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11275" y="3378482"/>
                  <a:ext cx="88136" cy="0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1" name="Straight Connector 500">
                  <a:extLst>
                    <a:ext uri="{FF2B5EF4-FFF2-40B4-BE49-F238E27FC236}">
                      <a16:creationId xmlns:a16="http://schemas.microsoft.com/office/drawing/2014/main" id="{7A933B98-26F4-41AB-AF08-8C9ABAD1D1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55343" y="3334414"/>
                  <a:ext cx="0" cy="88136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8" name="Group 487">
                <a:extLst>
                  <a:ext uri="{FF2B5EF4-FFF2-40B4-BE49-F238E27FC236}">
                    <a16:creationId xmlns:a16="http://schemas.microsoft.com/office/drawing/2014/main" id="{9AB3AD74-AA6B-41F0-949B-FC3683C42C61}"/>
                  </a:ext>
                </a:extLst>
              </p:cNvPr>
              <p:cNvGrpSpPr/>
              <p:nvPr/>
            </p:nvGrpSpPr>
            <p:grpSpPr>
              <a:xfrm>
                <a:off x="10361314" y="4702383"/>
                <a:ext cx="108000" cy="108000"/>
                <a:chOff x="7911275" y="3334414"/>
                <a:chExt cx="88136" cy="88136"/>
              </a:xfrm>
            </p:grpSpPr>
            <p:cxnSp>
              <p:nvCxnSpPr>
                <p:cNvPr id="498" name="Straight Connector 497">
                  <a:extLst>
                    <a:ext uri="{FF2B5EF4-FFF2-40B4-BE49-F238E27FC236}">
                      <a16:creationId xmlns:a16="http://schemas.microsoft.com/office/drawing/2014/main" id="{25C5AAB7-2128-4244-9D62-092F84504A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11275" y="3378482"/>
                  <a:ext cx="88136" cy="0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9" name="Straight Connector 498">
                  <a:extLst>
                    <a:ext uri="{FF2B5EF4-FFF2-40B4-BE49-F238E27FC236}">
                      <a16:creationId xmlns:a16="http://schemas.microsoft.com/office/drawing/2014/main" id="{C9F9EBA2-FE9C-4490-B9E5-3CE6AE9D60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55343" y="3334414"/>
                  <a:ext cx="0" cy="88136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9" name="Group 488">
                <a:extLst>
                  <a:ext uri="{FF2B5EF4-FFF2-40B4-BE49-F238E27FC236}">
                    <a16:creationId xmlns:a16="http://schemas.microsoft.com/office/drawing/2014/main" id="{2B3328D4-E931-4747-BE53-A46C88C5E822}"/>
                  </a:ext>
                </a:extLst>
              </p:cNvPr>
              <p:cNvGrpSpPr/>
              <p:nvPr/>
            </p:nvGrpSpPr>
            <p:grpSpPr>
              <a:xfrm>
                <a:off x="10730244" y="4617079"/>
                <a:ext cx="108000" cy="108000"/>
                <a:chOff x="7911275" y="3334414"/>
                <a:chExt cx="88136" cy="88136"/>
              </a:xfrm>
            </p:grpSpPr>
            <p:cxnSp>
              <p:nvCxnSpPr>
                <p:cNvPr id="496" name="Straight Connector 495">
                  <a:extLst>
                    <a:ext uri="{FF2B5EF4-FFF2-40B4-BE49-F238E27FC236}">
                      <a16:creationId xmlns:a16="http://schemas.microsoft.com/office/drawing/2014/main" id="{D42AF8D4-5B8D-444B-8073-A7721AE6EF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11275" y="3378482"/>
                  <a:ext cx="88136" cy="0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7" name="Straight Connector 496">
                  <a:extLst>
                    <a:ext uri="{FF2B5EF4-FFF2-40B4-BE49-F238E27FC236}">
                      <a16:creationId xmlns:a16="http://schemas.microsoft.com/office/drawing/2014/main" id="{71955772-68AA-4D20-ADEA-2F50F5BD29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55343" y="3334414"/>
                  <a:ext cx="0" cy="88136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0" name="Group 489">
                <a:extLst>
                  <a:ext uri="{FF2B5EF4-FFF2-40B4-BE49-F238E27FC236}">
                    <a16:creationId xmlns:a16="http://schemas.microsoft.com/office/drawing/2014/main" id="{9CF5893C-D2EB-4A93-A99B-9CD14306B4DA}"/>
                  </a:ext>
                </a:extLst>
              </p:cNvPr>
              <p:cNvGrpSpPr/>
              <p:nvPr/>
            </p:nvGrpSpPr>
            <p:grpSpPr>
              <a:xfrm>
                <a:off x="10991910" y="4824897"/>
                <a:ext cx="108000" cy="108000"/>
                <a:chOff x="7911275" y="3334414"/>
                <a:chExt cx="88136" cy="88136"/>
              </a:xfrm>
            </p:grpSpPr>
            <p:cxnSp>
              <p:nvCxnSpPr>
                <p:cNvPr id="494" name="Straight Connector 493">
                  <a:extLst>
                    <a:ext uri="{FF2B5EF4-FFF2-40B4-BE49-F238E27FC236}">
                      <a16:creationId xmlns:a16="http://schemas.microsoft.com/office/drawing/2014/main" id="{D0CCFD10-1492-455F-BA09-D6DDA766C6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11275" y="3378482"/>
                  <a:ext cx="88136" cy="0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5" name="Straight Connector 494">
                  <a:extLst>
                    <a:ext uri="{FF2B5EF4-FFF2-40B4-BE49-F238E27FC236}">
                      <a16:creationId xmlns:a16="http://schemas.microsoft.com/office/drawing/2014/main" id="{9241E6AC-300B-46B3-823A-80A3575A2D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55343" y="3334414"/>
                  <a:ext cx="0" cy="88136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1" name="Group 490">
                <a:extLst>
                  <a:ext uri="{FF2B5EF4-FFF2-40B4-BE49-F238E27FC236}">
                    <a16:creationId xmlns:a16="http://schemas.microsoft.com/office/drawing/2014/main" id="{7BAF5A54-0DEA-4CD9-A79A-69922B788DC2}"/>
                  </a:ext>
                </a:extLst>
              </p:cNvPr>
              <p:cNvGrpSpPr/>
              <p:nvPr/>
            </p:nvGrpSpPr>
            <p:grpSpPr>
              <a:xfrm>
                <a:off x="11222181" y="4760767"/>
                <a:ext cx="108000" cy="108000"/>
                <a:chOff x="7911275" y="3334414"/>
                <a:chExt cx="88136" cy="88136"/>
              </a:xfrm>
            </p:grpSpPr>
            <p:cxnSp>
              <p:nvCxnSpPr>
                <p:cNvPr id="492" name="Straight Connector 491">
                  <a:extLst>
                    <a:ext uri="{FF2B5EF4-FFF2-40B4-BE49-F238E27FC236}">
                      <a16:creationId xmlns:a16="http://schemas.microsoft.com/office/drawing/2014/main" id="{C1581FFD-D63C-4496-9107-7DC3F60F14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11275" y="3378482"/>
                  <a:ext cx="88136" cy="0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3" name="Straight Connector 492">
                  <a:extLst>
                    <a:ext uri="{FF2B5EF4-FFF2-40B4-BE49-F238E27FC236}">
                      <a16:creationId xmlns:a16="http://schemas.microsoft.com/office/drawing/2014/main" id="{9CAA48BD-98E4-41D0-92B4-F42641C6A9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55343" y="3334414"/>
                  <a:ext cx="0" cy="88136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CB4520F-370B-487B-A6CF-998D5B1C6816}"/>
                </a:ext>
              </a:extLst>
            </p:cNvPr>
            <p:cNvGrpSpPr/>
            <p:nvPr/>
          </p:nvGrpSpPr>
          <p:grpSpPr>
            <a:xfrm>
              <a:off x="7590563" y="2417841"/>
              <a:ext cx="3743996" cy="453487"/>
              <a:chOff x="7685557" y="3636387"/>
              <a:chExt cx="3743996" cy="453487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BC156619-C06D-4E8B-BD12-7358337F0E2A}"/>
                  </a:ext>
                </a:extLst>
              </p:cNvPr>
              <p:cNvGrpSpPr/>
              <p:nvPr/>
            </p:nvGrpSpPr>
            <p:grpSpPr>
              <a:xfrm>
                <a:off x="7685557" y="3636387"/>
                <a:ext cx="3743996" cy="435674"/>
                <a:chOff x="7874843" y="3532189"/>
                <a:chExt cx="3743996" cy="313424"/>
              </a:xfrm>
            </p:grpSpPr>
            <p:sp>
              <p:nvSpPr>
                <p:cNvPr id="407" name="Freeform: Shape 406">
                  <a:extLst>
                    <a:ext uri="{FF2B5EF4-FFF2-40B4-BE49-F238E27FC236}">
                      <a16:creationId xmlns:a16="http://schemas.microsoft.com/office/drawing/2014/main" id="{36B21105-DBF7-4C18-955D-DD5905E7D8E7}"/>
                    </a:ext>
                  </a:extLst>
                </p:cNvPr>
                <p:cNvSpPr/>
                <p:nvPr/>
              </p:nvSpPr>
              <p:spPr>
                <a:xfrm>
                  <a:off x="7874843" y="3532189"/>
                  <a:ext cx="1545871" cy="219067"/>
                </a:xfrm>
                <a:custGeom>
                  <a:avLst/>
                  <a:gdLst>
                    <a:gd name="connsiteX0" fmla="*/ 0 w 532435"/>
                    <a:gd name="connsiteY0" fmla="*/ 0 h 354600"/>
                    <a:gd name="connsiteX1" fmla="*/ 185195 w 532435"/>
                    <a:gd name="connsiteY1" fmla="*/ 347241 h 354600"/>
                    <a:gd name="connsiteX2" fmla="*/ 474562 w 532435"/>
                    <a:gd name="connsiteY2" fmla="*/ 138896 h 354600"/>
                    <a:gd name="connsiteX3" fmla="*/ 520860 w 532435"/>
                    <a:gd name="connsiteY3" fmla="*/ 335666 h 354600"/>
                    <a:gd name="connsiteX4" fmla="*/ 532435 w 532435"/>
                    <a:gd name="connsiteY4" fmla="*/ 335666 h 354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2435" h="354600">
                      <a:moveTo>
                        <a:pt x="0" y="0"/>
                      </a:moveTo>
                      <a:cubicBezTo>
                        <a:pt x="53050" y="162046"/>
                        <a:pt x="106101" y="324092"/>
                        <a:pt x="185195" y="347241"/>
                      </a:cubicBezTo>
                      <a:cubicBezTo>
                        <a:pt x="264289" y="370390"/>
                        <a:pt x="418618" y="140825"/>
                        <a:pt x="474562" y="138896"/>
                      </a:cubicBezTo>
                      <a:cubicBezTo>
                        <a:pt x="530506" y="136967"/>
                        <a:pt x="520860" y="335666"/>
                        <a:pt x="520860" y="335666"/>
                      </a:cubicBezTo>
                      <a:cubicBezTo>
                        <a:pt x="530506" y="368461"/>
                        <a:pt x="531470" y="352063"/>
                        <a:pt x="532435" y="335666"/>
                      </a:cubicBezTo>
                    </a:path>
                  </a:pathLst>
                </a:cu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BE"/>
                </a:p>
              </p:txBody>
            </p:sp>
            <p:sp>
              <p:nvSpPr>
                <p:cNvPr id="408" name="Freeform: Shape 407">
                  <a:extLst>
                    <a:ext uri="{FF2B5EF4-FFF2-40B4-BE49-F238E27FC236}">
                      <a16:creationId xmlns:a16="http://schemas.microsoft.com/office/drawing/2014/main" id="{33DC5F46-62AD-4DE4-9864-C1C86AB7F848}"/>
                    </a:ext>
                  </a:extLst>
                </p:cNvPr>
                <p:cNvSpPr/>
                <p:nvPr/>
              </p:nvSpPr>
              <p:spPr>
                <a:xfrm rot="10800000">
                  <a:off x="8710586" y="3626545"/>
                  <a:ext cx="1545871" cy="219067"/>
                </a:xfrm>
                <a:custGeom>
                  <a:avLst/>
                  <a:gdLst>
                    <a:gd name="connsiteX0" fmla="*/ 0 w 532435"/>
                    <a:gd name="connsiteY0" fmla="*/ 0 h 354600"/>
                    <a:gd name="connsiteX1" fmla="*/ 185195 w 532435"/>
                    <a:gd name="connsiteY1" fmla="*/ 347241 h 354600"/>
                    <a:gd name="connsiteX2" fmla="*/ 474562 w 532435"/>
                    <a:gd name="connsiteY2" fmla="*/ 138896 h 354600"/>
                    <a:gd name="connsiteX3" fmla="*/ 520860 w 532435"/>
                    <a:gd name="connsiteY3" fmla="*/ 335666 h 354600"/>
                    <a:gd name="connsiteX4" fmla="*/ 532435 w 532435"/>
                    <a:gd name="connsiteY4" fmla="*/ 335666 h 354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2435" h="354600">
                      <a:moveTo>
                        <a:pt x="0" y="0"/>
                      </a:moveTo>
                      <a:cubicBezTo>
                        <a:pt x="53050" y="162046"/>
                        <a:pt x="106101" y="324092"/>
                        <a:pt x="185195" y="347241"/>
                      </a:cubicBezTo>
                      <a:cubicBezTo>
                        <a:pt x="264289" y="370390"/>
                        <a:pt x="418618" y="140825"/>
                        <a:pt x="474562" y="138896"/>
                      </a:cubicBezTo>
                      <a:cubicBezTo>
                        <a:pt x="530506" y="136967"/>
                        <a:pt x="520860" y="335666"/>
                        <a:pt x="520860" y="335666"/>
                      </a:cubicBezTo>
                      <a:cubicBezTo>
                        <a:pt x="530506" y="368461"/>
                        <a:pt x="531470" y="352063"/>
                        <a:pt x="532435" y="335666"/>
                      </a:cubicBezTo>
                    </a:path>
                  </a:pathLst>
                </a:cu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BE"/>
                </a:p>
              </p:txBody>
            </p:sp>
            <p:sp>
              <p:nvSpPr>
                <p:cNvPr id="409" name="Freeform: Shape 408">
                  <a:extLst>
                    <a:ext uri="{FF2B5EF4-FFF2-40B4-BE49-F238E27FC236}">
                      <a16:creationId xmlns:a16="http://schemas.microsoft.com/office/drawing/2014/main" id="{7B8AE2F1-2ECE-4D76-B10E-A44CCC058B36}"/>
                    </a:ext>
                  </a:extLst>
                </p:cNvPr>
                <p:cNvSpPr/>
                <p:nvPr/>
              </p:nvSpPr>
              <p:spPr>
                <a:xfrm rot="10800000">
                  <a:off x="9572994" y="3626546"/>
                  <a:ext cx="1545871" cy="219067"/>
                </a:xfrm>
                <a:custGeom>
                  <a:avLst/>
                  <a:gdLst>
                    <a:gd name="connsiteX0" fmla="*/ 0 w 532435"/>
                    <a:gd name="connsiteY0" fmla="*/ 0 h 354600"/>
                    <a:gd name="connsiteX1" fmla="*/ 185195 w 532435"/>
                    <a:gd name="connsiteY1" fmla="*/ 347241 h 354600"/>
                    <a:gd name="connsiteX2" fmla="*/ 474562 w 532435"/>
                    <a:gd name="connsiteY2" fmla="*/ 138896 h 354600"/>
                    <a:gd name="connsiteX3" fmla="*/ 520860 w 532435"/>
                    <a:gd name="connsiteY3" fmla="*/ 335666 h 354600"/>
                    <a:gd name="connsiteX4" fmla="*/ 532435 w 532435"/>
                    <a:gd name="connsiteY4" fmla="*/ 335666 h 354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2435" h="354600">
                      <a:moveTo>
                        <a:pt x="0" y="0"/>
                      </a:moveTo>
                      <a:cubicBezTo>
                        <a:pt x="53050" y="162046"/>
                        <a:pt x="106101" y="324092"/>
                        <a:pt x="185195" y="347241"/>
                      </a:cubicBezTo>
                      <a:cubicBezTo>
                        <a:pt x="264289" y="370390"/>
                        <a:pt x="418618" y="140825"/>
                        <a:pt x="474562" y="138896"/>
                      </a:cubicBezTo>
                      <a:cubicBezTo>
                        <a:pt x="530506" y="136967"/>
                        <a:pt x="520860" y="335666"/>
                        <a:pt x="520860" y="335666"/>
                      </a:cubicBezTo>
                      <a:cubicBezTo>
                        <a:pt x="530506" y="368461"/>
                        <a:pt x="531470" y="352063"/>
                        <a:pt x="532435" y="335666"/>
                      </a:cubicBezTo>
                    </a:path>
                  </a:pathLst>
                </a:cu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BE"/>
                </a:p>
              </p:txBody>
            </p:sp>
            <p:sp>
              <p:nvSpPr>
                <p:cNvPr id="410" name="Freeform: Shape 409">
                  <a:extLst>
                    <a:ext uri="{FF2B5EF4-FFF2-40B4-BE49-F238E27FC236}">
                      <a16:creationId xmlns:a16="http://schemas.microsoft.com/office/drawing/2014/main" id="{B78BF790-94E3-4654-8793-7D4FF346EB1C}"/>
                    </a:ext>
                  </a:extLst>
                </p:cNvPr>
                <p:cNvSpPr/>
                <p:nvPr/>
              </p:nvSpPr>
              <p:spPr>
                <a:xfrm>
                  <a:off x="10072968" y="3571384"/>
                  <a:ext cx="1545871" cy="219067"/>
                </a:xfrm>
                <a:custGeom>
                  <a:avLst/>
                  <a:gdLst>
                    <a:gd name="connsiteX0" fmla="*/ 0 w 532435"/>
                    <a:gd name="connsiteY0" fmla="*/ 0 h 354600"/>
                    <a:gd name="connsiteX1" fmla="*/ 185195 w 532435"/>
                    <a:gd name="connsiteY1" fmla="*/ 347241 h 354600"/>
                    <a:gd name="connsiteX2" fmla="*/ 474562 w 532435"/>
                    <a:gd name="connsiteY2" fmla="*/ 138896 h 354600"/>
                    <a:gd name="connsiteX3" fmla="*/ 520860 w 532435"/>
                    <a:gd name="connsiteY3" fmla="*/ 335666 h 354600"/>
                    <a:gd name="connsiteX4" fmla="*/ 532435 w 532435"/>
                    <a:gd name="connsiteY4" fmla="*/ 335666 h 354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2435" h="354600">
                      <a:moveTo>
                        <a:pt x="0" y="0"/>
                      </a:moveTo>
                      <a:cubicBezTo>
                        <a:pt x="53050" y="162046"/>
                        <a:pt x="106101" y="324092"/>
                        <a:pt x="185195" y="347241"/>
                      </a:cubicBezTo>
                      <a:cubicBezTo>
                        <a:pt x="264289" y="370390"/>
                        <a:pt x="418618" y="140825"/>
                        <a:pt x="474562" y="138896"/>
                      </a:cubicBezTo>
                      <a:cubicBezTo>
                        <a:pt x="530506" y="136967"/>
                        <a:pt x="520860" y="335666"/>
                        <a:pt x="520860" y="335666"/>
                      </a:cubicBezTo>
                      <a:cubicBezTo>
                        <a:pt x="530506" y="368461"/>
                        <a:pt x="531470" y="352063"/>
                        <a:pt x="532435" y="335666"/>
                      </a:cubicBezTo>
                    </a:path>
                  </a:pathLst>
                </a:cu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BE"/>
                </a:p>
              </p:txBody>
            </p:sp>
          </p:grpSp>
          <p:grpSp>
            <p:nvGrpSpPr>
              <p:cNvPr id="414" name="Group 413">
                <a:extLst>
                  <a:ext uri="{FF2B5EF4-FFF2-40B4-BE49-F238E27FC236}">
                    <a16:creationId xmlns:a16="http://schemas.microsoft.com/office/drawing/2014/main" id="{AE75CAC9-F576-42CC-8E33-790E6FC4FEC5}"/>
                  </a:ext>
                </a:extLst>
              </p:cNvPr>
              <p:cNvGrpSpPr/>
              <p:nvPr/>
            </p:nvGrpSpPr>
            <p:grpSpPr>
              <a:xfrm>
                <a:off x="8434669" y="3930475"/>
                <a:ext cx="108000" cy="108000"/>
                <a:chOff x="7911275" y="3334414"/>
                <a:chExt cx="88136" cy="88136"/>
              </a:xfrm>
            </p:grpSpPr>
            <p:cxnSp>
              <p:nvCxnSpPr>
                <p:cNvPr id="415" name="Straight Connector 414">
                  <a:extLst>
                    <a:ext uri="{FF2B5EF4-FFF2-40B4-BE49-F238E27FC236}">
                      <a16:creationId xmlns:a16="http://schemas.microsoft.com/office/drawing/2014/main" id="{7DBCD6F5-24F8-4901-94C9-3AD029FD44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11275" y="3378482"/>
                  <a:ext cx="88136" cy="0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6" name="Straight Connector 415">
                  <a:extLst>
                    <a:ext uri="{FF2B5EF4-FFF2-40B4-BE49-F238E27FC236}">
                      <a16:creationId xmlns:a16="http://schemas.microsoft.com/office/drawing/2014/main" id="{F9F2EF1D-4888-4630-BB07-90529D0AEE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55343" y="3334414"/>
                  <a:ext cx="0" cy="88136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7" name="Group 416">
                <a:extLst>
                  <a:ext uri="{FF2B5EF4-FFF2-40B4-BE49-F238E27FC236}">
                    <a16:creationId xmlns:a16="http://schemas.microsoft.com/office/drawing/2014/main" id="{C0AAF8C9-8604-4D66-91C9-573069AD93F1}"/>
                  </a:ext>
                </a:extLst>
              </p:cNvPr>
              <p:cNvGrpSpPr/>
              <p:nvPr/>
            </p:nvGrpSpPr>
            <p:grpSpPr>
              <a:xfrm>
                <a:off x="8634138" y="3662373"/>
                <a:ext cx="108000" cy="108000"/>
                <a:chOff x="7911275" y="3334414"/>
                <a:chExt cx="88136" cy="88136"/>
              </a:xfrm>
            </p:grpSpPr>
            <p:cxnSp>
              <p:nvCxnSpPr>
                <p:cNvPr id="418" name="Straight Connector 417">
                  <a:extLst>
                    <a:ext uri="{FF2B5EF4-FFF2-40B4-BE49-F238E27FC236}">
                      <a16:creationId xmlns:a16="http://schemas.microsoft.com/office/drawing/2014/main" id="{A5BA4871-9BB2-4B5C-839F-0D9A532CE3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11275" y="3378482"/>
                  <a:ext cx="88136" cy="0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9" name="Straight Connector 418">
                  <a:extLst>
                    <a:ext uri="{FF2B5EF4-FFF2-40B4-BE49-F238E27FC236}">
                      <a16:creationId xmlns:a16="http://schemas.microsoft.com/office/drawing/2014/main" id="{AE2C0E57-D0E2-4CA3-A235-202F7B1125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55343" y="3334414"/>
                  <a:ext cx="0" cy="88136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0" name="Group 419">
                <a:extLst>
                  <a:ext uri="{FF2B5EF4-FFF2-40B4-BE49-F238E27FC236}">
                    <a16:creationId xmlns:a16="http://schemas.microsoft.com/office/drawing/2014/main" id="{26B4BE61-3CED-4F85-A3FD-0C755B6FA591}"/>
                  </a:ext>
                </a:extLst>
              </p:cNvPr>
              <p:cNvGrpSpPr/>
              <p:nvPr/>
            </p:nvGrpSpPr>
            <p:grpSpPr>
              <a:xfrm>
                <a:off x="9021274" y="3947394"/>
                <a:ext cx="108000" cy="108000"/>
                <a:chOff x="7911275" y="3334414"/>
                <a:chExt cx="88136" cy="88136"/>
              </a:xfrm>
            </p:grpSpPr>
            <p:cxnSp>
              <p:nvCxnSpPr>
                <p:cNvPr id="421" name="Straight Connector 420">
                  <a:extLst>
                    <a:ext uri="{FF2B5EF4-FFF2-40B4-BE49-F238E27FC236}">
                      <a16:creationId xmlns:a16="http://schemas.microsoft.com/office/drawing/2014/main" id="{ED0F8B8E-4DE1-4A9A-8D6F-D05F81E68C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11275" y="3378482"/>
                  <a:ext cx="88136" cy="0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2" name="Straight Connector 421">
                  <a:extLst>
                    <a:ext uri="{FF2B5EF4-FFF2-40B4-BE49-F238E27FC236}">
                      <a16:creationId xmlns:a16="http://schemas.microsoft.com/office/drawing/2014/main" id="{F83C3AE8-AB2B-4152-9525-B83676D229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55343" y="3334414"/>
                  <a:ext cx="0" cy="88136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3" name="Group 422">
                <a:extLst>
                  <a:ext uri="{FF2B5EF4-FFF2-40B4-BE49-F238E27FC236}">
                    <a16:creationId xmlns:a16="http://schemas.microsoft.com/office/drawing/2014/main" id="{D46AEDE4-5CBF-48AA-90E2-387BCB407921}"/>
                  </a:ext>
                </a:extLst>
              </p:cNvPr>
              <p:cNvGrpSpPr/>
              <p:nvPr/>
            </p:nvGrpSpPr>
            <p:grpSpPr>
              <a:xfrm>
                <a:off x="9187474" y="3648991"/>
                <a:ext cx="108000" cy="108000"/>
                <a:chOff x="7911275" y="3334414"/>
                <a:chExt cx="88136" cy="88136"/>
              </a:xfrm>
            </p:grpSpPr>
            <p:cxnSp>
              <p:nvCxnSpPr>
                <p:cNvPr id="424" name="Straight Connector 423">
                  <a:extLst>
                    <a:ext uri="{FF2B5EF4-FFF2-40B4-BE49-F238E27FC236}">
                      <a16:creationId xmlns:a16="http://schemas.microsoft.com/office/drawing/2014/main" id="{8196AFB9-9798-47E7-8CE9-EC200E1C80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11275" y="3378482"/>
                  <a:ext cx="88136" cy="0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5" name="Straight Connector 424">
                  <a:extLst>
                    <a:ext uri="{FF2B5EF4-FFF2-40B4-BE49-F238E27FC236}">
                      <a16:creationId xmlns:a16="http://schemas.microsoft.com/office/drawing/2014/main" id="{7164E225-6D53-4285-8C73-DDF42AD1F4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55343" y="3334414"/>
                  <a:ext cx="0" cy="88136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6" name="Group 425">
                <a:extLst>
                  <a:ext uri="{FF2B5EF4-FFF2-40B4-BE49-F238E27FC236}">
                    <a16:creationId xmlns:a16="http://schemas.microsoft.com/office/drawing/2014/main" id="{4B3B982B-3138-4323-9F49-98C9DD4AA4D0}"/>
                  </a:ext>
                </a:extLst>
              </p:cNvPr>
              <p:cNvGrpSpPr/>
              <p:nvPr/>
            </p:nvGrpSpPr>
            <p:grpSpPr>
              <a:xfrm>
                <a:off x="9270412" y="3933414"/>
                <a:ext cx="108000" cy="108000"/>
                <a:chOff x="7911275" y="3334414"/>
                <a:chExt cx="88136" cy="88136"/>
              </a:xfrm>
            </p:grpSpPr>
            <p:cxnSp>
              <p:nvCxnSpPr>
                <p:cNvPr id="427" name="Straight Connector 426">
                  <a:extLst>
                    <a:ext uri="{FF2B5EF4-FFF2-40B4-BE49-F238E27FC236}">
                      <a16:creationId xmlns:a16="http://schemas.microsoft.com/office/drawing/2014/main" id="{0668A0A4-3149-4DBA-A8E2-B0F0C66215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11275" y="3378482"/>
                  <a:ext cx="88136" cy="0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8" name="Straight Connector 427">
                  <a:extLst>
                    <a:ext uri="{FF2B5EF4-FFF2-40B4-BE49-F238E27FC236}">
                      <a16:creationId xmlns:a16="http://schemas.microsoft.com/office/drawing/2014/main" id="{7A82D688-CADF-4C7B-B3FC-AD5EF6EBA6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55343" y="3334414"/>
                  <a:ext cx="0" cy="88136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9" name="Group 428">
                <a:extLst>
                  <a:ext uri="{FF2B5EF4-FFF2-40B4-BE49-F238E27FC236}">
                    <a16:creationId xmlns:a16="http://schemas.microsoft.com/office/drawing/2014/main" id="{486C43C7-D0D1-45A7-ACA8-EAB6576DC4E9}"/>
                  </a:ext>
                </a:extLst>
              </p:cNvPr>
              <p:cNvGrpSpPr/>
              <p:nvPr/>
            </p:nvGrpSpPr>
            <p:grpSpPr>
              <a:xfrm>
                <a:off x="9756755" y="3671826"/>
                <a:ext cx="108000" cy="108000"/>
                <a:chOff x="7911275" y="3334414"/>
                <a:chExt cx="88136" cy="88136"/>
              </a:xfrm>
            </p:grpSpPr>
            <p:cxnSp>
              <p:nvCxnSpPr>
                <p:cNvPr id="430" name="Straight Connector 429">
                  <a:extLst>
                    <a:ext uri="{FF2B5EF4-FFF2-40B4-BE49-F238E27FC236}">
                      <a16:creationId xmlns:a16="http://schemas.microsoft.com/office/drawing/2014/main" id="{EB1D158B-9100-4A4D-AC82-47D814FC7E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11275" y="3378482"/>
                  <a:ext cx="88136" cy="0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1" name="Straight Connector 430">
                  <a:extLst>
                    <a:ext uri="{FF2B5EF4-FFF2-40B4-BE49-F238E27FC236}">
                      <a16:creationId xmlns:a16="http://schemas.microsoft.com/office/drawing/2014/main" id="{85CEAB72-A898-4C38-9E55-79DF3A3ED5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55343" y="3334414"/>
                  <a:ext cx="0" cy="88136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2" name="Group 431">
                <a:extLst>
                  <a:ext uri="{FF2B5EF4-FFF2-40B4-BE49-F238E27FC236}">
                    <a16:creationId xmlns:a16="http://schemas.microsoft.com/office/drawing/2014/main" id="{3236B977-D6F0-4A40-A48C-CDA172FD0885}"/>
                  </a:ext>
                </a:extLst>
              </p:cNvPr>
              <p:cNvGrpSpPr/>
              <p:nvPr/>
            </p:nvGrpSpPr>
            <p:grpSpPr>
              <a:xfrm>
                <a:off x="9749281" y="3981874"/>
                <a:ext cx="108000" cy="108000"/>
                <a:chOff x="7911275" y="3334414"/>
                <a:chExt cx="88136" cy="88136"/>
              </a:xfrm>
            </p:grpSpPr>
            <p:cxnSp>
              <p:nvCxnSpPr>
                <p:cNvPr id="433" name="Straight Connector 432">
                  <a:extLst>
                    <a:ext uri="{FF2B5EF4-FFF2-40B4-BE49-F238E27FC236}">
                      <a16:creationId xmlns:a16="http://schemas.microsoft.com/office/drawing/2014/main" id="{821D6949-D326-47A4-A645-E38CF8EF5F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11275" y="3378482"/>
                  <a:ext cx="88136" cy="0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4" name="Straight Connector 433">
                  <a:extLst>
                    <a:ext uri="{FF2B5EF4-FFF2-40B4-BE49-F238E27FC236}">
                      <a16:creationId xmlns:a16="http://schemas.microsoft.com/office/drawing/2014/main" id="{257AEEBB-1A8D-463E-8997-1E1875C39F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55343" y="3334414"/>
                  <a:ext cx="0" cy="88136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5" name="Group 434">
                <a:extLst>
                  <a:ext uri="{FF2B5EF4-FFF2-40B4-BE49-F238E27FC236}">
                    <a16:creationId xmlns:a16="http://schemas.microsoft.com/office/drawing/2014/main" id="{D985CC7B-563A-41A8-9A9C-A831922DEEB1}"/>
                  </a:ext>
                </a:extLst>
              </p:cNvPr>
              <p:cNvGrpSpPr/>
              <p:nvPr/>
            </p:nvGrpSpPr>
            <p:grpSpPr>
              <a:xfrm>
                <a:off x="10006743" y="3671826"/>
                <a:ext cx="108000" cy="108000"/>
                <a:chOff x="7911275" y="3334414"/>
                <a:chExt cx="88136" cy="88136"/>
              </a:xfrm>
            </p:grpSpPr>
            <p:cxnSp>
              <p:nvCxnSpPr>
                <p:cNvPr id="436" name="Straight Connector 435">
                  <a:extLst>
                    <a:ext uri="{FF2B5EF4-FFF2-40B4-BE49-F238E27FC236}">
                      <a16:creationId xmlns:a16="http://schemas.microsoft.com/office/drawing/2014/main" id="{5C0B2626-E1C3-4E16-86F7-C92D3F293E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11275" y="3378482"/>
                  <a:ext cx="88136" cy="0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7" name="Straight Connector 436">
                  <a:extLst>
                    <a:ext uri="{FF2B5EF4-FFF2-40B4-BE49-F238E27FC236}">
                      <a16:creationId xmlns:a16="http://schemas.microsoft.com/office/drawing/2014/main" id="{38BA6C62-2017-4CFB-9C8D-974EE311EA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55343" y="3334414"/>
                  <a:ext cx="0" cy="88136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8" name="Group 437">
                <a:extLst>
                  <a:ext uri="{FF2B5EF4-FFF2-40B4-BE49-F238E27FC236}">
                    <a16:creationId xmlns:a16="http://schemas.microsoft.com/office/drawing/2014/main" id="{D487A5B2-BC5B-4F16-8D5E-E352B96FFB93}"/>
                  </a:ext>
                </a:extLst>
              </p:cNvPr>
              <p:cNvGrpSpPr/>
              <p:nvPr/>
            </p:nvGrpSpPr>
            <p:grpSpPr>
              <a:xfrm>
                <a:off x="10078815" y="3940901"/>
                <a:ext cx="108000" cy="108000"/>
                <a:chOff x="7911275" y="3334414"/>
                <a:chExt cx="88136" cy="88136"/>
              </a:xfrm>
            </p:grpSpPr>
            <p:cxnSp>
              <p:nvCxnSpPr>
                <p:cNvPr id="439" name="Straight Connector 438">
                  <a:extLst>
                    <a:ext uri="{FF2B5EF4-FFF2-40B4-BE49-F238E27FC236}">
                      <a16:creationId xmlns:a16="http://schemas.microsoft.com/office/drawing/2014/main" id="{2645BC32-7326-451B-8359-D33B1C1222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11275" y="3378482"/>
                  <a:ext cx="88136" cy="0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0" name="Straight Connector 439">
                  <a:extLst>
                    <a:ext uri="{FF2B5EF4-FFF2-40B4-BE49-F238E27FC236}">
                      <a16:creationId xmlns:a16="http://schemas.microsoft.com/office/drawing/2014/main" id="{2B80B31A-3443-47C1-A204-CBB9FB2CD4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55343" y="3334414"/>
                  <a:ext cx="0" cy="88136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1" name="Group 440">
                <a:extLst>
                  <a:ext uri="{FF2B5EF4-FFF2-40B4-BE49-F238E27FC236}">
                    <a16:creationId xmlns:a16="http://schemas.microsoft.com/office/drawing/2014/main" id="{9BB3AF78-F837-4B62-BBAA-8B07FA7D5B7A}"/>
                  </a:ext>
                </a:extLst>
              </p:cNvPr>
              <p:cNvGrpSpPr/>
              <p:nvPr/>
            </p:nvGrpSpPr>
            <p:grpSpPr>
              <a:xfrm>
                <a:off x="10361314" y="3818387"/>
                <a:ext cx="108000" cy="108000"/>
                <a:chOff x="7911275" y="3334414"/>
                <a:chExt cx="88136" cy="88136"/>
              </a:xfrm>
            </p:grpSpPr>
            <p:cxnSp>
              <p:nvCxnSpPr>
                <p:cNvPr id="442" name="Straight Connector 441">
                  <a:extLst>
                    <a:ext uri="{FF2B5EF4-FFF2-40B4-BE49-F238E27FC236}">
                      <a16:creationId xmlns:a16="http://schemas.microsoft.com/office/drawing/2014/main" id="{266CD99C-4175-45E6-AEE1-992A9E81BC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11275" y="3378482"/>
                  <a:ext cx="88136" cy="0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3" name="Straight Connector 442">
                  <a:extLst>
                    <a:ext uri="{FF2B5EF4-FFF2-40B4-BE49-F238E27FC236}">
                      <a16:creationId xmlns:a16="http://schemas.microsoft.com/office/drawing/2014/main" id="{E0B88D87-A5FD-41A5-AF0E-F7AB9E08AC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55343" y="3334414"/>
                  <a:ext cx="0" cy="88136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4" name="Group 443">
                <a:extLst>
                  <a:ext uri="{FF2B5EF4-FFF2-40B4-BE49-F238E27FC236}">
                    <a16:creationId xmlns:a16="http://schemas.microsoft.com/office/drawing/2014/main" id="{07A26C8F-901F-4A97-8E66-D64F51B20E20}"/>
                  </a:ext>
                </a:extLst>
              </p:cNvPr>
              <p:cNvGrpSpPr/>
              <p:nvPr/>
            </p:nvGrpSpPr>
            <p:grpSpPr>
              <a:xfrm>
                <a:off x="10730244" y="3733083"/>
                <a:ext cx="108000" cy="108000"/>
                <a:chOff x="7911275" y="3334414"/>
                <a:chExt cx="88136" cy="88136"/>
              </a:xfrm>
            </p:grpSpPr>
            <p:cxnSp>
              <p:nvCxnSpPr>
                <p:cNvPr id="445" name="Straight Connector 444">
                  <a:extLst>
                    <a:ext uri="{FF2B5EF4-FFF2-40B4-BE49-F238E27FC236}">
                      <a16:creationId xmlns:a16="http://schemas.microsoft.com/office/drawing/2014/main" id="{54260DBD-189C-4650-8D45-FB21CBF10D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11275" y="3378482"/>
                  <a:ext cx="88136" cy="0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6" name="Straight Connector 445">
                  <a:extLst>
                    <a:ext uri="{FF2B5EF4-FFF2-40B4-BE49-F238E27FC236}">
                      <a16:creationId xmlns:a16="http://schemas.microsoft.com/office/drawing/2014/main" id="{C1386374-25FE-4AFB-99E4-C34CE1D508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55343" y="3334414"/>
                  <a:ext cx="0" cy="88136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7" name="Group 446">
                <a:extLst>
                  <a:ext uri="{FF2B5EF4-FFF2-40B4-BE49-F238E27FC236}">
                    <a16:creationId xmlns:a16="http://schemas.microsoft.com/office/drawing/2014/main" id="{825AAA40-406B-4179-9D46-A6E6794B60A6}"/>
                  </a:ext>
                </a:extLst>
              </p:cNvPr>
              <p:cNvGrpSpPr/>
              <p:nvPr/>
            </p:nvGrpSpPr>
            <p:grpSpPr>
              <a:xfrm>
                <a:off x="10991910" y="3940901"/>
                <a:ext cx="108000" cy="108000"/>
                <a:chOff x="7911275" y="3334414"/>
                <a:chExt cx="88136" cy="88136"/>
              </a:xfrm>
            </p:grpSpPr>
            <p:cxnSp>
              <p:nvCxnSpPr>
                <p:cNvPr id="448" name="Straight Connector 447">
                  <a:extLst>
                    <a:ext uri="{FF2B5EF4-FFF2-40B4-BE49-F238E27FC236}">
                      <a16:creationId xmlns:a16="http://schemas.microsoft.com/office/drawing/2014/main" id="{51352B58-F377-4C23-810A-631323A7D9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11275" y="3378482"/>
                  <a:ext cx="88136" cy="0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9" name="Straight Connector 448">
                  <a:extLst>
                    <a:ext uri="{FF2B5EF4-FFF2-40B4-BE49-F238E27FC236}">
                      <a16:creationId xmlns:a16="http://schemas.microsoft.com/office/drawing/2014/main" id="{20FFC12E-2FD2-4A7F-94D8-9CFBA153F8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55343" y="3334414"/>
                  <a:ext cx="0" cy="88136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0" name="Group 449">
                <a:extLst>
                  <a:ext uri="{FF2B5EF4-FFF2-40B4-BE49-F238E27FC236}">
                    <a16:creationId xmlns:a16="http://schemas.microsoft.com/office/drawing/2014/main" id="{72C347C3-0630-4905-BF00-15CF64BD9544}"/>
                  </a:ext>
                </a:extLst>
              </p:cNvPr>
              <p:cNvGrpSpPr/>
              <p:nvPr/>
            </p:nvGrpSpPr>
            <p:grpSpPr>
              <a:xfrm>
                <a:off x="11222181" y="3876771"/>
                <a:ext cx="108000" cy="108000"/>
                <a:chOff x="7911275" y="3334414"/>
                <a:chExt cx="88136" cy="88136"/>
              </a:xfrm>
            </p:grpSpPr>
            <p:cxnSp>
              <p:nvCxnSpPr>
                <p:cNvPr id="451" name="Straight Connector 450">
                  <a:extLst>
                    <a:ext uri="{FF2B5EF4-FFF2-40B4-BE49-F238E27FC236}">
                      <a16:creationId xmlns:a16="http://schemas.microsoft.com/office/drawing/2014/main" id="{FA5D6F73-E0E3-4C07-ADF9-B7BB2AFCDE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11275" y="3378482"/>
                  <a:ext cx="88136" cy="0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2" name="Straight Connector 451">
                  <a:extLst>
                    <a:ext uri="{FF2B5EF4-FFF2-40B4-BE49-F238E27FC236}">
                      <a16:creationId xmlns:a16="http://schemas.microsoft.com/office/drawing/2014/main" id="{8889C857-F6D4-4665-86F5-3E7C8FD6CA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55343" y="3334414"/>
                  <a:ext cx="0" cy="88136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6" name="Group 525">
                <a:extLst>
                  <a:ext uri="{FF2B5EF4-FFF2-40B4-BE49-F238E27FC236}">
                    <a16:creationId xmlns:a16="http://schemas.microsoft.com/office/drawing/2014/main" id="{F8006D57-6E6E-4ADB-865A-FC83915CAED9}"/>
                  </a:ext>
                </a:extLst>
              </p:cNvPr>
              <p:cNvGrpSpPr/>
              <p:nvPr/>
            </p:nvGrpSpPr>
            <p:grpSpPr>
              <a:xfrm>
                <a:off x="8144849" y="3736623"/>
                <a:ext cx="108000" cy="108000"/>
                <a:chOff x="7911275" y="3334414"/>
                <a:chExt cx="88136" cy="88136"/>
              </a:xfrm>
            </p:grpSpPr>
            <p:cxnSp>
              <p:nvCxnSpPr>
                <p:cNvPr id="527" name="Straight Connector 526">
                  <a:extLst>
                    <a:ext uri="{FF2B5EF4-FFF2-40B4-BE49-F238E27FC236}">
                      <a16:creationId xmlns:a16="http://schemas.microsoft.com/office/drawing/2014/main" id="{DAD34346-4594-4CFD-9374-C385230C21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11275" y="3378482"/>
                  <a:ext cx="88136" cy="0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8" name="Straight Connector 527">
                  <a:extLst>
                    <a:ext uri="{FF2B5EF4-FFF2-40B4-BE49-F238E27FC236}">
                      <a16:creationId xmlns:a16="http://schemas.microsoft.com/office/drawing/2014/main" id="{DE74812F-A50A-49A6-8A1E-1AC34D7F65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55343" y="3334414"/>
                  <a:ext cx="0" cy="88136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9" name="Group 528">
                <a:extLst>
                  <a:ext uri="{FF2B5EF4-FFF2-40B4-BE49-F238E27FC236}">
                    <a16:creationId xmlns:a16="http://schemas.microsoft.com/office/drawing/2014/main" id="{FEB6090C-FA38-4987-A680-D1A6E6A9019B}"/>
                  </a:ext>
                </a:extLst>
              </p:cNvPr>
              <p:cNvGrpSpPr/>
              <p:nvPr/>
            </p:nvGrpSpPr>
            <p:grpSpPr>
              <a:xfrm>
                <a:off x="7775839" y="3841083"/>
                <a:ext cx="108000" cy="108000"/>
                <a:chOff x="7911275" y="3334414"/>
                <a:chExt cx="88136" cy="88136"/>
              </a:xfrm>
            </p:grpSpPr>
            <p:cxnSp>
              <p:nvCxnSpPr>
                <p:cNvPr id="530" name="Straight Connector 529">
                  <a:extLst>
                    <a:ext uri="{FF2B5EF4-FFF2-40B4-BE49-F238E27FC236}">
                      <a16:creationId xmlns:a16="http://schemas.microsoft.com/office/drawing/2014/main" id="{938A7AF9-D046-4B2D-9D66-C91E6808F1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11275" y="3378482"/>
                  <a:ext cx="88136" cy="0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1" name="Straight Connector 530">
                  <a:extLst>
                    <a:ext uri="{FF2B5EF4-FFF2-40B4-BE49-F238E27FC236}">
                      <a16:creationId xmlns:a16="http://schemas.microsoft.com/office/drawing/2014/main" id="{DAC0E38D-6991-42DB-8F53-58387B4FFC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55343" y="3334414"/>
                  <a:ext cx="0" cy="88136"/>
                </a:xfrm>
                <a:prstGeom prst="line">
                  <a:avLst/>
                </a:prstGeom>
                <a:ln w="25400">
                  <a:solidFill>
                    <a:srgbClr val="F695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532" name="Content Placeholder 2">
            <a:extLst>
              <a:ext uri="{FF2B5EF4-FFF2-40B4-BE49-F238E27FC236}">
                <a16:creationId xmlns:a16="http://schemas.microsoft.com/office/drawing/2014/main" id="{BF0A2CBD-F9AC-4F00-9037-6552607B5E75}"/>
              </a:ext>
            </a:extLst>
          </p:cNvPr>
          <p:cNvSpPr txBox="1">
            <a:spLocks/>
          </p:cNvSpPr>
          <p:nvPr/>
        </p:nvSpPr>
        <p:spPr>
          <a:xfrm>
            <a:off x="7070185" y="4651370"/>
            <a:ext cx="4958171" cy="1168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6796E3"/>
                </a:solidFill>
              </a:rPr>
              <a:t>Polyacrylic acid 0.033 %	 </a:t>
            </a:r>
            <a:r>
              <a:rPr lang="en-US" sz="2400" dirty="0"/>
              <a:t>(PAA)</a:t>
            </a:r>
          </a:p>
          <a:p>
            <a:r>
              <a:rPr lang="en-US" sz="2400" dirty="0">
                <a:solidFill>
                  <a:srgbClr val="F6956E"/>
                </a:solidFill>
              </a:rPr>
              <a:t>Polyethyleneimine 0.033 %</a:t>
            </a:r>
            <a:r>
              <a:rPr lang="en-US" sz="2400" dirty="0"/>
              <a:t>  (PEI)</a:t>
            </a:r>
          </a:p>
        </p:txBody>
      </p:sp>
      <p:sp>
        <p:nvSpPr>
          <p:cNvPr id="533" name="Content Placeholder 2">
            <a:extLst>
              <a:ext uri="{FF2B5EF4-FFF2-40B4-BE49-F238E27FC236}">
                <a16:creationId xmlns:a16="http://schemas.microsoft.com/office/drawing/2014/main" id="{BCBA67C6-845A-46AE-99BE-E6B74BA45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865415"/>
          </a:xfrm>
        </p:spPr>
        <p:txBody>
          <a:bodyPr>
            <a:normAutofit/>
          </a:bodyPr>
          <a:lstStyle/>
          <a:p>
            <a:r>
              <a:rPr lang="en-US" dirty="0"/>
              <a:t>In bulk</a:t>
            </a:r>
          </a:p>
        </p:txBody>
      </p:sp>
      <p:sp>
        <p:nvSpPr>
          <p:cNvPr id="237" name="Footer Placeholder 3">
            <a:extLst>
              <a:ext uri="{FF2B5EF4-FFF2-40B4-BE49-F238E27FC236}">
                <a16:creationId xmlns:a16="http://schemas.microsoft.com/office/drawing/2014/main" id="{2CB741B8-C879-4D03-80EB-DF6C2D70B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45594" y="19494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CRF – </a:t>
            </a:r>
            <a:r>
              <a:rPr lang="en-US" sz="11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Chemcys</a:t>
            </a: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11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Blankenberge</a:t>
            </a: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526340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DA379-FA58-4821-BE76-A5315FE17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Layer-by-Layer reaction (</a:t>
            </a:r>
            <a:r>
              <a:rPr lang="en-US" dirty="0" err="1"/>
              <a:t>LbL</a:t>
            </a:r>
            <a:r>
              <a:rPr lang="en-US" dirty="0"/>
              <a:t>)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2D0C28-B672-435B-8633-213503C6C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6942" y="6357272"/>
            <a:ext cx="2743200" cy="365125"/>
          </a:xfrm>
        </p:spPr>
        <p:txBody>
          <a:bodyPr/>
          <a:lstStyle/>
          <a:p>
            <a:fld id="{94CC7C84-4E79-4B1A-B8B3-8093E87A876C}" type="slidenum">
              <a:rPr lang="en-BE" smtClean="0"/>
              <a:t>5</a:t>
            </a:fld>
            <a:endParaRPr lang="en-B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3DFC382-9B17-4E2C-AE52-652778862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" r="6402" b="24559"/>
          <a:stretch/>
        </p:blipFill>
        <p:spPr bwMode="auto">
          <a:xfrm>
            <a:off x="590309" y="1723519"/>
            <a:ext cx="11601691" cy="333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3" name="TextBox 242">
            <a:extLst>
              <a:ext uri="{FF2B5EF4-FFF2-40B4-BE49-F238E27FC236}">
                <a16:creationId xmlns:a16="http://schemas.microsoft.com/office/drawing/2014/main" id="{CD824DE7-4FD8-4968-AE85-DE1787B31EC2}"/>
              </a:ext>
            </a:extLst>
          </p:cNvPr>
          <p:cNvSpPr txBox="1"/>
          <p:nvPr/>
        </p:nvSpPr>
        <p:spPr>
          <a:xfrm>
            <a:off x="1771082" y="6012987"/>
            <a:ext cx="8649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AQ.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Alorabi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MD. Tarn, J. Gómez-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Pastora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E.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Bringas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I. Ortiz, V.N.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Paunov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and N.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Pamme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On-chip polyelectrolyte coating onto magnetic droplets – towards continuous flow assembly of drug delivery capsules, </a:t>
            </a:r>
            <a:r>
              <a:rPr lang="nl-BE" sz="1000" dirty="0">
                <a:solidFill>
                  <a:schemeClr val="bg1">
                    <a:lumMod val="65000"/>
                  </a:schemeClr>
                </a:solidFill>
              </a:rPr>
              <a:t>Lab Chip, 2017,17, 3785-3795</a:t>
            </a:r>
            <a:endParaRPr lang="en-BE" sz="10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44" name="Footer Placeholder 3">
            <a:extLst>
              <a:ext uri="{FF2B5EF4-FFF2-40B4-BE49-F238E27FC236}">
                <a16:creationId xmlns:a16="http://schemas.microsoft.com/office/drawing/2014/main" id="{7D6EFD6E-572F-4574-BF17-7F0D80207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45594" y="19494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CRF – </a:t>
            </a:r>
            <a:r>
              <a:rPr lang="en-US" sz="11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Chemcys</a:t>
            </a: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11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Blankenberge</a:t>
            </a: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499912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DA379-FA58-4821-BE76-A5315FE17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Diffusion – calculation 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2D0C28-B672-435B-8633-213503C6C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6942" y="6357272"/>
            <a:ext cx="2743200" cy="365125"/>
          </a:xfrm>
        </p:spPr>
        <p:txBody>
          <a:bodyPr/>
          <a:lstStyle/>
          <a:p>
            <a:fld id="{94CC7C84-4E79-4B1A-B8B3-8093E87A876C}" type="slidenum">
              <a:rPr lang="en-BE" smtClean="0"/>
              <a:t>6</a:t>
            </a:fld>
            <a:endParaRPr lang="en-BE"/>
          </a:p>
        </p:txBody>
      </p:sp>
      <p:sp>
        <p:nvSpPr>
          <p:cNvPr id="136" name="Content Placeholder 2">
            <a:extLst>
              <a:ext uri="{FF2B5EF4-FFF2-40B4-BE49-F238E27FC236}">
                <a16:creationId xmlns:a16="http://schemas.microsoft.com/office/drawing/2014/main" id="{31033A31-92A3-42C5-8853-756A1A25A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761" y="5047589"/>
            <a:ext cx="10860157" cy="1659027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If 0.5 mm wide streams: contact between reactants a</a:t>
            </a:r>
            <a:r>
              <a:rPr lang="en-US" dirty="0">
                <a:sym typeface="Wingdings" panose="05000000000000000000" pitchFamily="2" charset="2"/>
              </a:rPr>
              <a:t>fter 5.5 minutes</a:t>
            </a:r>
          </a:p>
          <a:p>
            <a:pPr lvl="1"/>
            <a:r>
              <a:rPr lang="en-US" dirty="0"/>
              <a:t>Polymer cross 10% of central stream (0.05 mm) in</a:t>
            </a:r>
          </a:p>
          <a:p>
            <a:pPr lvl="2"/>
            <a:r>
              <a:rPr lang="en-US" dirty="0"/>
              <a:t>16 s for PAA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>
                <a:sym typeface="Wingdings" panose="05000000000000000000" pitchFamily="2" charset="2"/>
              </a:rPr>
              <a:t>11 s for PEI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EB9581E-15D5-4BDF-9B1B-06C578DF6070}"/>
              </a:ext>
            </a:extLst>
          </p:cNvPr>
          <p:cNvGrpSpPr/>
          <p:nvPr/>
        </p:nvGrpSpPr>
        <p:grpSpPr>
          <a:xfrm>
            <a:off x="610839" y="2150662"/>
            <a:ext cx="7315648" cy="1372964"/>
            <a:chOff x="2077821" y="2150662"/>
            <a:chExt cx="7315648" cy="1372964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9B1D8A5-25B0-44B1-9F5E-B39689ED1887}"/>
                </a:ext>
              </a:extLst>
            </p:cNvPr>
            <p:cNvSpPr/>
            <p:nvPr/>
          </p:nvSpPr>
          <p:spPr>
            <a:xfrm>
              <a:off x="2085470" y="2150662"/>
              <a:ext cx="7307577" cy="13729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dirty="0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FACEA964-C7CB-4CD3-8643-C11EA9C5C4C9}"/>
                </a:ext>
              </a:extLst>
            </p:cNvPr>
            <p:cNvSpPr/>
            <p:nvPr/>
          </p:nvSpPr>
          <p:spPr>
            <a:xfrm>
              <a:off x="2085469" y="2193567"/>
              <a:ext cx="7307578" cy="8581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D4A2ED5B-3482-44D1-BF82-B698F6597C97}"/>
                </a:ext>
              </a:extLst>
            </p:cNvPr>
            <p:cNvSpPr/>
            <p:nvPr/>
          </p:nvSpPr>
          <p:spPr>
            <a:xfrm>
              <a:off x="2085469" y="3052480"/>
              <a:ext cx="7307577" cy="429051"/>
            </a:xfrm>
            <a:prstGeom prst="rect">
              <a:avLst/>
            </a:prstGeom>
            <a:solidFill>
              <a:srgbClr val="F69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96" name="Arrow: Right 95">
              <a:extLst>
                <a:ext uri="{FF2B5EF4-FFF2-40B4-BE49-F238E27FC236}">
                  <a16:creationId xmlns:a16="http://schemas.microsoft.com/office/drawing/2014/main" id="{A03A2144-39D9-497D-A57F-751F3471967E}"/>
                </a:ext>
              </a:extLst>
            </p:cNvPr>
            <p:cNvSpPr/>
            <p:nvPr/>
          </p:nvSpPr>
          <p:spPr>
            <a:xfrm>
              <a:off x="2085467" y="3159743"/>
              <a:ext cx="407601" cy="214526"/>
            </a:xfrm>
            <a:prstGeom prst="rightArrow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01" name="Isosceles Triangle 100">
              <a:extLst>
                <a:ext uri="{FF2B5EF4-FFF2-40B4-BE49-F238E27FC236}">
                  <a16:creationId xmlns:a16="http://schemas.microsoft.com/office/drawing/2014/main" id="{7330533B-9635-46DC-9164-13CF02F34BA2}"/>
                </a:ext>
              </a:extLst>
            </p:cNvPr>
            <p:cNvSpPr/>
            <p:nvPr/>
          </p:nvSpPr>
          <p:spPr>
            <a:xfrm rot="16200000">
              <a:off x="5595469" y="-601756"/>
              <a:ext cx="288000" cy="7308000"/>
            </a:xfrm>
            <a:prstGeom prst="triangle">
              <a:avLst/>
            </a:prstGeom>
            <a:gradFill flip="none" rotWithShape="1">
              <a:gsLst>
                <a:gs pos="0">
                  <a:srgbClr val="F6956E"/>
                </a:gs>
                <a:gs pos="0">
                  <a:srgbClr val="F6956E"/>
                </a:gs>
                <a:gs pos="100000">
                  <a:srgbClr val="D9D9D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11F49D05-4EEE-4C43-BED6-5CA3B806E5E8}"/>
                </a:ext>
              </a:extLst>
            </p:cNvPr>
            <p:cNvSpPr/>
            <p:nvPr/>
          </p:nvSpPr>
          <p:spPr>
            <a:xfrm>
              <a:off x="2085442" y="2195434"/>
              <a:ext cx="7307577" cy="429051"/>
            </a:xfrm>
            <a:prstGeom prst="rect">
              <a:avLst/>
            </a:prstGeom>
            <a:solidFill>
              <a:srgbClr val="6796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13" name="Isosceles Triangle 112">
              <a:extLst>
                <a:ext uri="{FF2B5EF4-FFF2-40B4-BE49-F238E27FC236}">
                  <a16:creationId xmlns:a16="http://schemas.microsoft.com/office/drawing/2014/main" id="{424F21CA-DB0E-4EA0-B5BB-712345C930DE}"/>
                </a:ext>
              </a:extLst>
            </p:cNvPr>
            <p:cNvSpPr/>
            <p:nvPr/>
          </p:nvSpPr>
          <p:spPr>
            <a:xfrm rot="16200000">
              <a:off x="5595442" y="-1030947"/>
              <a:ext cx="288000" cy="7308000"/>
            </a:xfrm>
            <a:prstGeom prst="triangle">
              <a:avLst/>
            </a:prstGeom>
            <a:gradFill flip="none" rotWithShape="1">
              <a:gsLst>
                <a:gs pos="100000">
                  <a:srgbClr val="6796E3"/>
                </a:gs>
                <a:gs pos="100000">
                  <a:srgbClr val="93A9D7"/>
                </a:gs>
                <a:gs pos="0">
                  <a:srgbClr val="D9D9D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14" name="Arrow: Right 113">
              <a:extLst>
                <a:ext uri="{FF2B5EF4-FFF2-40B4-BE49-F238E27FC236}">
                  <a16:creationId xmlns:a16="http://schemas.microsoft.com/office/drawing/2014/main" id="{F455822C-9A7A-4AAB-93E2-6DE59B587EE8}"/>
                </a:ext>
              </a:extLst>
            </p:cNvPr>
            <p:cNvSpPr/>
            <p:nvPr/>
          </p:nvSpPr>
          <p:spPr>
            <a:xfrm>
              <a:off x="2081063" y="2752699"/>
              <a:ext cx="407601" cy="214526"/>
            </a:xfrm>
            <a:prstGeom prst="rightArrow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15" name="Arrow: Right 114">
              <a:extLst>
                <a:ext uri="{FF2B5EF4-FFF2-40B4-BE49-F238E27FC236}">
                  <a16:creationId xmlns:a16="http://schemas.microsoft.com/office/drawing/2014/main" id="{E0961960-AFB6-4F53-BEB8-6C41E72A39B0}"/>
                </a:ext>
              </a:extLst>
            </p:cNvPr>
            <p:cNvSpPr/>
            <p:nvPr/>
          </p:nvSpPr>
          <p:spPr>
            <a:xfrm>
              <a:off x="2077821" y="2298304"/>
              <a:ext cx="407601" cy="214526"/>
            </a:xfrm>
            <a:prstGeom prst="rightArrow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0B66EE88-ED8B-4948-81B2-CADDD6FE7450}"/>
              </a:ext>
            </a:extLst>
          </p:cNvPr>
          <p:cNvSpPr txBox="1"/>
          <p:nvPr/>
        </p:nvSpPr>
        <p:spPr>
          <a:xfrm>
            <a:off x="7731190" y="2947554"/>
            <a:ext cx="39196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en-US" dirty="0"/>
              <a:t>PAA in ethanol: C</a:t>
            </a:r>
            <a:r>
              <a:rPr lang="en-US" baseline="-25000" dirty="0"/>
              <a:t>D</a:t>
            </a:r>
            <a:r>
              <a:rPr lang="en-US" dirty="0"/>
              <a:t>=7.9*10</a:t>
            </a:r>
            <a:r>
              <a:rPr lang="en-US" baseline="30000" dirty="0"/>
              <a:t>-11 </a:t>
            </a:r>
            <a:r>
              <a:rPr lang="en-US" dirty="0"/>
              <a:t>m²/s </a:t>
            </a:r>
          </a:p>
          <a:p>
            <a:pPr lvl="1"/>
            <a:r>
              <a:rPr lang="en-US" dirty="0"/>
              <a:t>PEI in ethanol: C</a:t>
            </a:r>
            <a:r>
              <a:rPr lang="en-US" baseline="-25000" dirty="0"/>
              <a:t>D</a:t>
            </a:r>
            <a:r>
              <a:rPr lang="en-US" dirty="0"/>
              <a:t>=1.1*10</a:t>
            </a:r>
            <a:r>
              <a:rPr lang="en-US" baseline="30000" dirty="0"/>
              <a:t>-10 </a:t>
            </a:r>
            <a:r>
              <a:rPr lang="en-US" dirty="0"/>
              <a:t>m²/s </a:t>
            </a:r>
            <a:endParaRPr lang="en-US" dirty="0">
              <a:sym typeface="Wingdings" panose="05000000000000000000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E111D60-DF37-488D-90D6-AFD073E39308}"/>
                  </a:ext>
                </a:extLst>
              </p:cNvPr>
              <p:cNvSpPr txBox="1"/>
              <p:nvPr/>
            </p:nvSpPr>
            <p:spPr>
              <a:xfrm>
                <a:off x="7902979" y="1336337"/>
                <a:ext cx="3883564" cy="5654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𝑆𝑡𝑜𝑘𝑒𝑠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𝐸𝑖𝑛𝑠𝑡𝑒𝑖𝑛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𝑙𝑎𝑤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: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𝑅𝑇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den>
                      </m:f>
                    </m:oMath>
                  </m:oMathPara>
                </a14:m>
                <a:endParaRPr lang="en-BE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E111D60-DF37-488D-90D6-AFD073E393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2979" y="1336337"/>
                <a:ext cx="3883564" cy="5654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4B89286-EE43-4E73-85D9-A326615E09D7}"/>
                  </a:ext>
                </a:extLst>
              </p:cNvPr>
              <p:cNvSpPr txBox="1"/>
              <p:nvPr/>
            </p:nvSpPr>
            <p:spPr>
              <a:xfrm>
                <a:off x="8302909" y="2028389"/>
                <a:ext cx="3007233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𝑐𝑜𝑒𝑓𝑓𝑖𝑐𝑖𝑒𝑛𝑡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𝑑𝑖𝑓𝑓𝑢𝑠𝑖𝑜𝑛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𝑡h𝑒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𝑑𝑦𝑛𝑎𝑚𝑖𝑐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𝑣𝑖𝑠𝑐𝑜𝑠𝑖𝑡𝑦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𝑡h𝑒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𝑚𝑜𝑙𝑒𝑐𝑢𝑙𝑎𝑟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𝑟𝑎𝑑𝑖𝑢𝑠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b="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4B89286-EE43-4E73-85D9-A326615E0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2909" y="2028389"/>
                <a:ext cx="3007233" cy="738664"/>
              </a:xfrm>
              <a:prstGeom prst="rect">
                <a:avLst/>
              </a:prstGeom>
              <a:blipFill>
                <a:blip r:embed="rId4"/>
                <a:stretch>
                  <a:fillRect l="-1014" r="-406" b="-1653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6B8502F-CA17-4A80-B9E2-01D0D89B8CBE}"/>
                  </a:ext>
                </a:extLst>
              </p:cNvPr>
              <p:cNvSpPr txBox="1"/>
              <p:nvPr/>
            </p:nvSpPr>
            <p:spPr>
              <a:xfrm>
                <a:off x="2281679" y="4081685"/>
                <a:ext cx="2528321" cy="6011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𝐷𝑖𝑓𝑓𝑢𝑠𝑖𝑜𝑛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𝑡𝑖𝑚𝑒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BE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6B8502F-CA17-4A80-B9E2-01D0D89B8C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1679" y="4081685"/>
                <a:ext cx="2528321" cy="6011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5130E34-91D3-48DA-A967-3F2537EA9BAC}"/>
              </a:ext>
            </a:extLst>
          </p:cNvPr>
          <p:cNvCxnSpPr/>
          <p:nvPr/>
        </p:nvCxnSpPr>
        <p:spPr>
          <a:xfrm flipV="1">
            <a:off x="416560" y="2298304"/>
            <a:ext cx="0" cy="12253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A2A6B81-0979-4EB4-AF81-B386E2D4A812}"/>
                  </a:ext>
                </a:extLst>
              </p:cNvPr>
              <p:cNvSpPr txBox="1"/>
              <p:nvPr/>
            </p:nvSpPr>
            <p:spPr>
              <a:xfrm>
                <a:off x="120146" y="2653296"/>
                <a:ext cx="1833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BE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A2A6B81-0979-4EB4-AF81-B386E2D4A8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46" y="2653296"/>
                <a:ext cx="183320" cy="276999"/>
              </a:xfrm>
              <a:prstGeom prst="rect">
                <a:avLst/>
              </a:prstGeom>
              <a:blipFill>
                <a:blip r:embed="rId6"/>
                <a:stretch>
                  <a:fillRect l="-20000" r="-13333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EDF7C56A-E6C4-4B0E-8971-29524C136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45594" y="19494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CRF – </a:t>
            </a:r>
            <a:r>
              <a:rPr lang="en-US" sz="11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Chemcys</a:t>
            </a: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11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Blankenberge</a:t>
            </a: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321674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DA379-FA58-4821-BE76-A5315FE17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Diffusion – measure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2D0C28-B672-435B-8633-213503C6C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6942" y="6357272"/>
            <a:ext cx="2743200" cy="365125"/>
          </a:xfrm>
        </p:spPr>
        <p:txBody>
          <a:bodyPr/>
          <a:lstStyle/>
          <a:p>
            <a:fld id="{94CC7C84-4E79-4B1A-B8B3-8093E87A876C}" type="slidenum">
              <a:rPr lang="en-BE" smtClean="0"/>
              <a:t>7</a:t>
            </a:fld>
            <a:endParaRPr lang="en-BE"/>
          </a:p>
        </p:txBody>
      </p:sp>
      <p:sp>
        <p:nvSpPr>
          <p:cNvPr id="136" name="Content Placeholder 2">
            <a:extLst>
              <a:ext uri="{FF2B5EF4-FFF2-40B4-BE49-F238E27FC236}">
                <a16:creationId xmlns:a16="http://schemas.microsoft.com/office/drawing/2014/main" id="{31033A31-92A3-42C5-8853-756A1A25A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16" y="1767256"/>
            <a:ext cx="5376698" cy="5032375"/>
          </a:xfrm>
        </p:spPr>
        <p:txBody>
          <a:bodyPr>
            <a:normAutofit/>
          </a:bodyPr>
          <a:lstStyle/>
          <a:p>
            <a:r>
              <a:rPr lang="en-US" dirty="0"/>
              <a:t>Diffusion of fluorescein in water</a:t>
            </a:r>
          </a:p>
          <a:p>
            <a:pPr lvl="1"/>
            <a:r>
              <a:rPr lang="en-US" dirty="0"/>
              <a:t>C</a:t>
            </a:r>
            <a:r>
              <a:rPr lang="en-US" baseline="-25000" dirty="0"/>
              <a:t>D</a:t>
            </a:r>
            <a:r>
              <a:rPr lang="en-US" dirty="0"/>
              <a:t>=5.79*10</a:t>
            </a:r>
            <a:r>
              <a:rPr lang="en-US" baseline="30000" dirty="0"/>
              <a:t>-10 </a:t>
            </a:r>
            <a:r>
              <a:rPr lang="en-US" dirty="0"/>
              <a:t>m²/s, 0.05 mm</a:t>
            </a:r>
          </a:p>
          <a:p>
            <a:pPr lvl="2"/>
            <a:r>
              <a:rPr lang="en-US" dirty="0"/>
              <a:t>Theoretical diffusion time = 2.15 s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>
                <a:sym typeface="Wingdings" panose="05000000000000000000" pitchFamily="2" charset="2"/>
              </a:rPr>
              <a:t>Experimental diffusion time = 1.5 s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à"/>
            </a:pPr>
            <a:r>
              <a:rPr lang="en-US" b="1" dirty="0">
                <a:sym typeface="Wingdings" panose="05000000000000000000" pitchFamily="2" charset="2"/>
              </a:rPr>
              <a:t>Need to avoid diffusion for </a:t>
            </a:r>
            <a:r>
              <a:rPr lang="en-US" b="1" dirty="0" err="1">
                <a:sym typeface="Wingdings" panose="05000000000000000000" pitchFamily="2" charset="2"/>
              </a:rPr>
              <a:t>LbL</a:t>
            </a:r>
            <a:r>
              <a:rPr lang="en-US" b="1" dirty="0">
                <a:sym typeface="Wingdings" panose="05000000000000000000" pitchFamily="2" charset="2"/>
              </a:rPr>
              <a:t> on chip 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en-US" b="1" dirty="0">
                <a:sym typeface="Wingdings" panose="05000000000000000000" pitchFamily="2" charset="2"/>
              </a:rPr>
              <a:t> Add walls</a:t>
            </a:r>
            <a:endParaRPr lang="en-US" sz="3200" b="1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3B7AD26-7204-4693-B9CF-33958DE18AC1}"/>
              </a:ext>
            </a:extLst>
          </p:cNvPr>
          <p:cNvGrpSpPr/>
          <p:nvPr/>
        </p:nvGrpSpPr>
        <p:grpSpPr>
          <a:xfrm>
            <a:off x="5735513" y="2130111"/>
            <a:ext cx="6381957" cy="3381017"/>
            <a:chOff x="2829370" y="2822309"/>
            <a:chExt cx="6381957" cy="3381017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1A41D28A-EB4B-46C1-8A10-FBB7731CDA33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4958348" y="2822309"/>
            <a:ext cx="2124000" cy="18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4" name="Chart 13">
              <a:extLst>
                <a:ext uri="{FF2B5EF4-FFF2-40B4-BE49-F238E27FC236}">
                  <a16:creationId xmlns:a16="http://schemas.microsoft.com/office/drawing/2014/main" id="{58AFB428-9B9A-4B48-BAE8-87A4ABDC4780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2829370" y="2822309"/>
            <a:ext cx="2124000" cy="18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5" name="Chart 14">
              <a:extLst>
                <a:ext uri="{FF2B5EF4-FFF2-40B4-BE49-F238E27FC236}">
                  <a16:creationId xmlns:a16="http://schemas.microsoft.com/office/drawing/2014/main" id="{A681BE7C-B9DA-4096-8897-BF9FADAB37DA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7087327" y="2822309"/>
            <a:ext cx="2124000" cy="18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67CB1CD-3DF7-4136-B5AB-C48BB6F85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64354"/>
            <a:stretch/>
          </p:blipFill>
          <p:spPr>
            <a:xfrm rot="16200000">
              <a:off x="3108040" y="4352281"/>
              <a:ext cx="1578090" cy="2124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BB0D0CB-BE38-4B90-96B0-D0CAAE3BF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684" r="64096"/>
            <a:stretch/>
          </p:blipFill>
          <p:spPr>
            <a:xfrm rot="16200000">
              <a:off x="5231760" y="4352280"/>
              <a:ext cx="1578091" cy="2124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3366CDB-8CD2-4C78-980F-9E55F945E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2086" r="64354" b="12631"/>
            <a:stretch/>
          </p:blipFill>
          <p:spPr>
            <a:xfrm rot="16200000">
              <a:off x="7355202" y="4352276"/>
              <a:ext cx="1578089" cy="2124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FA060DC-B73E-4C19-A5E5-52EB506BF0DD}"/>
                </a:ext>
              </a:extLst>
            </p:cNvPr>
            <p:cNvSpPr txBox="1"/>
            <p:nvPr/>
          </p:nvSpPr>
          <p:spPr>
            <a:xfrm>
              <a:off x="2835365" y="2836545"/>
              <a:ext cx="510454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(a)</a:t>
              </a:r>
              <a:endParaRPr lang="en-BE" sz="12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80529DA-3289-44DB-BBFD-72D49FB08539}"/>
                </a:ext>
              </a:extLst>
            </p:cNvPr>
            <p:cNvSpPr txBox="1"/>
            <p:nvPr/>
          </p:nvSpPr>
          <p:spPr>
            <a:xfrm>
              <a:off x="4958806" y="2836545"/>
              <a:ext cx="510454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(b)</a:t>
              </a:r>
              <a:endParaRPr lang="en-BE" sz="12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6A1DDE6-447E-4EEE-8310-C59C9DBBC844}"/>
                </a:ext>
              </a:extLst>
            </p:cNvPr>
            <p:cNvSpPr txBox="1"/>
            <p:nvPr/>
          </p:nvSpPr>
          <p:spPr>
            <a:xfrm>
              <a:off x="7082246" y="2836545"/>
              <a:ext cx="510454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(c)</a:t>
              </a:r>
              <a:endParaRPr lang="en-BE" sz="12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E65F0CF-C1A0-4619-9A06-7AFB6408EE62}"/>
                </a:ext>
              </a:extLst>
            </p:cNvPr>
            <p:cNvSpPr txBox="1"/>
            <p:nvPr/>
          </p:nvSpPr>
          <p:spPr>
            <a:xfrm>
              <a:off x="2835366" y="4625235"/>
              <a:ext cx="510454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(d)</a:t>
              </a:r>
              <a:endParaRPr lang="en-BE" sz="12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35B821-B94C-48CA-AC45-0A2D054696F1}"/>
                </a:ext>
              </a:extLst>
            </p:cNvPr>
            <p:cNvSpPr txBox="1"/>
            <p:nvPr/>
          </p:nvSpPr>
          <p:spPr>
            <a:xfrm>
              <a:off x="4958805" y="4625235"/>
              <a:ext cx="510454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(e)</a:t>
              </a:r>
              <a:endParaRPr lang="en-BE" sz="12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FD0B3A2-3845-4330-8403-692EDB965CC2}"/>
                </a:ext>
              </a:extLst>
            </p:cNvPr>
            <p:cNvSpPr txBox="1"/>
            <p:nvPr/>
          </p:nvSpPr>
          <p:spPr>
            <a:xfrm>
              <a:off x="7082246" y="4625235"/>
              <a:ext cx="510454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(f)</a:t>
              </a:r>
              <a:endParaRPr lang="en-BE" sz="1200" dirty="0"/>
            </a:p>
          </p:txBody>
        </p:sp>
      </p:grp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3D5851F5-22DA-4C60-A498-5295CF719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45594" y="19494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CRF – </a:t>
            </a:r>
            <a:r>
              <a:rPr lang="en-US" sz="11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Chemcys</a:t>
            </a: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11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Blankenberge</a:t>
            </a: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4083297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DA379-FA58-4821-BE76-A5315FE17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Microfluidic chip with hindered diffusion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2D0C28-B672-435B-8633-213503C6C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6942" y="6357272"/>
            <a:ext cx="2743200" cy="365125"/>
          </a:xfrm>
        </p:spPr>
        <p:txBody>
          <a:bodyPr/>
          <a:lstStyle/>
          <a:p>
            <a:fld id="{94CC7C84-4E79-4B1A-B8B3-8093E87A876C}" type="slidenum">
              <a:rPr lang="en-BE" smtClean="0"/>
              <a:t>8</a:t>
            </a:fld>
            <a:endParaRPr lang="en-BE"/>
          </a:p>
        </p:txBody>
      </p:sp>
      <p:grpSp>
        <p:nvGrpSpPr>
          <p:cNvPr id="136" name="!!Group 135">
            <a:extLst>
              <a:ext uri="{FF2B5EF4-FFF2-40B4-BE49-F238E27FC236}">
                <a16:creationId xmlns:a16="http://schemas.microsoft.com/office/drawing/2014/main" id="{3310588F-5A3F-4A82-B2E2-82F18446A559}"/>
              </a:ext>
            </a:extLst>
          </p:cNvPr>
          <p:cNvGrpSpPr>
            <a:grpSpLocks noChangeAspect="1"/>
          </p:cNvGrpSpPr>
          <p:nvPr/>
        </p:nvGrpSpPr>
        <p:grpSpPr>
          <a:xfrm>
            <a:off x="4726544" y="1711510"/>
            <a:ext cx="7087896" cy="2085788"/>
            <a:chOff x="-81205" y="3246683"/>
            <a:chExt cx="12273204" cy="3611693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C0984412-D8D2-4A30-8C4E-205EC52D2F35}"/>
                </a:ext>
              </a:extLst>
            </p:cNvPr>
            <p:cNvSpPr/>
            <p:nvPr/>
          </p:nvSpPr>
          <p:spPr>
            <a:xfrm>
              <a:off x="-81200" y="3932925"/>
              <a:ext cx="12240000" cy="2304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dirty="0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B44F07D8-92F7-4F69-AA7F-FB613847E20F}"/>
                </a:ext>
              </a:extLst>
            </p:cNvPr>
            <p:cNvSpPr/>
            <p:nvPr/>
          </p:nvSpPr>
          <p:spPr>
            <a:xfrm>
              <a:off x="-81201" y="4004925"/>
              <a:ext cx="12240000" cy="720000"/>
            </a:xfrm>
            <a:prstGeom prst="rect">
              <a:avLst/>
            </a:prstGeom>
            <a:solidFill>
              <a:srgbClr val="6796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753B9CAE-E091-477E-B7E7-B734EB310093}"/>
                </a:ext>
              </a:extLst>
            </p:cNvPr>
            <p:cNvSpPr/>
            <p:nvPr/>
          </p:nvSpPr>
          <p:spPr>
            <a:xfrm>
              <a:off x="-81201" y="4724925"/>
              <a:ext cx="12240000" cy="720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ECEC00F0-17F1-460A-AF35-E175B836959C}"/>
                </a:ext>
              </a:extLst>
            </p:cNvPr>
            <p:cNvSpPr/>
            <p:nvPr/>
          </p:nvSpPr>
          <p:spPr>
            <a:xfrm>
              <a:off x="-81201" y="5444925"/>
              <a:ext cx="12240000" cy="720000"/>
            </a:xfrm>
            <a:prstGeom prst="rect">
              <a:avLst/>
            </a:prstGeom>
            <a:solidFill>
              <a:srgbClr val="F69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dirty="0"/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7E04B480-DF40-44D1-BF94-AD2909B03185}"/>
                </a:ext>
              </a:extLst>
            </p:cNvPr>
            <p:cNvSpPr/>
            <p:nvPr/>
          </p:nvSpPr>
          <p:spPr>
            <a:xfrm>
              <a:off x="1104480" y="3287933"/>
              <a:ext cx="720000" cy="40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sz="2800" dirty="0"/>
            </a:p>
          </p:txBody>
        </p:sp>
        <p:sp>
          <p:nvSpPr>
            <p:cNvPr id="187" name="Arrow: Down 186">
              <a:extLst>
                <a:ext uri="{FF2B5EF4-FFF2-40B4-BE49-F238E27FC236}">
                  <a16:creationId xmlns:a16="http://schemas.microsoft.com/office/drawing/2014/main" id="{748D460B-B51D-4D97-9AC2-5EA3CF0CA6A0}"/>
                </a:ext>
              </a:extLst>
            </p:cNvPr>
            <p:cNvSpPr/>
            <p:nvPr/>
          </p:nvSpPr>
          <p:spPr>
            <a:xfrm rot="10800000">
              <a:off x="1154800" y="3734353"/>
              <a:ext cx="647999" cy="647999"/>
            </a:xfrm>
            <a:prstGeom prst="downArrow">
              <a:avLst/>
            </a:prstGeom>
            <a:solidFill>
              <a:srgbClr val="FF0000">
                <a:alpha val="70000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88" name="Arrow: Right 187">
              <a:extLst>
                <a:ext uri="{FF2B5EF4-FFF2-40B4-BE49-F238E27FC236}">
                  <a16:creationId xmlns:a16="http://schemas.microsoft.com/office/drawing/2014/main" id="{96B0C253-2620-47B5-8774-B0F10FDF5C3B}"/>
                </a:ext>
              </a:extLst>
            </p:cNvPr>
            <p:cNvSpPr/>
            <p:nvPr/>
          </p:nvSpPr>
          <p:spPr>
            <a:xfrm>
              <a:off x="-81203" y="4184925"/>
              <a:ext cx="684002" cy="360000"/>
            </a:xfrm>
            <a:prstGeom prst="rightArrow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89" name="Arrow: Right 188">
              <a:extLst>
                <a:ext uri="{FF2B5EF4-FFF2-40B4-BE49-F238E27FC236}">
                  <a16:creationId xmlns:a16="http://schemas.microsoft.com/office/drawing/2014/main" id="{33E9CABB-AAE7-43D3-BC88-4F6AC8D14DC4}"/>
                </a:ext>
              </a:extLst>
            </p:cNvPr>
            <p:cNvSpPr/>
            <p:nvPr/>
          </p:nvSpPr>
          <p:spPr>
            <a:xfrm>
              <a:off x="-81205" y="4904925"/>
              <a:ext cx="684003" cy="360000"/>
            </a:xfrm>
            <a:prstGeom prst="rightArrow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90" name="Arrow: Right 189">
              <a:extLst>
                <a:ext uri="{FF2B5EF4-FFF2-40B4-BE49-F238E27FC236}">
                  <a16:creationId xmlns:a16="http://schemas.microsoft.com/office/drawing/2014/main" id="{BCBF5D1E-5CD8-4B4E-84B1-D6F9BDB0271E}"/>
                </a:ext>
              </a:extLst>
            </p:cNvPr>
            <p:cNvSpPr/>
            <p:nvPr/>
          </p:nvSpPr>
          <p:spPr>
            <a:xfrm>
              <a:off x="-81205" y="5624925"/>
              <a:ext cx="720000" cy="360000"/>
            </a:xfrm>
            <a:prstGeom prst="rightArrow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6DB5CEED-FF92-49D2-BFC8-97E83A7B9CC6}"/>
                </a:ext>
              </a:extLst>
            </p:cNvPr>
            <p:cNvSpPr/>
            <p:nvPr/>
          </p:nvSpPr>
          <p:spPr>
            <a:xfrm>
              <a:off x="2848801" y="6323542"/>
              <a:ext cx="720000" cy="5298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sz="3200" dirty="0"/>
            </a:p>
          </p:txBody>
        </p:sp>
        <p:sp>
          <p:nvSpPr>
            <p:cNvPr id="192" name="Arrow: Down 191">
              <a:extLst>
                <a:ext uri="{FF2B5EF4-FFF2-40B4-BE49-F238E27FC236}">
                  <a16:creationId xmlns:a16="http://schemas.microsoft.com/office/drawing/2014/main" id="{F12DA888-5C10-4A6B-8631-A295A3DCE337}"/>
                </a:ext>
              </a:extLst>
            </p:cNvPr>
            <p:cNvSpPr/>
            <p:nvPr/>
          </p:nvSpPr>
          <p:spPr>
            <a:xfrm rot="10800000">
              <a:off x="5550320" y="3871187"/>
              <a:ext cx="647999" cy="647999"/>
            </a:xfrm>
            <a:prstGeom prst="downArrow">
              <a:avLst/>
            </a:prstGeom>
            <a:solidFill>
              <a:srgbClr val="FF0000">
                <a:alpha val="70000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dirty="0"/>
            </a:p>
          </p:txBody>
        </p:sp>
        <p:sp>
          <p:nvSpPr>
            <p:cNvPr id="193" name="Arrow: Down 192">
              <a:extLst>
                <a:ext uri="{FF2B5EF4-FFF2-40B4-BE49-F238E27FC236}">
                  <a16:creationId xmlns:a16="http://schemas.microsoft.com/office/drawing/2014/main" id="{3C2AEAA0-F28E-4EA2-A8F8-F5B394B5C013}"/>
                </a:ext>
              </a:extLst>
            </p:cNvPr>
            <p:cNvSpPr/>
            <p:nvPr/>
          </p:nvSpPr>
          <p:spPr>
            <a:xfrm rot="10800000">
              <a:off x="10661440" y="3854693"/>
              <a:ext cx="647999" cy="647999"/>
            </a:xfrm>
            <a:prstGeom prst="downArrow">
              <a:avLst/>
            </a:prstGeom>
            <a:solidFill>
              <a:srgbClr val="FF0000">
                <a:alpha val="70000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94" name="Arrow: Down 193">
              <a:extLst>
                <a:ext uri="{FF2B5EF4-FFF2-40B4-BE49-F238E27FC236}">
                  <a16:creationId xmlns:a16="http://schemas.microsoft.com/office/drawing/2014/main" id="{29829E45-2AFF-4620-A1A2-22E59CE83BBD}"/>
                </a:ext>
              </a:extLst>
            </p:cNvPr>
            <p:cNvSpPr/>
            <p:nvPr/>
          </p:nvSpPr>
          <p:spPr>
            <a:xfrm>
              <a:off x="2903761" y="5650663"/>
              <a:ext cx="647999" cy="647999"/>
            </a:xfrm>
            <a:prstGeom prst="downArrow">
              <a:avLst/>
            </a:prstGeom>
            <a:solidFill>
              <a:srgbClr val="FF0000">
                <a:alpha val="70000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95" name="Arrow: Down 194">
              <a:extLst>
                <a:ext uri="{FF2B5EF4-FFF2-40B4-BE49-F238E27FC236}">
                  <a16:creationId xmlns:a16="http://schemas.microsoft.com/office/drawing/2014/main" id="{A203107B-5CE3-40C5-8B71-641154F6AB4A}"/>
                </a:ext>
              </a:extLst>
            </p:cNvPr>
            <p:cNvSpPr/>
            <p:nvPr/>
          </p:nvSpPr>
          <p:spPr>
            <a:xfrm>
              <a:off x="8158880" y="5641478"/>
              <a:ext cx="647999" cy="647999"/>
            </a:xfrm>
            <a:prstGeom prst="downArrow">
              <a:avLst/>
            </a:prstGeom>
            <a:solidFill>
              <a:srgbClr val="FF0000">
                <a:alpha val="70000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D64EE614-3F41-4538-A35F-D54D595FE9F4}"/>
                </a:ext>
              </a:extLst>
            </p:cNvPr>
            <p:cNvGrpSpPr/>
            <p:nvPr/>
          </p:nvGrpSpPr>
          <p:grpSpPr>
            <a:xfrm>
              <a:off x="1014548" y="4328925"/>
              <a:ext cx="10379719" cy="1555633"/>
              <a:chOff x="1092721" y="3364652"/>
              <a:chExt cx="10379719" cy="2236701"/>
            </a:xfrm>
          </p:grpSpPr>
          <p:pic>
            <p:nvPicPr>
              <p:cNvPr id="255" name="Picture 254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3EE4FC50-3721-4BA5-BC9F-458497E22E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996" r="14304"/>
              <a:stretch/>
            </p:blipFill>
            <p:spPr>
              <a:xfrm>
                <a:off x="1092721" y="3364652"/>
                <a:ext cx="1300086" cy="2236701"/>
              </a:xfrm>
              <a:prstGeom prst="rect">
                <a:avLst/>
              </a:prstGeom>
              <a:noFill/>
            </p:spPr>
          </p:pic>
          <p:pic>
            <p:nvPicPr>
              <p:cNvPr id="256" name="Picture 255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212FADA0-25D0-48E8-80B0-D054CFC6A3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081" r="14304"/>
              <a:stretch/>
            </p:blipFill>
            <p:spPr>
              <a:xfrm>
                <a:off x="4964611" y="3364652"/>
                <a:ext cx="2608029" cy="2236701"/>
              </a:xfrm>
              <a:prstGeom prst="rect">
                <a:avLst/>
              </a:prstGeom>
              <a:noFill/>
            </p:spPr>
          </p:pic>
          <p:pic>
            <p:nvPicPr>
              <p:cNvPr id="257" name="Picture 256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5DC180CF-F51A-4CA2-AAF3-9281E9B591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081" r="14304"/>
              <a:stretch/>
            </p:blipFill>
            <p:spPr>
              <a:xfrm flipH="1">
                <a:off x="2392805" y="3364652"/>
                <a:ext cx="2608029" cy="2236701"/>
              </a:xfrm>
              <a:prstGeom prst="rect">
                <a:avLst/>
              </a:prstGeom>
              <a:noFill/>
            </p:spPr>
          </p:pic>
          <p:pic>
            <p:nvPicPr>
              <p:cNvPr id="258" name="Picture 257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4F95CFBD-5146-4061-A310-713DA31715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080" r="50448"/>
              <a:stretch/>
            </p:blipFill>
            <p:spPr>
              <a:xfrm>
                <a:off x="10180667" y="3364652"/>
                <a:ext cx="1291773" cy="2236701"/>
              </a:xfrm>
              <a:prstGeom prst="rect">
                <a:avLst/>
              </a:prstGeom>
              <a:noFill/>
            </p:spPr>
          </p:pic>
          <p:pic>
            <p:nvPicPr>
              <p:cNvPr id="259" name="Picture 258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0ACA94EF-CA19-4A65-988E-348B14E494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081" r="14304"/>
              <a:stretch/>
            </p:blipFill>
            <p:spPr>
              <a:xfrm flipH="1">
                <a:off x="7572639" y="3364652"/>
                <a:ext cx="2608029" cy="2236701"/>
              </a:xfrm>
              <a:prstGeom prst="rect">
                <a:avLst/>
              </a:prstGeom>
              <a:noFill/>
            </p:spPr>
          </p:pic>
        </p:grp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33826662-D971-403C-A2DC-801AF81F42AD}"/>
                </a:ext>
              </a:extLst>
            </p:cNvPr>
            <p:cNvSpPr/>
            <p:nvPr/>
          </p:nvSpPr>
          <p:spPr>
            <a:xfrm>
              <a:off x="-69776" y="4688925"/>
              <a:ext cx="1260000" cy="7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A42195A2-D9A7-4D78-8B61-BC84E91ADB09}"/>
                </a:ext>
              </a:extLst>
            </p:cNvPr>
            <p:cNvSpPr/>
            <p:nvPr/>
          </p:nvSpPr>
          <p:spPr>
            <a:xfrm>
              <a:off x="1658915" y="4688925"/>
              <a:ext cx="1340912" cy="7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927771C4-495B-408E-9E7F-6BD29EDFE2E4}"/>
                </a:ext>
              </a:extLst>
            </p:cNvPr>
            <p:cNvSpPr/>
            <p:nvPr/>
          </p:nvSpPr>
          <p:spPr>
            <a:xfrm>
              <a:off x="3467831" y="4688925"/>
              <a:ext cx="2941078" cy="7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95557974-9ABD-4022-8F1E-6DE16FA5A640}"/>
                </a:ext>
              </a:extLst>
            </p:cNvPr>
            <p:cNvSpPr/>
            <p:nvPr/>
          </p:nvSpPr>
          <p:spPr>
            <a:xfrm>
              <a:off x="8667242" y="4688925"/>
              <a:ext cx="3481200" cy="7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27E43EAA-3E73-4B81-82EA-2BC5132DD8F0}"/>
                </a:ext>
              </a:extLst>
            </p:cNvPr>
            <p:cNvSpPr/>
            <p:nvPr/>
          </p:nvSpPr>
          <p:spPr>
            <a:xfrm>
              <a:off x="6876912" y="4688925"/>
              <a:ext cx="1322327" cy="7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A53596A9-9C5D-475C-858E-9F99873B07CF}"/>
                </a:ext>
              </a:extLst>
            </p:cNvPr>
            <p:cNvGrpSpPr/>
            <p:nvPr/>
          </p:nvGrpSpPr>
          <p:grpSpPr>
            <a:xfrm>
              <a:off x="3464798" y="4958925"/>
              <a:ext cx="288000" cy="288000"/>
              <a:chOff x="12708520" y="4991992"/>
              <a:chExt cx="288000" cy="288000"/>
            </a:xfrm>
          </p:grpSpPr>
          <p:sp>
            <p:nvSpPr>
              <p:cNvPr id="253" name="Oval 252">
                <a:extLst>
                  <a:ext uri="{FF2B5EF4-FFF2-40B4-BE49-F238E27FC236}">
                    <a16:creationId xmlns:a16="http://schemas.microsoft.com/office/drawing/2014/main" id="{98AA966E-727C-42CB-85EE-20A4A27CEB38}"/>
                  </a:ext>
                </a:extLst>
              </p:cNvPr>
              <p:cNvSpPr/>
              <p:nvPr/>
            </p:nvSpPr>
            <p:spPr>
              <a:xfrm>
                <a:off x="12708520" y="4991992"/>
                <a:ext cx="288000" cy="288000"/>
              </a:xfrm>
              <a:prstGeom prst="ellipse">
                <a:avLst/>
              </a:prstGeom>
              <a:solidFill>
                <a:srgbClr val="6796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254" name="Oval 253">
                <a:extLst>
                  <a:ext uri="{FF2B5EF4-FFF2-40B4-BE49-F238E27FC236}">
                    <a16:creationId xmlns:a16="http://schemas.microsoft.com/office/drawing/2014/main" id="{4C87F3FF-3850-490B-B8A1-128BEE23012B}"/>
                  </a:ext>
                </a:extLst>
              </p:cNvPr>
              <p:cNvSpPr/>
              <p:nvPr/>
            </p:nvSpPr>
            <p:spPr>
              <a:xfrm>
                <a:off x="12780520" y="5063992"/>
                <a:ext cx="144000" cy="144000"/>
              </a:xfrm>
              <a:prstGeom prst="ellipse">
                <a:avLst/>
              </a:prstGeom>
              <a:solidFill>
                <a:srgbClr val="8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</p:grp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867CF082-5A34-487C-9ADD-60CB561E209B}"/>
                </a:ext>
              </a:extLst>
            </p:cNvPr>
            <p:cNvGrpSpPr/>
            <p:nvPr/>
          </p:nvGrpSpPr>
          <p:grpSpPr>
            <a:xfrm>
              <a:off x="4754800" y="5678925"/>
              <a:ext cx="360000" cy="360000"/>
              <a:chOff x="13033791" y="4878671"/>
              <a:chExt cx="360000" cy="360000"/>
            </a:xfrm>
          </p:grpSpPr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4A51A0F9-14B9-48F3-8A2F-CF48E2385CF9}"/>
                  </a:ext>
                </a:extLst>
              </p:cNvPr>
              <p:cNvSpPr/>
              <p:nvPr/>
            </p:nvSpPr>
            <p:spPr>
              <a:xfrm>
                <a:off x="13033791" y="4878671"/>
                <a:ext cx="360000" cy="360000"/>
              </a:xfrm>
              <a:prstGeom prst="ellipse">
                <a:avLst/>
              </a:prstGeom>
              <a:solidFill>
                <a:srgbClr val="F695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251" name="Oval 250">
                <a:extLst>
                  <a:ext uri="{FF2B5EF4-FFF2-40B4-BE49-F238E27FC236}">
                    <a16:creationId xmlns:a16="http://schemas.microsoft.com/office/drawing/2014/main" id="{E003B267-B399-4438-92F8-016669FEBC5F}"/>
                  </a:ext>
                </a:extLst>
              </p:cNvPr>
              <p:cNvSpPr/>
              <p:nvPr/>
            </p:nvSpPr>
            <p:spPr>
              <a:xfrm>
                <a:off x="13087791" y="4932671"/>
                <a:ext cx="252000" cy="252000"/>
              </a:xfrm>
              <a:prstGeom prst="ellipse">
                <a:avLst/>
              </a:prstGeom>
              <a:solidFill>
                <a:srgbClr val="6796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252" name="Oval 251">
                <a:extLst>
                  <a:ext uri="{FF2B5EF4-FFF2-40B4-BE49-F238E27FC236}">
                    <a16:creationId xmlns:a16="http://schemas.microsoft.com/office/drawing/2014/main" id="{080FBDEC-E1EE-4EDA-A670-DC299F15300B}"/>
                  </a:ext>
                </a:extLst>
              </p:cNvPr>
              <p:cNvSpPr/>
              <p:nvPr/>
            </p:nvSpPr>
            <p:spPr>
              <a:xfrm>
                <a:off x="13141791" y="4986671"/>
                <a:ext cx="144000" cy="144000"/>
              </a:xfrm>
              <a:prstGeom prst="ellipse">
                <a:avLst/>
              </a:prstGeom>
              <a:solidFill>
                <a:srgbClr val="8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16CCE3A9-07B4-41F6-838D-B262CF45A8A4}"/>
                </a:ext>
              </a:extLst>
            </p:cNvPr>
            <p:cNvGrpSpPr/>
            <p:nvPr/>
          </p:nvGrpSpPr>
          <p:grpSpPr>
            <a:xfrm>
              <a:off x="6027890" y="4907685"/>
              <a:ext cx="360000" cy="360000"/>
              <a:chOff x="13714511" y="4883140"/>
              <a:chExt cx="360000" cy="360000"/>
            </a:xfrm>
          </p:grpSpPr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F2E43803-50DE-45E7-9D27-BC960C2F1A6B}"/>
                  </a:ext>
                </a:extLst>
              </p:cNvPr>
              <p:cNvSpPr/>
              <p:nvPr/>
            </p:nvSpPr>
            <p:spPr>
              <a:xfrm>
                <a:off x="13714511" y="4883140"/>
                <a:ext cx="360000" cy="360000"/>
              </a:xfrm>
              <a:prstGeom prst="ellipse">
                <a:avLst/>
              </a:prstGeom>
              <a:solidFill>
                <a:srgbClr val="F695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5E8C2965-79E2-4DA5-8346-AB20D94FC4D5}"/>
                  </a:ext>
                </a:extLst>
              </p:cNvPr>
              <p:cNvSpPr/>
              <p:nvPr/>
            </p:nvSpPr>
            <p:spPr>
              <a:xfrm>
                <a:off x="13768511" y="4937140"/>
                <a:ext cx="252000" cy="252000"/>
              </a:xfrm>
              <a:prstGeom prst="ellipse">
                <a:avLst/>
              </a:prstGeom>
              <a:solidFill>
                <a:srgbClr val="6796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249" name="Oval 248">
                <a:extLst>
                  <a:ext uri="{FF2B5EF4-FFF2-40B4-BE49-F238E27FC236}">
                    <a16:creationId xmlns:a16="http://schemas.microsoft.com/office/drawing/2014/main" id="{FB9F9E1C-00DE-4962-919C-17FA6FFAE92E}"/>
                  </a:ext>
                </a:extLst>
              </p:cNvPr>
              <p:cNvSpPr/>
              <p:nvPr/>
            </p:nvSpPr>
            <p:spPr>
              <a:xfrm>
                <a:off x="13822511" y="4991140"/>
                <a:ext cx="144000" cy="144000"/>
              </a:xfrm>
              <a:prstGeom prst="ellipse">
                <a:avLst/>
              </a:prstGeom>
              <a:solidFill>
                <a:srgbClr val="8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</p:grpSp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15167D94-8B7F-4470-B93B-0A0A8225B3CF}"/>
                </a:ext>
              </a:extLst>
            </p:cNvPr>
            <p:cNvGrpSpPr/>
            <p:nvPr/>
          </p:nvGrpSpPr>
          <p:grpSpPr>
            <a:xfrm>
              <a:off x="11360866" y="4786155"/>
              <a:ext cx="576000" cy="576000"/>
              <a:chOff x="11441123" y="4887610"/>
              <a:chExt cx="576000" cy="576000"/>
            </a:xfrm>
          </p:grpSpPr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A2B053F4-FF8C-4ED1-8E01-EB5866CDA80F}"/>
                  </a:ext>
                </a:extLst>
              </p:cNvPr>
              <p:cNvSpPr/>
              <p:nvPr/>
            </p:nvSpPr>
            <p:spPr>
              <a:xfrm>
                <a:off x="11441123" y="4887610"/>
                <a:ext cx="576000" cy="576000"/>
              </a:xfrm>
              <a:prstGeom prst="ellipse">
                <a:avLst/>
              </a:prstGeom>
              <a:solidFill>
                <a:srgbClr val="F695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EC0D7192-C3B5-4787-824F-174E4A14886A}"/>
                  </a:ext>
                </a:extLst>
              </p:cNvPr>
              <p:cNvSpPr/>
              <p:nvPr/>
            </p:nvSpPr>
            <p:spPr>
              <a:xfrm>
                <a:off x="11495123" y="4941610"/>
                <a:ext cx="468000" cy="468000"/>
              </a:xfrm>
              <a:prstGeom prst="ellipse">
                <a:avLst/>
              </a:prstGeom>
              <a:solidFill>
                <a:srgbClr val="6796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B47261B4-45D8-4356-AEFB-399FBC5D57C2}"/>
                  </a:ext>
                </a:extLst>
              </p:cNvPr>
              <p:cNvSpPr/>
              <p:nvPr/>
            </p:nvSpPr>
            <p:spPr>
              <a:xfrm>
                <a:off x="11549123" y="4995610"/>
                <a:ext cx="360000" cy="360000"/>
              </a:xfrm>
              <a:prstGeom prst="ellipse">
                <a:avLst/>
              </a:prstGeom>
              <a:solidFill>
                <a:srgbClr val="F695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7E76D891-6426-469B-91F4-C227AD0930C6}"/>
                  </a:ext>
                </a:extLst>
              </p:cNvPr>
              <p:cNvSpPr/>
              <p:nvPr/>
            </p:nvSpPr>
            <p:spPr>
              <a:xfrm>
                <a:off x="11603123" y="5049610"/>
                <a:ext cx="252000" cy="252000"/>
              </a:xfrm>
              <a:prstGeom prst="ellipse">
                <a:avLst/>
              </a:prstGeom>
              <a:solidFill>
                <a:srgbClr val="6796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32BCAEDD-6560-4188-9CEE-E48EAA676554}"/>
                  </a:ext>
                </a:extLst>
              </p:cNvPr>
              <p:cNvSpPr/>
              <p:nvPr/>
            </p:nvSpPr>
            <p:spPr>
              <a:xfrm>
                <a:off x="11657123" y="5103610"/>
                <a:ext cx="144000" cy="144000"/>
              </a:xfrm>
              <a:prstGeom prst="ellipse">
                <a:avLst/>
              </a:prstGeom>
              <a:solidFill>
                <a:srgbClr val="8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</p:grp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9A042CFC-3A5F-40E2-BA3C-2DC134A142EA}"/>
                </a:ext>
              </a:extLst>
            </p:cNvPr>
            <p:cNvGrpSpPr/>
            <p:nvPr/>
          </p:nvGrpSpPr>
          <p:grpSpPr>
            <a:xfrm>
              <a:off x="7330295" y="4123110"/>
              <a:ext cx="468000" cy="468000"/>
              <a:chOff x="14289584" y="4813796"/>
              <a:chExt cx="468000" cy="468000"/>
            </a:xfrm>
          </p:grpSpPr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B4FAEB66-7632-4403-A63A-7FAE6E47FA0C}"/>
                  </a:ext>
                </a:extLst>
              </p:cNvPr>
              <p:cNvSpPr/>
              <p:nvPr/>
            </p:nvSpPr>
            <p:spPr>
              <a:xfrm>
                <a:off x="14289584" y="4813796"/>
                <a:ext cx="468000" cy="468000"/>
              </a:xfrm>
              <a:prstGeom prst="ellipse">
                <a:avLst/>
              </a:prstGeom>
              <a:solidFill>
                <a:srgbClr val="6796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00CFF217-3043-4503-ACB7-854DA5DC5709}"/>
                  </a:ext>
                </a:extLst>
              </p:cNvPr>
              <p:cNvSpPr/>
              <p:nvPr/>
            </p:nvSpPr>
            <p:spPr>
              <a:xfrm>
                <a:off x="14343584" y="4867796"/>
                <a:ext cx="360000" cy="360000"/>
              </a:xfrm>
              <a:prstGeom prst="ellipse">
                <a:avLst/>
              </a:prstGeom>
              <a:solidFill>
                <a:srgbClr val="F695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D474F20B-C3AE-47F3-9FFE-019A2884C3FD}"/>
                  </a:ext>
                </a:extLst>
              </p:cNvPr>
              <p:cNvSpPr/>
              <p:nvPr/>
            </p:nvSpPr>
            <p:spPr>
              <a:xfrm>
                <a:off x="14397584" y="4921796"/>
                <a:ext cx="252000" cy="252000"/>
              </a:xfrm>
              <a:prstGeom prst="ellipse">
                <a:avLst/>
              </a:prstGeom>
              <a:solidFill>
                <a:srgbClr val="6796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6F9E7FA9-ED1C-4FE9-9D9B-2AA0D6861999}"/>
                  </a:ext>
                </a:extLst>
              </p:cNvPr>
              <p:cNvSpPr/>
              <p:nvPr/>
            </p:nvSpPr>
            <p:spPr>
              <a:xfrm>
                <a:off x="14451584" y="4975796"/>
                <a:ext cx="144000" cy="144000"/>
              </a:xfrm>
              <a:prstGeom prst="ellipse">
                <a:avLst/>
              </a:prstGeom>
              <a:solidFill>
                <a:srgbClr val="8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01EB019B-14A5-4B5F-B584-65F2FA27EBEA}"/>
                </a:ext>
              </a:extLst>
            </p:cNvPr>
            <p:cNvGrpSpPr/>
            <p:nvPr/>
          </p:nvGrpSpPr>
          <p:grpSpPr>
            <a:xfrm>
              <a:off x="8583074" y="4873590"/>
              <a:ext cx="468000" cy="468000"/>
              <a:chOff x="14289584" y="4844276"/>
              <a:chExt cx="468000" cy="468000"/>
            </a:xfrm>
          </p:grpSpPr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546451BE-3A05-4078-B493-D6958D230465}"/>
                  </a:ext>
                </a:extLst>
              </p:cNvPr>
              <p:cNvSpPr/>
              <p:nvPr/>
            </p:nvSpPr>
            <p:spPr>
              <a:xfrm>
                <a:off x="14289584" y="4844276"/>
                <a:ext cx="468000" cy="468000"/>
              </a:xfrm>
              <a:prstGeom prst="ellipse">
                <a:avLst/>
              </a:prstGeom>
              <a:solidFill>
                <a:srgbClr val="6796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346BEFF7-31ED-4A3F-90DC-F9C9B5C53530}"/>
                  </a:ext>
                </a:extLst>
              </p:cNvPr>
              <p:cNvSpPr/>
              <p:nvPr/>
            </p:nvSpPr>
            <p:spPr>
              <a:xfrm>
                <a:off x="14343584" y="4898276"/>
                <a:ext cx="360000" cy="360000"/>
              </a:xfrm>
              <a:prstGeom prst="ellipse">
                <a:avLst/>
              </a:prstGeom>
              <a:solidFill>
                <a:srgbClr val="F695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857338D1-7589-4C9B-B66F-D8B4EDC2B89E}"/>
                  </a:ext>
                </a:extLst>
              </p:cNvPr>
              <p:cNvSpPr/>
              <p:nvPr/>
            </p:nvSpPr>
            <p:spPr>
              <a:xfrm>
                <a:off x="14397584" y="4952276"/>
                <a:ext cx="252000" cy="252000"/>
              </a:xfrm>
              <a:prstGeom prst="ellipse">
                <a:avLst/>
              </a:prstGeom>
              <a:solidFill>
                <a:srgbClr val="6796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EE3B128E-B008-4383-B519-55A5878A4C61}"/>
                  </a:ext>
                </a:extLst>
              </p:cNvPr>
              <p:cNvSpPr/>
              <p:nvPr/>
            </p:nvSpPr>
            <p:spPr>
              <a:xfrm>
                <a:off x="14451584" y="5006276"/>
                <a:ext cx="144000" cy="144000"/>
              </a:xfrm>
              <a:prstGeom prst="ellipse">
                <a:avLst/>
              </a:prstGeom>
              <a:solidFill>
                <a:srgbClr val="8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</p:grp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4F073AD4-8DE1-46C9-94D4-F278F41760E9}"/>
                </a:ext>
              </a:extLst>
            </p:cNvPr>
            <p:cNvSpPr/>
            <p:nvPr/>
          </p:nvSpPr>
          <p:spPr>
            <a:xfrm>
              <a:off x="961880" y="5028411"/>
              <a:ext cx="144000" cy="144000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15C53591-D330-4693-9842-0B135EC8A7BC}"/>
                </a:ext>
              </a:extLst>
            </p:cNvPr>
            <p:cNvGrpSpPr/>
            <p:nvPr/>
          </p:nvGrpSpPr>
          <p:grpSpPr>
            <a:xfrm>
              <a:off x="9868494" y="5552740"/>
              <a:ext cx="576000" cy="576000"/>
              <a:chOff x="11441123" y="4899040"/>
              <a:chExt cx="576000" cy="576000"/>
            </a:xfrm>
          </p:grpSpPr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3A19974D-1E44-4EF9-925A-C536BD0637CD}"/>
                  </a:ext>
                </a:extLst>
              </p:cNvPr>
              <p:cNvSpPr/>
              <p:nvPr/>
            </p:nvSpPr>
            <p:spPr>
              <a:xfrm>
                <a:off x="11441123" y="4899040"/>
                <a:ext cx="576000" cy="576000"/>
              </a:xfrm>
              <a:prstGeom prst="ellipse">
                <a:avLst/>
              </a:prstGeom>
              <a:solidFill>
                <a:srgbClr val="F695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6C590508-0B2A-45AF-AB7F-82AF6E436666}"/>
                  </a:ext>
                </a:extLst>
              </p:cNvPr>
              <p:cNvSpPr/>
              <p:nvPr/>
            </p:nvSpPr>
            <p:spPr>
              <a:xfrm>
                <a:off x="11495123" y="4953040"/>
                <a:ext cx="468000" cy="468000"/>
              </a:xfrm>
              <a:prstGeom prst="ellipse">
                <a:avLst/>
              </a:prstGeom>
              <a:solidFill>
                <a:srgbClr val="6796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231" name="Oval 230">
                <a:extLst>
                  <a:ext uri="{FF2B5EF4-FFF2-40B4-BE49-F238E27FC236}">
                    <a16:creationId xmlns:a16="http://schemas.microsoft.com/office/drawing/2014/main" id="{09028E79-5D44-4340-99D1-C4976D13BDE2}"/>
                  </a:ext>
                </a:extLst>
              </p:cNvPr>
              <p:cNvSpPr/>
              <p:nvPr/>
            </p:nvSpPr>
            <p:spPr>
              <a:xfrm>
                <a:off x="11549123" y="5007040"/>
                <a:ext cx="360000" cy="360000"/>
              </a:xfrm>
              <a:prstGeom prst="ellipse">
                <a:avLst/>
              </a:prstGeom>
              <a:solidFill>
                <a:srgbClr val="F695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232" name="Oval 231">
                <a:extLst>
                  <a:ext uri="{FF2B5EF4-FFF2-40B4-BE49-F238E27FC236}">
                    <a16:creationId xmlns:a16="http://schemas.microsoft.com/office/drawing/2014/main" id="{236BC9DD-7710-4746-BD5E-BFAEE26BC9E1}"/>
                  </a:ext>
                </a:extLst>
              </p:cNvPr>
              <p:cNvSpPr/>
              <p:nvPr/>
            </p:nvSpPr>
            <p:spPr>
              <a:xfrm>
                <a:off x="11603123" y="5061040"/>
                <a:ext cx="252000" cy="252000"/>
              </a:xfrm>
              <a:prstGeom prst="ellipse">
                <a:avLst/>
              </a:prstGeom>
              <a:solidFill>
                <a:srgbClr val="6796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233" name="Oval 232">
                <a:extLst>
                  <a:ext uri="{FF2B5EF4-FFF2-40B4-BE49-F238E27FC236}">
                    <a16:creationId xmlns:a16="http://schemas.microsoft.com/office/drawing/2014/main" id="{4B2378C2-C595-4DBC-B3AD-E8AB8C6A49FB}"/>
                  </a:ext>
                </a:extLst>
              </p:cNvPr>
              <p:cNvSpPr/>
              <p:nvPr/>
            </p:nvSpPr>
            <p:spPr>
              <a:xfrm>
                <a:off x="11657123" y="5115040"/>
                <a:ext cx="144000" cy="144000"/>
              </a:xfrm>
              <a:prstGeom prst="ellipse">
                <a:avLst/>
              </a:prstGeom>
              <a:solidFill>
                <a:srgbClr val="8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348604B6-4899-49A6-B668-F118B2E28C09}"/>
                </a:ext>
              </a:extLst>
            </p:cNvPr>
            <p:cNvGrpSpPr/>
            <p:nvPr/>
          </p:nvGrpSpPr>
          <p:grpSpPr>
            <a:xfrm>
              <a:off x="2192775" y="4202925"/>
              <a:ext cx="252000" cy="252000"/>
              <a:chOff x="12708520" y="4991992"/>
              <a:chExt cx="252000" cy="252000"/>
            </a:xfrm>
          </p:grpSpPr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A1297E9B-199E-49BC-9AE3-268DE023BCE1}"/>
                  </a:ext>
                </a:extLst>
              </p:cNvPr>
              <p:cNvSpPr/>
              <p:nvPr/>
            </p:nvSpPr>
            <p:spPr>
              <a:xfrm>
                <a:off x="12708520" y="4991992"/>
                <a:ext cx="252000" cy="252000"/>
              </a:xfrm>
              <a:prstGeom prst="ellipse">
                <a:avLst/>
              </a:prstGeom>
              <a:solidFill>
                <a:srgbClr val="6796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id="{E3136201-A85C-46D1-A427-DEC0FEBCE468}"/>
                  </a:ext>
                </a:extLst>
              </p:cNvPr>
              <p:cNvSpPr/>
              <p:nvPr/>
            </p:nvSpPr>
            <p:spPr>
              <a:xfrm>
                <a:off x="12762520" y="5045992"/>
                <a:ext cx="144000" cy="144000"/>
              </a:xfrm>
              <a:prstGeom prst="ellipse">
                <a:avLst/>
              </a:prstGeom>
              <a:solidFill>
                <a:srgbClr val="8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</p:grp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69F080F3-B259-4D1B-BF0B-C7B9AA0B2F25}"/>
                </a:ext>
              </a:extLst>
            </p:cNvPr>
            <p:cNvSpPr/>
            <p:nvPr/>
          </p:nvSpPr>
          <p:spPr>
            <a:xfrm>
              <a:off x="-59576" y="3246683"/>
              <a:ext cx="12251575" cy="361131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dirty="0"/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D433870E-FEB6-4DCF-9607-5C3D76AF56AD}"/>
                </a:ext>
              </a:extLst>
            </p:cNvPr>
            <p:cNvSpPr/>
            <p:nvPr/>
          </p:nvSpPr>
          <p:spPr>
            <a:xfrm>
              <a:off x="3657358" y="6453115"/>
              <a:ext cx="720000" cy="40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sz="3200" dirty="0"/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67EE0B6F-6B01-49B5-8A90-14EACF7B562C}"/>
                </a:ext>
              </a:extLst>
            </p:cNvPr>
            <p:cNvSpPr/>
            <p:nvPr/>
          </p:nvSpPr>
          <p:spPr>
            <a:xfrm>
              <a:off x="8131446" y="6307120"/>
              <a:ext cx="720000" cy="5298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sz="3200" dirty="0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94703EDE-9E30-439A-9293-D5D52F60F2A8}"/>
                </a:ext>
              </a:extLst>
            </p:cNvPr>
            <p:cNvSpPr/>
            <p:nvPr/>
          </p:nvSpPr>
          <p:spPr>
            <a:xfrm>
              <a:off x="8940004" y="6453188"/>
              <a:ext cx="720000" cy="40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sz="3200" dirty="0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FB89DD37-CE2A-4E90-8C8B-3E42B44DBAB7}"/>
                </a:ext>
              </a:extLst>
            </p:cNvPr>
            <p:cNvSpPr/>
            <p:nvPr/>
          </p:nvSpPr>
          <p:spPr>
            <a:xfrm>
              <a:off x="5523960" y="3293219"/>
              <a:ext cx="720000" cy="56102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sz="3200" dirty="0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6BAB69A2-2CD1-46E1-A71D-2DBAC51C58DA}"/>
                </a:ext>
              </a:extLst>
            </p:cNvPr>
            <p:cNvSpPr/>
            <p:nvPr/>
          </p:nvSpPr>
          <p:spPr>
            <a:xfrm>
              <a:off x="6332518" y="3295591"/>
              <a:ext cx="720000" cy="40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sz="3200" dirty="0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0DC18E1F-C819-48DD-BE3E-7F39673005EA}"/>
                </a:ext>
              </a:extLst>
            </p:cNvPr>
            <p:cNvSpPr/>
            <p:nvPr/>
          </p:nvSpPr>
          <p:spPr>
            <a:xfrm>
              <a:off x="10604436" y="3293539"/>
              <a:ext cx="720000" cy="56102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sz="3200" dirty="0"/>
            </a:p>
          </p:txBody>
        </p:sp>
        <p:sp>
          <p:nvSpPr>
            <p:cNvPr id="224" name="Arrow: Down 223">
              <a:extLst>
                <a:ext uri="{FF2B5EF4-FFF2-40B4-BE49-F238E27FC236}">
                  <a16:creationId xmlns:a16="http://schemas.microsoft.com/office/drawing/2014/main" id="{46C679D2-4B06-44F0-9D6F-E8694A57B702}"/>
                </a:ext>
              </a:extLst>
            </p:cNvPr>
            <p:cNvSpPr/>
            <p:nvPr/>
          </p:nvSpPr>
          <p:spPr>
            <a:xfrm>
              <a:off x="8971867" y="5800915"/>
              <a:ext cx="647999" cy="647999"/>
            </a:xfrm>
            <a:prstGeom prst="downArrow">
              <a:avLst/>
            </a:prstGeom>
            <a:solidFill>
              <a:srgbClr val="FF0000">
                <a:alpha val="70000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225" name="Arrow: Down 224">
              <a:extLst>
                <a:ext uri="{FF2B5EF4-FFF2-40B4-BE49-F238E27FC236}">
                  <a16:creationId xmlns:a16="http://schemas.microsoft.com/office/drawing/2014/main" id="{D2B1162B-FA37-4F46-B960-A9562CD3D344}"/>
                </a:ext>
              </a:extLst>
            </p:cNvPr>
            <p:cNvSpPr/>
            <p:nvPr/>
          </p:nvSpPr>
          <p:spPr>
            <a:xfrm rot="10800000">
              <a:off x="6371785" y="3714805"/>
              <a:ext cx="647999" cy="647999"/>
            </a:xfrm>
            <a:prstGeom prst="downArrow">
              <a:avLst/>
            </a:prstGeom>
            <a:solidFill>
              <a:srgbClr val="FF0000">
                <a:alpha val="70000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dirty="0"/>
            </a:p>
          </p:txBody>
        </p:sp>
        <p:sp>
          <p:nvSpPr>
            <p:cNvPr id="226" name="Arrow: Down 225">
              <a:extLst>
                <a:ext uri="{FF2B5EF4-FFF2-40B4-BE49-F238E27FC236}">
                  <a16:creationId xmlns:a16="http://schemas.microsoft.com/office/drawing/2014/main" id="{B94B259F-A1F1-4D9C-B511-16C2B91C7E4A}"/>
                </a:ext>
              </a:extLst>
            </p:cNvPr>
            <p:cNvSpPr/>
            <p:nvPr/>
          </p:nvSpPr>
          <p:spPr>
            <a:xfrm>
              <a:off x="3729359" y="5810099"/>
              <a:ext cx="647999" cy="647999"/>
            </a:xfrm>
            <a:prstGeom prst="downArrow">
              <a:avLst/>
            </a:prstGeom>
            <a:solidFill>
              <a:srgbClr val="FF0000">
                <a:alpha val="70000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DE4380A5-3A28-445D-B19B-F84AB53E6DFA}"/>
                </a:ext>
              </a:extLst>
            </p:cNvPr>
            <p:cNvSpPr/>
            <p:nvPr/>
          </p:nvSpPr>
          <p:spPr>
            <a:xfrm>
              <a:off x="9471024" y="5408925"/>
              <a:ext cx="1301120" cy="7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853FFC55-655E-4A26-84F4-C66C32ADA978}"/>
                </a:ext>
              </a:extLst>
            </p:cNvPr>
            <p:cNvSpPr/>
            <p:nvPr/>
          </p:nvSpPr>
          <p:spPr>
            <a:xfrm>
              <a:off x="-69777" y="5408925"/>
              <a:ext cx="3895279" cy="7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9E9EBEC9-EB68-4AFE-A990-A76493242566}"/>
                </a:ext>
              </a:extLst>
            </p:cNvPr>
            <p:cNvSpPr/>
            <p:nvPr/>
          </p:nvSpPr>
          <p:spPr>
            <a:xfrm>
              <a:off x="6053570" y="5408925"/>
              <a:ext cx="2949450" cy="7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4FCCE985-C49D-4ECB-A3D2-8BA5BFC5AAB5}"/>
                </a:ext>
              </a:extLst>
            </p:cNvPr>
            <p:cNvSpPr/>
            <p:nvPr/>
          </p:nvSpPr>
          <p:spPr>
            <a:xfrm>
              <a:off x="4291191" y="5408925"/>
              <a:ext cx="1293517" cy="7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14D30793-D7E2-4336-980B-35AC90BFBD97}"/>
                </a:ext>
              </a:extLst>
            </p:cNvPr>
            <p:cNvSpPr/>
            <p:nvPr/>
          </p:nvSpPr>
          <p:spPr>
            <a:xfrm>
              <a:off x="11240147" y="5408925"/>
              <a:ext cx="908295" cy="7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pic>
        <p:nvPicPr>
          <p:cNvPr id="264" name="Picture 263" descr="A close-up of a ruler&#10;&#10;Description automatically generated with low confidence">
            <a:extLst>
              <a:ext uri="{FF2B5EF4-FFF2-40B4-BE49-F238E27FC236}">
                <a16:creationId xmlns:a16="http://schemas.microsoft.com/office/drawing/2014/main" id="{571F566F-502C-4604-A2C5-40F8AA82F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5" t="14571" r="25245" b="13635"/>
          <a:stretch/>
        </p:blipFill>
        <p:spPr>
          <a:xfrm rot="21188997">
            <a:off x="2982735" y="4150386"/>
            <a:ext cx="3487617" cy="2564830"/>
          </a:xfrm>
          <a:prstGeom prst="rect">
            <a:avLst/>
          </a:prstGeom>
        </p:spPr>
      </p:pic>
      <p:sp>
        <p:nvSpPr>
          <p:cNvPr id="7" name="Parallelogram 6">
            <a:extLst>
              <a:ext uri="{FF2B5EF4-FFF2-40B4-BE49-F238E27FC236}">
                <a16:creationId xmlns:a16="http://schemas.microsoft.com/office/drawing/2014/main" id="{316CAF52-0E53-43C8-B506-418C38EDFE90}"/>
              </a:ext>
            </a:extLst>
          </p:cNvPr>
          <p:cNvSpPr/>
          <p:nvPr/>
        </p:nvSpPr>
        <p:spPr>
          <a:xfrm rot="1740000">
            <a:off x="3364442" y="5038268"/>
            <a:ext cx="2772000" cy="684000"/>
          </a:xfrm>
          <a:prstGeom prst="parallelogram">
            <a:avLst>
              <a:gd name="adj" fmla="val 41737"/>
            </a:avLst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F342C8-D1A9-4961-9CDA-30D10CFE061A}"/>
              </a:ext>
            </a:extLst>
          </p:cNvPr>
          <p:cNvCxnSpPr/>
          <p:nvPr/>
        </p:nvCxnSpPr>
        <p:spPr>
          <a:xfrm flipV="1">
            <a:off x="3962400" y="3784942"/>
            <a:ext cx="764144" cy="74895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2832C9A7-37C1-4EC6-871B-7A860F2E4577}"/>
              </a:ext>
            </a:extLst>
          </p:cNvPr>
          <p:cNvCxnSpPr>
            <a:cxnSpLocks/>
          </p:cNvCxnSpPr>
          <p:nvPr/>
        </p:nvCxnSpPr>
        <p:spPr>
          <a:xfrm flipV="1">
            <a:off x="6128470" y="3791839"/>
            <a:ext cx="5660815" cy="196126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5C5CBE-0C58-4B34-ADE3-C41E0911DCC9}"/>
              </a:ext>
            </a:extLst>
          </p:cNvPr>
          <p:cNvGrpSpPr/>
          <p:nvPr/>
        </p:nvGrpSpPr>
        <p:grpSpPr>
          <a:xfrm>
            <a:off x="149095" y="1657665"/>
            <a:ext cx="2908533" cy="2646701"/>
            <a:chOff x="581126" y="1711510"/>
            <a:chExt cx="2908533" cy="2646701"/>
          </a:xfrm>
        </p:grpSpPr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91C8C2EC-29B2-4C94-B32B-F2EA37F8CE6C}"/>
                </a:ext>
              </a:extLst>
            </p:cNvPr>
            <p:cNvGrpSpPr/>
            <p:nvPr/>
          </p:nvGrpSpPr>
          <p:grpSpPr>
            <a:xfrm>
              <a:off x="581126" y="1711510"/>
              <a:ext cx="2908533" cy="2628795"/>
              <a:chOff x="253162" y="3461093"/>
              <a:chExt cx="2908533" cy="2628795"/>
            </a:xfrm>
          </p:grpSpPr>
          <p:grpSp>
            <p:nvGrpSpPr>
              <p:cNvPr id="382" name="Group 381">
                <a:extLst>
                  <a:ext uri="{FF2B5EF4-FFF2-40B4-BE49-F238E27FC236}">
                    <a16:creationId xmlns:a16="http://schemas.microsoft.com/office/drawing/2014/main" id="{37AB8E9E-4B71-4269-99B0-FA8941FAC43D}"/>
                  </a:ext>
                </a:extLst>
              </p:cNvPr>
              <p:cNvGrpSpPr/>
              <p:nvPr/>
            </p:nvGrpSpPr>
            <p:grpSpPr>
              <a:xfrm>
                <a:off x="253162" y="3461093"/>
                <a:ext cx="2908533" cy="2628795"/>
                <a:chOff x="253162" y="3461093"/>
                <a:chExt cx="2908533" cy="2628795"/>
              </a:xfrm>
            </p:grpSpPr>
            <p:pic>
              <p:nvPicPr>
                <p:cNvPr id="384" name="Picture 383">
                  <a:extLst>
                    <a:ext uri="{FF2B5EF4-FFF2-40B4-BE49-F238E27FC236}">
                      <a16:creationId xmlns:a16="http://schemas.microsoft.com/office/drawing/2014/main" id="{6867DC1C-B95A-4783-A9C3-E732774973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4078" r="94911" b="7203"/>
                <a:stretch/>
              </p:blipFill>
              <p:spPr>
                <a:xfrm rot="60000">
                  <a:off x="253162" y="3483937"/>
                  <a:ext cx="2892048" cy="2584026"/>
                </a:xfrm>
                <a:prstGeom prst="rect">
                  <a:avLst/>
                </a:prstGeom>
              </p:spPr>
            </p:pic>
            <p:sp>
              <p:nvSpPr>
                <p:cNvPr id="404" name="Freeform: Shape 403">
                  <a:extLst>
                    <a:ext uri="{FF2B5EF4-FFF2-40B4-BE49-F238E27FC236}">
                      <a16:creationId xmlns:a16="http://schemas.microsoft.com/office/drawing/2014/main" id="{988809A9-8B87-4FB6-AFDD-EE8E34861F8E}"/>
                    </a:ext>
                  </a:extLst>
                </p:cNvPr>
                <p:cNvSpPr/>
                <p:nvPr/>
              </p:nvSpPr>
              <p:spPr>
                <a:xfrm>
                  <a:off x="278349" y="3461093"/>
                  <a:ext cx="937260" cy="1156335"/>
                </a:xfrm>
                <a:custGeom>
                  <a:avLst/>
                  <a:gdLst>
                    <a:gd name="connsiteX0" fmla="*/ 22860 w 971550"/>
                    <a:gd name="connsiteY0" fmla="*/ 1181100 h 1207770"/>
                    <a:gd name="connsiteX1" fmla="*/ 971550 w 971550"/>
                    <a:gd name="connsiteY1" fmla="*/ 1207770 h 1207770"/>
                    <a:gd name="connsiteX2" fmla="*/ 350520 w 971550"/>
                    <a:gd name="connsiteY2" fmla="*/ 95250 h 1207770"/>
                    <a:gd name="connsiteX3" fmla="*/ 320040 w 971550"/>
                    <a:gd name="connsiteY3" fmla="*/ 64770 h 1207770"/>
                    <a:gd name="connsiteX4" fmla="*/ 232410 w 971550"/>
                    <a:gd name="connsiteY4" fmla="*/ 22860 h 1207770"/>
                    <a:gd name="connsiteX5" fmla="*/ 186690 w 971550"/>
                    <a:gd name="connsiteY5" fmla="*/ 7620 h 1207770"/>
                    <a:gd name="connsiteX6" fmla="*/ 137160 w 971550"/>
                    <a:gd name="connsiteY6" fmla="*/ 0 h 1207770"/>
                    <a:gd name="connsiteX7" fmla="*/ 0 w 971550"/>
                    <a:gd name="connsiteY7" fmla="*/ 0 h 1207770"/>
                    <a:gd name="connsiteX8" fmla="*/ 22860 w 971550"/>
                    <a:gd name="connsiteY8" fmla="*/ 1181100 h 1207770"/>
                    <a:gd name="connsiteX0" fmla="*/ 87630 w 971550"/>
                    <a:gd name="connsiteY0" fmla="*/ 1112520 h 1207770"/>
                    <a:gd name="connsiteX1" fmla="*/ 971550 w 971550"/>
                    <a:gd name="connsiteY1" fmla="*/ 1207770 h 1207770"/>
                    <a:gd name="connsiteX2" fmla="*/ 350520 w 971550"/>
                    <a:gd name="connsiteY2" fmla="*/ 95250 h 1207770"/>
                    <a:gd name="connsiteX3" fmla="*/ 320040 w 971550"/>
                    <a:gd name="connsiteY3" fmla="*/ 64770 h 1207770"/>
                    <a:gd name="connsiteX4" fmla="*/ 232410 w 971550"/>
                    <a:gd name="connsiteY4" fmla="*/ 22860 h 1207770"/>
                    <a:gd name="connsiteX5" fmla="*/ 186690 w 971550"/>
                    <a:gd name="connsiteY5" fmla="*/ 7620 h 1207770"/>
                    <a:gd name="connsiteX6" fmla="*/ 137160 w 971550"/>
                    <a:gd name="connsiteY6" fmla="*/ 0 h 1207770"/>
                    <a:gd name="connsiteX7" fmla="*/ 0 w 971550"/>
                    <a:gd name="connsiteY7" fmla="*/ 0 h 1207770"/>
                    <a:gd name="connsiteX8" fmla="*/ 87630 w 971550"/>
                    <a:gd name="connsiteY8" fmla="*/ 1112520 h 1207770"/>
                    <a:gd name="connsiteX0" fmla="*/ 30480 w 971550"/>
                    <a:gd name="connsiteY0" fmla="*/ 1183005 h 1207770"/>
                    <a:gd name="connsiteX1" fmla="*/ 971550 w 971550"/>
                    <a:gd name="connsiteY1" fmla="*/ 1207770 h 1207770"/>
                    <a:gd name="connsiteX2" fmla="*/ 350520 w 971550"/>
                    <a:gd name="connsiteY2" fmla="*/ 95250 h 1207770"/>
                    <a:gd name="connsiteX3" fmla="*/ 320040 w 971550"/>
                    <a:gd name="connsiteY3" fmla="*/ 64770 h 1207770"/>
                    <a:gd name="connsiteX4" fmla="*/ 232410 w 971550"/>
                    <a:gd name="connsiteY4" fmla="*/ 22860 h 1207770"/>
                    <a:gd name="connsiteX5" fmla="*/ 186690 w 971550"/>
                    <a:gd name="connsiteY5" fmla="*/ 7620 h 1207770"/>
                    <a:gd name="connsiteX6" fmla="*/ 137160 w 971550"/>
                    <a:gd name="connsiteY6" fmla="*/ 0 h 1207770"/>
                    <a:gd name="connsiteX7" fmla="*/ 0 w 971550"/>
                    <a:gd name="connsiteY7" fmla="*/ 0 h 1207770"/>
                    <a:gd name="connsiteX8" fmla="*/ 30480 w 971550"/>
                    <a:gd name="connsiteY8" fmla="*/ 1183005 h 1207770"/>
                    <a:gd name="connsiteX0" fmla="*/ 30480 w 859155"/>
                    <a:gd name="connsiteY0" fmla="*/ 1183005 h 1200150"/>
                    <a:gd name="connsiteX1" fmla="*/ 859155 w 859155"/>
                    <a:gd name="connsiteY1" fmla="*/ 1200150 h 1200150"/>
                    <a:gd name="connsiteX2" fmla="*/ 350520 w 859155"/>
                    <a:gd name="connsiteY2" fmla="*/ 95250 h 1200150"/>
                    <a:gd name="connsiteX3" fmla="*/ 320040 w 859155"/>
                    <a:gd name="connsiteY3" fmla="*/ 64770 h 1200150"/>
                    <a:gd name="connsiteX4" fmla="*/ 232410 w 859155"/>
                    <a:gd name="connsiteY4" fmla="*/ 22860 h 1200150"/>
                    <a:gd name="connsiteX5" fmla="*/ 186690 w 859155"/>
                    <a:gd name="connsiteY5" fmla="*/ 7620 h 1200150"/>
                    <a:gd name="connsiteX6" fmla="*/ 137160 w 859155"/>
                    <a:gd name="connsiteY6" fmla="*/ 0 h 1200150"/>
                    <a:gd name="connsiteX7" fmla="*/ 0 w 859155"/>
                    <a:gd name="connsiteY7" fmla="*/ 0 h 1200150"/>
                    <a:gd name="connsiteX8" fmla="*/ 30480 w 859155"/>
                    <a:gd name="connsiteY8" fmla="*/ 1183005 h 1200150"/>
                    <a:gd name="connsiteX0" fmla="*/ 30480 w 942975"/>
                    <a:gd name="connsiteY0" fmla="*/ 1183005 h 1211580"/>
                    <a:gd name="connsiteX1" fmla="*/ 942975 w 942975"/>
                    <a:gd name="connsiteY1" fmla="*/ 1211580 h 1211580"/>
                    <a:gd name="connsiteX2" fmla="*/ 350520 w 942975"/>
                    <a:gd name="connsiteY2" fmla="*/ 95250 h 1211580"/>
                    <a:gd name="connsiteX3" fmla="*/ 320040 w 942975"/>
                    <a:gd name="connsiteY3" fmla="*/ 64770 h 1211580"/>
                    <a:gd name="connsiteX4" fmla="*/ 232410 w 942975"/>
                    <a:gd name="connsiteY4" fmla="*/ 22860 h 1211580"/>
                    <a:gd name="connsiteX5" fmla="*/ 186690 w 942975"/>
                    <a:gd name="connsiteY5" fmla="*/ 7620 h 1211580"/>
                    <a:gd name="connsiteX6" fmla="*/ 137160 w 942975"/>
                    <a:gd name="connsiteY6" fmla="*/ 0 h 1211580"/>
                    <a:gd name="connsiteX7" fmla="*/ 0 w 942975"/>
                    <a:gd name="connsiteY7" fmla="*/ 0 h 1211580"/>
                    <a:gd name="connsiteX8" fmla="*/ 30480 w 942975"/>
                    <a:gd name="connsiteY8" fmla="*/ 1183005 h 1211580"/>
                    <a:gd name="connsiteX0" fmla="*/ 7620 w 942975"/>
                    <a:gd name="connsiteY0" fmla="*/ 1181100 h 1211580"/>
                    <a:gd name="connsiteX1" fmla="*/ 942975 w 942975"/>
                    <a:gd name="connsiteY1" fmla="*/ 1211580 h 1211580"/>
                    <a:gd name="connsiteX2" fmla="*/ 350520 w 942975"/>
                    <a:gd name="connsiteY2" fmla="*/ 95250 h 1211580"/>
                    <a:gd name="connsiteX3" fmla="*/ 320040 w 942975"/>
                    <a:gd name="connsiteY3" fmla="*/ 64770 h 1211580"/>
                    <a:gd name="connsiteX4" fmla="*/ 232410 w 942975"/>
                    <a:gd name="connsiteY4" fmla="*/ 22860 h 1211580"/>
                    <a:gd name="connsiteX5" fmla="*/ 186690 w 942975"/>
                    <a:gd name="connsiteY5" fmla="*/ 7620 h 1211580"/>
                    <a:gd name="connsiteX6" fmla="*/ 137160 w 942975"/>
                    <a:gd name="connsiteY6" fmla="*/ 0 h 1211580"/>
                    <a:gd name="connsiteX7" fmla="*/ 0 w 942975"/>
                    <a:gd name="connsiteY7" fmla="*/ 0 h 1211580"/>
                    <a:gd name="connsiteX8" fmla="*/ 7620 w 942975"/>
                    <a:gd name="connsiteY8" fmla="*/ 1181100 h 1211580"/>
                    <a:gd name="connsiteX0" fmla="*/ 57150 w 942975"/>
                    <a:gd name="connsiteY0" fmla="*/ 1122045 h 1211580"/>
                    <a:gd name="connsiteX1" fmla="*/ 942975 w 942975"/>
                    <a:gd name="connsiteY1" fmla="*/ 1211580 h 1211580"/>
                    <a:gd name="connsiteX2" fmla="*/ 350520 w 942975"/>
                    <a:gd name="connsiteY2" fmla="*/ 95250 h 1211580"/>
                    <a:gd name="connsiteX3" fmla="*/ 320040 w 942975"/>
                    <a:gd name="connsiteY3" fmla="*/ 64770 h 1211580"/>
                    <a:gd name="connsiteX4" fmla="*/ 232410 w 942975"/>
                    <a:gd name="connsiteY4" fmla="*/ 22860 h 1211580"/>
                    <a:gd name="connsiteX5" fmla="*/ 186690 w 942975"/>
                    <a:gd name="connsiteY5" fmla="*/ 7620 h 1211580"/>
                    <a:gd name="connsiteX6" fmla="*/ 137160 w 942975"/>
                    <a:gd name="connsiteY6" fmla="*/ 0 h 1211580"/>
                    <a:gd name="connsiteX7" fmla="*/ 0 w 942975"/>
                    <a:gd name="connsiteY7" fmla="*/ 0 h 1211580"/>
                    <a:gd name="connsiteX8" fmla="*/ 57150 w 942975"/>
                    <a:gd name="connsiteY8" fmla="*/ 1122045 h 1211580"/>
                    <a:gd name="connsiteX0" fmla="*/ 28575 w 942975"/>
                    <a:gd name="connsiteY0" fmla="*/ 1188720 h 1211580"/>
                    <a:gd name="connsiteX1" fmla="*/ 942975 w 942975"/>
                    <a:gd name="connsiteY1" fmla="*/ 1211580 h 1211580"/>
                    <a:gd name="connsiteX2" fmla="*/ 350520 w 942975"/>
                    <a:gd name="connsiteY2" fmla="*/ 95250 h 1211580"/>
                    <a:gd name="connsiteX3" fmla="*/ 320040 w 942975"/>
                    <a:gd name="connsiteY3" fmla="*/ 64770 h 1211580"/>
                    <a:gd name="connsiteX4" fmla="*/ 232410 w 942975"/>
                    <a:gd name="connsiteY4" fmla="*/ 22860 h 1211580"/>
                    <a:gd name="connsiteX5" fmla="*/ 186690 w 942975"/>
                    <a:gd name="connsiteY5" fmla="*/ 7620 h 1211580"/>
                    <a:gd name="connsiteX6" fmla="*/ 137160 w 942975"/>
                    <a:gd name="connsiteY6" fmla="*/ 0 h 1211580"/>
                    <a:gd name="connsiteX7" fmla="*/ 0 w 942975"/>
                    <a:gd name="connsiteY7" fmla="*/ 0 h 1211580"/>
                    <a:gd name="connsiteX8" fmla="*/ 28575 w 942975"/>
                    <a:gd name="connsiteY8" fmla="*/ 1188720 h 1211580"/>
                    <a:gd name="connsiteX0" fmla="*/ 28575 w 824865"/>
                    <a:gd name="connsiteY0" fmla="*/ 1188720 h 1188720"/>
                    <a:gd name="connsiteX1" fmla="*/ 824865 w 824865"/>
                    <a:gd name="connsiteY1" fmla="*/ 1093470 h 1188720"/>
                    <a:gd name="connsiteX2" fmla="*/ 350520 w 824865"/>
                    <a:gd name="connsiteY2" fmla="*/ 95250 h 1188720"/>
                    <a:gd name="connsiteX3" fmla="*/ 320040 w 824865"/>
                    <a:gd name="connsiteY3" fmla="*/ 64770 h 1188720"/>
                    <a:gd name="connsiteX4" fmla="*/ 232410 w 824865"/>
                    <a:gd name="connsiteY4" fmla="*/ 22860 h 1188720"/>
                    <a:gd name="connsiteX5" fmla="*/ 186690 w 824865"/>
                    <a:gd name="connsiteY5" fmla="*/ 7620 h 1188720"/>
                    <a:gd name="connsiteX6" fmla="*/ 137160 w 824865"/>
                    <a:gd name="connsiteY6" fmla="*/ 0 h 1188720"/>
                    <a:gd name="connsiteX7" fmla="*/ 0 w 824865"/>
                    <a:gd name="connsiteY7" fmla="*/ 0 h 1188720"/>
                    <a:gd name="connsiteX8" fmla="*/ 28575 w 824865"/>
                    <a:gd name="connsiteY8" fmla="*/ 1188720 h 1188720"/>
                    <a:gd name="connsiteX0" fmla="*/ 201930 w 824865"/>
                    <a:gd name="connsiteY0" fmla="*/ 1104900 h 1104900"/>
                    <a:gd name="connsiteX1" fmla="*/ 824865 w 824865"/>
                    <a:gd name="connsiteY1" fmla="*/ 1093470 h 1104900"/>
                    <a:gd name="connsiteX2" fmla="*/ 350520 w 824865"/>
                    <a:gd name="connsiteY2" fmla="*/ 95250 h 1104900"/>
                    <a:gd name="connsiteX3" fmla="*/ 320040 w 824865"/>
                    <a:gd name="connsiteY3" fmla="*/ 64770 h 1104900"/>
                    <a:gd name="connsiteX4" fmla="*/ 232410 w 824865"/>
                    <a:gd name="connsiteY4" fmla="*/ 22860 h 1104900"/>
                    <a:gd name="connsiteX5" fmla="*/ 186690 w 824865"/>
                    <a:gd name="connsiteY5" fmla="*/ 7620 h 1104900"/>
                    <a:gd name="connsiteX6" fmla="*/ 137160 w 824865"/>
                    <a:gd name="connsiteY6" fmla="*/ 0 h 1104900"/>
                    <a:gd name="connsiteX7" fmla="*/ 0 w 824865"/>
                    <a:gd name="connsiteY7" fmla="*/ 0 h 1104900"/>
                    <a:gd name="connsiteX8" fmla="*/ 201930 w 824865"/>
                    <a:gd name="connsiteY8" fmla="*/ 1104900 h 1104900"/>
                    <a:gd name="connsiteX0" fmla="*/ 144780 w 767715"/>
                    <a:gd name="connsiteY0" fmla="*/ 1104900 h 1104900"/>
                    <a:gd name="connsiteX1" fmla="*/ 767715 w 767715"/>
                    <a:gd name="connsiteY1" fmla="*/ 1093470 h 1104900"/>
                    <a:gd name="connsiteX2" fmla="*/ 293370 w 767715"/>
                    <a:gd name="connsiteY2" fmla="*/ 95250 h 1104900"/>
                    <a:gd name="connsiteX3" fmla="*/ 262890 w 767715"/>
                    <a:gd name="connsiteY3" fmla="*/ 64770 h 1104900"/>
                    <a:gd name="connsiteX4" fmla="*/ 175260 w 767715"/>
                    <a:gd name="connsiteY4" fmla="*/ 22860 h 1104900"/>
                    <a:gd name="connsiteX5" fmla="*/ 129540 w 767715"/>
                    <a:gd name="connsiteY5" fmla="*/ 7620 h 1104900"/>
                    <a:gd name="connsiteX6" fmla="*/ 80010 w 767715"/>
                    <a:gd name="connsiteY6" fmla="*/ 0 h 1104900"/>
                    <a:gd name="connsiteX7" fmla="*/ 0 w 767715"/>
                    <a:gd name="connsiteY7" fmla="*/ 60960 h 1104900"/>
                    <a:gd name="connsiteX8" fmla="*/ 144780 w 767715"/>
                    <a:gd name="connsiteY8" fmla="*/ 1104900 h 1104900"/>
                    <a:gd name="connsiteX0" fmla="*/ 144780 w 912495"/>
                    <a:gd name="connsiteY0" fmla="*/ 1104900 h 1177290"/>
                    <a:gd name="connsiteX1" fmla="*/ 912495 w 912495"/>
                    <a:gd name="connsiteY1" fmla="*/ 1177290 h 1177290"/>
                    <a:gd name="connsiteX2" fmla="*/ 293370 w 912495"/>
                    <a:gd name="connsiteY2" fmla="*/ 95250 h 1177290"/>
                    <a:gd name="connsiteX3" fmla="*/ 262890 w 912495"/>
                    <a:gd name="connsiteY3" fmla="*/ 64770 h 1177290"/>
                    <a:gd name="connsiteX4" fmla="*/ 175260 w 912495"/>
                    <a:gd name="connsiteY4" fmla="*/ 22860 h 1177290"/>
                    <a:gd name="connsiteX5" fmla="*/ 129540 w 912495"/>
                    <a:gd name="connsiteY5" fmla="*/ 7620 h 1177290"/>
                    <a:gd name="connsiteX6" fmla="*/ 80010 w 912495"/>
                    <a:gd name="connsiteY6" fmla="*/ 0 h 1177290"/>
                    <a:gd name="connsiteX7" fmla="*/ 0 w 912495"/>
                    <a:gd name="connsiteY7" fmla="*/ 60960 h 1177290"/>
                    <a:gd name="connsiteX8" fmla="*/ 144780 w 912495"/>
                    <a:gd name="connsiteY8" fmla="*/ 1104900 h 1177290"/>
                    <a:gd name="connsiteX0" fmla="*/ 1905 w 912495"/>
                    <a:gd name="connsiteY0" fmla="*/ 1139190 h 1177290"/>
                    <a:gd name="connsiteX1" fmla="*/ 912495 w 912495"/>
                    <a:gd name="connsiteY1" fmla="*/ 1177290 h 1177290"/>
                    <a:gd name="connsiteX2" fmla="*/ 293370 w 912495"/>
                    <a:gd name="connsiteY2" fmla="*/ 95250 h 1177290"/>
                    <a:gd name="connsiteX3" fmla="*/ 262890 w 912495"/>
                    <a:gd name="connsiteY3" fmla="*/ 64770 h 1177290"/>
                    <a:gd name="connsiteX4" fmla="*/ 175260 w 912495"/>
                    <a:gd name="connsiteY4" fmla="*/ 22860 h 1177290"/>
                    <a:gd name="connsiteX5" fmla="*/ 129540 w 912495"/>
                    <a:gd name="connsiteY5" fmla="*/ 7620 h 1177290"/>
                    <a:gd name="connsiteX6" fmla="*/ 80010 w 912495"/>
                    <a:gd name="connsiteY6" fmla="*/ 0 h 1177290"/>
                    <a:gd name="connsiteX7" fmla="*/ 0 w 912495"/>
                    <a:gd name="connsiteY7" fmla="*/ 60960 h 1177290"/>
                    <a:gd name="connsiteX8" fmla="*/ 1905 w 912495"/>
                    <a:gd name="connsiteY8" fmla="*/ 1139190 h 1177290"/>
                    <a:gd name="connsiteX0" fmla="*/ 26670 w 937260"/>
                    <a:gd name="connsiteY0" fmla="*/ 1139190 h 1177290"/>
                    <a:gd name="connsiteX1" fmla="*/ 937260 w 937260"/>
                    <a:gd name="connsiteY1" fmla="*/ 1177290 h 1177290"/>
                    <a:gd name="connsiteX2" fmla="*/ 318135 w 937260"/>
                    <a:gd name="connsiteY2" fmla="*/ 95250 h 1177290"/>
                    <a:gd name="connsiteX3" fmla="*/ 287655 w 937260"/>
                    <a:gd name="connsiteY3" fmla="*/ 64770 h 1177290"/>
                    <a:gd name="connsiteX4" fmla="*/ 200025 w 937260"/>
                    <a:gd name="connsiteY4" fmla="*/ 22860 h 1177290"/>
                    <a:gd name="connsiteX5" fmla="*/ 154305 w 937260"/>
                    <a:gd name="connsiteY5" fmla="*/ 7620 h 1177290"/>
                    <a:gd name="connsiteX6" fmla="*/ 104775 w 937260"/>
                    <a:gd name="connsiteY6" fmla="*/ 0 h 1177290"/>
                    <a:gd name="connsiteX7" fmla="*/ 0 w 937260"/>
                    <a:gd name="connsiteY7" fmla="*/ 20955 h 1177290"/>
                    <a:gd name="connsiteX8" fmla="*/ 26670 w 937260"/>
                    <a:gd name="connsiteY8" fmla="*/ 1139190 h 1177290"/>
                    <a:gd name="connsiteX0" fmla="*/ 26670 w 937260"/>
                    <a:gd name="connsiteY0" fmla="*/ 1139190 h 1177290"/>
                    <a:gd name="connsiteX1" fmla="*/ 937260 w 937260"/>
                    <a:gd name="connsiteY1" fmla="*/ 1177290 h 1177290"/>
                    <a:gd name="connsiteX2" fmla="*/ 361950 w 937260"/>
                    <a:gd name="connsiteY2" fmla="*/ 114300 h 1177290"/>
                    <a:gd name="connsiteX3" fmla="*/ 287655 w 937260"/>
                    <a:gd name="connsiteY3" fmla="*/ 64770 h 1177290"/>
                    <a:gd name="connsiteX4" fmla="*/ 200025 w 937260"/>
                    <a:gd name="connsiteY4" fmla="*/ 22860 h 1177290"/>
                    <a:gd name="connsiteX5" fmla="*/ 154305 w 937260"/>
                    <a:gd name="connsiteY5" fmla="*/ 7620 h 1177290"/>
                    <a:gd name="connsiteX6" fmla="*/ 104775 w 937260"/>
                    <a:gd name="connsiteY6" fmla="*/ 0 h 1177290"/>
                    <a:gd name="connsiteX7" fmla="*/ 0 w 937260"/>
                    <a:gd name="connsiteY7" fmla="*/ 20955 h 1177290"/>
                    <a:gd name="connsiteX8" fmla="*/ 26670 w 937260"/>
                    <a:gd name="connsiteY8" fmla="*/ 1139190 h 1177290"/>
                    <a:gd name="connsiteX0" fmla="*/ 26670 w 937260"/>
                    <a:gd name="connsiteY0" fmla="*/ 1139190 h 1177290"/>
                    <a:gd name="connsiteX1" fmla="*/ 937260 w 937260"/>
                    <a:gd name="connsiteY1" fmla="*/ 1177290 h 1177290"/>
                    <a:gd name="connsiteX2" fmla="*/ 361950 w 937260"/>
                    <a:gd name="connsiteY2" fmla="*/ 114300 h 1177290"/>
                    <a:gd name="connsiteX3" fmla="*/ 325755 w 937260"/>
                    <a:gd name="connsiteY3" fmla="*/ 76200 h 1177290"/>
                    <a:gd name="connsiteX4" fmla="*/ 200025 w 937260"/>
                    <a:gd name="connsiteY4" fmla="*/ 22860 h 1177290"/>
                    <a:gd name="connsiteX5" fmla="*/ 154305 w 937260"/>
                    <a:gd name="connsiteY5" fmla="*/ 7620 h 1177290"/>
                    <a:gd name="connsiteX6" fmla="*/ 104775 w 937260"/>
                    <a:gd name="connsiteY6" fmla="*/ 0 h 1177290"/>
                    <a:gd name="connsiteX7" fmla="*/ 0 w 937260"/>
                    <a:gd name="connsiteY7" fmla="*/ 20955 h 1177290"/>
                    <a:gd name="connsiteX8" fmla="*/ 26670 w 937260"/>
                    <a:gd name="connsiteY8" fmla="*/ 1139190 h 1177290"/>
                    <a:gd name="connsiteX0" fmla="*/ 26670 w 937260"/>
                    <a:gd name="connsiteY0" fmla="*/ 1139190 h 1177290"/>
                    <a:gd name="connsiteX1" fmla="*/ 937260 w 937260"/>
                    <a:gd name="connsiteY1" fmla="*/ 1177290 h 1177290"/>
                    <a:gd name="connsiteX2" fmla="*/ 361950 w 937260"/>
                    <a:gd name="connsiteY2" fmla="*/ 114300 h 1177290"/>
                    <a:gd name="connsiteX3" fmla="*/ 325755 w 937260"/>
                    <a:gd name="connsiteY3" fmla="*/ 76200 h 1177290"/>
                    <a:gd name="connsiteX4" fmla="*/ 270510 w 937260"/>
                    <a:gd name="connsiteY4" fmla="*/ 32385 h 1177290"/>
                    <a:gd name="connsiteX5" fmla="*/ 154305 w 937260"/>
                    <a:gd name="connsiteY5" fmla="*/ 7620 h 1177290"/>
                    <a:gd name="connsiteX6" fmla="*/ 104775 w 937260"/>
                    <a:gd name="connsiteY6" fmla="*/ 0 h 1177290"/>
                    <a:gd name="connsiteX7" fmla="*/ 0 w 937260"/>
                    <a:gd name="connsiteY7" fmla="*/ 20955 h 1177290"/>
                    <a:gd name="connsiteX8" fmla="*/ 26670 w 937260"/>
                    <a:gd name="connsiteY8" fmla="*/ 1139190 h 1177290"/>
                    <a:gd name="connsiteX0" fmla="*/ 26670 w 937260"/>
                    <a:gd name="connsiteY0" fmla="*/ 1139190 h 1177290"/>
                    <a:gd name="connsiteX1" fmla="*/ 937260 w 937260"/>
                    <a:gd name="connsiteY1" fmla="*/ 1177290 h 1177290"/>
                    <a:gd name="connsiteX2" fmla="*/ 361950 w 937260"/>
                    <a:gd name="connsiteY2" fmla="*/ 114300 h 1177290"/>
                    <a:gd name="connsiteX3" fmla="*/ 325755 w 937260"/>
                    <a:gd name="connsiteY3" fmla="*/ 76200 h 1177290"/>
                    <a:gd name="connsiteX4" fmla="*/ 270510 w 937260"/>
                    <a:gd name="connsiteY4" fmla="*/ 32385 h 1177290"/>
                    <a:gd name="connsiteX5" fmla="*/ 201930 w 937260"/>
                    <a:gd name="connsiteY5" fmla="*/ 26670 h 1177290"/>
                    <a:gd name="connsiteX6" fmla="*/ 104775 w 937260"/>
                    <a:gd name="connsiteY6" fmla="*/ 0 h 1177290"/>
                    <a:gd name="connsiteX7" fmla="*/ 0 w 937260"/>
                    <a:gd name="connsiteY7" fmla="*/ 20955 h 1177290"/>
                    <a:gd name="connsiteX8" fmla="*/ 26670 w 937260"/>
                    <a:gd name="connsiteY8" fmla="*/ 1139190 h 1177290"/>
                    <a:gd name="connsiteX0" fmla="*/ 26670 w 937260"/>
                    <a:gd name="connsiteY0" fmla="*/ 1118235 h 1156335"/>
                    <a:gd name="connsiteX1" fmla="*/ 937260 w 937260"/>
                    <a:gd name="connsiteY1" fmla="*/ 1156335 h 1156335"/>
                    <a:gd name="connsiteX2" fmla="*/ 361950 w 937260"/>
                    <a:gd name="connsiteY2" fmla="*/ 93345 h 1156335"/>
                    <a:gd name="connsiteX3" fmla="*/ 325755 w 937260"/>
                    <a:gd name="connsiteY3" fmla="*/ 55245 h 1156335"/>
                    <a:gd name="connsiteX4" fmla="*/ 270510 w 937260"/>
                    <a:gd name="connsiteY4" fmla="*/ 11430 h 1156335"/>
                    <a:gd name="connsiteX5" fmla="*/ 201930 w 937260"/>
                    <a:gd name="connsiteY5" fmla="*/ 5715 h 1156335"/>
                    <a:gd name="connsiteX6" fmla="*/ 121920 w 937260"/>
                    <a:gd name="connsiteY6" fmla="*/ 1905 h 1156335"/>
                    <a:gd name="connsiteX7" fmla="*/ 0 w 937260"/>
                    <a:gd name="connsiteY7" fmla="*/ 0 h 1156335"/>
                    <a:gd name="connsiteX8" fmla="*/ 26670 w 937260"/>
                    <a:gd name="connsiteY8" fmla="*/ 1118235 h 1156335"/>
                    <a:gd name="connsiteX0" fmla="*/ 26670 w 937260"/>
                    <a:gd name="connsiteY0" fmla="*/ 1118235 h 1156335"/>
                    <a:gd name="connsiteX1" fmla="*/ 937260 w 937260"/>
                    <a:gd name="connsiteY1" fmla="*/ 1156335 h 1156335"/>
                    <a:gd name="connsiteX2" fmla="*/ 361950 w 937260"/>
                    <a:gd name="connsiteY2" fmla="*/ 93345 h 1156335"/>
                    <a:gd name="connsiteX3" fmla="*/ 325755 w 937260"/>
                    <a:gd name="connsiteY3" fmla="*/ 55245 h 1156335"/>
                    <a:gd name="connsiteX4" fmla="*/ 270510 w 937260"/>
                    <a:gd name="connsiteY4" fmla="*/ 11430 h 1156335"/>
                    <a:gd name="connsiteX5" fmla="*/ 234315 w 937260"/>
                    <a:gd name="connsiteY5" fmla="*/ 5715 h 1156335"/>
                    <a:gd name="connsiteX6" fmla="*/ 121920 w 937260"/>
                    <a:gd name="connsiteY6" fmla="*/ 1905 h 1156335"/>
                    <a:gd name="connsiteX7" fmla="*/ 0 w 937260"/>
                    <a:gd name="connsiteY7" fmla="*/ 0 h 1156335"/>
                    <a:gd name="connsiteX8" fmla="*/ 26670 w 937260"/>
                    <a:gd name="connsiteY8" fmla="*/ 1118235 h 1156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7260" h="1156335">
                      <a:moveTo>
                        <a:pt x="26670" y="1118235"/>
                      </a:moveTo>
                      <a:lnTo>
                        <a:pt x="937260" y="1156335"/>
                      </a:lnTo>
                      <a:lnTo>
                        <a:pt x="361950" y="93345"/>
                      </a:lnTo>
                      <a:lnTo>
                        <a:pt x="325755" y="55245"/>
                      </a:lnTo>
                      <a:lnTo>
                        <a:pt x="270510" y="11430"/>
                      </a:lnTo>
                      <a:lnTo>
                        <a:pt x="234315" y="5715"/>
                      </a:lnTo>
                      <a:lnTo>
                        <a:pt x="121920" y="1905"/>
                      </a:lnTo>
                      <a:lnTo>
                        <a:pt x="0" y="0"/>
                      </a:lnTo>
                      <a:lnTo>
                        <a:pt x="26670" y="1118235"/>
                      </a:lnTo>
                      <a:close/>
                    </a:path>
                  </a:pathLst>
                </a:custGeom>
                <a:pattFill prst="wdUpDiag">
                  <a:fgClr>
                    <a:srgbClr val="CCCCCC"/>
                  </a:fgClr>
                  <a:bgClr>
                    <a:srgbClr val="7D7D7D"/>
                  </a:bgClr>
                </a:pattFill>
                <a:ln w="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BE"/>
                </a:p>
              </p:txBody>
            </p:sp>
            <p:sp>
              <p:nvSpPr>
                <p:cNvPr id="405" name="Freeform: Shape 404">
                  <a:extLst>
                    <a:ext uri="{FF2B5EF4-FFF2-40B4-BE49-F238E27FC236}">
                      <a16:creationId xmlns:a16="http://schemas.microsoft.com/office/drawing/2014/main" id="{38C41DFD-F868-4BAD-8EA5-AC8B72C59E10}"/>
                    </a:ext>
                  </a:extLst>
                </p:cNvPr>
                <p:cNvSpPr/>
                <p:nvPr/>
              </p:nvSpPr>
              <p:spPr>
                <a:xfrm flipV="1">
                  <a:off x="311839" y="4939703"/>
                  <a:ext cx="912495" cy="1104900"/>
                </a:xfrm>
                <a:custGeom>
                  <a:avLst/>
                  <a:gdLst>
                    <a:gd name="connsiteX0" fmla="*/ 22860 w 971550"/>
                    <a:gd name="connsiteY0" fmla="*/ 1181100 h 1207770"/>
                    <a:gd name="connsiteX1" fmla="*/ 971550 w 971550"/>
                    <a:gd name="connsiteY1" fmla="*/ 1207770 h 1207770"/>
                    <a:gd name="connsiteX2" fmla="*/ 350520 w 971550"/>
                    <a:gd name="connsiteY2" fmla="*/ 95250 h 1207770"/>
                    <a:gd name="connsiteX3" fmla="*/ 320040 w 971550"/>
                    <a:gd name="connsiteY3" fmla="*/ 64770 h 1207770"/>
                    <a:gd name="connsiteX4" fmla="*/ 232410 w 971550"/>
                    <a:gd name="connsiteY4" fmla="*/ 22860 h 1207770"/>
                    <a:gd name="connsiteX5" fmla="*/ 186690 w 971550"/>
                    <a:gd name="connsiteY5" fmla="*/ 7620 h 1207770"/>
                    <a:gd name="connsiteX6" fmla="*/ 137160 w 971550"/>
                    <a:gd name="connsiteY6" fmla="*/ 0 h 1207770"/>
                    <a:gd name="connsiteX7" fmla="*/ 0 w 971550"/>
                    <a:gd name="connsiteY7" fmla="*/ 0 h 1207770"/>
                    <a:gd name="connsiteX8" fmla="*/ 22860 w 971550"/>
                    <a:gd name="connsiteY8" fmla="*/ 1181100 h 1207770"/>
                    <a:gd name="connsiteX0" fmla="*/ 87630 w 971550"/>
                    <a:gd name="connsiteY0" fmla="*/ 1112520 h 1207770"/>
                    <a:gd name="connsiteX1" fmla="*/ 971550 w 971550"/>
                    <a:gd name="connsiteY1" fmla="*/ 1207770 h 1207770"/>
                    <a:gd name="connsiteX2" fmla="*/ 350520 w 971550"/>
                    <a:gd name="connsiteY2" fmla="*/ 95250 h 1207770"/>
                    <a:gd name="connsiteX3" fmla="*/ 320040 w 971550"/>
                    <a:gd name="connsiteY3" fmla="*/ 64770 h 1207770"/>
                    <a:gd name="connsiteX4" fmla="*/ 232410 w 971550"/>
                    <a:gd name="connsiteY4" fmla="*/ 22860 h 1207770"/>
                    <a:gd name="connsiteX5" fmla="*/ 186690 w 971550"/>
                    <a:gd name="connsiteY5" fmla="*/ 7620 h 1207770"/>
                    <a:gd name="connsiteX6" fmla="*/ 137160 w 971550"/>
                    <a:gd name="connsiteY6" fmla="*/ 0 h 1207770"/>
                    <a:gd name="connsiteX7" fmla="*/ 0 w 971550"/>
                    <a:gd name="connsiteY7" fmla="*/ 0 h 1207770"/>
                    <a:gd name="connsiteX8" fmla="*/ 87630 w 971550"/>
                    <a:gd name="connsiteY8" fmla="*/ 1112520 h 1207770"/>
                    <a:gd name="connsiteX0" fmla="*/ 30480 w 971550"/>
                    <a:gd name="connsiteY0" fmla="*/ 1183005 h 1207770"/>
                    <a:gd name="connsiteX1" fmla="*/ 971550 w 971550"/>
                    <a:gd name="connsiteY1" fmla="*/ 1207770 h 1207770"/>
                    <a:gd name="connsiteX2" fmla="*/ 350520 w 971550"/>
                    <a:gd name="connsiteY2" fmla="*/ 95250 h 1207770"/>
                    <a:gd name="connsiteX3" fmla="*/ 320040 w 971550"/>
                    <a:gd name="connsiteY3" fmla="*/ 64770 h 1207770"/>
                    <a:gd name="connsiteX4" fmla="*/ 232410 w 971550"/>
                    <a:gd name="connsiteY4" fmla="*/ 22860 h 1207770"/>
                    <a:gd name="connsiteX5" fmla="*/ 186690 w 971550"/>
                    <a:gd name="connsiteY5" fmla="*/ 7620 h 1207770"/>
                    <a:gd name="connsiteX6" fmla="*/ 137160 w 971550"/>
                    <a:gd name="connsiteY6" fmla="*/ 0 h 1207770"/>
                    <a:gd name="connsiteX7" fmla="*/ 0 w 971550"/>
                    <a:gd name="connsiteY7" fmla="*/ 0 h 1207770"/>
                    <a:gd name="connsiteX8" fmla="*/ 30480 w 971550"/>
                    <a:gd name="connsiteY8" fmla="*/ 1183005 h 1207770"/>
                    <a:gd name="connsiteX0" fmla="*/ 30480 w 859155"/>
                    <a:gd name="connsiteY0" fmla="*/ 1183005 h 1200150"/>
                    <a:gd name="connsiteX1" fmla="*/ 859155 w 859155"/>
                    <a:gd name="connsiteY1" fmla="*/ 1200150 h 1200150"/>
                    <a:gd name="connsiteX2" fmla="*/ 350520 w 859155"/>
                    <a:gd name="connsiteY2" fmla="*/ 95250 h 1200150"/>
                    <a:gd name="connsiteX3" fmla="*/ 320040 w 859155"/>
                    <a:gd name="connsiteY3" fmla="*/ 64770 h 1200150"/>
                    <a:gd name="connsiteX4" fmla="*/ 232410 w 859155"/>
                    <a:gd name="connsiteY4" fmla="*/ 22860 h 1200150"/>
                    <a:gd name="connsiteX5" fmla="*/ 186690 w 859155"/>
                    <a:gd name="connsiteY5" fmla="*/ 7620 h 1200150"/>
                    <a:gd name="connsiteX6" fmla="*/ 137160 w 859155"/>
                    <a:gd name="connsiteY6" fmla="*/ 0 h 1200150"/>
                    <a:gd name="connsiteX7" fmla="*/ 0 w 859155"/>
                    <a:gd name="connsiteY7" fmla="*/ 0 h 1200150"/>
                    <a:gd name="connsiteX8" fmla="*/ 30480 w 859155"/>
                    <a:gd name="connsiteY8" fmla="*/ 1183005 h 1200150"/>
                    <a:gd name="connsiteX0" fmla="*/ 30480 w 942975"/>
                    <a:gd name="connsiteY0" fmla="*/ 1183005 h 1211580"/>
                    <a:gd name="connsiteX1" fmla="*/ 942975 w 942975"/>
                    <a:gd name="connsiteY1" fmla="*/ 1211580 h 1211580"/>
                    <a:gd name="connsiteX2" fmla="*/ 350520 w 942975"/>
                    <a:gd name="connsiteY2" fmla="*/ 95250 h 1211580"/>
                    <a:gd name="connsiteX3" fmla="*/ 320040 w 942975"/>
                    <a:gd name="connsiteY3" fmla="*/ 64770 h 1211580"/>
                    <a:gd name="connsiteX4" fmla="*/ 232410 w 942975"/>
                    <a:gd name="connsiteY4" fmla="*/ 22860 h 1211580"/>
                    <a:gd name="connsiteX5" fmla="*/ 186690 w 942975"/>
                    <a:gd name="connsiteY5" fmla="*/ 7620 h 1211580"/>
                    <a:gd name="connsiteX6" fmla="*/ 137160 w 942975"/>
                    <a:gd name="connsiteY6" fmla="*/ 0 h 1211580"/>
                    <a:gd name="connsiteX7" fmla="*/ 0 w 942975"/>
                    <a:gd name="connsiteY7" fmla="*/ 0 h 1211580"/>
                    <a:gd name="connsiteX8" fmla="*/ 30480 w 942975"/>
                    <a:gd name="connsiteY8" fmla="*/ 1183005 h 1211580"/>
                    <a:gd name="connsiteX0" fmla="*/ 7620 w 942975"/>
                    <a:gd name="connsiteY0" fmla="*/ 1181100 h 1211580"/>
                    <a:gd name="connsiteX1" fmla="*/ 942975 w 942975"/>
                    <a:gd name="connsiteY1" fmla="*/ 1211580 h 1211580"/>
                    <a:gd name="connsiteX2" fmla="*/ 350520 w 942975"/>
                    <a:gd name="connsiteY2" fmla="*/ 95250 h 1211580"/>
                    <a:gd name="connsiteX3" fmla="*/ 320040 w 942975"/>
                    <a:gd name="connsiteY3" fmla="*/ 64770 h 1211580"/>
                    <a:gd name="connsiteX4" fmla="*/ 232410 w 942975"/>
                    <a:gd name="connsiteY4" fmla="*/ 22860 h 1211580"/>
                    <a:gd name="connsiteX5" fmla="*/ 186690 w 942975"/>
                    <a:gd name="connsiteY5" fmla="*/ 7620 h 1211580"/>
                    <a:gd name="connsiteX6" fmla="*/ 137160 w 942975"/>
                    <a:gd name="connsiteY6" fmla="*/ 0 h 1211580"/>
                    <a:gd name="connsiteX7" fmla="*/ 0 w 942975"/>
                    <a:gd name="connsiteY7" fmla="*/ 0 h 1211580"/>
                    <a:gd name="connsiteX8" fmla="*/ 7620 w 942975"/>
                    <a:gd name="connsiteY8" fmla="*/ 1181100 h 1211580"/>
                    <a:gd name="connsiteX0" fmla="*/ 28575 w 942975"/>
                    <a:gd name="connsiteY0" fmla="*/ 1181100 h 1211580"/>
                    <a:gd name="connsiteX1" fmla="*/ 942975 w 942975"/>
                    <a:gd name="connsiteY1" fmla="*/ 1211580 h 1211580"/>
                    <a:gd name="connsiteX2" fmla="*/ 350520 w 942975"/>
                    <a:gd name="connsiteY2" fmla="*/ 95250 h 1211580"/>
                    <a:gd name="connsiteX3" fmla="*/ 320040 w 942975"/>
                    <a:gd name="connsiteY3" fmla="*/ 64770 h 1211580"/>
                    <a:gd name="connsiteX4" fmla="*/ 232410 w 942975"/>
                    <a:gd name="connsiteY4" fmla="*/ 22860 h 1211580"/>
                    <a:gd name="connsiteX5" fmla="*/ 186690 w 942975"/>
                    <a:gd name="connsiteY5" fmla="*/ 7620 h 1211580"/>
                    <a:gd name="connsiteX6" fmla="*/ 137160 w 942975"/>
                    <a:gd name="connsiteY6" fmla="*/ 0 h 1211580"/>
                    <a:gd name="connsiteX7" fmla="*/ 0 w 942975"/>
                    <a:gd name="connsiteY7" fmla="*/ 0 h 1211580"/>
                    <a:gd name="connsiteX8" fmla="*/ 28575 w 942975"/>
                    <a:gd name="connsiteY8" fmla="*/ 1181100 h 1211580"/>
                    <a:gd name="connsiteX0" fmla="*/ 15240 w 929640"/>
                    <a:gd name="connsiteY0" fmla="*/ 1181100 h 1211580"/>
                    <a:gd name="connsiteX1" fmla="*/ 929640 w 929640"/>
                    <a:gd name="connsiteY1" fmla="*/ 1211580 h 1211580"/>
                    <a:gd name="connsiteX2" fmla="*/ 337185 w 929640"/>
                    <a:gd name="connsiteY2" fmla="*/ 95250 h 1211580"/>
                    <a:gd name="connsiteX3" fmla="*/ 306705 w 929640"/>
                    <a:gd name="connsiteY3" fmla="*/ 64770 h 1211580"/>
                    <a:gd name="connsiteX4" fmla="*/ 219075 w 929640"/>
                    <a:gd name="connsiteY4" fmla="*/ 22860 h 1211580"/>
                    <a:gd name="connsiteX5" fmla="*/ 173355 w 929640"/>
                    <a:gd name="connsiteY5" fmla="*/ 7620 h 1211580"/>
                    <a:gd name="connsiteX6" fmla="*/ 123825 w 929640"/>
                    <a:gd name="connsiteY6" fmla="*/ 0 h 1211580"/>
                    <a:gd name="connsiteX7" fmla="*/ 0 w 929640"/>
                    <a:gd name="connsiteY7" fmla="*/ 22860 h 1211580"/>
                    <a:gd name="connsiteX8" fmla="*/ 15240 w 929640"/>
                    <a:gd name="connsiteY8" fmla="*/ 1181100 h 1211580"/>
                    <a:gd name="connsiteX0" fmla="*/ 15240 w 929640"/>
                    <a:gd name="connsiteY0" fmla="*/ 1173480 h 1203960"/>
                    <a:gd name="connsiteX1" fmla="*/ 929640 w 929640"/>
                    <a:gd name="connsiteY1" fmla="*/ 1203960 h 1203960"/>
                    <a:gd name="connsiteX2" fmla="*/ 337185 w 929640"/>
                    <a:gd name="connsiteY2" fmla="*/ 87630 h 1203960"/>
                    <a:gd name="connsiteX3" fmla="*/ 306705 w 929640"/>
                    <a:gd name="connsiteY3" fmla="*/ 57150 h 1203960"/>
                    <a:gd name="connsiteX4" fmla="*/ 219075 w 929640"/>
                    <a:gd name="connsiteY4" fmla="*/ 15240 h 1203960"/>
                    <a:gd name="connsiteX5" fmla="*/ 173355 w 929640"/>
                    <a:gd name="connsiteY5" fmla="*/ 0 h 1203960"/>
                    <a:gd name="connsiteX6" fmla="*/ 120015 w 929640"/>
                    <a:gd name="connsiteY6" fmla="*/ 26670 h 1203960"/>
                    <a:gd name="connsiteX7" fmla="*/ 0 w 929640"/>
                    <a:gd name="connsiteY7" fmla="*/ 15240 h 1203960"/>
                    <a:gd name="connsiteX8" fmla="*/ 15240 w 929640"/>
                    <a:gd name="connsiteY8" fmla="*/ 1173480 h 1203960"/>
                    <a:gd name="connsiteX0" fmla="*/ 15240 w 929640"/>
                    <a:gd name="connsiteY0" fmla="*/ 1158240 h 1188720"/>
                    <a:gd name="connsiteX1" fmla="*/ 929640 w 929640"/>
                    <a:gd name="connsiteY1" fmla="*/ 1188720 h 1188720"/>
                    <a:gd name="connsiteX2" fmla="*/ 337185 w 929640"/>
                    <a:gd name="connsiteY2" fmla="*/ 72390 h 1188720"/>
                    <a:gd name="connsiteX3" fmla="*/ 306705 w 929640"/>
                    <a:gd name="connsiteY3" fmla="*/ 41910 h 1188720"/>
                    <a:gd name="connsiteX4" fmla="*/ 219075 w 929640"/>
                    <a:gd name="connsiteY4" fmla="*/ 0 h 1188720"/>
                    <a:gd name="connsiteX5" fmla="*/ 173355 w 929640"/>
                    <a:gd name="connsiteY5" fmla="*/ 28575 h 1188720"/>
                    <a:gd name="connsiteX6" fmla="*/ 120015 w 929640"/>
                    <a:gd name="connsiteY6" fmla="*/ 11430 h 1188720"/>
                    <a:gd name="connsiteX7" fmla="*/ 0 w 929640"/>
                    <a:gd name="connsiteY7" fmla="*/ 0 h 1188720"/>
                    <a:gd name="connsiteX8" fmla="*/ 15240 w 929640"/>
                    <a:gd name="connsiteY8" fmla="*/ 1158240 h 1188720"/>
                    <a:gd name="connsiteX0" fmla="*/ 15240 w 929640"/>
                    <a:gd name="connsiteY0" fmla="*/ 1158240 h 1188720"/>
                    <a:gd name="connsiteX1" fmla="*/ 929640 w 929640"/>
                    <a:gd name="connsiteY1" fmla="*/ 1188720 h 1188720"/>
                    <a:gd name="connsiteX2" fmla="*/ 337185 w 929640"/>
                    <a:gd name="connsiteY2" fmla="*/ 72390 h 1188720"/>
                    <a:gd name="connsiteX3" fmla="*/ 306705 w 929640"/>
                    <a:gd name="connsiteY3" fmla="*/ 41910 h 1188720"/>
                    <a:gd name="connsiteX4" fmla="*/ 224790 w 929640"/>
                    <a:gd name="connsiteY4" fmla="*/ 60960 h 1188720"/>
                    <a:gd name="connsiteX5" fmla="*/ 173355 w 929640"/>
                    <a:gd name="connsiteY5" fmla="*/ 28575 h 1188720"/>
                    <a:gd name="connsiteX6" fmla="*/ 120015 w 929640"/>
                    <a:gd name="connsiteY6" fmla="*/ 11430 h 1188720"/>
                    <a:gd name="connsiteX7" fmla="*/ 0 w 929640"/>
                    <a:gd name="connsiteY7" fmla="*/ 0 h 1188720"/>
                    <a:gd name="connsiteX8" fmla="*/ 15240 w 929640"/>
                    <a:gd name="connsiteY8" fmla="*/ 1158240 h 1188720"/>
                    <a:gd name="connsiteX0" fmla="*/ 15240 w 929640"/>
                    <a:gd name="connsiteY0" fmla="*/ 1158240 h 1188720"/>
                    <a:gd name="connsiteX1" fmla="*/ 929640 w 929640"/>
                    <a:gd name="connsiteY1" fmla="*/ 1188720 h 1188720"/>
                    <a:gd name="connsiteX2" fmla="*/ 337185 w 929640"/>
                    <a:gd name="connsiteY2" fmla="*/ 72390 h 1188720"/>
                    <a:gd name="connsiteX3" fmla="*/ 274320 w 929640"/>
                    <a:gd name="connsiteY3" fmla="*/ 91440 h 1188720"/>
                    <a:gd name="connsiteX4" fmla="*/ 224790 w 929640"/>
                    <a:gd name="connsiteY4" fmla="*/ 60960 h 1188720"/>
                    <a:gd name="connsiteX5" fmla="*/ 173355 w 929640"/>
                    <a:gd name="connsiteY5" fmla="*/ 28575 h 1188720"/>
                    <a:gd name="connsiteX6" fmla="*/ 120015 w 929640"/>
                    <a:gd name="connsiteY6" fmla="*/ 11430 h 1188720"/>
                    <a:gd name="connsiteX7" fmla="*/ 0 w 929640"/>
                    <a:gd name="connsiteY7" fmla="*/ 0 h 1188720"/>
                    <a:gd name="connsiteX8" fmla="*/ 15240 w 929640"/>
                    <a:gd name="connsiteY8" fmla="*/ 1158240 h 1188720"/>
                    <a:gd name="connsiteX0" fmla="*/ 15240 w 929640"/>
                    <a:gd name="connsiteY0" fmla="*/ 1158240 h 1188720"/>
                    <a:gd name="connsiteX1" fmla="*/ 929640 w 929640"/>
                    <a:gd name="connsiteY1" fmla="*/ 1188720 h 1188720"/>
                    <a:gd name="connsiteX2" fmla="*/ 344805 w 929640"/>
                    <a:gd name="connsiteY2" fmla="*/ 133350 h 1188720"/>
                    <a:gd name="connsiteX3" fmla="*/ 274320 w 929640"/>
                    <a:gd name="connsiteY3" fmla="*/ 91440 h 1188720"/>
                    <a:gd name="connsiteX4" fmla="*/ 224790 w 929640"/>
                    <a:gd name="connsiteY4" fmla="*/ 60960 h 1188720"/>
                    <a:gd name="connsiteX5" fmla="*/ 173355 w 929640"/>
                    <a:gd name="connsiteY5" fmla="*/ 28575 h 1188720"/>
                    <a:gd name="connsiteX6" fmla="*/ 120015 w 929640"/>
                    <a:gd name="connsiteY6" fmla="*/ 11430 h 1188720"/>
                    <a:gd name="connsiteX7" fmla="*/ 0 w 929640"/>
                    <a:gd name="connsiteY7" fmla="*/ 0 h 1188720"/>
                    <a:gd name="connsiteX8" fmla="*/ 15240 w 929640"/>
                    <a:gd name="connsiteY8" fmla="*/ 1158240 h 1188720"/>
                    <a:gd name="connsiteX0" fmla="*/ 0 w 914400"/>
                    <a:gd name="connsiteY0" fmla="*/ 1150620 h 1181100"/>
                    <a:gd name="connsiteX1" fmla="*/ 914400 w 914400"/>
                    <a:gd name="connsiteY1" fmla="*/ 1181100 h 1181100"/>
                    <a:gd name="connsiteX2" fmla="*/ 329565 w 914400"/>
                    <a:gd name="connsiteY2" fmla="*/ 125730 h 1181100"/>
                    <a:gd name="connsiteX3" fmla="*/ 259080 w 914400"/>
                    <a:gd name="connsiteY3" fmla="*/ 83820 h 1181100"/>
                    <a:gd name="connsiteX4" fmla="*/ 209550 w 914400"/>
                    <a:gd name="connsiteY4" fmla="*/ 53340 h 1181100"/>
                    <a:gd name="connsiteX5" fmla="*/ 158115 w 914400"/>
                    <a:gd name="connsiteY5" fmla="*/ 20955 h 1181100"/>
                    <a:gd name="connsiteX6" fmla="*/ 104775 w 914400"/>
                    <a:gd name="connsiteY6" fmla="*/ 3810 h 1181100"/>
                    <a:gd name="connsiteX7" fmla="*/ 36195 w 914400"/>
                    <a:gd name="connsiteY7" fmla="*/ 0 h 1181100"/>
                    <a:gd name="connsiteX8" fmla="*/ 0 w 914400"/>
                    <a:gd name="connsiteY8" fmla="*/ 1150620 h 1181100"/>
                    <a:gd name="connsiteX0" fmla="*/ 36195 w 878205"/>
                    <a:gd name="connsiteY0" fmla="*/ 1122045 h 1181100"/>
                    <a:gd name="connsiteX1" fmla="*/ 878205 w 878205"/>
                    <a:gd name="connsiteY1" fmla="*/ 1181100 h 1181100"/>
                    <a:gd name="connsiteX2" fmla="*/ 293370 w 878205"/>
                    <a:gd name="connsiteY2" fmla="*/ 125730 h 1181100"/>
                    <a:gd name="connsiteX3" fmla="*/ 222885 w 878205"/>
                    <a:gd name="connsiteY3" fmla="*/ 83820 h 1181100"/>
                    <a:gd name="connsiteX4" fmla="*/ 173355 w 878205"/>
                    <a:gd name="connsiteY4" fmla="*/ 53340 h 1181100"/>
                    <a:gd name="connsiteX5" fmla="*/ 121920 w 878205"/>
                    <a:gd name="connsiteY5" fmla="*/ 20955 h 1181100"/>
                    <a:gd name="connsiteX6" fmla="*/ 68580 w 878205"/>
                    <a:gd name="connsiteY6" fmla="*/ 3810 h 1181100"/>
                    <a:gd name="connsiteX7" fmla="*/ 0 w 878205"/>
                    <a:gd name="connsiteY7" fmla="*/ 0 h 1181100"/>
                    <a:gd name="connsiteX8" fmla="*/ 36195 w 878205"/>
                    <a:gd name="connsiteY8" fmla="*/ 1122045 h 1181100"/>
                    <a:gd name="connsiteX0" fmla="*/ 0 w 899160"/>
                    <a:gd name="connsiteY0" fmla="*/ 1146810 h 1181100"/>
                    <a:gd name="connsiteX1" fmla="*/ 899160 w 899160"/>
                    <a:gd name="connsiteY1" fmla="*/ 1181100 h 1181100"/>
                    <a:gd name="connsiteX2" fmla="*/ 314325 w 899160"/>
                    <a:gd name="connsiteY2" fmla="*/ 125730 h 1181100"/>
                    <a:gd name="connsiteX3" fmla="*/ 243840 w 899160"/>
                    <a:gd name="connsiteY3" fmla="*/ 83820 h 1181100"/>
                    <a:gd name="connsiteX4" fmla="*/ 194310 w 899160"/>
                    <a:gd name="connsiteY4" fmla="*/ 53340 h 1181100"/>
                    <a:gd name="connsiteX5" fmla="*/ 142875 w 899160"/>
                    <a:gd name="connsiteY5" fmla="*/ 20955 h 1181100"/>
                    <a:gd name="connsiteX6" fmla="*/ 89535 w 899160"/>
                    <a:gd name="connsiteY6" fmla="*/ 3810 h 1181100"/>
                    <a:gd name="connsiteX7" fmla="*/ 20955 w 899160"/>
                    <a:gd name="connsiteY7" fmla="*/ 0 h 1181100"/>
                    <a:gd name="connsiteX8" fmla="*/ 0 w 899160"/>
                    <a:gd name="connsiteY8" fmla="*/ 1146810 h 1181100"/>
                    <a:gd name="connsiteX0" fmla="*/ 142875 w 878205"/>
                    <a:gd name="connsiteY0" fmla="*/ 1101090 h 1181100"/>
                    <a:gd name="connsiteX1" fmla="*/ 878205 w 878205"/>
                    <a:gd name="connsiteY1" fmla="*/ 1181100 h 1181100"/>
                    <a:gd name="connsiteX2" fmla="*/ 293370 w 878205"/>
                    <a:gd name="connsiteY2" fmla="*/ 125730 h 1181100"/>
                    <a:gd name="connsiteX3" fmla="*/ 222885 w 878205"/>
                    <a:gd name="connsiteY3" fmla="*/ 83820 h 1181100"/>
                    <a:gd name="connsiteX4" fmla="*/ 173355 w 878205"/>
                    <a:gd name="connsiteY4" fmla="*/ 53340 h 1181100"/>
                    <a:gd name="connsiteX5" fmla="*/ 121920 w 878205"/>
                    <a:gd name="connsiteY5" fmla="*/ 20955 h 1181100"/>
                    <a:gd name="connsiteX6" fmla="*/ 68580 w 878205"/>
                    <a:gd name="connsiteY6" fmla="*/ 3810 h 1181100"/>
                    <a:gd name="connsiteX7" fmla="*/ 0 w 878205"/>
                    <a:gd name="connsiteY7" fmla="*/ 0 h 1181100"/>
                    <a:gd name="connsiteX8" fmla="*/ 142875 w 878205"/>
                    <a:gd name="connsiteY8" fmla="*/ 1101090 h 1181100"/>
                    <a:gd name="connsiteX0" fmla="*/ 142875 w 990600"/>
                    <a:gd name="connsiteY0" fmla="*/ 1101090 h 1203960"/>
                    <a:gd name="connsiteX1" fmla="*/ 990600 w 990600"/>
                    <a:gd name="connsiteY1" fmla="*/ 1203960 h 1203960"/>
                    <a:gd name="connsiteX2" fmla="*/ 293370 w 990600"/>
                    <a:gd name="connsiteY2" fmla="*/ 125730 h 1203960"/>
                    <a:gd name="connsiteX3" fmla="*/ 222885 w 990600"/>
                    <a:gd name="connsiteY3" fmla="*/ 83820 h 1203960"/>
                    <a:gd name="connsiteX4" fmla="*/ 173355 w 990600"/>
                    <a:gd name="connsiteY4" fmla="*/ 53340 h 1203960"/>
                    <a:gd name="connsiteX5" fmla="*/ 121920 w 990600"/>
                    <a:gd name="connsiteY5" fmla="*/ 20955 h 1203960"/>
                    <a:gd name="connsiteX6" fmla="*/ 68580 w 990600"/>
                    <a:gd name="connsiteY6" fmla="*/ 3810 h 1203960"/>
                    <a:gd name="connsiteX7" fmla="*/ 0 w 990600"/>
                    <a:gd name="connsiteY7" fmla="*/ 0 h 1203960"/>
                    <a:gd name="connsiteX8" fmla="*/ 142875 w 990600"/>
                    <a:gd name="connsiteY8" fmla="*/ 1101090 h 1203960"/>
                    <a:gd name="connsiteX0" fmla="*/ 78105 w 990600"/>
                    <a:gd name="connsiteY0" fmla="*/ 1165860 h 1203960"/>
                    <a:gd name="connsiteX1" fmla="*/ 990600 w 990600"/>
                    <a:gd name="connsiteY1" fmla="*/ 1203960 h 1203960"/>
                    <a:gd name="connsiteX2" fmla="*/ 293370 w 990600"/>
                    <a:gd name="connsiteY2" fmla="*/ 125730 h 1203960"/>
                    <a:gd name="connsiteX3" fmla="*/ 222885 w 990600"/>
                    <a:gd name="connsiteY3" fmla="*/ 83820 h 1203960"/>
                    <a:gd name="connsiteX4" fmla="*/ 173355 w 990600"/>
                    <a:gd name="connsiteY4" fmla="*/ 53340 h 1203960"/>
                    <a:gd name="connsiteX5" fmla="*/ 121920 w 990600"/>
                    <a:gd name="connsiteY5" fmla="*/ 20955 h 1203960"/>
                    <a:gd name="connsiteX6" fmla="*/ 68580 w 990600"/>
                    <a:gd name="connsiteY6" fmla="*/ 3810 h 1203960"/>
                    <a:gd name="connsiteX7" fmla="*/ 0 w 990600"/>
                    <a:gd name="connsiteY7" fmla="*/ 0 h 1203960"/>
                    <a:gd name="connsiteX8" fmla="*/ 78105 w 990600"/>
                    <a:gd name="connsiteY8" fmla="*/ 1165860 h 1203960"/>
                    <a:gd name="connsiteX0" fmla="*/ 78105 w 990600"/>
                    <a:gd name="connsiteY0" fmla="*/ 1165860 h 1203960"/>
                    <a:gd name="connsiteX1" fmla="*/ 990600 w 990600"/>
                    <a:gd name="connsiteY1" fmla="*/ 1203960 h 1203960"/>
                    <a:gd name="connsiteX2" fmla="*/ 476250 w 990600"/>
                    <a:gd name="connsiteY2" fmla="*/ 306705 h 1203960"/>
                    <a:gd name="connsiteX3" fmla="*/ 222885 w 990600"/>
                    <a:gd name="connsiteY3" fmla="*/ 83820 h 1203960"/>
                    <a:gd name="connsiteX4" fmla="*/ 173355 w 990600"/>
                    <a:gd name="connsiteY4" fmla="*/ 53340 h 1203960"/>
                    <a:gd name="connsiteX5" fmla="*/ 121920 w 990600"/>
                    <a:gd name="connsiteY5" fmla="*/ 20955 h 1203960"/>
                    <a:gd name="connsiteX6" fmla="*/ 68580 w 990600"/>
                    <a:gd name="connsiteY6" fmla="*/ 3810 h 1203960"/>
                    <a:gd name="connsiteX7" fmla="*/ 0 w 990600"/>
                    <a:gd name="connsiteY7" fmla="*/ 0 h 1203960"/>
                    <a:gd name="connsiteX8" fmla="*/ 78105 w 990600"/>
                    <a:gd name="connsiteY8" fmla="*/ 1165860 h 1203960"/>
                    <a:gd name="connsiteX0" fmla="*/ 78105 w 990600"/>
                    <a:gd name="connsiteY0" fmla="*/ 1165860 h 1203960"/>
                    <a:gd name="connsiteX1" fmla="*/ 990600 w 990600"/>
                    <a:gd name="connsiteY1" fmla="*/ 1203960 h 1203960"/>
                    <a:gd name="connsiteX2" fmla="*/ 476250 w 990600"/>
                    <a:gd name="connsiteY2" fmla="*/ 306705 h 1203960"/>
                    <a:gd name="connsiteX3" fmla="*/ 443865 w 990600"/>
                    <a:gd name="connsiteY3" fmla="*/ 213360 h 1203960"/>
                    <a:gd name="connsiteX4" fmla="*/ 173355 w 990600"/>
                    <a:gd name="connsiteY4" fmla="*/ 53340 h 1203960"/>
                    <a:gd name="connsiteX5" fmla="*/ 121920 w 990600"/>
                    <a:gd name="connsiteY5" fmla="*/ 20955 h 1203960"/>
                    <a:gd name="connsiteX6" fmla="*/ 68580 w 990600"/>
                    <a:gd name="connsiteY6" fmla="*/ 3810 h 1203960"/>
                    <a:gd name="connsiteX7" fmla="*/ 0 w 990600"/>
                    <a:gd name="connsiteY7" fmla="*/ 0 h 1203960"/>
                    <a:gd name="connsiteX8" fmla="*/ 78105 w 990600"/>
                    <a:gd name="connsiteY8" fmla="*/ 1165860 h 1203960"/>
                    <a:gd name="connsiteX0" fmla="*/ 78105 w 990600"/>
                    <a:gd name="connsiteY0" fmla="*/ 1165860 h 1203960"/>
                    <a:gd name="connsiteX1" fmla="*/ 990600 w 990600"/>
                    <a:gd name="connsiteY1" fmla="*/ 1203960 h 1203960"/>
                    <a:gd name="connsiteX2" fmla="*/ 476250 w 990600"/>
                    <a:gd name="connsiteY2" fmla="*/ 306705 h 1203960"/>
                    <a:gd name="connsiteX3" fmla="*/ 361950 w 990600"/>
                    <a:gd name="connsiteY3" fmla="*/ 316230 h 1203960"/>
                    <a:gd name="connsiteX4" fmla="*/ 173355 w 990600"/>
                    <a:gd name="connsiteY4" fmla="*/ 53340 h 1203960"/>
                    <a:gd name="connsiteX5" fmla="*/ 121920 w 990600"/>
                    <a:gd name="connsiteY5" fmla="*/ 20955 h 1203960"/>
                    <a:gd name="connsiteX6" fmla="*/ 68580 w 990600"/>
                    <a:gd name="connsiteY6" fmla="*/ 3810 h 1203960"/>
                    <a:gd name="connsiteX7" fmla="*/ 0 w 990600"/>
                    <a:gd name="connsiteY7" fmla="*/ 0 h 1203960"/>
                    <a:gd name="connsiteX8" fmla="*/ 78105 w 990600"/>
                    <a:gd name="connsiteY8" fmla="*/ 1165860 h 1203960"/>
                    <a:gd name="connsiteX0" fmla="*/ 78105 w 990600"/>
                    <a:gd name="connsiteY0" fmla="*/ 1165860 h 1203960"/>
                    <a:gd name="connsiteX1" fmla="*/ 990600 w 990600"/>
                    <a:gd name="connsiteY1" fmla="*/ 1203960 h 1203960"/>
                    <a:gd name="connsiteX2" fmla="*/ 476250 w 990600"/>
                    <a:gd name="connsiteY2" fmla="*/ 306705 h 1203960"/>
                    <a:gd name="connsiteX3" fmla="*/ 443865 w 990600"/>
                    <a:gd name="connsiteY3" fmla="*/ 251460 h 1203960"/>
                    <a:gd name="connsiteX4" fmla="*/ 173355 w 990600"/>
                    <a:gd name="connsiteY4" fmla="*/ 53340 h 1203960"/>
                    <a:gd name="connsiteX5" fmla="*/ 121920 w 990600"/>
                    <a:gd name="connsiteY5" fmla="*/ 20955 h 1203960"/>
                    <a:gd name="connsiteX6" fmla="*/ 68580 w 990600"/>
                    <a:gd name="connsiteY6" fmla="*/ 3810 h 1203960"/>
                    <a:gd name="connsiteX7" fmla="*/ 0 w 990600"/>
                    <a:gd name="connsiteY7" fmla="*/ 0 h 1203960"/>
                    <a:gd name="connsiteX8" fmla="*/ 78105 w 990600"/>
                    <a:gd name="connsiteY8" fmla="*/ 1165860 h 1203960"/>
                    <a:gd name="connsiteX0" fmla="*/ 78105 w 990600"/>
                    <a:gd name="connsiteY0" fmla="*/ 1165860 h 1203960"/>
                    <a:gd name="connsiteX1" fmla="*/ 990600 w 990600"/>
                    <a:gd name="connsiteY1" fmla="*/ 1203960 h 1203960"/>
                    <a:gd name="connsiteX2" fmla="*/ 476250 w 990600"/>
                    <a:gd name="connsiteY2" fmla="*/ 306705 h 1203960"/>
                    <a:gd name="connsiteX3" fmla="*/ 443865 w 990600"/>
                    <a:gd name="connsiteY3" fmla="*/ 251460 h 1203960"/>
                    <a:gd name="connsiteX4" fmla="*/ 411480 w 990600"/>
                    <a:gd name="connsiteY4" fmla="*/ 186690 h 1203960"/>
                    <a:gd name="connsiteX5" fmla="*/ 121920 w 990600"/>
                    <a:gd name="connsiteY5" fmla="*/ 20955 h 1203960"/>
                    <a:gd name="connsiteX6" fmla="*/ 68580 w 990600"/>
                    <a:gd name="connsiteY6" fmla="*/ 3810 h 1203960"/>
                    <a:gd name="connsiteX7" fmla="*/ 0 w 990600"/>
                    <a:gd name="connsiteY7" fmla="*/ 0 h 1203960"/>
                    <a:gd name="connsiteX8" fmla="*/ 78105 w 990600"/>
                    <a:gd name="connsiteY8" fmla="*/ 1165860 h 1203960"/>
                    <a:gd name="connsiteX0" fmla="*/ 78105 w 990600"/>
                    <a:gd name="connsiteY0" fmla="*/ 1165860 h 1203960"/>
                    <a:gd name="connsiteX1" fmla="*/ 990600 w 990600"/>
                    <a:gd name="connsiteY1" fmla="*/ 1203960 h 1203960"/>
                    <a:gd name="connsiteX2" fmla="*/ 476250 w 990600"/>
                    <a:gd name="connsiteY2" fmla="*/ 306705 h 1203960"/>
                    <a:gd name="connsiteX3" fmla="*/ 443865 w 990600"/>
                    <a:gd name="connsiteY3" fmla="*/ 251460 h 1203960"/>
                    <a:gd name="connsiteX4" fmla="*/ 411480 w 990600"/>
                    <a:gd name="connsiteY4" fmla="*/ 186690 h 1203960"/>
                    <a:gd name="connsiteX5" fmla="*/ 369570 w 990600"/>
                    <a:gd name="connsiteY5" fmla="*/ 133350 h 1203960"/>
                    <a:gd name="connsiteX6" fmla="*/ 68580 w 990600"/>
                    <a:gd name="connsiteY6" fmla="*/ 3810 h 1203960"/>
                    <a:gd name="connsiteX7" fmla="*/ 0 w 990600"/>
                    <a:gd name="connsiteY7" fmla="*/ 0 h 1203960"/>
                    <a:gd name="connsiteX8" fmla="*/ 78105 w 990600"/>
                    <a:gd name="connsiteY8" fmla="*/ 1165860 h 1203960"/>
                    <a:gd name="connsiteX0" fmla="*/ 78105 w 990600"/>
                    <a:gd name="connsiteY0" fmla="*/ 1165860 h 1203960"/>
                    <a:gd name="connsiteX1" fmla="*/ 990600 w 990600"/>
                    <a:gd name="connsiteY1" fmla="*/ 1203960 h 1203960"/>
                    <a:gd name="connsiteX2" fmla="*/ 476250 w 990600"/>
                    <a:gd name="connsiteY2" fmla="*/ 306705 h 1203960"/>
                    <a:gd name="connsiteX3" fmla="*/ 443865 w 990600"/>
                    <a:gd name="connsiteY3" fmla="*/ 251460 h 1203960"/>
                    <a:gd name="connsiteX4" fmla="*/ 411480 w 990600"/>
                    <a:gd name="connsiteY4" fmla="*/ 186690 h 1203960"/>
                    <a:gd name="connsiteX5" fmla="*/ 369570 w 990600"/>
                    <a:gd name="connsiteY5" fmla="*/ 133350 h 1203960"/>
                    <a:gd name="connsiteX6" fmla="*/ 314325 w 990600"/>
                    <a:gd name="connsiteY6" fmla="*/ 99060 h 1203960"/>
                    <a:gd name="connsiteX7" fmla="*/ 0 w 990600"/>
                    <a:gd name="connsiteY7" fmla="*/ 0 h 1203960"/>
                    <a:gd name="connsiteX8" fmla="*/ 78105 w 990600"/>
                    <a:gd name="connsiteY8" fmla="*/ 1165860 h 1203960"/>
                    <a:gd name="connsiteX0" fmla="*/ 0 w 912495"/>
                    <a:gd name="connsiteY0" fmla="*/ 1066800 h 1104900"/>
                    <a:gd name="connsiteX1" fmla="*/ 912495 w 912495"/>
                    <a:gd name="connsiteY1" fmla="*/ 1104900 h 1104900"/>
                    <a:gd name="connsiteX2" fmla="*/ 398145 w 912495"/>
                    <a:gd name="connsiteY2" fmla="*/ 207645 h 1104900"/>
                    <a:gd name="connsiteX3" fmla="*/ 365760 w 912495"/>
                    <a:gd name="connsiteY3" fmla="*/ 152400 h 1104900"/>
                    <a:gd name="connsiteX4" fmla="*/ 333375 w 912495"/>
                    <a:gd name="connsiteY4" fmla="*/ 87630 h 1104900"/>
                    <a:gd name="connsiteX5" fmla="*/ 291465 w 912495"/>
                    <a:gd name="connsiteY5" fmla="*/ 34290 h 1104900"/>
                    <a:gd name="connsiteX6" fmla="*/ 236220 w 912495"/>
                    <a:gd name="connsiteY6" fmla="*/ 0 h 1104900"/>
                    <a:gd name="connsiteX7" fmla="*/ 110490 w 912495"/>
                    <a:gd name="connsiteY7" fmla="*/ 100965 h 1104900"/>
                    <a:gd name="connsiteX8" fmla="*/ 0 w 912495"/>
                    <a:gd name="connsiteY8" fmla="*/ 1066800 h 1104900"/>
                    <a:gd name="connsiteX0" fmla="*/ 0 w 912495"/>
                    <a:gd name="connsiteY0" fmla="*/ 1066800 h 1104900"/>
                    <a:gd name="connsiteX1" fmla="*/ 912495 w 912495"/>
                    <a:gd name="connsiteY1" fmla="*/ 1104900 h 1104900"/>
                    <a:gd name="connsiteX2" fmla="*/ 398145 w 912495"/>
                    <a:gd name="connsiteY2" fmla="*/ 207645 h 1104900"/>
                    <a:gd name="connsiteX3" fmla="*/ 365760 w 912495"/>
                    <a:gd name="connsiteY3" fmla="*/ 152400 h 1104900"/>
                    <a:gd name="connsiteX4" fmla="*/ 333375 w 912495"/>
                    <a:gd name="connsiteY4" fmla="*/ 87630 h 1104900"/>
                    <a:gd name="connsiteX5" fmla="*/ 291465 w 912495"/>
                    <a:gd name="connsiteY5" fmla="*/ 34290 h 1104900"/>
                    <a:gd name="connsiteX6" fmla="*/ 236220 w 912495"/>
                    <a:gd name="connsiteY6" fmla="*/ 0 h 1104900"/>
                    <a:gd name="connsiteX7" fmla="*/ 15240 w 912495"/>
                    <a:gd name="connsiteY7" fmla="*/ 0 h 1104900"/>
                    <a:gd name="connsiteX8" fmla="*/ 0 w 912495"/>
                    <a:gd name="connsiteY8" fmla="*/ 1066800 h 1104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12495" h="1104900">
                      <a:moveTo>
                        <a:pt x="0" y="1066800"/>
                      </a:moveTo>
                      <a:lnTo>
                        <a:pt x="912495" y="1104900"/>
                      </a:lnTo>
                      <a:lnTo>
                        <a:pt x="398145" y="207645"/>
                      </a:lnTo>
                      <a:lnTo>
                        <a:pt x="365760" y="152400"/>
                      </a:lnTo>
                      <a:lnTo>
                        <a:pt x="333375" y="87630"/>
                      </a:lnTo>
                      <a:lnTo>
                        <a:pt x="291465" y="34290"/>
                      </a:lnTo>
                      <a:lnTo>
                        <a:pt x="236220" y="0"/>
                      </a:lnTo>
                      <a:lnTo>
                        <a:pt x="15240" y="0"/>
                      </a:lnTo>
                      <a:lnTo>
                        <a:pt x="0" y="1066800"/>
                      </a:lnTo>
                      <a:close/>
                    </a:path>
                  </a:pathLst>
                </a:custGeom>
                <a:pattFill prst="wdUpDiag">
                  <a:fgClr>
                    <a:srgbClr val="CCCCCC"/>
                  </a:fgClr>
                  <a:bgClr>
                    <a:srgbClr val="7D7D7D"/>
                  </a:bgClr>
                </a:pattFill>
                <a:ln w="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BE"/>
                </a:p>
              </p:txBody>
            </p:sp>
            <p:sp>
              <p:nvSpPr>
                <p:cNvPr id="408" name="Freeform: Shape 407">
                  <a:extLst>
                    <a:ext uri="{FF2B5EF4-FFF2-40B4-BE49-F238E27FC236}">
                      <a16:creationId xmlns:a16="http://schemas.microsoft.com/office/drawing/2014/main" id="{835CF264-76EA-45BF-B408-1E01E3E865E0}"/>
                    </a:ext>
                  </a:extLst>
                </p:cNvPr>
                <p:cNvSpPr/>
                <p:nvPr/>
              </p:nvSpPr>
              <p:spPr>
                <a:xfrm>
                  <a:off x="1279555" y="3473688"/>
                  <a:ext cx="1874520" cy="1155700"/>
                </a:xfrm>
                <a:custGeom>
                  <a:avLst/>
                  <a:gdLst>
                    <a:gd name="connsiteX0" fmla="*/ 0 w 1874520"/>
                    <a:gd name="connsiteY0" fmla="*/ 0 h 1155700"/>
                    <a:gd name="connsiteX1" fmla="*/ 505460 w 1874520"/>
                    <a:gd name="connsiteY1" fmla="*/ 970280 h 1155700"/>
                    <a:gd name="connsiteX2" fmla="*/ 576580 w 1874520"/>
                    <a:gd name="connsiteY2" fmla="*/ 1056640 h 1155700"/>
                    <a:gd name="connsiteX3" fmla="*/ 640080 w 1874520"/>
                    <a:gd name="connsiteY3" fmla="*/ 1107440 h 1155700"/>
                    <a:gd name="connsiteX4" fmla="*/ 728980 w 1874520"/>
                    <a:gd name="connsiteY4" fmla="*/ 1143000 h 1155700"/>
                    <a:gd name="connsiteX5" fmla="*/ 1866900 w 1874520"/>
                    <a:gd name="connsiteY5" fmla="*/ 1155700 h 1155700"/>
                    <a:gd name="connsiteX6" fmla="*/ 1874520 w 1874520"/>
                    <a:gd name="connsiteY6" fmla="*/ 805180 h 1155700"/>
                    <a:gd name="connsiteX7" fmla="*/ 1549400 w 1874520"/>
                    <a:gd name="connsiteY7" fmla="*/ 802640 h 1155700"/>
                    <a:gd name="connsiteX8" fmla="*/ 1432560 w 1874520"/>
                    <a:gd name="connsiteY8" fmla="*/ 777240 h 1155700"/>
                    <a:gd name="connsiteX9" fmla="*/ 1348740 w 1874520"/>
                    <a:gd name="connsiteY9" fmla="*/ 718820 h 1155700"/>
                    <a:gd name="connsiteX10" fmla="*/ 1267460 w 1874520"/>
                    <a:gd name="connsiteY10" fmla="*/ 614680 h 1155700"/>
                    <a:gd name="connsiteX11" fmla="*/ 1026160 w 1874520"/>
                    <a:gd name="connsiteY11" fmla="*/ 22860 h 1155700"/>
                    <a:gd name="connsiteX12" fmla="*/ 0 w 1874520"/>
                    <a:gd name="connsiteY12" fmla="*/ 0 h 1155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74520" h="1155700">
                      <a:moveTo>
                        <a:pt x="0" y="0"/>
                      </a:moveTo>
                      <a:lnTo>
                        <a:pt x="505460" y="970280"/>
                      </a:lnTo>
                      <a:lnTo>
                        <a:pt x="576580" y="1056640"/>
                      </a:lnTo>
                      <a:lnTo>
                        <a:pt x="640080" y="1107440"/>
                      </a:lnTo>
                      <a:lnTo>
                        <a:pt x="728980" y="1143000"/>
                      </a:lnTo>
                      <a:lnTo>
                        <a:pt x="1866900" y="1155700"/>
                      </a:lnTo>
                      <a:lnTo>
                        <a:pt x="1874520" y="805180"/>
                      </a:lnTo>
                      <a:lnTo>
                        <a:pt x="1549400" y="802640"/>
                      </a:lnTo>
                      <a:lnTo>
                        <a:pt x="1432560" y="777240"/>
                      </a:lnTo>
                      <a:lnTo>
                        <a:pt x="1348740" y="718820"/>
                      </a:lnTo>
                      <a:lnTo>
                        <a:pt x="1267460" y="614680"/>
                      </a:lnTo>
                      <a:lnTo>
                        <a:pt x="1026160" y="2286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pattFill prst="wdUpDiag">
                  <a:fgClr>
                    <a:srgbClr val="CCCCCC"/>
                  </a:fgClr>
                  <a:bgClr>
                    <a:srgbClr val="7D7D7D"/>
                  </a:bgClr>
                </a:pattFill>
                <a:ln w="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BE"/>
                </a:p>
              </p:txBody>
            </p:sp>
            <p:sp>
              <p:nvSpPr>
                <p:cNvPr id="410" name="Freeform: Shape 409">
                  <a:extLst>
                    <a:ext uri="{FF2B5EF4-FFF2-40B4-BE49-F238E27FC236}">
                      <a16:creationId xmlns:a16="http://schemas.microsoft.com/office/drawing/2014/main" id="{BAC83FEC-530E-4487-89ED-D053ECE33DE1}"/>
                    </a:ext>
                  </a:extLst>
                </p:cNvPr>
                <p:cNvSpPr/>
                <p:nvPr/>
              </p:nvSpPr>
              <p:spPr>
                <a:xfrm>
                  <a:off x="2884835" y="3504168"/>
                  <a:ext cx="276860" cy="353060"/>
                </a:xfrm>
                <a:custGeom>
                  <a:avLst/>
                  <a:gdLst>
                    <a:gd name="connsiteX0" fmla="*/ 0 w 276860"/>
                    <a:gd name="connsiteY0" fmla="*/ 0 h 353060"/>
                    <a:gd name="connsiteX1" fmla="*/ 25400 w 276860"/>
                    <a:gd name="connsiteY1" fmla="*/ 149860 h 353060"/>
                    <a:gd name="connsiteX2" fmla="*/ 127000 w 276860"/>
                    <a:gd name="connsiteY2" fmla="*/ 269240 h 353060"/>
                    <a:gd name="connsiteX3" fmla="*/ 213360 w 276860"/>
                    <a:gd name="connsiteY3" fmla="*/ 337820 h 353060"/>
                    <a:gd name="connsiteX4" fmla="*/ 276860 w 276860"/>
                    <a:gd name="connsiteY4" fmla="*/ 353060 h 353060"/>
                    <a:gd name="connsiteX5" fmla="*/ 276860 w 276860"/>
                    <a:gd name="connsiteY5" fmla="*/ 5080 h 353060"/>
                    <a:gd name="connsiteX6" fmla="*/ 0 w 276860"/>
                    <a:gd name="connsiteY6" fmla="*/ 0 h 353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6860" h="353060">
                      <a:moveTo>
                        <a:pt x="0" y="0"/>
                      </a:moveTo>
                      <a:lnTo>
                        <a:pt x="25400" y="149860"/>
                      </a:lnTo>
                      <a:lnTo>
                        <a:pt x="127000" y="269240"/>
                      </a:lnTo>
                      <a:lnTo>
                        <a:pt x="213360" y="337820"/>
                      </a:lnTo>
                      <a:lnTo>
                        <a:pt x="276860" y="353060"/>
                      </a:lnTo>
                      <a:lnTo>
                        <a:pt x="276860" y="508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pattFill prst="wdUpDiag">
                  <a:fgClr>
                    <a:srgbClr val="CCCCCC"/>
                  </a:fgClr>
                  <a:bgClr>
                    <a:srgbClr val="7D7D7D"/>
                  </a:bgClr>
                </a:pattFill>
                <a:ln w="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BE"/>
                </a:p>
              </p:txBody>
            </p:sp>
            <p:sp>
              <p:nvSpPr>
                <p:cNvPr id="411" name="Freeform: Shape 410">
                  <a:extLst>
                    <a:ext uri="{FF2B5EF4-FFF2-40B4-BE49-F238E27FC236}">
                      <a16:creationId xmlns:a16="http://schemas.microsoft.com/office/drawing/2014/main" id="{B6E3B471-57D7-49E7-8DD2-E6FE244E54D3}"/>
                    </a:ext>
                  </a:extLst>
                </p:cNvPr>
                <p:cNvSpPr/>
                <p:nvPr/>
              </p:nvSpPr>
              <p:spPr>
                <a:xfrm>
                  <a:off x="1266855" y="4957048"/>
                  <a:ext cx="1871980" cy="1120140"/>
                </a:xfrm>
                <a:custGeom>
                  <a:avLst/>
                  <a:gdLst>
                    <a:gd name="connsiteX0" fmla="*/ 0 w 1871980"/>
                    <a:gd name="connsiteY0" fmla="*/ 1099820 h 1120140"/>
                    <a:gd name="connsiteX1" fmla="*/ 546100 w 1871980"/>
                    <a:gd name="connsiteY1" fmla="*/ 119380 h 1120140"/>
                    <a:gd name="connsiteX2" fmla="*/ 607060 w 1871980"/>
                    <a:gd name="connsiteY2" fmla="*/ 66040 h 1120140"/>
                    <a:gd name="connsiteX3" fmla="*/ 670560 w 1871980"/>
                    <a:gd name="connsiteY3" fmla="*/ 35560 h 1120140"/>
                    <a:gd name="connsiteX4" fmla="*/ 744220 w 1871980"/>
                    <a:gd name="connsiteY4" fmla="*/ 0 h 1120140"/>
                    <a:gd name="connsiteX5" fmla="*/ 1871980 w 1871980"/>
                    <a:gd name="connsiteY5" fmla="*/ 7620 h 1120140"/>
                    <a:gd name="connsiteX6" fmla="*/ 1861820 w 1871980"/>
                    <a:gd name="connsiteY6" fmla="*/ 368300 h 1120140"/>
                    <a:gd name="connsiteX7" fmla="*/ 1455420 w 1871980"/>
                    <a:gd name="connsiteY7" fmla="*/ 378460 h 1120140"/>
                    <a:gd name="connsiteX8" fmla="*/ 1318260 w 1871980"/>
                    <a:gd name="connsiteY8" fmla="*/ 485140 h 1120140"/>
                    <a:gd name="connsiteX9" fmla="*/ 1242060 w 1871980"/>
                    <a:gd name="connsiteY9" fmla="*/ 642620 h 1120140"/>
                    <a:gd name="connsiteX10" fmla="*/ 1082040 w 1871980"/>
                    <a:gd name="connsiteY10" fmla="*/ 1120140 h 1120140"/>
                    <a:gd name="connsiteX11" fmla="*/ 0 w 1871980"/>
                    <a:gd name="connsiteY11" fmla="*/ 1099820 h 1120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71980" h="1120140">
                      <a:moveTo>
                        <a:pt x="0" y="1099820"/>
                      </a:moveTo>
                      <a:lnTo>
                        <a:pt x="546100" y="119380"/>
                      </a:lnTo>
                      <a:lnTo>
                        <a:pt x="607060" y="66040"/>
                      </a:lnTo>
                      <a:lnTo>
                        <a:pt x="670560" y="35560"/>
                      </a:lnTo>
                      <a:lnTo>
                        <a:pt x="744220" y="0"/>
                      </a:lnTo>
                      <a:lnTo>
                        <a:pt x="1871980" y="7620"/>
                      </a:lnTo>
                      <a:lnTo>
                        <a:pt x="1861820" y="368300"/>
                      </a:lnTo>
                      <a:lnTo>
                        <a:pt x="1455420" y="378460"/>
                      </a:lnTo>
                      <a:lnTo>
                        <a:pt x="1318260" y="485140"/>
                      </a:lnTo>
                      <a:lnTo>
                        <a:pt x="1242060" y="642620"/>
                      </a:lnTo>
                      <a:lnTo>
                        <a:pt x="1082040" y="1120140"/>
                      </a:lnTo>
                      <a:lnTo>
                        <a:pt x="0" y="1099820"/>
                      </a:lnTo>
                      <a:close/>
                    </a:path>
                  </a:pathLst>
                </a:custGeom>
                <a:pattFill prst="wdUpDiag">
                  <a:fgClr>
                    <a:srgbClr val="CCCCCC"/>
                  </a:fgClr>
                  <a:bgClr>
                    <a:srgbClr val="7D7D7D"/>
                  </a:bgClr>
                </a:pattFill>
                <a:ln w="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BE"/>
                </a:p>
              </p:txBody>
            </p:sp>
            <p:sp>
              <p:nvSpPr>
                <p:cNvPr id="414" name="Freeform: Shape 413">
                  <a:extLst>
                    <a:ext uri="{FF2B5EF4-FFF2-40B4-BE49-F238E27FC236}">
                      <a16:creationId xmlns:a16="http://schemas.microsoft.com/office/drawing/2014/main" id="{12CFAD9F-F65D-4CBD-9B7F-512C338E7D1E}"/>
                    </a:ext>
                  </a:extLst>
                </p:cNvPr>
                <p:cNvSpPr/>
                <p:nvPr/>
              </p:nvSpPr>
              <p:spPr>
                <a:xfrm>
                  <a:off x="2828955" y="5759688"/>
                  <a:ext cx="299720" cy="330200"/>
                </a:xfrm>
                <a:custGeom>
                  <a:avLst/>
                  <a:gdLst>
                    <a:gd name="connsiteX0" fmla="*/ 0 w 304800"/>
                    <a:gd name="connsiteY0" fmla="*/ 337820 h 337820"/>
                    <a:gd name="connsiteX1" fmla="*/ 73660 w 304800"/>
                    <a:gd name="connsiteY1" fmla="*/ 157480 h 337820"/>
                    <a:gd name="connsiteX2" fmla="*/ 127000 w 304800"/>
                    <a:gd name="connsiteY2" fmla="*/ 71120 h 337820"/>
                    <a:gd name="connsiteX3" fmla="*/ 210820 w 304800"/>
                    <a:gd name="connsiteY3" fmla="*/ 7620 h 337820"/>
                    <a:gd name="connsiteX4" fmla="*/ 304800 w 304800"/>
                    <a:gd name="connsiteY4" fmla="*/ 0 h 337820"/>
                    <a:gd name="connsiteX5" fmla="*/ 284480 w 304800"/>
                    <a:gd name="connsiteY5" fmla="*/ 330200 h 337820"/>
                    <a:gd name="connsiteX6" fmla="*/ 0 w 304800"/>
                    <a:gd name="connsiteY6" fmla="*/ 337820 h 337820"/>
                    <a:gd name="connsiteX0" fmla="*/ 0 w 299720"/>
                    <a:gd name="connsiteY0" fmla="*/ 325120 h 330200"/>
                    <a:gd name="connsiteX1" fmla="*/ 68580 w 299720"/>
                    <a:gd name="connsiteY1" fmla="*/ 157480 h 330200"/>
                    <a:gd name="connsiteX2" fmla="*/ 121920 w 299720"/>
                    <a:gd name="connsiteY2" fmla="*/ 71120 h 330200"/>
                    <a:gd name="connsiteX3" fmla="*/ 205740 w 299720"/>
                    <a:gd name="connsiteY3" fmla="*/ 7620 h 330200"/>
                    <a:gd name="connsiteX4" fmla="*/ 299720 w 299720"/>
                    <a:gd name="connsiteY4" fmla="*/ 0 h 330200"/>
                    <a:gd name="connsiteX5" fmla="*/ 279400 w 299720"/>
                    <a:gd name="connsiteY5" fmla="*/ 330200 h 330200"/>
                    <a:gd name="connsiteX6" fmla="*/ 0 w 299720"/>
                    <a:gd name="connsiteY6" fmla="*/ 325120 h 330200"/>
                    <a:gd name="connsiteX0" fmla="*/ 0 w 299720"/>
                    <a:gd name="connsiteY0" fmla="*/ 325120 h 330200"/>
                    <a:gd name="connsiteX1" fmla="*/ 68580 w 299720"/>
                    <a:gd name="connsiteY1" fmla="*/ 157480 h 330200"/>
                    <a:gd name="connsiteX2" fmla="*/ 121920 w 299720"/>
                    <a:gd name="connsiteY2" fmla="*/ 71120 h 330200"/>
                    <a:gd name="connsiteX3" fmla="*/ 205740 w 299720"/>
                    <a:gd name="connsiteY3" fmla="*/ 7620 h 330200"/>
                    <a:gd name="connsiteX4" fmla="*/ 299720 w 299720"/>
                    <a:gd name="connsiteY4" fmla="*/ 0 h 330200"/>
                    <a:gd name="connsiteX5" fmla="*/ 297180 w 299720"/>
                    <a:gd name="connsiteY5" fmla="*/ 330200 h 330200"/>
                    <a:gd name="connsiteX6" fmla="*/ 0 w 299720"/>
                    <a:gd name="connsiteY6" fmla="*/ 325120 h 33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9720" h="330200">
                      <a:moveTo>
                        <a:pt x="0" y="325120"/>
                      </a:moveTo>
                      <a:lnTo>
                        <a:pt x="68580" y="157480"/>
                      </a:lnTo>
                      <a:lnTo>
                        <a:pt x="121920" y="71120"/>
                      </a:lnTo>
                      <a:lnTo>
                        <a:pt x="205740" y="7620"/>
                      </a:lnTo>
                      <a:lnTo>
                        <a:pt x="299720" y="0"/>
                      </a:lnTo>
                      <a:cubicBezTo>
                        <a:pt x="298873" y="110067"/>
                        <a:pt x="298027" y="220133"/>
                        <a:pt x="297180" y="330200"/>
                      </a:cubicBezTo>
                      <a:lnTo>
                        <a:pt x="0" y="325120"/>
                      </a:lnTo>
                      <a:close/>
                    </a:path>
                  </a:pathLst>
                </a:custGeom>
                <a:pattFill prst="wdUpDiag">
                  <a:fgClr>
                    <a:srgbClr val="CCCCCC"/>
                  </a:fgClr>
                  <a:bgClr>
                    <a:srgbClr val="7D7D7D"/>
                  </a:bgClr>
                </a:pattFill>
                <a:ln w="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BE"/>
                </a:p>
              </p:txBody>
            </p:sp>
          </p:grp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FE53ECB3-9633-44A9-B007-6C0CCB4D02D8}"/>
                  </a:ext>
                </a:extLst>
              </p:cNvPr>
              <p:cNvSpPr/>
              <p:nvPr/>
            </p:nvSpPr>
            <p:spPr>
              <a:xfrm>
                <a:off x="1360171" y="4823294"/>
                <a:ext cx="163830" cy="133754"/>
              </a:xfrm>
              <a:prstGeom prst="ellipse">
                <a:avLst/>
              </a:prstGeom>
              <a:pattFill prst="lgConfetti">
                <a:fgClr>
                  <a:srgbClr val="828282"/>
                </a:fgClr>
                <a:bgClr>
                  <a:srgbClr val="808080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7D4F9B6-6476-47D4-B923-5F0252FDAA28}"/>
                </a:ext>
              </a:extLst>
            </p:cNvPr>
            <p:cNvSpPr/>
            <p:nvPr/>
          </p:nvSpPr>
          <p:spPr>
            <a:xfrm>
              <a:off x="639803" y="1724105"/>
              <a:ext cx="2842236" cy="2634106"/>
            </a:xfrm>
            <a:prstGeom prst="rect">
              <a:avLst/>
            </a:prstGeom>
            <a:noFill/>
            <a:ln w="149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416" name="Parallelogram 415">
            <a:extLst>
              <a:ext uri="{FF2B5EF4-FFF2-40B4-BE49-F238E27FC236}">
                <a16:creationId xmlns:a16="http://schemas.microsoft.com/office/drawing/2014/main" id="{95B386F4-1FA2-4336-87DE-187CABCCD36D}"/>
              </a:ext>
            </a:extLst>
          </p:cNvPr>
          <p:cNvSpPr/>
          <p:nvPr/>
        </p:nvSpPr>
        <p:spPr>
          <a:xfrm rot="1740000">
            <a:off x="3268045" y="4601425"/>
            <a:ext cx="330733" cy="187169"/>
          </a:xfrm>
          <a:prstGeom prst="parallelogram">
            <a:avLst>
              <a:gd name="adj" fmla="val 41737"/>
            </a:avLst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417" name="Straight Connector 416">
            <a:extLst>
              <a:ext uri="{FF2B5EF4-FFF2-40B4-BE49-F238E27FC236}">
                <a16:creationId xmlns:a16="http://schemas.microsoft.com/office/drawing/2014/main" id="{62FB3BF3-A953-4CA7-91FD-F6ACCB2CBC9F}"/>
              </a:ext>
            </a:extLst>
          </p:cNvPr>
          <p:cNvCxnSpPr>
            <a:cxnSpLocks/>
            <a:endCxn id="416" idx="3"/>
          </p:cNvCxnSpPr>
          <p:nvPr/>
        </p:nvCxnSpPr>
        <p:spPr>
          <a:xfrm>
            <a:off x="337172" y="4241175"/>
            <a:ext cx="3016707" cy="51674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" name="Straight Connector 417">
            <a:extLst>
              <a:ext uri="{FF2B5EF4-FFF2-40B4-BE49-F238E27FC236}">
                <a16:creationId xmlns:a16="http://schemas.microsoft.com/office/drawing/2014/main" id="{16E231FD-4DA8-49E2-9A84-1649E17EEA43}"/>
              </a:ext>
            </a:extLst>
          </p:cNvPr>
          <p:cNvCxnSpPr>
            <a:cxnSpLocks/>
            <a:stCxn id="416" idx="0"/>
          </p:cNvCxnSpPr>
          <p:nvPr/>
        </p:nvCxnSpPr>
        <p:spPr>
          <a:xfrm flipH="1" flipV="1">
            <a:off x="2965605" y="4236337"/>
            <a:ext cx="513178" cy="37682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5BA261F5-506B-4E6A-9AB2-07A3DB4D2302}"/>
              </a:ext>
            </a:extLst>
          </p:cNvPr>
          <p:cNvSpPr txBox="1"/>
          <p:nvPr/>
        </p:nvSpPr>
        <p:spPr>
          <a:xfrm>
            <a:off x="9073309" y="5432801"/>
            <a:ext cx="2531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0.5 mm channels</a:t>
            </a:r>
          </a:p>
        </p:txBody>
      </p:sp>
      <p:sp>
        <p:nvSpPr>
          <p:cNvPr id="103" name="Footer Placeholder 3">
            <a:extLst>
              <a:ext uri="{FF2B5EF4-FFF2-40B4-BE49-F238E27FC236}">
                <a16:creationId xmlns:a16="http://schemas.microsoft.com/office/drawing/2014/main" id="{EFD59700-E388-4B70-883D-035AA41CD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45594" y="19494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CRF – </a:t>
            </a:r>
            <a:r>
              <a:rPr lang="en-US" sz="11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Chemcys</a:t>
            </a: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11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Blankenberge</a:t>
            </a: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2832921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DA379-FA58-4821-BE76-A5315FE17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Microfluidic chip with hindered diffusion</a:t>
            </a:r>
            <a:endParaRPr lang="en-BE" dirty="0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56DCD87-85DE-4A44-9DC2-F8E2B2E5C1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3" t="24345" r="6008" b="26165"/>
          <a:stretch/>
        </p:blipFill>
        <p:spPr>
          <a:xfrm>
            <a:off x="84588" y="1925598"/>
            <a:ext cx="12084853" cy="2636242"/>
          </a:xfrm>
          <a:prstGeom prst="rect">
            <a:avLst/>
          </a:prstGeom>
        </p:spPr>
      </p:pic>
      <p:sp>
        <p:nvSpPr>
          <p:cNvPr id="74" name="Oval 73">
            <a:extLst>
              <a:ext uri="{FF2B5EF4-FFF2-40B4-BE49-F238E27FC236}">
                <a16:creationId xmlns:a16="http://schemas.microsoft.com/office/drawing/2014/main" id="{C40B948D-BD0F-4323-8EF6-BD0ADA521DD0}"/>
              </a:ext>
            </a:extLst>
          </p:cNvPr>
          <p:cNvSpPr/>
          <p:nvPr/>
        </p:nvSpPr>
        <p:spPr>
          <a:xfrm>
            <a:off x="87733" y="3212939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7271C2CD-3CD2-4729-9586-C755658C97C5}"/>
              </a:ext>
            </a:extLst>
          </p:cNvPr>
          <p:cNvSpPr/>
          <p:nvPr/>
        </p:nvSpPr>
        <p:spPr>
          <a:xfrm>
            <a:off x="682838" y="3208936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574206D3-490D-4E3F-B9B0-619BE764EB4A}"/>
              </a:ext>
            </a:extLst>
          </p:cNvPr>
          <p:cNvSpPr/>
          <p:nvPr/>
        </p:nvSpPr>
        <p:spPr>
          <a:xfrm>
            <a:off x="2330873" y="3284939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0068BD44-7739-46A8-AE00-D23F09234FEE}"/>
              </a:ext>
            </a:extLst>
          </p:cNvPr>
          <p:cNvSpPr/>
          <p:nvPr/>
        </p:nvSpPr>
        <p:spPr>
          <a:xfrm>
            <a:off x="3547800" y="3272929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D6493CE-29D2-42FE-8FF4-CCAF48C5B694}"/>
              </a:ext>
            </a:extLst>
          </p:cNvPr>
          <p:cNvSpPr/>
          <p:nvPr/>
        </p:nvSpPr>
        <p:spPr>
          <a:xfrm>
            <a:off x="5344964" y="3075453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71E391E7-0969-443B-8914-1F200ED774E7}"/>
              </a:ext>
            </a:extLst>
          </p:cNvPr>
          <p:cNvSpPr/>
          <p:nvPr/>
        </p:nvSpPr>
        <p:spPr>
          <a:xfrm>
            <a:off x="4773616" y="3139749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085B6DAA-D9F2-4147-978B-22850B48D6CE}"/>
              </a:ext>
            </a:extLst>
          </p:cNvPr>
          <p:cNvSpPr/>
          <p:nvPr/>
        </p:nvSpPr>
        <p:spPr>
          <a:xfrm>
            <a:off x="6007759" y="3135939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AD546310-D284-4B6C-8F57-CE56EACCBEDF}"/>
              </a:ext>
            </a:extLst>
          </p:cNvPr>
          <p:cNvSpPr/>
          <p:nvPr/>
        </p:nvSpPr>
        <p:spPr>
          <a:xfrm>
            <a:off x="4081248" y="3212939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8C84E51D-0665-4DC8-8673-180B42AEE042}"/>
              </a:ext>
            </a:extLst>
          </p:cNvPr>
          <p:cNvSpPr/>
          <p:nvPr/>
        </p:nvSpPr>
        <p:spPr>
          <a:xfrm>
            <a:off x="6521630" y="3212939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522108E7-83A2-4201-9CDF-1356E72EC60B}"/>
              </a:ext>
            </a:extLst>
          </p:cNvPr>
          <p:cNvSpPr/>
          <p:nvPr/>
        </p:nvSpPr>
        <p:spPr>
          <a:xfrm>
            <a:off x="7817576" y="3346821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FD7AEFB6-D665-47A4-894C-94288A659EB0}"/>
              </a:ext>
            </a:extLst>
          </p:cNvPr>
          <p:cNvSpPr/>
          <p:nvPr/>
        </p:nvSpPr>
        <p:spPr>
          <a:xfrm>
            <a:off x="7211269" y="3272929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5D0D327C-6A21-482B-82F0-E1EC671A12C5}"/>
              </a:ext>
            </a:extLst>
          </p:cNvPr>
          <p:cNvSpPr/>
          <p:nvPr/>
        </p:nvSpPr>
        <p:spPr>
          <a:xfrm>
            <a:off x="8400334" y="3272929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F6FEAAE-6039-4742-8E53-7804EE1201C8}"/>
              </a:ext>
            </a:extLst>
          </p:cNvPr>
          <p:cNvSpPr/>
          <p:nvPr/>
        </p:nvSpPr>
        <p:spPr>
          <a:xfrm>
            <a:off x="8956670" y="3208936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19BF980F-4035-481F-8575-00E633DB1781}"/>
              </a:ext>
            </a:extLst>
          </p:cNvPr>
          <p:cNvSpPr/>
          <p:nvPr/>
        </p:nvSpPr>
        <p:spPr>
          <a:xfrm>
            <a:off x="9666683" y="3152334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9222B295-4A79-4BCA-9C2C-884EC1A645AC}"/>
              </a:ext>
            </a:extLst>
          </p:cNvPr>
          <p:cNvSpPr/>
          <p:nvPr/>
        </p:nvSpPr>
        <p:spPr>
          <a:xfrm>
            <a:off x="10855348" y="3139749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48E286BE-8370-4C5B-9A8B-3AC10A7A3F2D}"/>
              </a:ext>
            </a:extLst>
          </p:cNvPr>
          <p:cNvSpPr/>
          <p:nvPr/>
        </p:nvSpPr>
        <p:spPr>
          <a:xfrm>
            <a:off x="10267470" y="3075453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B700C902-6B08-48D2-81E1-D4962B2F15BD}"/>
              </a:ext>
            </a:extLst>
          </p:cNvPr>
          <p:cNvSpPr/>
          <p:nvPr/>
        </p:nvSpPr>
        <p:spPr>
          <a:xfrm>
            <a:off x="2936333" y="3356939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D6C32F75-ED66-439A-9C2C-1AED7F2DF97B}"/>
              </a:ext>
            </a:extLst>
          </p:cNvPr>
          <p:cNvSpPr/>
          <p:nvPr/>
        </p:nvSpPr>
        <p:spPr>
          <a:xfrm>
            <a:off x="11416975" y="3212939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7139379-6C6D-49BE-BEEA-8FABD741ECFC}"/>
              </a:ext>
            </a:extLst>
          </p:cNvPr>
          <p:cNvSpPr txBox="1"/>
          <p:nvPr/>
        </p:nvSpPr>
        <p:spPr>
          <a:xfrm>
            <a:off x="1174505" y="1895887"/>
            <a:ext cx="894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 mm</a:t>
            </a:r>
            <a:endParaRPr lang="en-BE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940824D-67AF-4A01-B3BB-D5388838F853}"/>
              </a:ext>
            </a:extLst>
          </p:cNvPr>
          <p:cNvSpPr/>
          <p:nvPr/>
        </p:nvSpPr>
        <p:spPr>
          <a:xfrm rot="10800000">
            <a:off x="1216014" y="2254362"/>
            <a:ext cx="720000" cy="873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3F89E73-95E9-413A-8D32-01A35EABF321}"/>
              </a:ext>
            </a:extLst>
          </p:cNvPr>
          <p:cNvSpPr txBox="1"/>
          <p:nvPr/>
        </p:nvSpPr>
        <p:spPr>
          <a:xfrm>
            <a:off x="5299439" y="1854802"/>
            <a:ext cx="1297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Magnet</a:t>
            </a:r>
            <a:endParaRPr lang="en-BE" sz="2400" dirty="0"/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A7BA60A3-87E3-4ED3-9969-A38348519283}"/>
              </a:ext>
            </a:extLst>
          </p:cNvPr>
          <p:cNvCxnSpPr>
            <a:cxnSpLocks/>
            <a:stCxn id="99" idx="7"/>
          </p:cNvCxnSpPr>
          <p:nvPr/>
        </p:nvCxnSpPr>
        <p:spPr>
          <a:xfrm>
            <a:off x="4949623" y="2144339"/>
            <a:ext cx="4320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6" name="Oval 95">
            <a:extLst>
              <a:ext uri="{FF2B5EF4-FFF2-40B4-BE49-F238E27FC236}">
                <a16:creationId xmlns:a16="http://schemas.microsoft.com/office/drawing/2014/main" id="{0C024893-4A4D-4A1D-8F58-3D703542DC42}"/>
              </a:ext>
            </a:extLst>
          </p:cNvPr>
          <p:cNvSpPr/>
          <p:nvPr/>
        </p:nvSpPr>
        <p:spPr>
          <a:xfrm>
            <a:off x="2167561" y="4165579"/>
            <a:ext cx="396000" cy="7185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1">
                <a:shade val="50000"/>
              </a:schemeClr>
            </a:solidFill>
          </a:ln>
          <a:scene3d>
            <a:camera prst="orthographicFront">
              <a:rot lat="5400000" lon="0" rev="0"/>
            </a:camera>
            <a:lightRig rig="threePt" dir="t">
              <a:rot lat="0" lon="0" rev="0"/>
            </a:lightRig>
          </a:scene3d>
          <a:sp3d>
            <a:bevelT w="0" h="0"/>
            <a:bevelB w="0" h="419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FF140791-EF6A-4337-8051-1B18CDEB04E2}"/>
              </a:ext>
            </a:extLst>
          </p:cNvPr>
          <p:cNvSpPr/>
          <p:nvPr/>
        </p:nvSpPr>
        <p:spPr>
          <a:xfrm>
            <a:off x="5843771" y="4146703"/>
            <a:ext cx="396000" cy="7185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1">
                <a:shade val="50000"/>
              </a:schemeClr>
            </a:solidFill>
          </a:ln>
          <a:scene3d>
            <a:camera prst="orthographicFront">
              <a:rot lat="5400000" lon="0" rev="0"/>
            </a:camera>
            <a:lightRig rig="threePt" dir="t">
              <a:rot lat="0" lon="0" rev="0"/>
            </a:lightRig>
          </a:scene3d>
          <a:sp3d>
            <a:bevelT w="0" h="0"/>
            <a:bevelB w="0" h="533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9A788975-A5EB-4BE2-88DB-223B0125B201}"/>
              </a:ext>
            </a:extLst>
          </p:cNvPr>
          <p:cNvSpPr/>
          <p:nvPr/>
        </p:nvSpPr>
        <p:spPr>
          <a:xfrm>
            <a:off x="3396137" y="2166124"/>
            <a:ext cx="396000" cy="7185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1">
                <a:shade val="50000"/>
              </a:schemeClr>
            </a:solidFill>
          </a:ln>
          <a:scene3d>
            <a:camera prst="orthographicFront">
              <a:rot lat="5400000" lon="0" rev="0"/>
            </a:camera>
            <a:lightRig rig="threePt" dir="t">
              <a:rot lat="0" lon="0" rev="0"/>
            </a:lightRig>
          </a:scene3d>
          <a:sp3d>
            <a:bevelT w="0" h="0"/>
            <a:bevelB w="0" h="596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5E37706A-9E19-4969-91F3-BB03874C4847}"/>
              </a:ext>
            </a:extLst>
          </p:cNvPr>
          <p:cNvSpPr/>
          <p:nvPr/>
        </p:nvSpPr>
        <p:spPr>
          <a:xfrm>
            <a:off x="4611616" y="2039112"/>
            <a:ext cx="396000" cy="7185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1">
                <a:shade val="50000"/>
              </a:schemeClr>
            </a:solidFill>
          </a:ln>
          <a:scene3d>
            <a:camera prst="orthographicFront">
              <a:rot lat="5400000" lon="0" rev="0"/>
            </a:camera>
            <a:lightRig rig="threePt" dir="t">
              <a:rot lat="0" lon="0" rev="0"/>
            </a:lightRig>
          </a:scene3d>
          <a:sp3d>
            <a:bevelT w="0" h="0"/>
            <a:bevelB w="0" h="469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A1A0ABFE-85D5-441B-A6AC-5112BAD28152}"/>
              </a:ext>
            </a:extLst>
          </p:cNvPr>
          <p:cNvSpPr/>
          <p:nvPr/>
        </p:nvSpPr>
        <p:spPr>
          <a:xfrm>
            <a:off x="8271682" y="2170208"/>
            <a:ext cx="396000" cy="7185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1">
                <a:shade val="50000"/>
              </a:schemeClr>
            </a:solidFill>
          </a:ln>
          <a:scene3d>
            <a:camera prst="orthographicFront">
              <a:rot lat="5400000" lon="0" rev="0"/>
            </a:camera>
            <a:lightRig rig="threePt" dir="t">
              <a:rot lat="0" lon="0" rev="0"/>
            </a:lightRig>
          </a:scene3d>
          <a:sp3d>
            <a:bevelT w="0" h="0"/>
            <a:bevelB w="0" h="596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6C7B798E-D768-4A51-84BC-2851B1F97921}"/>
              </a:ext>
            </a:extLst>
          </p:cNvPr>
          <p:cNvSpPr/>
          <p:nvPr/>
        </p:nvSpPr>
        <p:spPr>
          <a:xfrm>
            <a:off x="9497526" y="2039112"/>
            <a:ext cx="396000" cy="7185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1">
                <a:shade val="50000"/>
              </a:schemeClr>
            </a:solidFill>
          </a:ln>
          <a:scene3d>
            <a:camera prst="orthographicFront">
              <a:rot lat="5400000" lon="0" rev="0"/>
            </a:camera>
            <a:lightRig rig="threePt" dir="t">
              <a:rot lat="0" lon="0" rev="0"/>
            </a:lightRig>
          </a:scene3d>
          <a:sp3d>
            <a:bevelT w="0" h="0"/>
            <a:bevelB w="0" h="469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01DF2BFF-52F6-4C71-88E3-B4BAF0C20E1E}"/>
              </a:ext>
            </a:extLst>
          </p:cNvPr>
          <p:cNvSpPr/>
          <p:nvPr/>
        </p:nvSpPr>
        <p:spPr>
          <a:xfrm>
            <a:off x="7049269" y="4169260"/>
            <a:ext cx="396000" cy="7185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1">
                <a:shade val="50000"/>
              </a:schemeClr>
            </a:solidFill>
          </a:ln>
          <a:scene3d>
            <a:camera prst="orthographicFront">
              <a:rot lat="5400000" lon="0" rev="0"/>
            </a:camera>
            <a:lightRig rig="threePt" dir="t">
              <a:rot lat="0" lon="0" rev="0"/>
            </a:lightRig>
          </a:scene3d>
          <a:sp3d>
            <a:bevelT w="0" h="0"/>
            <a:bevelB w="0" h="419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154743A5-77E2-4ED5-A94C-65EA1060FC42}"/>
              </a:ext>
            </a:extLst>
          </p:cNvPr>
          <p:cNvSpPr/>
          <p:nvPr/>
        </p:nvSpPr>
        <p:spPr>
          <a:xfrm>
            <a:off x="10729348" y="4145420"/>
            <a:ext cx="396000" cy="7185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1">
                <a:shade val="50000"/>
              </a:schemeClr>
            </a:solidFill>
          </a:ln>
          <a:scene3d>
            <a:camera prst="orthographicFront">
              <a:rot lat="5400000" lon="0" rev="0"/>
            </a:camera>
            <a:lightRig rig="threePt" dir="t">
              <a:rot lat="0" lon="0" rev="0"/>
            </a:lightRig>
          </a:scene3d>
          <a:sp3d>
            <a:bevelT w="0" h="0"/>
            <a:bevelB w="0" h="533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71B5CEC8-23D7-4DB3-BB0E-580FF3666EB1}"/>
              </a:ext>
            </a:extLst>
          </p:cNvPr>
          <p:cNvSpPr/>
          <p:nvPr/>
        </p:nvSpPr>
        <p:spPr>
          <a:xfrm>
            <a:off x="-20681" y="1843112"/>
            <a:ext cx="12212681" cy="41792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5" name="Arrow: Down 104">
            <a:extLst>
              <a:ext uri="{FF2B5EF4-FFF2-40B4-BE49-F238E27FC236}">
                <a16:creationId xmlns:a16="http://schemas.microsoft.com/office/drawing/2014/main" id="{D346864E-6A34-40F6-ABE2-B4A2074B5E07}"/>
              </a:ext>
            </a:extLst>
          </p:cNvPr>
          <p:cNvSpPr/>
          <p:nvPr/>
        </p:nvSpPr>
        <p:spPr>
          <a:xfrm>
            <a:off x="2257561" y="3644795"/>
            <a:ext cx="216000" cy="360000"/>
          </a:xfrm>
          <a:prstGeom prst="down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6" name="Arrow: Down 105">
            <a:extLst>
              <a:ext uri="{FF2B5EF4-FFF2-40B4-BE49-F238E27FC236}">
                <a16:creationId xmlns:a16="http://schemas.microsoft.com/office/drawing/2014/main" id="{1897AF6E-A195-4C55-B67C-83831AD09A97}"/>
              </a:ext>
            </a:extLst>
          </p:cNvPr>
          <p:cNvSpPr/>
          <p:nvPr/>
        </p:nvSpPr>
        <p:spPr>
          <a:xfrm>
            <a:off x="5943703" y="3529841"/>
            <a:ext cx="216000" cy="360000"/>
          </a:xfrm>
          <a:prstGeom prst="down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7" name="Arrow: Down 106">
            <a:extLst>
              <a:ext uri="{FF2B5EF4-FFF2-40B4-BE49-F238E27FC236}">
                <a16:creationId xmlns:a16="http://schemas.microsoft.com/office/drawing/2014/main" id="{DE079E15-51B0-459D-AFC6-F5E5157827C3}"/>
              </a:ext>
            </a:extLst>
          </p:cNvPr>
          <p:cNvSpPr/>
          <p:nvPr/>
        </p:nvSpPr>
        <p:spPr>
          <a:xfrm>
            <a:off x="7140357" y="3644795"/>
            <a:ext cx="216000" cy="360000"/>
          </a:xfrm>
          <a:prstGeom prst="down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8" name="Arrow: Down 107">
            <a:extLst>
              <a:ext uri="{FF2B5EF4-FFF2-40B4-BE49-F238E27FC236}">
                <a16:creationId xmlns:a16="http://schemas.microsoft.com/office/drawing/2014/main" id="{4E6F91B6-A18B-43D8-8D2B-49BEDEF8F8F7}"/>
              </a:ext>
            </a:extLst>
          </p:cNvPr>
          <p:cNvSpPr/>
          <p:nvPr/>
        </p:nvSpPr>
        <p:spPr>
          <a:xfrm rot="10800000">
            <a:off x="3481700" y="2615681"/>
            <a:ext cx="216000" cy="360000"/>
          </a:xfrm>
          <a:prstGeom prst="down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9" name="Arrow: Down 108">
            <a:extLst>
              <a:ext uri="{FF2B5EF4-FFF2-40B4-BE49-F238E27FC236}">
                <a16:creationId xmlns:a16="http://schemas.microsoft.com/office/drawing/2014/main" id="{229A2645-A13E-4CD6-A99C-AD4E2B90C86F}"/>
              </a:ext>
            </a:extLst>
          </p:cNvPr>
          <p:cNvSpPr/>
          <p:nvPr/>
        </p:nvSpPr>
        <p:spPr>
          <a:xfrm rot="10800000">
            <a:off x="4701616" y="2492451"/>
            <a:ext cx="216000" cy="360000"/>
          </a:xfrm>
          <a:prstGeom prst="down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3" name="Arrow: Down 112">
            <a:extLst>
              <a:ext uri="{FF2B5EF4-FFF2-40B4-BE49-F238E27FC236}">
                <a16:creationId xmlns:a16="http://schemas.microsoft.com/office/drawing/2014/main" id="{CE6BEBAE-F049-4803-90E4-15FBD7CFA57E}"/>
              </a:ext>
            </a:extLst>
          </p:cNvPr>
          <p:cNvSpPr/>
          <p:nvPr/>
        </p:nvSpPr>
        <p:spPr>
          <a:xfrm rot="10800000">
            <a:off x="8359874" y="2615681"/>
            <a:ext cx="216000" cy="360000"/>
          </a:xfrm>
          <a:prstGeom prst="down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4" name="Arrow: Down 113">
            <a:extLst>
              <a:ext uri="{FF2B5EF4-FFF2-40B4-BE49-F238E27FC236}">
                <a16:creationId xmlns:a16="http://schemas.microsoft.com/office/drawing/2014/main" id="{23F79138-7BA9-46C4-A430-AB53E1C540CC}"/>
              </a:ext>
            </a:extLst>
          </p:cNvPr>
          <p:cNvSpPr/>
          <p:nvPr/>
        </p:nvSpPr>
        <p:spPr>
          <a:xfrm rot="10800000">
            <a:off x="9587526" y="2492451"/>
            <a:ext cx="216000" cy="360000"/>
          </a:xfrm>
          <a:prstGeom prst="down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5" name="Arrow: Down 114">
            <a:extLst>
              <a:ext uri="{FF2B5EF4-FFF2-40B4-BE49-F238E27FC236}">
                <a16:creationId xmlns:a16="http://schemas.microsoft.com/office/drawing/2014/main" id="{E287424E-D52D-4B84-9037-BBD0061E3D4F}"/>
              </a:ext>
            </a:extLst>
          </p:cNvPr>
          <p:cNvSpPr/>
          <p:nvPr/>
        </p:nvSpPr>
        <p:spPr>
          <a:xfrm>
            <a:off x="10819348" y="3529841"/>
            <a:ext cx="216000" cy="360000"/>
          </a:xfrm>
          <a:prstGeom prst="down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DADEA5CE-B1B8-4D19-AE9C-3D1ED4E1B201}"/>
              </a:ext>
            </a:extLst>
          </p:cNvPr>
          <p:cNvSpPr/>
          <p:nvPr/>
        </p:nvSpPr>
        <p:spPr>
          <a:xfrm>
            <a:off x="11961906" y="3212939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1FA87F0D-43BB-401F-A56C-AAACAACD8D11}"/>
              </a:ext>
            </a:extLst>
          </p:cNvPr>
          <p:cNvSpPr txBox="1"/>
          <p:nvPr/>
        </p:nvSpPr>
        <p:spPr>
          <a:xfrm>
            <a:off x="2948338" y="6325132"/>
            <a:ext cx="2337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Flow focusing</a:t>
            </a:r>
            <a:endParaRPr lang="en-BE" sz="2400" dirty="0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D9B98E86-9A03-4441-AD6B-56A9B8B7B4B9}"/>
              </a:ext>
            </a:extLst>
          </p:cNvPr>
          <p:cNvSpPr/>
          <p:nvPr/>
        </p:nvSpPr>
        <p:spPr>
          <a:xfrm>
            <a:off x="7166190" y="3173454"/>
            <a:ext cx="1252568" cy="297120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60649"/>
                      <a:gd name="connsiteY0" fmla="*/ 0 h 691399"/>
                      <a:gd name="connsiteX1" fmla="*/ 519718 w 1060649"/>
                      <a:gd name="connsiteY1" fmla="*/ 0 h 691399"/>
                      <a:gd name="connsiteX2" fmla="*/ 1060649 w 1060649"/>
                      <a:gd name="connsiteY2" fmla="*/ 0 h 691399"/>
                      <a:gd name="connsiteX3" fmla="*/ 1060649 w 1060649"/>
                      <a:gd name="connsiteY3" fmla="*/ 359527 h 691399"/>
                      <a:gd name="connsiteX4" fmla="*/ 1060649 w 1060649"/>
                      <a:gd name="connsiteY4" fmla="*/ 691399 h 691399"/>
                      <a:gd name="connsiteX5" fmla="*/ 551537 w 1060649"/>
                      <a:gd name="connsiteY5" fmla="*/ 691399 h 691399"/>
                      <a:gd name="connsiteX6" fmla="*/ 0 w 1060649"/>
                      <a:gd name="connsiteY6" fmla="*/ 691399 h 691399"/>
                      <a:gd name="connsiteX7" fmla="*/ 0 w 1060649"/>
                      <a:gd name="connsiteY7" fmla="*/ 359527 h 691399"/>
                      <a:gd name="connsiteX8" fmla="*/ 0 w 1060649"/>
                      <a:gd name="connsiteY8" fmla="*/ 0 h 691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60649" h="691399" extrusionOk="0">
                        <a:moveTo>
                          <a:pt x="0" y="0"/>
                        </a:moveTo>
                        <a:cubicBezTo>
                          <a:pt x="209556" y="-19565"/>
                          <a:pt x="349555" y="34139"/>
                          <a:pt x="519718" y="0"/>
                        </a:cubicBezTo>
                        <a:cubicBezTo>
                          <a:pt x="689881" y="-34139"/>
                          <a:pt x="837089" y="32256"/>
                          <a:pt x="1060649" y="0"/>
                        </a:cubicBezTo>
                        <a:cubicBezTo>
                          <a:pt x="1084927" y="158817"/>
                          <a:pt x="1055245" y="257549"/>
                          <a:pt x="1060649" y="359527"/>
                        </a:cubicBezTo>
                        <a:cubicBezTo>
                          <a:pt x="1066053" y="461505"/>
                          <a:pt x="1025846" y="597469"/>
                          <a:pt x="1060649" y="691399"/>
                        </a:cubicBezTo>
                        <a:cubicBezTo>
                          <a:pt x="820053" y="749198"/>
                          <a:pt x="714980" y="683345"/>
                          <a:pt x="551537" y="691399"/>
                        </a:cubicBezTo>
                        <a:cubicBezTo>
                          <a:pt x="388094" y="699453"/>
                          <a:pt x="259978" y="680277"/>
                          <a:pt x="0" y="691399"/>
                        </a:cubicBezTo>
                        <a:cubicBezTo>
                          <a:pt x="-34712" y="583206"/>
                          <a:pt x="23430" y="500552"/>
                          <a:pt x="0" y="359527"/>
                        </a:cubicBezTo>
                        <a:cubicBezTo>
                          <a:pt x="-23430" y="218502"/>
                          <a:pt x="8921" y="15694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en-BE" sz="1600">
              <a:latin typeface="Lucida Bright" panose="020406020505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D4CE658-845E-4221-AE51-2433A0AF3474}"/>
              </a:ext>
            </a:extLst>
          </p:cNvPr>
          <p:cNvGrpSpPr/>
          <p:nvPr/>
        </p:nvGrpSpPr>
        <p:grpSpPr>
          <a:xfrm>
            <a:off x="3982769" y="4653601"/>
            <a:ext cx="4720945" cy="1671530"/>
            <a:chOff x="3982769" y="4818701"/>
            <a:chExt cx="4720945" cy="1671530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C0CB95A3-6C9E-4B1B-A5DA-8199FB136B0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35103" y="4878610"/>
              <a:ext cx="4639850" cy="1611621"/>
              <a:chOff x="3131635" y="4877363"/>
              <a:chExt cx="3766087" cy="1308126"/>
            </a:xfrm>
          </p:grpSpPr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id="{0B25C6CB-BCED-44AE-A252-5FDA393E52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739" t="28096" r="11637" b="38841"/>
              <a:stretch/>
            </p:blipFill>
            <p:spPr>
              <a:xfrm rot="60000">
                <a:off x="3133344" y="4904218"/>
                <a:ext cx="3764378" cy="1243282"/>
              </a:xfrm>
              <a:prstGeom prst="rect">
                <a:avLst/>
              </a:prstGeom>
            </p:spPr>
          </p:pic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6F126AA0-43A6-4F3D-A4DE-7CA4C4994313}"/>
                  </a:ext>
                </a:extLst>
              </p:cNvPr>
              <p:cNvSpPr/>
              <p:nvPr/>
            </p:nvSpPr>
            <p:spPr>
              <a:xfrm>
                <a:off x="3682494" y="5237633"/>
                <a:ext cx="2608930" cy="353374"/>
              </a:xfrm>
              <a:custGeom>
                <a:avLst/>
                <a:gdLst>
                  <a:gd name="connsiteX0" fmla="*/ 0 w 1097280"/>
                  <a:gd name="connsiteY0" fmla="*/ 68580 h 144780"/>
                  <a:gd name="connsiteX1" fmla="*/ 182880 w 1097280"/>
                  <a:gd name="connsiteY1" fmla="*/ 0 h 144780"/>
                  <a:gd name="connsiteX2" fmla="*/ 883920 w 1097280"/>
                  <a:gd name="connsiteY2" fmla="*/ 7620 h 144780"/>
                  <a:gd name="connsiteX3" fmla="*/ 1097280 w 1097280"/>
                  <a:gd name="connsiteY3" fmla="*/ 76200 h 144780"/>
                  <a:gd name="connsiteX4" fmla="*/ 902970 w 1097280"/>
                  <a:gd name="connsiteY4" fmla="*/ 144780 h 144780"/>
                  <a:gd name="connsiteX5" fmla="*/ 217170 w 1097280"/>
                  <a:gd name="connsiteY5" fmla="*/ 137160 h 144780"/>
                  <a:gd name="connsiteX6" fmla="*/ 0 w 1097280"/>
                  <a:gd name="connsiteY6" fmla="*/ 68580 h 144780"/>
                  <a:gd name="connsiteX0" fmla="*/ 0 w 1097280"/>
                  <a:gd name="connsiteY0" fmla="*/ 102870 h 179070"/>
                  <a:gd name="connsiteX1" fmla="*/ 165735 w 1097280"/>
                  <a:gd name="connsiteY1" fmla="*/ 0 h 179070"/>
                  <a:gd name="connsiteX2" fmla="*/ 883920 w 1097280"/>
                  <a:gd name="connsiteY2" fmla="*/ 41910 h 179070"/>
                  <a:gd name="connsiteX3" fmla="*/ 1097280 w 1097280"/>
                  <a:gd name="connsiteY3" fmla="*/ 110490 h 179070"/>
                  <a:gd name="connsiteX4" fmla="*/ 902970 w 1097280"/>
                  <a:gd name="connsiteY4" fmla="*/ 179070 h 179070"/>
                  <a:gd name="connsiteX5" fmla="*/ 217170 w 1097280"/>
                  <a:gd name="connsiteY5" fmla="*/ 171450 h 179070"/>
                  <a:gd name="connsiteX6" fmla="*/ 0 w 1097280"/>
                  <a:gd name="connsiteY6" fmla="*/ 102870 h 179070"/>
                  <a:gd name="connsiteX0" fmla="*/ 0 w 1097280"/>
                  <a:gd name="connsiteY0" fmla="*/ 60960 h 137160"/>
                  <a:gd name="connsiteX1" fmla="*/ 226695 w 1097280"/>
                  <a:gd name="connsiteY1" fmla="*/ 53340 h 137160"/>
                  <a:gd name="connsiteX2" fmla="*/ 883920 w 1097280"/>
                  <a:gd name="connsiteY2" fmla="*/ 0 h 137160"/>
                  <a:gd name="connsiteX3" fmla="*/ 1097280 w 1097280"/>
                  <a:gd name="connsiteY3" fmla="*/ 68580 h 137160"/>
                  <a:gd name="connsiteX4" fmla="*/ 902970 w 1097280"/>
                  <a:gd name="connsiteY4" fmla="*/ 137160 h 137160"/>
                  <a:gd name="connsiteX5" fmla="*/ 217170 w 1097280"/>
                  <a:gd name="connsiteY5" fmla="*/ 129540 h 137160"/>
                  <a:gd name="connsiteX6" fmla="*/ 0 w 1097280"/>
                  <a:gd name="connsiteY6" fmla="*/ 60960 h 137160"/>
                  <a:gd name="connsiteX0" fmla="*/ 0 w 1097280"/>
                  <a:gd name="connsiteY0" fmla="*/ 64770 h 140970"/>
                  <a:gd name="connsiteX1" fmla="*/ 203835 w 1097280"/>
                  <a:gd name="connsiteY1" fmla="*/ 0 h 140970"/>
                  <a:gd name="connsiteX2" fmla="*/ 883920 w 1097280"/>
                  <a:gd name="connsiteY2" fmla="*/ 3810 h 140970"/>
                  <a:gd name="connsiteX3" fmla="*/ 1097280 w 1097280"/>
                  <a:gd name="connsiteY3" fmla="*/ 72390 h 140970"/>
                  <a:gd name="connsiteX4" fmla="*/ 902970 w 1097280"/>
                  <a:gd name="connsiteY4" fmla="*/ 140970 h 140970"/>
                  <a:gd name="connsiteX5" fmla="*/ 217170 w 1097280"/>
                  <a:gd name="connsiteY5" fmla="*/ 133350 h 140970"/>
                  <a:gd name="connsiteX6" fmla="*/ 0 w 1097280"/>
                  <a:gd name="connsiteY6" fmla="*/ 64770 h 140970"/>
                  <a:gd name="connsiteX0" fmla="*/ 0 w 990600"/>
                  <a:gd name="connsiteY0" fmla="*/ 64770 h 140970"/>
                  <a:gd name="connsiteX1" fmla="*/ 97155 w 990600"/>
                  <a:gd name="connsiteY1" fmla="*/ 0 h 140970"/>
                  <a:gd name="connsiteX2" fmla="*/ 777240 w 990600"/>
                  <a:gd name="connsiteY2" fmla="*/ 3810 h 140970"/>
                  <a:gd name="connsiteX3" fmla="*/ 990600 w 990600"/>
                  <a:gd name="connsiteY3" fmla="*/ 72390 h 140970"/>
                  <a:gd name="connsiteX4" fmla="*/ 796290 w 990600"/>
                  <a:gd name="connsiteY4" fmla="*/ 140970 h 140970"/>
                  <a:gd name="connsiteX5" fmla="*/ 110490 w 990600"/>
                  <a:gd name="connsiteY5" fmla="*/ 133350 h 140970"/>
                  <a:gd name="connsiteX6" fmla="*/ 0 w 990600"/>
                  <a:gd name="connsiteY6" fmla="*/ 64770 h 140970"/>
                  <a:gd name="connsiteX0" fmla="*/ 0 w 1093470"/>
                  <a:gd name="connsiteY0" fmla="*/ 68580 h 140970"/>
                  <a:gd name="connsiteX1" fmla="*/ 200025 w 1093470"/>
                  <a:gd name="connsiteY1" fmla="*/ 0 h 140970"/>
                  <a:gd name="connsiteX2" fmla="*/ 880110 w 1093470"/>
                  <a:gd name="connsiteY2" fmla="*/ 3810 h 140970"/>
                  <a:gd name="connsiteX3" fmla="*/ 1093470 w 1093470"/>
                  <a:gd name="connsiteY3" fmla="*/ 72390 h 140970"/>
                  <a:gd name="connsiteX4" fmla="*/ 899160 w 1093470"/>
                  <a:gd name="connsiteY4" fmla="*/ 140970 h 140970"/>
                  <a:gd name="connsiteX5" fmla="*/ 213360 w 1093470"/>
                  <a:gd name="connsiteY5" fmla="*/ 133350 h 140970"/>
                  <a:gd name="connsiteX6" fmla="*/ 0 w 1093470"/>
                  <a:gd name="connsiteY6" fmla="*/ 68580 h 140970"/>
                  <a:gd name="connsiteX0" fmla="*/ 0 w 1093470"/>
                  <a:gd name="connsiteY0" fmla="*/ 68580 h 140970"/>
                  <a:gd name="connsiteX1" fmla="*/ 200025 w 1093470"/>
                  <a:gd name="connsiteY1" fmla="*/ 0 h 140970"/>
                  <a:gd name="connsiteX2" fmla="*/ 880110 w 1093470"/>
                  <a:gd name="connsiteY2" fmla="*/ 3810 h 140970"/>
                  <a:gd name="connsiteX3" fmla="*/ 1093470 w 1093470"/>
                  <a:gd name="connsiteY3" fmla="*/ 72390 h 140970"/>
                  <a:gd name="connsiteX4" fmla="*/ 899160 w 1093470"/>
                  <a:gd name="connsiteY4" fmla="*/ 140970 h 140970"/>
                  <a:gd name="connsiteX5" fmla="*/ 226695 w 1093470"/>
                  <a:gd name="connsiteY5" fmla="*/ 97155 h 140970"/>
                  <a:gd name="connsiteX6" fmla="*/ 0 w 1093470"/>
                  <a:gd name="connsiteY6" fmla="*/ 68580 h 140970"/>
                  <a:gd name="connsiteX0" fmla="*/ 0 w 1093470"/>
                  <a:gd name="connsiteY0" fmla="*/ 68580 h 140970"/>
                  <a:gd name="connsiteX1" fmla="*/ 200025 w 1093470"/>
                  <a:gd name="connsiteY1" fmla="*/ 0 h 140970"/>
                  <a:gd name="connsiteX2" fmla="*/ 880110 w 1093470"/>
                  <a:gd name="connsiteY2" fmla="*/ 3810 h 140970"/>
                  <a:gd name="connsiteX3" fmla="*/ 1093470 w 1093470"/>
                  <a:gd name="connsiteY3" fmla="*/ 72390 h 140970"/>
                  <a:gd name="connsiteX4" fmla="*/ 899160 w 1093470"/>
                  <a:gd name="connsiteY4" fmla="*/ 140970 h 140970"/>
                  <a:gd name="connsiteX5" fmla="*/ 205740 w 1093470"/>
                  <a:gd name="connsiteY5" fmla="*/ 137160 h 140970"/>
                  <a:gd name="connsiteX6" fmla="*/ 0 w 1093470"/>
                  <a:gd name="connsiteY6" fmla="*/ 68580 h 140970"/>
                  <a:gd name="connsiteX0" fmla="*/ 0 w 1093470"/>
                  <a:gd name="connsiteY0" fmla="*/ 68580 h 140970"/>
                  <a:gd name="connsiteX1" fmla="*/ 200025 w 1093470"/>
                  <a:gd name="connsiteY1" fmla="*/ 0 h 140970"/>
                  <a:gd name="connsiteX2" fmla="*/ 899160 w 1093470"/>
                  <a:gd name="connsiteY2" fmla="*/ 43815 h 140970"/>
                  <a:gd name="connsiteX3" fmla="*/ 1093470 w 1093470"/>
                  <a:gd name="connsiteY3" fmla="*/ 72390 h 140970"/>
                  <a:gd name="connsiteX4" fmla="*/ 899160 w 1093470"/>
                  <a:gd name="connsiteY4" fmla="*/ 140970 h 140970"/>
                  <a:gd name="connsiteX5" fmla="*/ 205740 w 1093470"/>
                  <a:gd name="connsiteY5" fmla="*/ 137160 h 140970"/>
                  <a:gd name="connsiteX6" fmla="*/ 0 w 1093470"/>
                  <a:gd name="connsiteY6" fmla="*/ 68580 h 140970"/>
                  <a:gd name="connsiteX0" fmla="*/ 0 w 1093470"/>
                  <a:gd name="connsiteY0" fmla="*/ 68580 h 140970"/>
                  <a:gd name="connsiteX1" fmla="*/ 200025 w 1093470"/>
                  <a:gd name="connsiteY1" fmla="*/ 0 h 140970"/>
                  <a:gd name="connsiteX2" fmla="*/ 899160 w 1093470"/>
                  <a:gd name="connsiteY2" fmla="*/ 3810 h 140970"/>
                  <a:gd name="connsiteX3" fmla="*/ 1093470 w 1093470"/>
                  <a:gd name="connsiteY3" fmla="*/ 72390 h 140970"/>
                  <a:gd name="connsiteX4" fmla="*/ 899160 w 1093470"/>
                  <a:gd name="connsiteY4" fmla="*/ 140970 h 140970"/>
                  <a:gd name="connsiteX5" fmla="*/ 205740 w 1093470"/>
                  <a:gd name="connsiteY5" fmla="*/ 137160 h 140970"/>
                  <a:gd name="connsiteX6" fmla="*/ 0 w 1093470"/>
                  <a:gd name="connsiteY6" fmla="*/ 68580 h 140970"/>
                  <a:gd name="connsiteX0" fmla="*/ 0 w 1085850"/>
                  <a:gd name="connsiteY0" fmla="*/ 68580 h 140970"/>
                  <a:gd name="connsiteX1" fmla="*/ 200025 w 1085850"/>
                  <a:gd name="connsiteY1" fmla="*/ 0 h 140970"/>
                  <a:gd name="connsiteX2" fmla="*/ 899160 w 1085850"/>
                  <a:gd name="connsiteY2" fmla="*/ 3810 h 140970"/>
                  <a:gd name="connsiteX3" fmla="*/ 1085850 w 1085850"/>
                  <a:gd name="connsiteY3" fmla="*/ 110490 h 140970"/>
                  <a:gd name="connsiteX4" fmla="*/ 899160 w 1085850"/>
                  <a:gd name="connsiteY4" fmla="*/ 140970 h 140970"/>
                  <a:gd name="connsiteX5" fmla="*/ 205740 w 1085850"/>
                  <a:gd name="connsiteY5" fmla="*/ 137160 h 140970"/>
                  <a:gd name="connsiteX6" fmla="*/ 0 w 1085850"/>
                  <a:gd name="connsiteY6" fmla="*/ 68580 h 140970"/>
                  <a:gd name="connsiteX0" fmla="*/ 0 w 1102995"/>
                  <a:gd name="connsiteY0" fmla="*/ 68580 h 140970"/>
                  <a:gd name="connsiteX1" fmla="*/ 200025 w 1102995"/>
                  <a:gd name="connsiteY1" fmla="*/ 0 h 140970"/>
                  <a:gd name="connsiteX2" fmla="*/ 899160 w 1102995"/>
                  <a:gd name="connsiteY2" fmla="*/ 3810 h 140970"/>
                  <a:gd name="connsiteX3" fmla="*/ 1102995 w 1102995"/>
                  <a:gd name="connsiteY3" fmla="*/ 80010 h 140970"/>
                  <a:gd name="connsiteX4" fmla="*/ 899160 w 1102995"/>
                  <a:gd name="connsiteY4" fmla="*/ 140970 h 140970"/>
                  <a:gd name="connsiteX5" fmla="*/ 205740 w 1102995"/>
                  <a:gd name="connsiteY5" fmla="*/ 137160 h 140970"/>
                  <a:gd name="connsiteX6" fmla="*/ 0 w 1102995"/>
                  <a:gd name="connsiteY6" fmla="*/ 68580 h 140970"/>
                  <a:gd name="connsiteX0" fmla="*/ 0 w 1102995"/>
                  <a:gd name="connsiteY0" fmla="*/ 68580 h 137160"/>
                  <a:gd name="connsiteX1" fmla="*/ 200025 w 1102995"/>
                  <a:gd name="connsiteY1" fmla="*/ 0 h 137160"/>
                  <a:gd name="connsiteX2" fmla="*/ 899160 w 1102995"/>
                  <a:gd name="connsiteY2" fmla="*/ 3810 h 137160"/>
                  <a:gd name="connsiteX3" fmla="*/ 1102995 w 1102995"/>
                  <a:gd name="connsiteY3" fmla="*/ 80010 h 137160"/>
                  <a:gd name="connsiteX4" fmla="*/ 899160 w 1102995"/>
                  <a:gd name="connsiteY4" fmla="*/ 100965 h 137160"/>
                  <a:gd name="connsiteX5" fmla="*/ 205740 w 1102995"/>
                  <a:gd name="connsiteY5" fmla="*/ 137160 h 137160"/>
                  <a:gd name="connsiteX6" fmla="*/ 0 w 1102995"/>
                  <a:gd name="connsiteY6" fmla="*/ 68580 h 137160"/>
                  <a:gd name="connsiteX0" fmla="*/ 0 w 1102995"/>
                  <a:gd name="connsiteY0" fmla="*/ 68580 h 144780"/>
                  <a:gd name="connsiteX1" fmla="*/ 200025 w 1102995"/>
                  <a:gd name="connsiteY1" fmla="*/ 0 h 144780"/>
                  <a:gd name="connsiteX2" fmla="*/ 899160 w 1102995"/>
                  <a:gd name="connsiteY2" fmla="*/ 3810 h 144780"/>
                  <a:gd name="connsiteX3" fmla="*/ 1102995 w 1102995"/>
                  <a:gd name="connsiteY3" fmla="*/ 80010 h 144780"/>
                  <a:gd name="connsiteX4" fmla="*/ 914400 w 1102995"/>
                  <a:gd name="connsiteY4" fmla="*/ 144780 h 144780"/>
                  <a:gd name="connsiteX5" fmla="*/ 205740 w 1102995"/>
                  <a:gd name="connsiteY5" fmla="*/ 137160 h 144780"/>
                  <a:gd name="connsiteX6" fmla="*/ 0 w 1102995"/>
                  <a:gd name="connsiteY6" fmla="*/ 68580 h 144780"/>
                  <a:gd name="connsiteX0" fmla="*/ 0 w 1102995"/>
                  <a:gd name="connsiteY0" fmla="*/ 68580 h 144780"/>
                  <a:gd name="connsiteX1" fmla="*/ 200025 w 1102995"/>
                  <a:gd name="connsiteY1" fmla="*/ 0 h 144780"/>
                  <a:gd name="connsiteX2" fmla="*/ 914400 w 1102995"/>
                  <a:gd name="connsiteY2" fmla="*/ 3810 h 144780"/>
                  <a:gd name="connsiteX3" fmla="*/ 1102995 w 1102995"/>
                  <a:gd name="connsiteY3" fmla="*/ 80010 h 144780"/>
                  <a:gd name="connsiteX4" fmla="*/ 914400 w 1102995"/>
                  <a:gd name="connsiteY4" fmla="*/ 144780 h 144780"/>
                  <a:gd name="connsiteX5" fmla="*/ 205740 w 1102995"/>
                  <a:gd name="connsiteY5" fmla="*/ 137160 h 144780"/>
                  <a:gd name="connsiteX6" fmla="*/ 0 w 1102995"/>
                  <a:gd name="connsiteY6" fmla="*/ 68580 h 144780"/>
                  <a:gd name="connsiteX0" fmla="*/ 0 w 1361437"/>
                  <a:gd name="connsiteY0" fmla="*/ 63578 h 144780"/>
                  <a:gd name="connsiteX1" fmla="*/ 458467 w 1361437"/>
                  <a:gd name="connsiteY1" fmla="*/ 0 h 144780"/>
                  <a:gd name="connsiteX2" fmla="*/ 1172842 w 1361437"/>
                  <a:gd name="connsiteY2" fmla="*/ 3810 h 144780"/>
                  <a:gd name="connsiteX3" fmla="*/ 1361437 w 1361437"/>
                  <a:gd name="connsiteY3" fmla="*/ 80010 h 144780"/>
                  <a:gd name="connsiteX4" fmla="*/ 1172842 w 1361437"/>
                  <a:gd name="connsiteY4" fmla="*/ 144780 h 144780"/>
                  <a:gd name="connsiteX5" fmla="*/ 464182 w 1361437"/>
                  <a:gd name="connsiteY5" fmla="*/ 137160 h 144780"/>
                  <a:gd name="connsiteX6" fmla="*/ 0 w 1361437"/>
                  <a:gd name="connsiteY6" fmla="*/ 63578 h 144780"/>
                  <a:gd name="connsiteX0" fmla="*/ 0 w 1361437"/>
                  <a:gd name="connsiteY0" fmla="*/ 63578 h 197185"/>
                  <a:gd name="connsiteX1" fmla="*/ 458467 w 1361437"/>
                  <a:gd name="connsiteY1" fmla="*/ 0 h 197185"/>
                  <a:gd name="connsiteX2" fmla="*/ 1172842 w 1361437"/>
                  <a:gd name="connsiteY2" fmla="*/ 3810 h 197185"/>
                  <a:gd name="connsiteX3" fmla="*/ 1361437 w 1361437"/>
                  <a:gd name="connsiteY3" fmla="*/ 80010 h 197185"/>
                  <a:gd name="connsiteX4" fmla="*/ 1172842 w 1361437"/>
                  <a:gd name="connsiteY4" fmla="*/ 144780 h 197185"/>
                  <a:gd name="connsiteX5" fmla="*/ 394153 w 1361437"/>
                  <a:gd name="connsiteY5" fmla="*/ 197185 h 197185"/>
                  <a:gd name="connsiteX6" fmla="*/ 0 w 1361437"/>
                  <a:gd name="connsiteY6" fmla="*/ 63578 h 197185"/>
                  <a:gd name="connsiteX0" fmla="*/ 0 w 1361437"/>
                  <a:gd name="connsiteY0" fmla="*/ 148614 h 282221"/>
                  <a:gd name="connsiteX1" fmla="*/ 446795 w 1361437"/>
                  <a:gd name="connsiteY1" fmla="*/ 0 h 282221"/>
                  <a:gd name="connsiteX2" fmla="*/ 1172842 w 1361437"/>
                  <a:gd name="connsiteY2" fmla="*/ 88846 h 282221"/>
                  <a:gd name="connsiteX3" fmla="*/ 1361437 w 1361437"/>
                  <a:gd name="connsiteY3" fmla="*/ 165046 h 282221"/>
                  <a:gd name="connsiteX4" fmla="*/ 1172842 w 1361437"/>
                  <a:gd name="connsiteY4" fmla="*/ 229816 h 282221"/>
                  <a:gd name="connsiteX5" fmla="*/ 394153 w 1361437"/>
                  <a:gd name="connsiteY5" fmla="*/ 282221 h 282221"/>
                  <a:gd name="connsiteX6" fmla="*/ 0 w 1361437"/>
                  <a:gd name="connsiteY6" fmla="*/ 148614 h 282221"/>
                  <a:gd name="connsiteX0" fmla="*/ 0 w 1923341"/>
                  <a:gd name="connsiteY0" fmla="*/ 148614 h 282221"/>
                  <a:gd name="connsiteX1" fmla="*/ 446795 w 1923341"/>
                  <a:gd name="connsiteY1" fmla="*/ 0 h 282221"/>
                  <a:gd name="connsiteX2" fmla="*/ 1172842 w 1923341"/>
                  <a:gd name="connsiteY2" fmla="*/ 88846 h 282221"/>
                  <a:gd name="connsiteX3" fmla="*/ 1923341 w 1923341"/>
                  <a:gd name="connsiteY3" fmla="*/ 121694 h 282221"/>
                  <a:gd name="connsiteX4" fmla="*/ 1172842 w 1923341"/>
                  <a:gd name="connsiteY4" fmla="*/ 229816 h 282221"/>
                  <a:gd name="connsiteX5" fmla="*/ 394153 w 1923341"/>
                  <a:gd name="connsiteY5" fmla="*/ 282221 h 282221"/>
                  <a:gd name="connsiteX6" fmla="*/ 0 w 1923341"/>
                  <a:gd name="connsiteY6" fmla="*/ 148614 h 282221"/>
                  <a:gd name="connsiteX0" fmla="*/ 0 w 1923341"/>
                  <a:gd name="connsiteY0" fmla="*/ 153141 h 286748"/>
                  <a:gd name="connsiteX1" fmla="*/ 446795 w 1923341"/>
                  <a:gd name="connsiteY1" fmla="*/ 4527 h 286748"/>
                  <a:gd name="connsiteX2" fmla="*/ 1571344 w 1923341"/>
                  <a:gd name="connsiteY2" fmla="*/ 0 h 286748"/>
                  <a:gd name="connsiteX3" fmla="*/ 1923341 w 1923341"/>
                  <a:gd name="connsiteY3" fmla="*/ 126221 h 286748"/>
                  <a:gd name="connsiteX4" fmla="*/ 1172842 w 1923341"/>
                  <a:gd name="connsiteY4" fmla="*/ 234343 h 286748"/>
                  <a:gd name="connsiteX5" fmla="*/ 394153 w 1923341"/>
                  <a:gd name="connsiteY5" fmla="*/ 286748 h 286748"/>
                  <a:gd name="connsiteX6" fmla="*/ 0 w 1923341"/>
                  <a:gd name="connsiteY6" fmla="*/ 153141 h 286748"/>
                  <a:gd name="connsiteX0" fmla="*/ 0 w 1923341"/>
                  <a:gd name="connsiteY0" fmla="*/ 153141 h 286748"/>
                  <a:gd name="connsiteX1" fmla="*/ 446795 w 1923341"/>
                  <a:gd name="connsiteY1" fmla="*/ 4527 h 286748"/>
                  <a:gd name="connsiteX2" fmla="*/ 1571344 w 1923341"/>
                  <a:gd name="connsiteY2" fmla="*/ 0 h 286748"/>
                  <a:gd name="connsiteX3" fmla="*/ 1923341 w 1923341"/>
                  <a:gd name="connsiteY3" fmla="*/ 126221 h 286748"/>
                  <a:gd name="connsiteX4" fmla="*/ 1564674 w 1923341"/>
                  <a:gd name="connsiteY4" fmla="*/ 264355 h 286748"/>
                  <a:gd name="connsiteX5" fmla="*/ 394153 w 1923341"/>
                  <a:gd name="connsiteY5" fmla="*/ 286748 h 286748"/>
                  <a:gd name="connsiteX6" fmla="*/ 0 w 1923341"/>
                  <a:gd name="connsiteY6" fmla="*/ 153141 h 286748"/>
                  <a:gd name="connsiteX0" fmla="*/ 0 w 1923341"/>
                  <a:gd name="connsiteY0" fmla="*/ 153141 h 276744"/>
                  <a:gd name="connsiteX1" fmla="*/ 446795 w 1923341"/>
                  <a:gd name="connsiteY1" fmla="*/ 4527 h 276744"/>
                  <a:gd name="connsiteX2" fmla="*/ 1571344 w 1923341"/>
                  <a:gd name="connsiteY2" fmla="*/ 0 h 276744"/>
                  <a:gd name="connsiteX3" fmla="*/ 1923341 w 1923341"/>
                  <a:gd name="connsiteY3" fmla="*/ 126221 h 276744"/>
                  <a:gd name="connsiteX4" fmla="*/ 1564674 w 1923341"/>
                  <a:gd name="connsiteY4" fmla="*/ 264355 h 276744"/>
                  <a:gd name="connsiteX5" fmla="*/ 407492 w 1923341"/>
                  <a:gd name="connsiteY5" fmla="*/ 276744 h 276744"/>
                  <a:gd name="connsiteX6" fmla="*/ 0 w 1923341"/>
                  <a:gd name="connsiteY6" fmla="*/ 153141 h 276744"/>
                  <a:gd name="connsiteX0" fmla="*/ 0 w 1923341"/>
                  <a:gd name="connsiteY0" fmla="*/ 153141 h 276744"/>
                  <a:gd name="connsiteX1" fmla="*/ 408446 w 1923341"/>
                  <a:gd name="connsiteY1" fmla="*/ 6194 h 276744"/>
                  <a:gd name="connsiteX2" fmla="*/ 1571344 w 1923341"/>
                  <a:gd name="connsiteY2" fmla="*/ 0 h 276744"/>
                  <a:gd name="connsiteX3" fmla="*/ 1923341 w 1923341"/>
                  <a:gd name="connsiteY3" fmla="*/ 126221 h 276744"/>
                  <a:gd name="connsiteX4" fmla="*/ 1564674 w 1923341"/>
                  <a:gd name="connsiteY4" fmla="*/ 264355 h 276744"/>
                  <a:gd name="connsiteX5" fmla="*/ 407492 w 1923341"/>
                  <a:gd name="connsiteY5" fmla="*/ 276744 h 276744"/>
                  <a:gd name="connsiteX6" fmla="*/ 0 w 1923341"/>
                  <a:gd name="connsiteY6" fmla="*/ 153141 h 276744"/>
                  <a:gd name="connsiteX0" fmla="*/ 0 w 2074516"/>
                  <a:gd name="connsiteY0" fmla="*/ 153141 h 276744"/>
                  <a:gd name="connsiteX1" fmla="*/ 408446 w 2074516"/>
                  <a:gd name="connsiteY1" fmla="*/ 6194 h 276744"/>
                  <a:gd name="connsiteX2" fmla="*/ 1571344 w 2074516"/>
                  <a:gd name="connsiteY2" fmla="*/ 0 h 276744"/>
                  <a:gd name="connsiteX3" fmla="*/ 2074516 w 2074516"/>
                  <a:gd name="connsiteY3" fmla="*/ 112882 h 276744"/>
                  <a:gd name="connsiteX4" fmla="*/ 1564674 w 2074516"/>
                  <a:gd name="connsiteY4" fmla="*/ 264355 h 276744"/>
                  <a:gd name="connsiteX5" fmla="*/ 407492 w 2074516"/>
                  <a:gd name="connsiteY5" fmla="*/ 276744 h 276744"/>
                  <a:gd name="connsiteX6" fmla="*/ 0 w 2074516"/>
                  <a:gd name="connsiteY6" fmla="*/ 153141 h 276744"/>
                  <a:gd name="connsiteX0" fmla="*/ 0 w 2074516"/>
                  <a:gd name="connsiteY0" fmla="*/ 188712 h 312315"/>
                  <a:gd name="connsiteX1" fmla="*/ 408446 w 2074516"/>
                  <a:gd name="connsiteY1" fmla="*/ 41765 h 312315"/>
                  <a:gd name="connsiteX2" fmla="*/ 1642485 w 2074516"/>
                  <a:gd name="connsiteY2" fmla="*/ 0 h 312315"/>
                  <a:gd name="connsiteX3" fmla="*/ 2074516 w 2074516"/>
                  <a:gd name="connsiteY3" fmla="*/ 148453 h 312315"/>
                  <a:gd name="connsiteX4" fmla="*/ 1564674 w 2074516"/>
                  <a:gd name="connsiteY4" fmla="*/ 299926 h 312315"/>
                  <a:gd name="connsiteX5" fmla="*/ 407492 w 2074516"/>
                  <a:gd name="connsiteY5" fmla="*/ 312315 h 312315"/>
                  <a:gd name="connsiteX6" fmla="*/ 0 w 2074516"/>
                  <a:gd name="connsiteY6" fmla="*/ 188712 h 312315"/>
                  <a:gd name="connsiteX0" fmla="*/ 0 w 2074516"/>
                  <a:gd name="connsiteY0" fmla="*/ 188712 h 312315"/>
                  <a:gd name="connsiteX1" fmla="*/ 408446 w 2074516"/>
                  <a:gd name="connsiteY1" fmla="*/ 41765 h 312315"/>
                  <a:gd name="connsiteX2" fmla="*/ 1642485 w 2074516"/>
                  <a:gd name="connsiteY2" fmla="*/ 0 h 312315"/>
                  <a:gd name="connsiteX3" fmla="*/ 2074516 w 2074516"/>
                  <a:gd name="connsiteY3" fmla="*/ 148453 h 312315"/>
                  <a:gd name="connsiteX4" fmla="*/ 1642485 w 2074516"/>
                  <a:gd name="connsiteY4" fmla="*/ 293256 h 312315"/>
                  <a:gd name="connsiteX5" fmla="*/ 407492 w 2074516"/>
                  <a:gd name="connsiteY5" fmla="*/ 312315 h 312315"/>
                  <a:gd name="connsiteX6" fmla="*/ 0 w 2074516"/>
                  <a:gd name="connsiteY6" fmla="*/ 188712 h 312315"/>
                  <a:gd name="connsiteX0" fmla="*/ 0 w 2074516"/>
                  <a:gd name="connsiteY0" fmla="*/ 204749 h 328352"/>
                  <a:gd name="connsiteX1" fmla="*/ 261718 w 2074516"/>
                  <a:gd name="connsiteY1" fmla="*/ 0 h 328352"/>
                  <a:gd name="connsiteX2" fmla="*/ 1642485 w 2074516"/>
                  <a:gd name="connsiteY2" fmla="*/ 16037 h 328352"/>
                  <a:gd name="connsiteX3" fmla="*/ 2074516 w 2074516"/>
                  <a:gd name="connsiteY3" fmla="*/ 164490 h 328352"/>
                  <a:gd name="connsiteX4" fmla="*/ 1642485 w 2074516"/>
                  <a:gd name="connsiteY4" fmla="*/ 309293 h 328352"/>
                  <a:gd name="connsiteX5" fmla="*/ 407492 w 2074516"/>
                  <a:gd name="connsiteY5" fmla="*/ 328352 h 328352"/>
                  <a:gd name="connsiteX6" fmla="*/ 0 w 2074516"/>
                  <a:gd name="connsiteY6" fmla="*/ 204749 h 328352"/>
                  <a:gd name="connsiteX0" fmla="*/ 0 w 2225691"/>
                  <a:gd name="connsiteY0" fmla="*/ 144724 h 328352"/>
                  <a:gd name="connsiteX1" fmla="*/ 412893 w 2225691"/>
                  <a:gd name="connsiteY1" fmla="*/ 0 h 328352"/>
                  <a:gd name="connsiteX2" fmla="*/ 1793660 w 2225691"/>
                  <a:gd name="connsiteY2" fmla="*/ 16037 h 328352"/>
                  <a:gd name="connsiteX3" fmla="*/ 2225691 w 2225691"/>
                  <a:gd name="connsiteY3" fmla="*/ 164490 h 328352"/>
                  <a:gd name="connsiteX4" fmla="*/ 1793660 w 2225691"/>
                  <a:gd name="connsiteY4" fmla="*/ 309293 h 328352"/>
                  <a:gd name="connsiteX5" fmla="*/ 558667 w 2225691"/>
                  <a:gd name="connsiteY5" fmla="*/ 328352 h 328352"/>
                  <a:gd name="connsiteX6" fmla="*/ 0 w 2225691"/>
                  <a:gd name="connsiteY6" fmla="*/ 144724 h 328352"/>
                  <a:gd name="connsiteX0" fmla="*/ 0 w 2225691"/>
                  <a:gd name="connsiteY0" fmla="*/ 144724 h 309293"/>
                  <a:gd name="connsiteX1" fmla="*/ 412893 w 2225691"/>
                  <a:gd name="connsiteY1" fmla="*/ 0 h 309293"/>
                  <a:gd name="connsiteX2" fmla="*/ 1793660 w 2225691"/>
                  <a:gd name="connsiteY2" fmla="*/ 16037 h 309293"/>
                  <a:gd name="connsiteX3" fmla="*/ 2225691 w 2225691"/>
                  <a:gd name="connsiteY3" fmla="*/ 164490 h 309293"/>
                  <a:gd name="connsiteX4" fmla="*/ 1793660 w 2225691"/>
                  <a:gd name="connsiteY4" fmla="*/ 309293 h 309293"/>
                  <a:gd name="connsiteX5" fmla="*/ 449732 w 2225691"/>
                  <a:gd name="connsiteY5" fmla="*/ 237203 h 309293"/>
                  <a:gd name="connsiteX6" fmla="*/ 0 w 2225691"/>
                  <a:gd name="connsiteY6" fmla="*/ 144724 h 309293"/>
                  <a:gd name="connsiteX0" fmla="*/ 0 w 2225691"/>
                  <a:gd name="connsiteY0" fmla="*/ 144724 h 309293"/>
                  <a:gd name="connsiteX1" fmla="*/ 412893 w 2225691"/>
                  <a:gd name="connsiteY1" fmla="*/ 0 h 309293"/>
                  <a:gd name="connsiteX2" fmla="*/ 1793660 w 2225691"/>
                  <a:gd name="connsiteY2" fmla="*/ 16037 h 309293"/>
                  <a:gd name="connsiteX3" fmla="*/ 2225691 w 2225691"/>
                  <a:gd name="connsiteY3" fmla="*/ 164490 h 309293"/>
                  <a:gd name="connsiteX4" fmla="*/ 1793660 w 2225691"/>
                  <a:gd name="connsiteY4" fmla="*/ 309293 h 309293"/>
                  <a:gd name="connsiteX5" fmla="*/ 407492 w 2225691"/>
                  <a:gd name="connsiteY5" fmla="*/ 303898 h 309293"/>
                  <a:gd name="connsiteX6" fmla="*/ 0 w 2225691"/>
                  <a:gd name="connsiteY6" fmla="*/ 144724 h 309293"/>
                  <a:gd name="connsiteX0" fmla="*/ 0 w 2283493"/>
                  <a:gd name="connsiteY0" fmla="*/ 144724 h 309293"/>
                  <a:gd name="connsiteX1" fmla="*/ 470695 w 2283493"/>
                  <a:gd name="connsiteY1" fmla="*/ 0 h 309293"/>
                  <a:gd name="connsiteX2" fmla="*/ 1851462 w 2283493"/>
                  <a:gd name="connsiteY2" fmla="*/ 16037 h 309293"/>
                  <a:gd name="connsiteX3" fmla="*/ 2283493 w 2283493"/>
                  <a:gd name="connsiteY3" fmla="*/ 164490 h 309293"/>
                  <a:gd name="connsiteX4" fmla="*/ 1851462 w 2283493"/>
                  <a:gd name="connsiteY4" fmla="*/ 309293 h 309293"/>
                  <a:gd name="connsiteX5" fmla="*/ 465294 w 2283493"/>
                  <a:gd name="connsiteY5" fmla="*/ 303898 h 309293"/>
                  <a:gd name="connsiteX6" fmla="*/ 0 w 2283493"/>
                  <a:gd name="connsiteY6" fmla="*/ 144724 h 309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3493" h="309293">
                    <a:moveTo>
                      <a:pt x="0" y="144724"/>
                    </a:moveTo>
                    <a:lnTo>
                      <a:pt x="470695" y="0"/>
                    </a:lnTo>
                    <a:lnTo>
                      <a:pt x="1851462" y="16037"/>
                    </a:lnTo>
                    <a:lnTo>
                      <a:pt x="2283493" y="164490"/>
                    </a:lnTo>
                    <a:lnTo>
                      <a:pt x="1851462" y="309293"/>
                    </a:lnTo>
                    <a:lnTo>
                      <a:pt x="465294" y="303898"/>
                    </a:lnTo>
                    <a:lnTo>
                      <a:pt x="0" y="144724"/>
                    </a:lnTo>
                    <a:close/>
                  </a:path>
                </a:pathLst>
              </a:custGeom>
              <a:pattFill prst="wdUpDiag">
                <a:fgClr>
                  <a:srgbClr val="CCCCCC"/>
                </a:fgClr>
                <a:bgClr>
                  <a:srgbClr val="7D7D7D"/>
                </a:bgClr>
              </a:patt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 dirty="0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87BEC77B-DCC3-49B0-804F-9948549B35F5}"/>
                  </a:ext>
                </a:extLst>
              </p:cNvPr>
              <p:cNvSpPr/>
              <p:nvPr/>
            </p:nvSpPr>
            <p:spPr>
              <a:xfrm rot="10800000">
                <a:off x="3145245" y="4877363"/>
                <a:ext cx="3749468" cy="82459"/>
              </a:xfrm>
              <a:custGeom>
                <a:avLst/>
                <a:gdLst>
                  <a:gd name="connsiteX0" fmla="*/ 0 w 12001500"/>
                  <a:gd name="connsiteY0" fmla="*/ 0 h 342900"/>
                  <a:gd name="connsiteX1" fmla="*/ 11993880 w 12001500"/>
                  <a:gd name="connsiteY1" fmla="*/ 144780 h 342900"/>
                  <a:gd name="connsiteX2" fmla="*/ 12001500 w 12001500"/>
                  <a:gd name="connsiteY2" fmla="*/ 342900 h 342900"/>
                  <a:gd name="connsiteX3" fmla="*/ 7620 w 12001500"/>
                  <a:gd name="connsiteY3" fmla="*/ 175260 h 342900"/>
                  <a:gd name="connsiteX4" fmla="*/ 0 w 12001500"/>
                  <a:gd name="connsiteY4" fmla="*/ 0 h 342900"/>
                  <a:gd name="connsiteX0" fmla="*/ 0 w 12068175"/>
                  <a:gd name="connsiteY0" fmla="*/ 0 h 386715"/>
                  <a:gd name="connsiteX1" fmla="*/ 12060555 w 12068175"/>
                  <a:gd name="connsiteY1" fmla="*/ 188595 h 386715"/>
                  <a:gd name="connsiteX2" fmla="*/ 12068175 w 12068175"/>
                  <a:gd name="connsiteY2" fmla="*/ 386715 h 386715"/>
                  <a:gd name="connsiteX3" fmla="*/ 74295 w 12068175"/>
                  <a:gd name="connsiteY3" fmla="*/ 219075 h 386715"/>
                  <a:gd name="connsiteX4" fmla="*/ 0 w 12068175"/>
                  <a:gd name="connsiteY4" fmla="*/ 0 h 386715"/>
                  <a:gd name="connsiteX0" fmla="*/ 0 w 12068175"/>
                  <a:gd name="connsiteY0" fmla="*/ 0 h 386715"/>
                  <a:gd name="connsiteX1" fmla="*/ 12060555 w 12068175"/>
                  <a:gd name="connsiteY1" fmla="*/ 188595 h 386715"/>
                  <a:gd name="connsiteX2" fmla="*/ 12068175 w 12068175"/>
                  <a:gd name="connsiteY2" fmla="*/ 386715 h 386715"/>
                  <a:gd name="connsiteX3" fmla="*/ 9525 w 12068175"/>
                  <a:gd name="connsiteY3" fmla="*/ 291465 h 386715"/>
                  <a:gd name="connsiteX4" fmla="*/ 0 w 12068175"/>
                  <a:gd name="connsiteY4" fmla="*/ 0 h 386715"/>
                  <a:gd name="connsiteX0" fmla="*/ 0 w 12068175"/>
                  <a:gd name="connsiteY0" fmla="*/ 0 h 386715"/>
                  <a:gd name="connsiteX1" fmla="*/ 11967210 w 12068175"/>
                  <a:gd name="connsiteY1" fmla="*/ 247650 h 386715"/>
                  <a:gd name="connsiteX2" fmla="*/ 12068175 w 12068175"/>
                  <a:gd name="connsiteY2" fmla="*/ 386715 h 386715"/>
                  <a:gd name="connsiteX3" fmla="*/ 9525 w 12068175"/>
                  <a:gd name="connsiteY3" fmla="*/ 291465 h 386715"/>
                  <a:gd name="connsiteX4" fmla="*/ 0 w 12068175"/>
                  <a:gd name="connsiteY4" fmla="*/ 0 h 386715"/>
                  <a:gd name="connsiteX0" fmla="*/ 0 w 12068175"/>
                  <a:gd name="connsiteY0" fmla="*/ 0 h 386715"/>
                  <a:gd name="connsiteX1" fmla="*/ 11999595 w 12068175"/>
                  <a:gd name="connsiteY1" fmla="*/ 140970 h 386715"/>
                  <a:gd name="connsiteX2" fmla="*/ 12068175 w 12068175"/>
                  <a:gd name="connsiteY2" fmla="*/ 386715 h 386715"/>
                  <a:gd name="connsiteX3" fmla="*/ 9525 w 12068175"/>
                  <a:gd name="connsiteY3" fmla="*/ 291465 h 386715"/>
                  <a:gd name="connsiteX4" fmla="*/ 0 w 12068175"/>
                  <a:gd name="connsiteY4" fmla="*/ 0 h 386715"/>
                  <a:gd name="connsiteX0" fmla="*/ 0 w 11999595"/>
                  <a:gd name="connsiteY0" fmla="*/ 0 h 346710"/>
                  <a:gd name="connsiteX1" fmla="*/ 11999595 w 11999595"/>
                  <a:gd name="connsiteY1" fmla="*/ 140970 h 346710"/>
                  <a:gd name="connsiteX2" fmla="*/ 11911965 w 11999595"/>
                  <a:gd name="connsiteY2" fmla="*/ 346710 h 346710"/>
                  <a:gd name="connsiteX3" fmla="*/ 9525 w 11999595"/>
                  <a:gd name="connsiteY3" fmla="*/ 291465 h 346710"/>
                  <a:gd name="connsiteX4" fmla="*/ 0 w 11999595"/>
                  <a:gd name="connsiteY4" fmla="*/ 0 h 346710"/>
                  <a:gd name="connsiteX0" fmla="*/ 0 w 11999595"/>
                  <a:gd name="connsiteY0" fmla="*/ 0 h 381000"/>
                  <a:gd name="connsiteX1" fmla="*/ 11999595 w 11999595"/>
                  <a:gd name="connsiteY1" fmla="*/ 140970 h 381000"/>
                  <a:gd name="connsiteX2" fmla="*/ 11995785 w 11999595"/>
                  <a:gd name="connsiteY2" fmla="*/ 381000 h 381000"/>
                  <a:gd name="connsiteX3" fmla="*/ 9525 w 11999595"/>
                  <a:gd name="connsiteY3" fmla="*/ 291465 h 381000"/>
                  <a:gd name="connsiteX4" fmla="*/ 0 w 11999595"/>
                  <a:gd name="connsiteY4" fmla="*/ 0 h 381000"/>
                  <a:gd name="connsiteX0" fmla="*/ 15240 w 11990070"/>
                  <a:gd name="connsiteY0" fmla="*/ 0 h 321945"/>
                  <a:gd name="connsiteX1" fmla="*/ 11990070 w 11990070"/>
                  <a:gd name="connsiteY1" fmla="*/ 81915 h 321945"/>
                  <a:gd name="connsiteX2" fmla="*/ 11986260 w 11990070"/>
                  <a:gd name="connsiteY2" fmla="*/ 321945 h 321945"/>
                  <a:gd name="connsiteX3" fmla="*/ 0 w 11990070"/>
                  <a:gd name="connsiteY3" fmla="*/ 232410 h 321945"/>
                  <a:gd name="connsiteX4" fmla="*/ 15240 w 11990070"/>
                  <a:gd name="connsiteY4" fmla="*/ 0 h 321945"/>
                  <a:gd name="connsiteX0" fmla="*/ 0 w 12011025"/>
                  <a:gd name="connsiteY0" fmla="*/ 0 h 381000"/>
                  <a:gd name="connsiteX1" fmla="*/ 12011025 w 12011025"/>
                  <a:gd name="connsiteY1" fmla="*/ 140970 h 381000"/>
                  <a:gd name="connsiteX2" fmla="*/ 12007215 w 12011025"/>
                  <a:gd name="connsiteY2" fmla="*/ 381000 h 381000"/>
                  <a:gd name="connsiteX3" fmla="*/ 20955 w 12011025"/>
                  <a:gd name="connsiteY3" fmla="*/ 291465 h 381000"/>
                  <a:gd name="connsiteX4" fmla="*/ 0 w 12011025"/>
                  <a:gd name="connsiteY4" fmla="*/ 0 h 381000"/>
                  <a:gd name="connsiteX0" fmla="*/ 0 w 12011025"/>
                  <a:gd name="connsiteY0" fmla="*/ 0 h 381000"/>
                  <a:gd name="connsiteX1" fmla="*/ 12011025 w 12011025"/>
                  <a:gd name="connsiteY1" fmla="*/ 140970 h 381000"/>
                  <a:gd name="connsiteX2" fmla="*/ 12007215 w 12011025"/>
                  <a:gd name="connsiteY2" fmla="*/ 381000 h 381000"/>
                  <a:gd name="connsiteX3" fmla="*/ 0 w 12011025"/>
                  <a:gd name="connsiteY3" fmla="*/ 289560 h 381000"/>
                  <a:gd name="connsiteX4" fmla="*/ 0 w 12011025"/>
                  <a:gd name="connsiteY4" fmla="*/ 0 h 381000"/>
                  <a:gd name="connsiteX0" fmla="*/ 0 w 12007215"/>
                  <a:gd name="connsiteY0" fmla="*/ 0 h 381000"/>
                  <a:gd name="connsiteX1" fmla="*/ 12001500 w 12007215"/>
                  <a:gd name="connsiteY1" fmla="*/ 24765 h 381000"/>
                  <a:gd name="connsiteX2" fmla="*/ 12007215 w 12007215"/>
                  <a:gd name="connsiteY2" fmla="*/ 381000 h 381000"/>
                  <a:gd name="connsiteX3" fmla="*/ 0 w 12007215"/>
                  <a:gd name="connsiteY3" fmla="*/ 289560 h 381000"/>
                  <a:gd name="connsiteX4" fmla="*/ 0 w 12007215"/>
                  <a:gd name="connsiteY4" fmla="*/ 0 h 381000"/>
                  <a:gd name="connsiteX0" fmla="*/ 0 w 12007215"/>
                  <a:gd name="connsiteY0" fmla="*/ 0 h 352425"/>
                  <a:gd name="connsiteX1" fmla="*/ 12001500 w 12007215"/>
                  <a:gd name="connsiteY1" fmla="*/ 24765 h 352425"/>
                  <a:gd name="connsiteX2" fmla="*/ 12007215 w 12007215"/>
                  <a:gd name="connsiteY2" fmla="*/ 352425 h 352425"/>
                  <a:gd name="connsiteX3" fmla="*/ 0 w 12007215"/>
                  <a:gd name="connsiteY3" fmla="*/ 289560 h 352425"/>
                  <a:gd name="connsiteX4" fmla="*/ 0 w 12007215"/>
                  <a:gd name="connsiteY4" fmla="*/ 0 h 352425"/>
                  <a:gd name="connsiteX0" fmla="*/ 0 w 12001500"/>
                  <a:gd name="connsiteY0" fmla="*/ 0 h 352425"/>
                  <a:gd name="connsiteX1" fmla="*/ 12001500 w 12001500"/>
                  <a:gd name="connsiteY1" fmla="*/ 24765 h 352425"/>
                  <a:gd name="connsiteX2" fmla="*/ 6791403 w 12001500"/>
                  <a:gd name="connsiteY2" fmla="*/ 352425 h 352425"/>
                  <a:gd name="connsiteX3" fmla="*/ 0 w 12001500"/>
                  <a:gd name="connsiteY3" fmla="*/ 289560 h 352425"/>
                  <a:gd name="connsiteX4" fmla="*/ 0 w 12001500"/>
                  <a:gd name="connsiteY4" fmla="*/ 0 h 352425"/>
                  <a:gd name="connsiteX0" fmla="*/ 0 w 6791403"/>
                  <a:gd name="connsiteY0" fmla="*/ 21888 h 374313"/>
                  <a:gd name="connsiteX1" fmla="*/ 6692382 w 6791403"/>
                  <a:gd name="connsiteY1" fmla="*/ 0 h 374313"/>
                  <a:gd name="connsiteX2" fmla="*/ 6791403 w 6791403"/>
                  <a:gd name="connsiteY2" fmla="*/ 374313 h 374313"/>
                  <a:gd name="connsiteX3" fmla="*/ 0 w 6791403"/>
                  <a:gd name="connsiteY3" fmla="*/ 311448 h 374313"/>
                  <a:gd name="connsiteX4" fmla="*/ 0 w 6791403"/>
                  <a:gd name="connsiteY4" fmla="*/ 21888 h 374313"/>
                  <a:gd name="connsiteX0" fmla="*/ 3125755 w 6791403"/>
                  <a:gd name="connsiteY0" fmla="*/ 0 h 417739"/>
                  <a:gd name="connsiteX1" fmla="*/ 6692382 w 6791403"/>
                  <a:gd name="connsiteY1" fmla="*/ 43426 h 417739"/>
                  <a:gd name="connsiteX2" fmla="*/ 6791403 w 6791403"/>
                  <a:gd name="connsiteY2" fmla="*/ 417739 h 417739"/>
                  <a:gd name="connsiteX3" fmla="*/ 0 w 6791403"/>
                  <a:gd name="connsiteY3" fmla="*/ 354874 h 417739"/>
                  <a:gd name="connsiteX4" fmla="*/ 3125755 w 6791403"/>
                  <a:gd name="connsiteY4" fmla="*/ 0 h 417739"/>
                  <a:gd name="connsiteX0" fmla="*/ 0 w 3665648"/>
                  <a:gd name="connsiteY0" fmla="*/ 0 h 417739"/>
                  <a:gd name="connsiteX1" fmla="*/ 3566627 w 3665648"/>
                  <a:gd name="connsiteY1" fmla="*/ 43426 h 417739"/>
                  <a:gd name="connsiteX2" fmla="*/ 3665648 w 3665648"/>
                  <a:gd name="connsiteY2" fmla="*/ 417739 h 417739"/>
                  <a:gd name="connsiteX3" fmla="*/ 18662 w 3665648"/>
                  <a:gd name="connsiteY3" fmla="*/ 224245 h 417739"/>
                  <a:gd name="connsiteX4" fmla="*/ 0 w 3665648"/>
                  <a:gd name="connsiteY4" fmla="*/ 0 h 417739"/>
                  <a:gd name="connsiteX0" fmla="*/ 0 w 3768518"/>
                  <a:gd name="connsiteY0" fmla="*/ 0 h 497749"/>
                  <a:gd name="connsiteX1" fmla="*/ 3669497 w 3768518"/>
                  <a:gd name="connsiteY1" fmla="*/ 123436 h 497749"/>
                  <a:gd name="connsiteX2" fmla="*/ 3768518 w 3768518"/>
                  <a:gd name="connsiteY2" fmla="*/ 497749 h 497749"/>
                  <a:gd name="connsiteX3" fmla="*/ 121532 w 3768518"/>
                  <a:gd name="connsiteY3" fmla="*/ 304255 h 497749"/>
                  <a:gd name="connsiteX4" fmla="*/ 0 w 3768518"/>
                  <a:gd name="connsiteY4" fmla="*/ 0 h 497749"/>
                  <a:gd name="connsiteX0" fmla="*/ 0 w 3669497"/>
                  <a:gd name="connsiteY0" fmla="*/ 0 h 314869"/>
                  <a:gd name="connsiteX1" fmla="*/ 3669497 w 3669497"/>
                  <a:gd name="connsiteY1" fmla="*/ 123436 h 314869"/>
                  <a:gd name="connsiteX2" fmla="*/ 3353228 w 3669497"/>
                  <a:gd name="connsiteY2" fmla="*/ 314869 h 314869"/>
                  <a:gd name="connsiteX3" fmla="*/ 121532 w 3669497"/>
                  <a:gd name="connsiteY3" fmla="*/ 304255 h 314869"/>
                  <a:gd name="connsiteX4" fmla="*/ 0 w 3669497"/>
                  <a:gd name="connsiteY4" fmla="*/ 0 h 314869"/>
                  <a:gd name="connsiteX0" fmla="*/ 0 w 3741887"/>
                  <a:gd name="connsiteY0" fmla="*/ 0 h 314869"/>
                  <a:gd name="connsiteX1" fmla="*/ 3741887 w 3741887"/>
                  <a:gd name="connsiteY1" fmla="*/ 62476 h 314869"/>
                  <a:gd name="connsiteX2" fmla="*/ 3353228 w 3741887"/>
                  <a:gd name="connsiteY2" fmla="*/ 314869 h 314869"/>
                  <a:gd name="connsiteX3" fmla="*/ 121532 w 3741887"/>
                  <a:gd name="connsiteY3" fmla="*/ 304255 h 314869"/>
                  <a:gd name="connsiteX4" fmla="*/ 0 w 3741887"/>
                  <a:gd name="connsiteY4" fmla="*/ 0 h 314869"/>
                  <a:gd name="connsiteX0" fmla="*/ 0 w 3741887"/>
                  <a:gd name="connsiteY0" fmla="*/ 0 h 304255"/>
                  <a:gd name="connsiteX1" fmla="*/ 3741887 w 3741887"/>
                  <a:gd name="connsiteY1" fmla="*/ 62476 h 304255"/>
                  <a:gd name="connsiteX2" fmla="*/ 3715178 w 3741887"/>
                  <a:gd name="connsiteY2" fmla="*/ 303439 h 304255"/>
                  <a:gd name="connsiteX3" fmla="*/ 121532 w 3741887"/>
                  <a:gd name="connsiteY3" fmla="*/ 304255 h 304255"/>
                  <a:gd name="connsiteX4" fmla="*/ 0 w 3741887"/>
                  <a:gd name="connsiteY4" fmla="*/ 0 h 304255"/>
                  <a:gd name="connsiteX0" fmla="*/ 0 w 3741887"/>
                  <a:gd name="connsiteY0" fmla="*/ 0 h 303439"/>
                  <a:gd name="connsiteX1" fmla="*/ 3741887 w 3741887"/>
                  <a:gd name="connsiteY1" fmla="*/ 62476 h 303439"/>
                  <a:gd name="connsiteX2" fmla="*/ 3715178 w 3741887"/>
                  <a:gd name="connsiteY2" fmla="*/ 303439 h 303439"/>
                  <a:gd name="connsiteX3" fmla="*/ 18662 w 3741887"/>
                  <a:gd name="connsiteY3" fmla="*/ 224245 h 303439"/>
                  <a:gd name="connsiteX4" fmla="*/ 0 w 3741887"/>
                  <a:gd name="connsiteY4" fmla="*/ 0 h 303439"/>
                  <a:gd name="connsiteX0" fmla="*/ 19438 w 3761325"/>
                  <a:gd name="connsiteY0" fmla="*/ 0 h 303439"/>
                  <a:gd name="connsiteX1" fmla="*/ 3761325 w 3761325"/>
                  <a:gd name="connsiteY1" fmla="*/ 62476 h 303439"/>
                  <a:gd name="connsiteX2" fmla="*/ 3734616 w 3761325"/>
                  <a:gd name="connsiteY2" fmla="*/ 303439 h 303439"/>
                  <a:gd name="connsiteX3" fmla="*/ 0 w 3761325"/>
                  <a:gd name="connsiteY3" fmla="*/ 243295 h 303439"/>
                  <a:gd name="connsiteX4" fmla="*/ 19438 w 3761325"/>
                  <a:gd name="connsiteY4" fmla="*/ 0 h 303439"/>
                  <a:gd name="connsiteX0" fmla="*/ 0 w 3741887"/>
                  <a:gd name="connsiteY0" fmla="*/ 0 h 303439"/>
                  <a:gd name="connsiteX1" fmla="*/ 3741887 w 3741887"/>
                  <a:gd name="connsiteY1" fmla="*/ 62476 h 303439"/>
                  <a:gd name="connsiteX2" fmla="*/ 3715178 w 3741887"/>
                  <a:gd name="connsiteY2" fmla="*/ 303439 h 303439"/>
                  <a:gd name="connsiteX3" fmla="*/ 3422 w 3741887"/>
                  <a:gd name="connsiteY3" fmla="*/ 243295 h 303439"/>
                  <a:gd name="connsiteX4" fmla="*/ 0 w 3741887"/>
                  <a:gd name="connsiteY4" fmla="*/ 0 h 303439"/>
                  <a:gd name="connsiteX0" fmla="*/ 0 w 3741887"/>
                  <a:gd name="connsiteY0" fmla="*/ 0 h 406309"/>
                  <a:gd name="connsiteX1" fmla="*/ 3741887 w 3741887"/>
                  <a:gd name="connsiteY1" fmla="*/ 62476 h 406309"/>
                  <a:gd name="connsiteX2" fmla="*/ 3734228 w 3741887"/>
                  <a:gd name="connsiteY2" fmla="*/ 406309 h 406309"/>
                  <a:gd name="connsiteX3" fmla="*/ 3422 w 3741887"/>
                  <a:gd name="connsiteY3" fmla="*/ 243295 h 406309"/>
                  <a:gd name="connsiteX4" fmla="*/ 0 w 3741887"/>
                  <a:gd name="connsiteY4" fmla="*/ 0 h 406309"/>
                  <a:gd name="connsiteX0" fmla="*/ 11883 w 3753770"/>
                  <a:gd name="connsiteY0" fmla="*/ 0 h 406309"/>
                  <a:gd name="connsiteX1" fmla="*/ 3753770 w 3753770"/>
                  <a:gd name="connsiteY1" fmla="*/ 62476 h 406309"/>
                  <a:gd name="connsiteX2" fmla="*/ 3746111 w 3753770"/>
                  <a:gd name="connsiteY2" fmla="*/ 406309 h 406309"/>
                  <a:gd name="connsiteX3" fmla="*/ 65 w 3753770"/>
                  <a:gd name="connsiteY3" fmla="*/ 395695 h 406309"/>
                  <a:gd name="connsiteX4" fmla="*/ 11883 w 3753770"/>
                  <a:gd name="connsiteY4" fmla="*/ 0 h 406309"/>
                  <a:gd name="connsiteX0" fmla="*/ 0 w 3757127"/>
                  <a:gd name="connsiteY0" fmla="*/ 261374 h 343833"/>
                  <a:gd name="connsiteX1" fmla="*/ 3757127 w 3757127"/>
                  <a:gd name="connsiteY1" fmla="*/ 0 h 343833"/>
                  <a:gd name="connsiteX2" fmla="*/ 3749468 w 3757127"/>
                  <a:gd name="connsiteY2" fmla="*/ 343833 h 343833"/>
                  <a:gd name="connsiteX3" fmla="*/ 3422 w 3757127"/>
                  <a:gd name="connsiteY3" fmla="*/ 333219 h 343833"/>
                  <a:gd name="connsiteX4" fmla="*/ 0 w 3757127"/>
                  <a:gd name="connsiteY4" fmla="*/ 261374 h 343833"/>
                  <a:gd name="connsiteX0" fmla="*/ 0 w 3749468"/>
                  <a:gd name="connsiteY0" fmla="*/ 0 h 82459"/>
                  <a:gd name="connsiteX1" fmla="*/ 3741887 w 3749468"/>
                  <a:gd name="connsiteY1" fmla="*/ 9136 h 82459"/>
                  <a:gd name="connsiteX2" fmla="*/ 3749468 w 3749468"/>
                  <a:gd name="connsiteY2" fmla="*/ 82459 h 82459"/>
                  <a:gd name="connsiteX3" fmla="*/ 3422 w 3749468"/>
                  <a:gd name="connsiteY3" fmla="*/ 71845 h 82459"/>
                  <a:gd name="connsiteX4" fmla="*/ 0 w 3749468"/>
                  <a:gd name="connsiteY4" fmla="*/ 0 h 82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9468" h="82459">
                    <a:moveTo>
                      <a:pt x="0" y="0"/>
                    </a:moveTo>
                    <a:lnTo>
                      <a:pt x="3741887" y="9136"/>
                    </a:lnTo>
                    <a:lnTo>
                      <a:pt x="3749468" y="82459"/>
                    </a:lnTo>
                    <a:lnTo>
                      <a:pt x="3422" y="71845"/>
                    </a:lnTo>
                    <a:cubicBezTo>
                      <a:pt x="2281" y="-9253"/>
                      <a:pt x="1141" y="81098"/>
                      <a:pt x="0" y="0"/>
                    </a:cubicBezTo>
                    <a:close/>
                  </a:path>
                </a:pathLst>
              </a:custGeom>
              <a:pattFill prst="wdUpDiag">
                <a:fgClr>
                  <a:srgbClr val="CCCCCC"/>
                </a:fgClr>
                <a:bgClr>
                  <a:srgbClr val="7D7D7D"/>
                </a:bgClr>
              </a:patt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D4DCEFF6-9CD5-4569-90F6-5A29111C7628}"/>
                  </a:ext>
                </a:extLst>
              </p:cNvPr>
              <p:cNvSpPr/>
              <p:nvPr/>
            </p:nvSpPr>
            <p:spPr>
              <a:xfrm rot="10800000">
                <a:off x="3131635" y="5885860"/>
                <a:ext cx="3765270" cy="299629"/>
              </a:xfrm>
              <a:custGeom>
                <a:avLst/>
                <a:gdLst>
                  <a:gd name="connsiteX0" fmla="*/ 0 w 12001500"/>
                  <a:gd name="connsiteY0" fmla="*/ 0 h 342900"/>
                  <a:gd name="connsiteX1" fmla="*/ 11993880 w 12001500"/>
                  <a:gd name="connsiteY1" fmla="*/ 144780 h 342900"/>
                  <a:gd name="connsiteX2" fmla="*/ 12001500 w 12001500"/>
                  <a:gd name="connsiteY2" fmla="*/ 342900 h 342900"/>
                  <a:gd name="connsiteX3" fmla="*/ 7620 w 12001500"/>
                  <a:gd name="connsiteY3" fmla="*/ 175260 h 342900"/>
                  <a:gd name="connsiteX4" fmla="*/ 0 w 12001500"/>
                  <a:gd name="connsiteY4" fmla="*/ 0 h 342900"/>
                  <a:gd name="connsiteX0" fmla="*/ 0 w 12068175"/>
                  <a:gd name="connsiteY0" fmla="*/ 0 h 386715"/>
                  <a:gd name="connsiteX1" fmla="*/ 12060555 w 12068175"/>
                  <a:gd name="connsiteY1" fmla="*/ 188595 h 386715"/>
                  <a:gd name="connsiteX2" fmla="*/ 12068175 w 12068175"/>
                  <a:gd name="connsiteY2" fmla="*/ 386715 h 386715"/>
                  <a:gd name="connsiteX3" fmla="*/ 74295 w 12068175"/>
                  <a:gd name="connsiteY3" fmla="*/ 219075 h 386715"/>
                  <a:gd name="connsiteX4" fmla="*/ 0 w 12068175"/>
                  <a:gd name="connsiteY4" fmla="*/ 0 h 386715"/>
                  <a:gd name="connsiteX0" fmla="*/ 0 w 12068175"/>
                  <a:gd name="connsiteY0" fmla="*/ 0 h 386715"/>
                  <a:gd name="connsiteX1" fmla="*/ 12060555 w 12068175"/>
                  <a:gd name="connsiteY1" fmla="*/ 188595 h 386715"/>
                  <a:gd name="connsiteX2" fmla="*/ 12068175 w 12068175"/>
                  <a:gd name="connsiteY2" fmla="*/ 386715 h 386715"/>
                  <a:gd name="connsiteX3" fmla="*/ 9525 w 12068175"/>
                  <a:gd name="connsiteY3" fmla="*/ 291465 h 386715"/>
                  <a:gd name="connsiteX4" fmla="*/ 0 w 12068175"/>
                  <a:gd name="connsiteY4" fmla="*/ 0 h 386715"/>
                  <a:gd name="connsiteX0" fmla="*/ 0 w 12068175"/>
                  <a:gd name="connsiteY0" fmla="*/ 0 h 386715"/>
                  <a:gd name="connsiteX1" fmla="*/ 11967210 w 12068175"/>
                  <a:gd name="connsiteY1" fmla="*/ 247650 h 386715"/>
                  <a:gd name="connsiteX2" fmla="*/ 12068175 w 12068175"/>
                  <a:gd name="connsiteY2" fmla="*/ 386715 h 386715"/>
                  <a:gd name="connsiteX3" fmla="*/ 9525 w 12068175"/>
                  <a:gd name="connsiteY3" fmla="*/ 291465 h 386715"/>
                  <a:gd name="connsiteX4" fmla="*/ 0 w 12068175"/>
                  <a:gd name="connsiteY4" fmla="*/ 0 h 386715"/>
                  <a:gd name="connsiteX0" fmla="*/ 0 w 12068175"/>
                  <a:gd name="connsiteY0" fmla="*/ 0 h 386715"/>
                  <a:gd name="connsiteX1" fmla="*/ 11999595 w 12068175"/>
                  <a:gd name="connsiteY1" fmla="*/ 140970 h 386715"/>
                  <a:gd name="connsiteX2" fmla="*/ 12068175 w 12068175"/>
                  <a:gd name="connsiteY2" fmla="*/ 386715 h 386715"/>
                  <a:gd name="connsiteX3" fmla="*/ 9525 w 12068175"/>
                  <a:gd name="connsiteY3" fmla="*/ 291465 h 386715"/>
                  <a:gd name="connsiteX4" fmla="*/ 0 w 12068175"/>
                  <a:gd name="connsiteY4" fmla="*/ 0 h 386715"/>
                  <a:gd name="connsiteX0" fmla="*/ 0 w 11999595"/>
                  <a:gd name="connsiteY0" fmla="*/ 0 h 346710"/>
                  <a:gd name="connsiteX1" fmla="*/ 11999595 w 11999595"/>
                  <a:gd name="connsiteY1" fmla="*/ 140970 h 346710"/>
                  <a:gd name="connsiteX2" fmla="*/ 11911965 w 11999595"/>
                  <a:gd name="connsiteY2" fmla="*/ 346710 h 346710"/>
                  <a:gd name="connsiteX3" fmla="*/ 9525 w 11999595"/>
                  <a:gd name="connsiteY3" fmla="*/ 291465 h 346710"/>
                  <a:gd name="connsiteX4" fmla="*/ 0 w 11999595"/>
                  <a:gd name="connsiteY4" fmla="*/ 0 h 346710"/>
                  <a:gd name="connsiteX0" fmla="*/ 0 w 11999595"/>
                  <a:gd name="connsiteY0" fmla="*/ 0 h 381000"/>
                  <a:gd name="connsiteX1" fmla="*/ 11999595 w 11999595"/>
                  <a:gd name="connsiteY1" fmla="*/ 140970 h 381000"/>
                  <a:gd name="connsiteX2" fmla="*/ 11995785 w 11999595"/>
                  <a:gd name="connsiteY2" fmla="*/ 381000 h 381000"/>
                  <a:gd name="connsiteX3" fmla="*/ 9525 w 11999595"/>
                  <a:gd name="connsiteY3" fmla="*/ 291465 h 381000"/>
                  <a:gd name="connsiteX4" fmla="*/ 0 w 11999595"/>
                  <a:gd name="connsiteY4" fmla="*/ 0 h 381000"/>
                  <a:gd name="connsiteX0" fmla="*/ 15240 w 11990070"/>
                  <a:gd name="connsiteY0" fmla="*/ 0 h 321945"/>
                  <a:gd name="connsiteX1" fmla="*/ 11990070 w 11990070"/>
                  <a:gd name="connsiteY1" fmla="*/ 81915 h 321945"/>
                  <a:gd name="connsiteX2" fmla="*/ 11986260 w 11990070"/>
                  <a:gd name="connsiteY2" fmla="*/ 321945 h 321945"/>
                  <a:gd name="connsiteX3" fmla="*/ 0 w 11990070"/>
                  <a:gd name="connsiteY3" fmla="*/ 232410 h 321945"/>
                  <a:gd name="connsiteX4" fmla="*/ 15240 w 11990070"/>
                  <a:gd name="connsiteY4" fmla="*/ 0 h 321945"/>
                  <a:gd name="connsiteX0" fmla="*/ 0 w 12011025"/>
                  <a:gd name="connsiteY0" fmla="*/ 0 h 381000"/>
                  <a:gd name="connsiteX1" fmla="*/ 12011025 w 12011025"/>
                  <a:gd name="connsiteY1" fmla="*/ 140970 h 381000"/>
                  <a:gd name="connsiteX2" fmla="*/ 12007215 w 12011025"/>
                  <a:gd name="connsiteY2" fmla="*/ 381000 h 381000"/>
                  <a:gd name="connsiteX3" fmla="*/ 20955 w 12011025"/>
                  <a:gd name="connsiteY3" fmla="*/ 291465 h 381000"/>
                  <a:gd name="connsiteX4" fmla="*/ 0 w 12011025"/>
                  <a:gd name="connsiteY4" fmla="*/ 0 h 381000"/>
                  <a:gd name="connsiteX0" fmla="*/ 0 w 12011025"/>
                  <a:gd name="connsiteY0" fmla="*/ 0 h 381000"/>
                  <a:gd name="connsiteX1" fmla="*/ 12011025 w 12011025"/>
                  <a:gd name="connsiteY1" fmla="*/ 140970 h 381000"/>
                  <a:gd name="connsiteX2" fmla="*/ 12007215 w 12011025"/>
                  <a:gd name="connsiteY2" fmla="*/ 381000 h 381000"/>
                  <a:gd name="connsiteX3" fmla="*/ 0 w 12011025"/>
                  <a:gd name="connsiteY3" fmla="*/ 289560 h 381000"/>
                  <a:gd name="connsiteX4" fmla="*/ 0 w 12011025"/>
                  <a:gd name="connsiteY4" fmla="*/ 0 h 381000"/>
                  <a:gd name="connsiteX0" fmla="*/ 0 w 12007215"/>
                  <a:gd name="connsiteY0" fmla="*/ 0 h 381000"/>
                  <a:gd name="connsiteX1" fmla="*/ 12001500 w 12007215"/>
                  <a:gd name="connsiteY1" fmla="*/ 24765 h 381000"/>
                  <a:gd name="connsiteX2" fmla="*/ 12007215 w 12007215"/>
                  <a:gd name="connsiteY2" fmla="*/ 381000 h 381000"/>
                  <a:gd name="connsiteX3" fmla="*/ 0 w 12007215"/>
                  <a:gd name="connsiteY3" fmla="*/ 289560 h 381000"/>
                  <a:gd name="connsiteX4" fmla="*/ 0 w 12007215"/>
                  <a:gd name="connsiteY4" fmla="*/ 0 h 381000"/>
                  <a:gd name="connsiteX0" fmla="*/ 0 w 12007215"/>
                  <a:gd name="connsiteY0" fmla="*/ 0 h 352425"/>
                  <a:gd name="connsiteX1" fmla="*/ 12001500 w 12007215"/>
                  <a:gd name="connsiteY1" fmla="*/ 24765 h 352425"/>
                  <a:gd name="connsiteX2" fmla="*/ 12007215 w 12007215"/>
                  <a:gd name="connsiteY2" fmla="*/ 352425 h 352425"/>
                  <a:gd name="connsiteX3" fmla="*/ 0 w 12007215"/>
                  <a:gd name="connsiteY3" fmla="*/ 289560 h 352425"/>
                  <a:gd name="connsiteX4" fmla="*/ 0 w 12007215"/>
                  <a:gd name="connsiteY4" fmla="*/ 0 h 352425"/>
                  <a:gd name="connsiteX0" fmla="*/ 0 w 12001500"/>
                  <a:gd name="connsiteY0" fmla="*/ 0 h 352425"/>
                  <a:gd name="connsiteX1" fmla="*/ 12001500 w 12001500"/>
                  <a:gd name="connsiteY1" fmla="*/ 24765 h 352425"/>
                  <a:gd name="connsiteX2" fmla="*/ 6791403 w 12001500"/>
                  <a:gd name="connsiteY2" fmla="*/ 352425 h 352425"/>
                  <a:gd name="connsiteX3" fmla="*/ 0 w 12001500"/>
                  <a:gd name="connsiteY3" fmla="*/ 289560 h 352425"/>
                  <a:gd name="connsiteX4" fmla="*/ 0 w 12001500"/>
                  <a:gd name="connsiteY4" fmla="*/ 0 h 352425"/>
                  <a:gd name="connsiteX0" fmla="*/ 0 w 6791403"/>
                  <a:gd name="connsiteY0" fmla="*/ 21888 h 374313"/>
                  <a:gd name="connsiteX1" fmla="*/ 6692382 w 6791403"/>
                  <a:gd name="connsiteY1" fmla="*/ 0 h 374313"/>
                  <a:gd name="connsiteX2" fmla="*/ 6791403 w 6791403"/>
                  <a:gd name="connsiteY2" fmla="*/ 374313 h 374313"/>
                  <a:gd name="connsiteX3" fmla="*/ 0 w 6791403"/>
                  <a:gd name="connsiteY3" fmla="*/ 311448 h 374313"/>
                  <a:gd name="connsiteX4" fmla="*/ 0 w 6791403"/>
                  <a:gd name="connsiteY4" fmla="*/ 21888 h 374313"/>
                  <a:gd name="connsiteX0" fmla="*/ 3125755 w 6791403"/>
                  <a:gd name="connsiteY0" fmla="*/ 0 h 417739"/>
                  <a:gd name="connsiteX1" fmla="*/ 6692382 w 6791403"/>
                  <a:gd name="connsiteY1" fmla="*/ 43426 h 417739"/>
                  <a:gd name="connsiteX2" fmla="*/ 6791403 w 6791403"/>
                  <a:gd name="connsiteY2" fmla="*/ 417739 h 417739"/>
                  <a:gd name="connsiteX3" fmla="*/ 0 w 6791403"/>
                  <a:gd name="connsiteY3" fmla="*/ 354874 h 417739"/>
                  <a:gd name="connsiteX4" fmla="*/ 3125755 w 6791403"/>
                  <a:gd name="connsiteY4" fmla="*/ 0 h 417739"/>
                  <a:gd name="connsiteX0" fmla="*/ 0 w 3665648"/>
                  <a:gd name="connsiteY0" fmla="*/ 0 h 417739"/>
                  <a:gd name="connsiteX1" fmla="*/ 3566627 w 3665648"/>
                  <a:gd name="connsiteY1" fmla="*/ 43426 h 417739"/>
                  <a:gd name="connsiteX2" fmla="*/ 3665648 w 3665648"/>
                  <a:gd name="connsiteY2" fmla="*/ 417739 h 417739"/>
                  <a:gd name="connsiteX3" fmla="*/ 18662 w 3665648"/>
                  <a:gd name="connsiteY3" fmla="*/ 224245 h 417739"/>
                  <a:gd name="connsiteX4" fmla="*/ 0 w 3665648"/>
                  <a:gd name="connsiteY4" fmla="*/ 0 h 417739"/>
                  <a:gd name="connsiteX0" fmla="*/ 0 w 3768518"/>
                  <a:gd name="connsiteY0" fmla="*/ 0 h 497749"/>
                  <a:gd name="connsiteX1" fmla="*/ 3669497 w 3768518"/>
                  <a:gd name="connsiteY1" fmla="*/ 123436 h 497749"/>
                  <a:gd name="connsiteX2" fmla="*/ 3768518 w 3768518"/>
                  <a:gd name="connsiteY2" fmla="*/ 497749 h 497749"/>
                  <a:gd name="connsiteX3" fmla="*/ 121532 w 3768518"/>
                  <a:gd name="connsiteY3" fmla="*/ 304255 h 497749"/>
                  <a:gd name="connsiteX4" fmla="*/ 0 w 3768518"/>
                  <a:gd name="connsiteY4" fmla="*/ 0 h 497749"/>
                  <a:gd name="connsiteX0" fmla="*/ 0 w 3669497"/>
                  <a:gd name="connsiteY0" fmla="*/ 0 h 314869"/>
                  <a:gd name="connsiteX1" fmla="*/ 3669497 w 3669497"/>
                  <a:gd name="connsiteY1" fmla="*/ 123436 h 314869"/>
                  <a:gd name="connsiteX2" fmla="*/ 3353228 w 3669497"/>
                  <a:gd name="connsiteY2" fmla="*/ 314869 h 314869"/>
                  <a:gd name="connsiteX3" fmla="*/ 121532 w 3669497"/>
                  <a:gd name="connsiteY3" fmla="*/ 304255 h 314869"/>
                  <a:gd name="connsiteX4" fmla="*/ 0 w 3669497"/>
                  <a:gd name="connsiteY4" fmla="*/ 0 h 314869"/>
                  <a:gd name="connsiteX0" fmla="*/ 0 w 3741887"/>
                  <a:gd name="connsiteY0" fmla="*/ 0 h 314869"/>
                  <a:gd name="connsiteX1" fmla="*/ 3741887 w 3741887"/>
                  <a:gd name="connsiteY1" fmla="*/ 62476 h 314869"/>
                  <a:gd name="connsiteX2" fmla="*/ 3353228 w 3741887"/>
                  <a:gd name="connsiteY2" fmla="*/ 314869 h 314869"/>
                  <a:gd name="connsiteX3" fmla="*/ 121532 w 3741887"/>
                  <a:gd name="connsiteY3" fmla="*/ 304255 h 314869"/>
                  <a:gd name="connsiteX4" fmla="*/ 0 w 3741887"/>
                  <a:gd name="connsiteY4" fmla="*/ 0 h 314869"/>
                  <a:gd name="connsiteX0" fmla="*/ 0 w 3741887"/>
                  <a:gd name="connsiteY0" fmla="*/ 0 h 304255"/>
                  <a:gd name="connsiteX1" fmla="*/ 3741887 w 3741887"/>
                  <a:gd name="connsiteY1" fmla="*/ 62476 h 304255"/>
                  <a:gd name="connsiteX2" fmla="*/ 3715178 w 3741887"/>
                  <a:gd name="connsiteY2" fmla="*/ 303439 h 304255"/>
                  <a:gd name="connsiteX3" fmla="*/ 121532 w 3741887"/>
                  <a:gd name="connsiteY3" fmla="*/ 304255 h 304255"/>
                  <a:gd name="connsiteX4" fmla="*/ 0 w 3741887"/>
                  <a:gd name="connsiteY4" fmla="*/ 0 h 304255"/>
                  <a:gd name="connsiteX0" fmla="*/ 0 w 3741887"/>
                  <a:gd name="connsiteY0" fmla="*/ 0 h 303439"/>
                  <a:gd name="connsiteX1" fmla="*/ 3741887 w 3741887"/>
                  <a:gd name="connsiteY1" fmla="*/ 62476 h 303439"/>
                  <a:gd name="connsiteX2" fmla="*/ 3715178 w 3741887"/>
                  <a:gd name="connsiteY2" fmla="*/ 303439 h 303439"/>
                  <a:gd name="connsiteX3" fmla="*/ 18662 w 3741887"/>
                  <a:gd name="connsiteY3" fmla="*/ 224245 h 303439"/>
                  <a:gd name="connsiteX4" fmla="*/ 0 w 3741887"/>
                  <a:gd name="connsiteY4" fmla="*/ 0 h 303439"/>
                  <a:gd name="connsiteX0" fmla="*/ 19438 w 3761325"/>
                  <a:gd name="connsiteY0" fmla="*/ 0 h 303439"/>
                  <a:gd name="connsiteX1" fmla="*/ 3761325 w 3761325"/>
                  <a:gd name="connsiteY1" fmla="*/ 62476 h 303439"/>
                  <a:gd name="connsiteX2" fmla="*/ 3734616 w 3761325"/>
                  <a:gd name="connsiteY2" fmla="*/ 303439 h 303439"/>
                  <a:gd name="connsiteX3" fmla="*/ 0 w 3761325"/>
                  <a:gd name="connsiteY3" fmla="*/ 243295 h 303439"/>
                  <a:gd name="connsiteX4" fmla="*/ 19438 w 3761325"/>
                  <a:gd name="connsiteY4" fmla="*/ 0 h 303439"/>
                  <a:gd name="connsiteX0" fmla="*/ 0 w 3741887"/>
                  <a:gd name="connsiteY0" fmla="*/ 0 h 303439"/>
                  <a:gd name="connsiteX1" fmla="*/ 3741887 w 3741887"/>
                  <a:gd name="connsiteY1" fmla="*/ 62476 h 303439"/>
                  <a:gd name="connsiteX2" fmla="*/ 3715178 w 3741887"/>
                  <a:gd name="connsiteY2" fmla="*/ 303439 h 303439"/>
                  <a:gd name="connsiteX3" fmla="*/ 3422 w 3741887"/>
                  <a:gd name="connsiteY3" fmla="*/ 243295 h 303439"/>
                  <a:gd name="connsiteX4" fmla="*/ 0 w 3741887"/>
                  <a:gd name="connsiteY4" fmla="*/ 0 h 303439"/>
                  <a:gd name="connsiteX0" fmla="*/ 0 w 3741887"/>
                  <a:gd name="connsiteY0" fmla="*/ 0 h 406309"/>
                  <a:gd name="connsiteX1" fmla="*/ 3741887 w 3741887"/>
                  <a:gd name="connsiteY1" fmla="*/ 62476 h 406309"/>
                  <a:gd name="connsiteX2" fmla="*/ 3734228 w 3741887"/>
                  <a:gd name="connsiteY2" fmla="*/ 406309 h 406309"/>
                  <a:gd name="connsiteX3" fmla="*/ 3422 w 3741887"/>
                  <a:gd name="connsiteY3" fmla="*/ 243295 h 406309"/>
                  <a:gd name="connsiteX4" fmla="*/ 0 w 3741887"/>
                  <a:gd name="connsiteY4" fmla="*/ 0 h 406309"/>
                  <a:gd name="connsiteX0" fmla="*/ 11883 w 3753770"/>
                  <a:gd name="connsiteY0" fmla="*/ 0 h 406309"/>
                  <a:gd name="connsiteX1" fmla="*/ 3753770 w 3753770"/>
                  <a:gd name="connsiteY1" fmla="*/ 62476 h 406309"/>
                  <a:gd name="connsiteX2" fmla="*/ 3746111 w 3753770"/>
                  <a:gd name="connsiteY2" fmla="*/ 406309 h 406309"/>
                  <a:gd name="connsiteX3" fmla="*/ 65 w 3753770"/>
                  <a:gd name="connsiteY3" fmla="*/ 395695 h 406309"/>
                  <a:gd name="connsiteX4" fmla="*/ 11883 w 3753770"/>
                  <a:gd name="connsiteY4" fmla="*/ 0 h 406309"/>
                  <a:gd name="connsiteX0" fmla="*/ 0 w 3757127"/>
                  <a:gd name="connsiteY0" fmla="*/ 261374 h 343833"/>
                  <a:gd name="connsiteX1" fmla="*/ 3757127 w 3757127"/>
                  <a:gd name="connsiteY1" fmla="*/ 0 h 343833"/>
                  <a:gd name="connsiteX2" fmla="*/ 3749468 w 3757127"/>
                  <a:gd name="connsiteY2" fmla="*/ 343833 h 343833"/>
                  <a:gd name="connsiteX3" fmla="*/ 3422 w 3757127"/>
                  <a:gd name="connsiteY3" fmla="*/ 333219 h 343833"/>
                  <a:gd name="connsiteX4" fmla="*/ 0 w 3757127"/>
                  <a:gd name="connsiteY4" fmla="*/ 261374 h 343833"/>
                  <a:gd name="connsiteX0" fmla="*/ 0 w 3749468"/>
                  <a:gd name="connsiteY0" fmla="*/ 0 h 82459"/>
                  <a:gd name="connsiteX1" fmla="*/ 3741887 w 3749468"/>
                  <a:gd name="connsiteY1" fmla="*/ 9136 h 82459"/>
                  <a:gd name="connsiteX2" fmla="*/ 3749468 w 3749468"/>
                  <a:gd name="connsiteY2" fmla="*/ 82459 h 82459"/>
                  <a:gd name="connsiteX3" fmla="*/ 3422 w 3749468"/>
                  <a:gd name="connsiteY3" fmla="*/ 71845 h 82459"/>
                  <a:gd name="connsiteX4" fmla="*/ 0 w 3749468"/>
                  <a:gd name="connsiteY4" fmla="*/ 0 h 82459"/>
                  <a:gd name="connsiteX0" fmla="*/ 0 w 3749468"/>
                  <a:gd name="connsiteY0" fmla="*/ 0 h 116749"/>
                  <a:gd name="connsiteX1" fmla="*/ 3741887 w 3749468"/>
                  <a:gd name="connsiteY1" fmla="*/ 9136 h 116749"/>
                  <a:gd name="connsiteX2" fmla="*/ 3749468 w 3749468"/>
                  <a:gd name="connsiteY2" fmla="*/ 116749 h 116749"/>
                  <a:gd name="connsiteX3" fmla="*/ 3422 w 3749468"/>
                  <a:gd name="connsiteY3" fmla="*/ 71845 h 116749"/>
                  <a:gd name="connsiteX4" fmla="*/ 0 w 3749468"/>
                  <a:gd name="connsiteY4" fmla="*/ 0 h 116749"/>
                  <a:gd name="connsiteX0" fmla="*/ 0 w 3760898"/>
                  <a:gd name="connsiteY0" fmla="*/ 0 h 299629"/>
                  <a:gd name="connsiteX1" fmla="*/ 3753317 w 3760898"/>
                  <a:gd name="connsiteY1" fmla="*/ 192016 h 299629"/>
                  <a:gd name="connsiteX2" fmla="*/ 3760898 w 3760898"/>
                  <a:gd name="connsiteY2" fmla="*/ 299629 h 299629"/>
                  <a:gd name="connsiteX3" fmla="*/ 14852 w 3760898"/>
                  <a:gd name="connsiteY3" fmla="*/ 254725 h 299629"/>
                  <a:gd name="connsiteX4" fmla="*/ 0 w 3760898"/>
                  <a:gd name="connsiteY4" fmla="*/ 0 h 299629"/>
                  <a:gd name="connsiteX0" fmla="*/ 0 w 3760937"/>
                  <a:gd name="connsiteY0" fmla="*/ 0 h 299629"/>
                  <a:gd name="connsiteX1" fmla="*/ 3760937 w 3760937"/>
                  <a:gd name="connsiteY1" fmla="*/ 66286 h 299629"/>
                  <a:gd name="connsiteX2" fmla="*/ 3760898 w 3760937"/>
                  <a:gd name="connsiteY2" fmla="*/ 299629 h 299629"/>
                  <a:gd name="connsiteX3" fmla="*/ 14852 w 3760937"/>
                  <a:gd name="connsiteY3" fmla="*/ 254725 h 299629"/>
                  <a:gd name="connsiteX4" fmla="*/ 0 w 3760937"/>
                  <a:gd name="connsiteY4" fmla="*/ 0 h 299629"/>
                  <a:gd name="connsiteX0" fmla="*/ 0 w 3760937"/>
                  <a:gd name="connsiteY0" fmla="*/ 0 h 299629"/>
                  <a:gd name="connsiteX1" fmla="*/ 3760937 w 3760937"/>
                  <a:gd name="connsiteY1" fmla="*/ 66286 h 299629"/>
                  <a:gd name="connsiteX2" fmla="*/ 3760898 w 3760937"/>
                  <a:gd name="connsiteY2" fmla="*/ 299629 h 299629"/>
                  <a:gd name="connsiteX3" fmla="*/ 60572 w 3760937"/>
                  <a:gd name="connsiteY3" fmla="*/ 205195 h 299629"/>
                  <a:gd name="connsiteX4" fmla="*/ 0 w 3760937"/>
                  <a:gd name="connsiteY4" fmla="*/ 0 h 299629"/>
                  <a:gd name="connsiteX0" fmla="*/ 4333 w 3765270"/>
                  <a:gd name="connsiteY0" fmla="*/ 0 h 299629"/>
                  <a:gd name="connsiteX1" fmla="*/ 3765270 w 3765270"/>
                  <a:gd name="connsiteY1" fmla="*/ 66286 h 299629"/>
                  <a:gd name="connsiteX2" fmla="*/ 3765231 w 3765270"/>
                  <a:gd name="connsiteY2" fmla="*/ 299629 h 299629"/>
                  <a:gd name="connsiteX3" fmla="*/ 135 w 3765270"/>
                  <a:gd name="connsiteY3" fmla="*/ 258535 h 299629"/>
                  <a:gd name="connsiteX4" fmla="*/ 4333 w 3765270"/>
                  <a:gd name="connsiteY4" fmla="*/ 0 h 29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65270" h="299629">
                    <a:moveTo>
                      <a:pt x="4333" y="0"/>
                    </a:moveTo>
                    <a:lnTo>
                      <a:pt x="3765270" y="66286"/>
                    </a:lnTo>
                    <a:lnTo>
                      <a:pt x="3765231" y="299629"/>
                    </a:lnTo>
                    <a:lnTo>
                      <a:pt x="135" y="258535"/>
                    </a:lnTo>
                    <a:cubicBezTo>
                      <a:pt x="-1006" y="177437"/>
                      <a:pt x="5474" y="81098"/>
                      <a:pt x="4333" y="0"/>
                    </a:cubicBezTo>
                    <a:close/>
                  </a:path>
                </a:pathLst>
              </a:custGeom>
              <a:pattFill prst="wdUpDiag">
                <a:fgClr>
                  <a:srgbClr val="CCCCCC"/>
                </a:fgClr>
                <a:bgClr>
                  <a:srgbClr val="7D7D7D"/>
                </a:bgClr>
              </a:patt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</p:grp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040C1C3A-BF08-41BC-AA38-3166CC96446E}"/>
                </a:ext>
              </a:extLst>
            </p:cNvPr>
            <p:cNvSpPr/>
            <p:nvPr/>
          </p:nvSpPr>
          <p:spPr>
            <a:xfrm>
              <a:off x="3982769" y="4818701"/>
              <a:ext cx="4720945" cy="1664725"/>
            </a:xfrm>
            <a:prstGeom prst="rect">
              <a:avLst/>
            </a:prstGeom>
            <a:noFill/>
            <a:ln w="149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511A18DB-0E52-45A6-8B7F-51C2C668E485}"/>
              </a:ext>
            </a:extLst>
          </p:cNvPr>
          <p:cNvCxnSpPr>
            <a:cxnSpLocks/>
            <a:endCxn id="122" idx="3"/>
          </p:cNvCxnSpPr>
          <p:nvPr/>
        </p:nvCxnSpPr>
        <p:spPr>
          <a:xfrm>
            <a:off x="8425923" y="3463224"/>
            <a:ext cx="241107" cy="1263363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60649"/>
                      <a:gd name="connsiteY0" fmla="*/ 0 h 691399"/>
                      <a:gd name="connsiteX1" fmla="*/ 519718 w 1060649"/>
                      <a:gd name="connsiteY1" fmla="*/ 0 h 691399"/>
                      <a:gd name="connsiteX2" fmla="*/ 1060649 w 1060649"/>
                      <a:gd name="connsiteY2" fmla="*/ 0 h 691399"/>
                      <a:gd name="connsiteX3" fmla="*/ 1060649 w 1060649"/>
                      <a:gd name="connsiteY3" fmla="*/ 359527 h 691399"/>
                      <a:gd name="connsiteX4" fmla="*/ 1060649 w 1060649"/>
                      <a:gd name="connsiteY4" fmla="*/ 691399 h 691399"/>
                      <a:gd name="connsiteX5" fmla="*/ 551537 w 1060649"/>
                      <a:gd name="connsiteY5" fmla="*/ 691399 h 691399"/>
                      <a:gd name="connsiteX6" fmla="*/ 0 w 1060649"/>
                      <a:gd name="connsiteY6" fmla="*/ 691399 h 691399"/>
                      <a:gd name="connsiteX7" fmla="*/ 0 w 1060649"/>
                      <a:gd name="connsiteY7" fmla="*/ 359527 h 691399"/>
                      <a:gd name="connsiteX8" fmla="*/ 0 w 1060649"/>
                      <a:gd name="connsiteY8" fmla="*/ 0 h 691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60649" h="691399" extrusionOk="0">
                        <a:moveTo>
                          <a:pt x="0" y="0"/>
                        </a:moveTo>
                        <a:cubicBezTo>
                          <a:pt x="209556" y="-19565"/>
                          <a:pt x="349555" y="34139"/>
                          <a:pt x="519718" y="0"/>
                        </a:cubicBezTo>
                        <a:cubicBezTo>
                          <a:pt x="689881" y="-34139"/>
                          <a:pt x="837089" y="32256"/>
                          <a:pt x="1060649" y="0"/>
                        </a:cubicBezTo>
                        <a:cubicBezTo>
                          <a:pt x="1084927" y="158817"/>
                          <a:pt x="1055245" y="257549"/>
                          <a:pt x="1060649" y="359527"/>
                        </a:cubicBezTo>
                        <a:cubicBezTo>
                          <a:pt x="1066053" y="461505"/>
                          <a:pt x="1025846" y="597469"/>
                          <a:pt x="1060649" y="691399"/>
                        </a:cubicBezTo>
                        <a:cubicBezTo>
                          <a:pt x="820053" y="749198"/>
                          <a:pt x="714980" y="683345"/>
                          <a:pt x="551537" y="691399"/>
                        </a:cubicBezTo>
                        <a:cubicBezTo>
                          <a:pt x="388094" y="699453"/>
                          <a:pt x="259978" y="680277"/>
                          <a:pt x="0" y="691399"/>
                        </a:cubicBezTo>
                        <a:cubicBezTo>
                          <a:pt x="-34712" y="583206"/>
                          <a:pt x="23430" y="500552"/>
                          <a:pt x="0" y="359527"/>
                        </a:cubicBezTo>
                        <a:cubicBezTo>
                          <a:pt x="-23430" y="218502"/>
                          <a:pt x="8921" y="15694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785B8533-33C8-4690-A9DA-366F3BB06607}"/>
              </a:ext>
            </a:extLst>
          </p:cNvPr>
          <p:cNvCxnSpPr>
            <a:cxnSpLocks/>
            <a:endCxn id="122" idx="2"/>
          </p:cNvCxnSpPr>
          <p:nvPr/>
        </p:nvCxnSpPr>
        <p:spPr>
          <a:xfrm flipH="1">
            <a:off x="4051871" y="3470574"/>
            <a:ext cx="3112694" cy="1242936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60649"/>
                      <a:gd name="connsiteY0" fmla="*/ 0 h 691399"/>
                      <a:gd name="connsiteX1" fmla="*/ 519718 w 1060649"/>
                      <a:gd name="connsiteY1" fmla="*/ 0 h 691399"/>
                      <a:gd name="connsiteX2" fmla="*/ 1060649 w 1060649"/>
                      <a:gd name="connsiteY2" fmla="*/ 0 h 691399"/>
                      <a:gd name="connsiteX3" fmla="*/ 1060649 w 1060649"/>
                      <a:gd name="connsiteY3" fmla="*/ 359527 h 691399"/>
                      <a:gd name="connsiteX4" fmla="*/ 1060649 w 1060649"/>
                      <a:gd name="connsiteY4" fmla="*/ 691399 h 691399"/>
                      <a:gd name="connsiteX5" fmla="*/ 551537 w 1060649"/>
                      <a:gd name="connsiteY5" fmla="*/ 691399 h 691399"/>
                      <a:gd name="connsiteX6" fmla="*/ 0 w 1060649"/>
                      <a:gd name="connsiteY6" fmla="*/ 691399 h 691399"/>
                      <a:gd name="connsiteX7" fmla="*/ 0 w 1060649"/>
                      <a:gd name="connsiteY7" fmla="*/ 359527 h 691399"/>
                      <a:gd name="connsiteX8" fmla="*/ 0 w 1060649"/>
                      <a:gd name="connsiteY8" fmla="*/ 0 h 691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60649" h="691399" extrusionOk="0">
                        <a:moveTo>
                          <a:pt x="0" y="0"/>
                        </a:moveTo>
                        <a:cubicBezTo>
                          <a:pt x="209556" y="-19565"/>
                          <a:pt x="349555" y="34139"/>
                          <a:pt x="519718" y="0"/>
                        </a:cubicBezTo>
                        <a:cubicBezTo>
                          <a:pt x="689881" y="-34139"/>
                          <a:pt x="837089" y="32256"/>
                          <a:pt x="1060649" y="0"/>
                        </a:cubicBezTo>
                        <a:cubicBezTo>
                          <a:pt x="1084927" y="158817"/>
                          <a:pt x="1055245" y="257549"/>
                          <a:pt x="1060649" y="359527"/>
                        </a:cubicBezTo>
                        <a:cubicBezTo>
                          <a:pt x="1066053" y="461505"/>
                          <a:pt x="1025846" y="597469"/>
                          <a:pt x="1060649" y="691399"/>
                        </a:cubicBezTo>
                        <a:cubicBezTo>
                          <a:pt x="820053" y="749198"/>
                          <a:pt x="714980" y="683345"/>
                          <a:pt x="551537" y="691399"/>
                        </a:cubicBezTo>
                        <a:cubicBezTo>
                          <a:pt x="388094" y="699453"/>
                          <a:pt x="259978" y="680277"/>
                          <a:pt x="0" y="691399"/>
                        </a:cubicBezTo>
                        <a:cubicBezTo>
                          <a:pt x="-34712" y="583206"/>
                          <a:pt x="23430" y="500552"/>
                          <a:pt x="0" y="359527"/>
                        </a:cubicBezTo>
                        <a:cubicBezTo>
                          <a:pt x="-23430" y="218502"/>
                          <a:pt x="8921" y="15694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C74B2BED-2F20-4899-BF08-8CDD96D764F3}"/>
              </a:ext>
            </a:extLst>
          </p:cNvPr>
          <p:cNvGrpSpPr>
            <a:grpSpLocks noChangeAspect="1"/>
          </p:cNvGrpSpPr>
          <p:nvPr/>
        </p:nvGrpSpPr>
        <p:grpSpPr>
          <a:xfrm>
            <a:off x="9132425" y="4325170"/>
            <a:ext cx="2841810" cy="2425574"/>
            <a:chOff x="7056241" y="3486930"/>
            <a:chExt cx="2562225" cy="2186940"/>
          </a:xfrm>
        </p:grpSpPr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C0810328-75F0-4072-BC5C-DD2B5E72BB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292" t="18288" r="1245" b="24405"/>
            <a:stretch/>
          </p:blipFill>
          <p:spPr>
            <a:xfrm rot="60000">
              <a:off x="7070627" y="3508012"/>
              <a:ext cx="2536296" cy="2154934"/>
            </a:xfrm>
            <a:prstGeom prst="rect">
              <a:avLst/>
            </a:prstGeom>
          </p:spPr>
        </p:pic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E58A7E7D-D94B-4231-BBE7-7548386B3D05}"/>
                </a:ext>
              </a:extLst>
            </p:cNvPr>
            <p:cNvSpPr/>
            <p:nvPr/>
          </p:nvSpPr>
          <p:spPr>
            <a:xfrm>
              <a:off x="7079101" y="3486930"/>
              <a:ext cx="1691640" cy="373380"/>
            </a:xfrm>
            <a:custGeom>
              <a:avLst/>
              <a:gdLst>
                <a:gd name="connsiteX0" fmla="*/ 0 w 1824990"/>
                <a:gd name="connsiteY0" fmla="*/ 773430 h 788670"/>
                <a:gd name="connsiteX1" fmla="*/ 967740 w 1824990"/>
                <a:gd name="connsiteY1" fmla="*/ 788670 h 788670"/>
                <a:gd name="connsiteX2" fmla="*/ 1501140 w 1824990"/>
                <a:gd name="connsiteY2" fmla="*/ 670560 h 788670"/>
                <a:gd name="connsiteX3" fmla="*/ 1680210 w 1824990"/>
                <a:gd name="connsiteY3" fmla="*/ 491490 h 788670"/>
                <a:gd name="connsiteX4" fmla="*/ 1824990 w 1824990"/>
                <a:gd name="connsiteY4" fmla="*/ 41910 h 788670"/>
                <a:gd name="connsiteX5" fmla="*/ 26670 w 1824990"/>
                <a:gd name="connsiteY5" fmla="*/ 0 h 788670"/>
                <a:gd name="connsiteX6" fmla="*/ 0 w 1824990"/>
                <a:gd name="connsiteY6" fmla="*/ 773430 h 788670"/>
                <a:gd name="connsiteX0" fmla="*/ 0 w 1824990"/>
                <a:gd name="connsiteY0" fmla="*/ 731520 h 746760"/>
                <a:gd name="connsiteX1" fmla="*/ 967740 w 1824990"/>
                <a:gd name="connsiteY1" fmla="*/ 746760 h 746760"/>
                <a:gd name="connsiteX2" fmla="*/ 1501140 w 1824990"/>
                <a:gd name="connsiteY2" fmla="*/ 628650 h 746760"/>
                <a:gd name="connsiteX3" fmla="*/ 1680210 w 1824990"/>
                <a:gd name="connsiteY3" fmla="*/ 449580 h 746760"/>
                <a:gd name="connsiteX4" fmla="*/ 1824990 w 1824990"/>
                <a:gd name="connsiteY4" fmla="*/ 0 h 746760"/>
                <a:gd name="connsiteX5" fmla="*/ 64770 w 1824990"/>
                <a:gd name="connsiteY5" fmla="*/ 464820 h 746760"/>
                <a:gd name="connsiteX6" fmla="*/ 0 w 1824990"/>
                <a:gd name="connsiteY6" fmla="*/ 731520 h 746760"/>
                <a:gd name="connsiteX0" fmla="*/ 0 w 1824990"/>
                <a:gd name="connsiteY0" fmla="*/ 731520 h 746760"/>
                <a:gd name="connsiteX1" fmla="*/ 967740 w 1824990"/>
                <a:gd name="connsiteY1" fmla="*/ 746760 h 746760"/>
                <a:gd name="connsiteX2" fmla="*/ 1501140 w 1824990"/>
                <a:gd name="connsiteY2" fmla="*/ 628650 h 746760"/>
                <a:gd name="connsiteX3" fmla="*/ 1680210 w 1824990"/>
                <a:gd name="connsiteY3" fmla="*/ 449580 h 746760"/>
                <a:gd name="connsiteX4" fmla="*/ 1824990 w 1824990"/>
                <a:gd name="connsiteY4" fmla="*/ 0 h 746760"/>
                <a:gd name="connsiteX5" fmla="*/ 13335 w 1824990"/>
                <a:gd name="connsiteY5" fmla="*/ 373380 h 746760"/>
                <a:gd name="connsiteX6" fmla="*/ 0 w 1824990"/>
                <a:gd name="connsiteY6" fmla="*/ 731520 h 746760"/>
                <a:gd name="connsiteX0" fmla="*/ 0 w 1691640"/>
                <a:gd name="connsiteY0" fmla="*/ 358140 h 373380"/>
                <a:gd name="connsiteX1" fmla="*/ 967740 w 1691640"/>
                <a:gd name="connsiteY1" fmla="*/ 373380 h 373380"/>
                <a:gd name="connsiteX2" fmla="*/ 1501140 w 1691640"/>
                <a:gd name="connsiteY2" fmla="*/ 255270 h 373380"/>
                <a:gd name="connsiteX3" fmla="*/ 1680210 w 1691640"/>
                <a:gd name="connsiteY3" fmla="*/ 76200 h 373380"/>
                <a:gd name="connsiteX4" fmla="*/ 1691640 w 1691640"/>
                <a:gd name="connsiteY4" fmla="*/ 36195 h 373380"/>
                <a:gd name="connsiteX5" fmla="*/ 13335 w 1691640"/>
                <a:gd name="connsiteY5" fmla="*/ 0 h 373380"/>
                <a:gd name="connsiteX6" fmla="*/ 0 w 1691640"/>
                <a:gd name="connsiteY6" fmla="*/ 358140 h 373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1640" h="373380">
                  <a:moveTo>
                    <a:pt x="0" y="358140"/>
                  </a:moveTo>
                  <a:lnTo>
                    <a:pt x="967740" y="373380"/>
                  </a:lnTo>
                  <a:lnTo>
                    <a:pt x="1501140" y="255270"/>
                  </a:lnTo>
                  <a:lnTo>
                    <a:pt x="1680210" y="76200"/>
                  </a:lnTo>
                  <a:lnTo>
                    <a:pt x="1691640" y="36195"/>
                  </a:lnTo>
                  <a:lnTo>
                    <a:pt x="13335" y="0"/>
                  </a:lnTo>
                  <a:lnTo>
                    <a:pt x="0" y="358140"/>
                  </a:lnTo>
                  <a:close/>
                </a:path>
              </a:pathLst>
            </a:custGeom>
            <a:pattFill prst="wdUpDiag">
              <a:fgClr>
                <a:srgbClr val="CCCCCC"/>
              </a:fgClr>
              <a:bgClr>
                <a:srgbClr val="7D7D7D"/>
              </a:bgClr>
            </a:patt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02E2E61C-48E2-4F34-AFB0-351D38F050D7}"/>
                </a:ext>
              </a:extLst>
            </p:cNvPr>
            <p:cNvSpPr/>
            <p:nvPr/>
          </p:nvSpPr>
          <p:spPr>
            <a:xfrm>
              <a:off x="7082911" y="3519315"/>
              <a:ext cx="2535555" cy="988695"/>
            </a:xfrm>
            <a:custGeom>
              <a:avLst/>
              <a:gdLst>
                <a:gd name="connsiteX0" fmla="*/ 0 w 2552700"/>
                <a:gd name="connsiteY0" fmla="*/ 1051560 h 1390650"/>
                <a:gd name="connsiteX1" fmla="*/ 1794510 w 2552700"/>
                <a:gd name="connsiteY1" fmla="*/ 1074420 h 1390650"/>
                <a:gd name="connsiteX2" fmla="*/ 1943100 w 2552700"/>
                <a:gd name="connsiteY2" fmla="*/ 1002030 h 1390650"/>
                <a:gd name="connsiteX3" fmla="*/ 2007870 w 2552700"/>
                <a:gd name="connsiteY3" fmla="*/ 933450 h 1390650"/>
                <a:gd name="connsiteX4" fmla="*/ 2057400 w 2552700"/>
                <a:gd name="connsiteY4" fmla="*/ 819150 h 1390650"/>
                <a:gd name="connsiteX5" fmla="*/ 2308860 w 2552700"/>
                <a:gd name="connsiteY5" fmla="*/ 7620 h 1390650"/>
                <a:gd name="connsiteX6" fmla="*/ 2552700 w 2552700"/>
                <a:gd name="connsiteY6" fmla="*/ 0 h 1390650"/>
                <a:gd name="connsiteX7" fmla="*/ 2537460 w 2552700"/>
                <a:gd name="connsiteY7" fmla="*/ 1371600 h 1390650"/>
                <a:gd name="connsiteX8" fmla="*/ 1070610 w 2552700"/>
                <a:gd name="connsiteY8" fmla="*/ 1390650 h 1390650"/>
                <a:gd name="connsiteX9" fmla="*/ 11430 w 2552700"/>
                <a:gd name="connsiteY9" fmla="*/ 1386840 h 1390650"/>
                <a:gd name="connsiteX10" fmla="*/ 0 w 2552700"/>
                <a:gd name="connsiteY10" fmla="*/ 1051560 h 1390650"/>
                <a:gd name="connsiteX0" fmla="*/ 11430 w 2541270"/>
                <a:gd name="connsiteY0" fmla="*/ 1051560 h 1390650"/>
                <a:gd name="connsiteX1" fmla="*/ 1783080 w 2541270"/>
                <a:gd name="connsiteY1" fmla="*/ 1074420 h 1390650"/>
                <a:gd name="connsiteX2" fmla="*/ 1931670 w 2541270"/>
                <a:gd name="connsiteY2" fmla="*/ 1002030 h 1390650"/>
                <a:gd name="connsiteX3" fmla="*/ 1996440 w 2541270"/>
                <a:gd name="connsiteY3" fmla="*/ 933450 h 1390650"/>
                <a:gd name="connsiteX4" fmla="*/ 2045970 w 2541270"/>
                <a:gd name="connsiteY4" fmla="*/ 819150 h 1390650"/>
                <a:gd name="connsiteX5" fmla="*/ 2297430 w 2541270"/>
                <a:gd name="connsiteY5" fmla="*/ 7620 h 1390650"/>
                <a:gd name="connsiteX6" fmla="*/ 2541270 w 2541270"/>
                <a:gd name="connsiteY6" fmla="*/ 0 h 1390650"/>
                <a:gd name="connsiteX7" fmla="*/ 2526030 w 2541270"/>
                <a:gd name="connsiteY7" fmla="*/ 1371600 h 1390650"/>
                <a:gd name="connsiteX8" fmla="*/ 1059180 w 2541270"/>
                <a:gd name="connsiteY8" fmla="*/ 1390650 h 1390650"/>
                <a:gd name="connsiteX9" fmla="*/ 0 w 2541270"/>
                <a:gd name="connsiteY9" fmla="*/ 1386840 h 1390650"/>
                <a:gd name="connsiteX10" fmla="*/ 11430 w 2541270"/>
                <a:gd name="connsiteY10" fmla="*/ 1051560 h 1390650"/>
                <a:gd name="connsiteX0" fmla="*/ 0 w 2541270"/>
                <a:gd name="connsiteY0" fmla="*/ 1047750 h 1390650"/>
                <a:gd name="connsiteX1" fmla="*/ 1783080 w 2541270"/>
                <a:gd name="connsiteY1" fmla="*/ 1074420 h 1390650"/>
                <a:gd name="connsiteX2" fmla="*/ 1931670 w 2541270"/>
                <a:gd name="connsiteY2" fmla="*/ 1002030 h 1390650"/>
                <a:gd name="connsiteX3" fmla="*/ 1996440 w 2541270"/>
                <a:gd name="connsiteY3" fmla="*/ 933450 h 1390650"/>
                <a:gd name="connsiteX4" fmla="*/ 2045970 w 2541270"/>
                <a:gd name="connsiteY4" fmla="*/ 819150 h 1390650"/>
                <a:gd name="connsiteX5" fmla="*/ 2297430 w 2541270"/>
                <a:gd name="connsiteY5" fmla="*/ 7620 h 1390650"/>
                <a:gd name="connsiteX6" fmla="*/ 2541270 w 2541270"/>
                <a:gd name="connsiteY6" fmla="*/ 0 h 1390650"/>
                <a:gd name="connsiteX7" fmla="*/ 2526030 w 2541270"/>
                <a:gd name="connsiteY7" fmla="*/ 1371600 h 1390650"/>
                <a:gd name="connsiteX8" fmla="*/ 1059180 w 2541270"/>
                <a:gd name="connsiteY8" fmla="*/ 1390650 h 1390650"/>
                <a:gd name="connsiteX9" fmla="*/ 0 w 2541270"/>
                <a:gd name="connsiteY9" fmla="*/ 1386840 h 1390650"/>
                <a:gd name="connsiteX10" fmla="*/ 0 w 2541270"/>
                <a:gd name="connsiteY10" fmla="*/ 1047750 h 1390650"/>
                <a:gd name="connsiteX0" fmla="*/ 0 w 2541270"/>
                <a:gd name="connsiteY0" fmla="*/ 1047750 h 1390650"/>
                <a:gd name="connsiteX1" fmla="*/ 1783080 w 2541270"/>
                <a:gd name="connsiteY1" fmla="*/ 1074420 h 1390650"/>
                <a:gd name="connsiteX2" fmla="*/ 1931670 w 2541270"/>
                <a:gd name="connsiteY2" fmla="*/ 1002030 h 1390650"/>
                <a:gd name="connsiteX3" fmla="*/ 1996440 w 2541270"/>
                <a:gd name="connsiteY3" fmla="*/ 933450 h 1390650"/>
                <a:gd name="connsiteX4" fmla="*/ 2045970 w 2541270"/>
                <a:gd name="connsiteY4" fmla="*/ 819150 h 1390650"/>
                <a:gd name="connsiteX5" fmla="*/ 2171700 w 2541270"/>
                <a:gd name="connsiteY5" fmla="*/ 401955 h 1390650"/>
                <a:gd name="connsiteX6" fmla="*/ 2541270 w 2541270"/>
                <a:gd name="connsiteY6" fmla="*/ 0 h 1390650"/>
                <a:gd name="connsiteX7" fmla="*/ 2526030 w 2541270"/>
                <a:gd name="connsiteY7" fmla="*/ 1371600 h 1390650"/>
                <a:gd name="connsiteX8" fmla="*/ 1059180 w 2541270"/>
                <a:gd name="connsiteY8" fmla="*/ 1390650 h 1390650"/>
                <a:gd name="connsiteX9" fmla="*/ 0 w 2541270"/>
                <a:gd name="connsiteY9" fmla="*/ 1386840 h 1390650"/>
                <a:gd name="connsiteX10" fmla="*/ 0 w 2541270"/>
                <a:gd name="connsiteY10" fmla="*/ 1047750 h 1390650"/>
                <a:gd name="connsiteX0" fmla="*/ 0 w 2526030"/>
                <a:gd name="connsiteY0" fmla="*/ 645795 h 988695"/>
                <a:gd name="connsiteX1" fmla="*/ 1783080 w 2526030"/>
                <a:gd name="connsiteY1" fmla="*/ 672465 h 988695"/>
                <a:gd name="connsiteX2" fmla="*/ 1931670 w 2526030"/>
                <a:gd name="connsiteY2" fmla="*/ 600075 h 988695"/>
                <a:gd name="connsiteX3" fmla="*/ 1996440 w 2526030"/>
                <a:gd name="connsiteY3" fmla="*/ 531495 h 988695"/>
                <a:gd name="connsiteX4" fmla="*/ 2045970 w 2526030"/>
                <a:gd name="connsiteY4" fmla="*/ 417195 h 988695"/>
                <a:gd name="connsiteX5" fmla="*/ 2171700 w 2526030"/>
                <a:gd name="connsiteY5" fmla="*/ 0 h 988695"/>
                <a:gd name="connsiteX6" fmla="*/ 2398395 w 2526030"/>
                <a:gd name="connsiteY6" fmla="*/ 102870 h 988695"/>
                <a:gd name="connsiteX7" fmla="*/ 2526030 w 2526030"/>
                <a:gd name="connsiteY7" fmla="*/ 969645 h 988695"/>
                <a:gd name="connsiteX8" fmla="*/ 1059180 w 2526030"/>
                <a:gd name="connsiteY8" fmla="*/ 988695 h 988695"/>
                <a:gd name="connsiteX9" fmla="*/ 0 w 2526030"/>
                <a:gd name="connsiteY9" fmla="*/ 984885 h 988695"/>
                <a:gd name="connsiteX10" fmla="*/ 0 w 2526030"/>
                <a:gd name="connsiteY10" fmla="*/ 645795 h 988695"/>
                <a:gd name="connsiteX0" fmla="*/ 0 w 2535555"/>
                <a:gd name="connsiteY0" fmla="*/ 645795 h 988695"/>
                <a:gd name="connsiteX1" fmla="*/ 1783080 w 2535555"/>
                <a:gd name="connsiteY1" fmla="*/ 672465 h 988695"/>
                <a:gd name="connsiteX2" fmla="*/ 1931670 w 2535555"/>
                <a:gd name="connsiteY2" fmla="*/ 600075 h 988695"/>
                <a:gd name="connsiteX3" fmla="*/ 1996440 w 2535555"/>
                <a:gd name="connsiteY3" fmla="*/ 531495 h 988695"/>
                <a:gd name="connsiteX4" fmla="*/ 2045970 w 2535555"/>
                <a:gd name="connsiteY4" fmla="*/ 417195 h 988695"/>
                <a:gd name="connsiteX5" fmla="*/ 2171700 w 2535555"/>
                <a:gd name="connsiteY5" fmla="*/ 0 h 988695"/>
                <a:gd name="connsiteX6" fmla="*/ 2535555 w 2535555"/>
                <a:gd name="connsiteY6" fmla="*/ 9525 h 988695"/>
                <a:gd name="connsiteX7" fmla="*/ 2526030 w 2535555"/>
                <a:gd name="connsiteY7" fmla="*/ 969645 h 988695"/>
                <a:gd name="connsiteX8" fmla="*/ 1059180 w 2535555"/>
                <a:gd name="connsiteY8" fmla="*/ 988695 h 988695"/>
                <a:gd name="connsiteX9" fmla="*/ 0 w 2535555"/>
                <a:gd name="connsiteY9" fmla="*/ 984885 h 988695"/>
                <a:gd name="connsiteX10" fmla="*/ 0 w 2535555"/>
                <a:gd name="connsiteY10" fmla="*/ 645795 h 988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35555" h="988695">
                  <a:moveTo>
                    <a:pt x="0" y="645795"/>
                  </a:moveTo>
                  <a:lnTo>
                    <a:pt x="1783080" y="672465"/>
                  </a:lnTo>
                  <a:lnTo>
                    <a:pt x="1931670" y="600075"/>
                  </a:lnTo>
                  <a:lnTo>
                    <a:pt x="1996440" y="531495"/>
                  </a:lnTo>
                  <a:lnTo>
                    <a:pt x="2045970" y="417195"/>
                  </a:lnTo>
                  <a:lnTo>
                    <a:pt x="2171700" y="0"/>
                  </a:lnTo>
                  <a:lnTo>
                    <a:pt x="2535555" y="9525"/>
                  </a:lnTo>
                  <a:lnTo>
                    <a:pt x="2526030" y="969645"/>
                  </a:lnTo>
                  <a:lnTo>
                    <a:pt x="1059180" y="988695"/>
                  </a:lnTo>
                  <a:lnTo>
                    <a:pt x="0" y="984885"/>
                  </a:lnTo>
                  <a:lnTo>
                    <a:pt x="0" y="645795"/>
                  </a:lnTo>
                  <a:close/>
                </a:path>
              </a:pathLst>
            </a:custGeom>
            <a:pattFill prst="wdUpDiag">
              <a:fgClr>
                <a:srgbClr val="CCCCCC"/>
              </a:fgClr>
              <a:bgClr>
                <a:srgbClr val="7D7D7D"/>
              </a:bgClr>
            </a:patt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BBA74AF9-B684-4152-AF78-17AD14D87031}"/>
                </a:ext>
              </a:extLst>
            </p:cNvPr>
            <p:cNvSpPr/>
            <p:nvPr/>
          </p:nvSpPr>
          <p:spPr>
            <a:xfrm>
              <a:off x="7063861" y="4835670"/>
              <a:ext cx="2529840" cy="838200"/>
            </a:xfrm>
            <a:custGeom>
              <a:avLst/>
              <a:gdLst>
                <a:gd name="connsiteX0" fmla="*/ 3810 w 2529840"/>
                <a:gd name="connsiteY0" fmla="*/ 0 h 838200"/>
                <a:gd name="connsiteX1" fmla="*/ 1162050 w 2529840"/>
                <a:gd name="connsiteY1" fmla="*/ 7620 h 838200"/>
                <a:gd name="connsiteX2" fmla="*/ 2529840 w 2529840"/>
                <a:gd name="connsiteY2" fmla="*/ 68580 h 838200"/>
                <a:gd name="connsiteX3" fmla="*/ 2529840 w 2529840"/>
                <a:gd name="connsiteY3" fmla="*/ 830580 h 838200"/>
                <a:gd name="connsiteX4" fmla="*/ 2118360 w 2529840"/>
                <a:gd name="connsiteY4" fmla="*/ 838200 h 838200"/>
                <a:gd name="connsiteX5" fmla="*/ 2049780 w 2529840"/>
                <a:gd name="connsiteY5" fmla="*/ 567690 h 838200"/>
                <a:gd name="connsiteX6" fmla="*/ 2007870 w 2529840"/>
                <a:gd name="connsiteY6" fmla="*/ 487680 h 838200"/>
                <a:gd name="connsiteX7" fmla="*/ 1897380 w 2529840"/>
                <a:gd name="connsiteY7" fmla="*/ 392430 h 838200"/>
                <a:gd name="connsiteX8" fmla="*/ 1790700 w 2529840"/>
                <a:gd name="connsiteY8" fmla="*/ 342900 h 838200"/>
                <a:gd name="connsiteX9" fmla="*/ 0 w 2529840"/>
                <a:gd name="connsiteY9" fmla="*/ 320040 h 838200"/>
                <a:gd name="connsiteX10" fmla="*/ 3810 w 2529840"/>
                <a:gd name="connsiteY10" fmla="*/ 0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29840" h="838200">
                  <a:moveTo>
                    <a:pt x="3810" y="0"/>
                  </a:moveTo>
                  <a:lnTo>
                    <a:pt x="1162050" y="7620"/>
                  </a:lnTo>
                  <a:lnTo>
                    <a:pt x="2529840" y="68580"/>
                  </a:lnTo>
                  <a:lnTo>
                    <a:pt x="2529840" y="830580"/>
                  </a:lnTo>
                  <a:lnTo>
                    <a:pt x="2118360" y="838200"/>
                  </a:lnTo>
                  <a:lnTo>
                    <a:pt x="2049780" y="567690"/>
                  </a:lnTo>
                  <a:lnTo>
                    <a:pt x="2007870" y="487680"/>
                  </a:lnTo>
                  <a:lnTo>
                    <a:pt x="1897380" y="392430"/>
                  </a:lnTo>
                  <a:lnTo>
                    <a:pt x="1790700" y="342900"/>
                  </a:lnTo>
                  <a:lnTo>
                    <a:pt x="0" y="320040"/>
                  </a:lnTo>
                  <a:lnTo>
                    <a:pt x="3810" y="0"/>
                  </a:lnTo>
                  <a:close/>
                </a:path>
              </a:pathLst>
            </a:custGeom>
            <a:pattFill prst="wdUpDiag">
              <a:fgClr>
                <a:srgbClr val="CCCCCC"/>
              </a:fgClr>
              <a:bgClr>
                <a:srgbClr val="7D7D7D"/>
              </a:bgClr>
            </a:patt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4A43697F-5B93-4FC6-80A2-005D9F96DA72}"/>
                </a:ext>
              </a:extLst>
            </p:cNvPr>
            <p:cNvSpPr/>
            <p:nvPr/>
          </p:nvSpPr>
          <p:spPr>
            <a:xfrm>
              <a:off x="7056241" y="5490990"/>
              <a:ext cx="1360170" cy="167640"/>
            </a:xfrm>
            <a:custGeom>
              <a:avLst/>
              <a:gdLst>
                <a:gd name="connsiteX0" fmla="*/ 3810 w 1360170"/>
                <a:gd name="connsiteY0" fmla="*/ 11430 h 167640"/>
                <a:gd name="connsiteX1" fmla="*/ 998220 w 1360170"/>
                <a:gd name="connsiteY1" fmla="*/ 0 h 167640"/>
                <a:gd name="connsiteX2" fmla="*/ 1215390 w 1360170"/>
                <a:gd name="connsiteY2" fmla="*/ 30480 h 167640"/>
                <a:gd name="connsiteX3" fmla="*/ 1318260 w 1360170"/>
                <a:gd name="connsiteY3" fmla="*/ 87630 h 167640"/>
                <a:gd name="connsiteX4" fmla="*/ 1360170 w 1360170"/>
                <a:gd name="connsiteY4" fmla="*/ 167640 h 167640"/>
                <a:gd name="connsiteX5" fmla="*/ 0 w 1360170"/>
                <a:gd name="connsiteY5" fmla="*/ 152400 h 167640"/>
                <a:gd name="connsiteX6" fmla="*/ 3810 w 1360170"/>
                <a:gd name="connsiteY6" fmla="*/ 11430 h 167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0170" h="167640">
                  <a:moveTo>
                    <a:pt x="3810" y="11430"/>
                  </a:moveTo>
                  <a:lnTo>
                    <a:pt x="998220" y="0"/>
                  </a:lnTo>
                  <a:lnTo>
                    <a:pt x="1215390" y="30480"/>
                  </a:lnTo>
                  <a:lnTo>
                    <a:pt x="1318260" y="87630"/>
                  </a:lnTo>
                  <a:lnTo>
                    <a:pt x="1360170" y="167640"/>
                  </a:lnTo>
                  <a:lnTo>
                    <a:pt x="0" y="152400"/>
                  </a:lnTo>
                  <a:lnTo>
                    <a:pt x="3810" y="11430"/>
                  </a:lnTo>
                  <a:close/>
                </a:path>
              </a:pathLst>
            </a:custGeom>
            <a:pattFill prst="wdUpDiag">
              <a:fgClr>
                <a:srgbClr val="CCCCCC"/>
              </a:fgClr>
              <a:bgClr>
                <a:srgbClr val="7D7D7D"/>
              </a:bgClr>
            </a:patt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141" name="Rectangle 140">
            <a:extLst>
              <a:ext uri="{FF2B5EF4-FFF2-40B4-BE49-F238E27FC236}">
                <a16:creationId xmlns:a16="http://schemas.microsoft.com/office/drawing/2014/main" id="{323892E7-897A-4996-B9BA-B157170C9D44}"/>
              </a:ext>
            </a:extLst>
          </p:cNvPr>
          <p:cNvSpPr/>
          <p:nvPr/>
        </p:nvSpPr>
        <p:spPr>
          <a:xfrm>
            <a:off x="11352276" y="2949929"/>
            <a:ext cx="510142" cy="655880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60649"/>
                      <a:gd name="connsiteY0" fmla="*/ 0 h 691399"/>
                      <a:gd name="connsiteX1" fmla="*/ 519718 w 1060649"/>
                      <a:gd name="connsiteY1" fmla="*/ 0 h 691399"/>
                      <a:gd name="connsiteX2" fmla="*/ 1060649 w 1060649"/>
                      <a:gd name="connsiteY2" fmla="*/ 0 h 691399"/>
                      <a:gd name="connsiteX3" fmla="*/ 1060649 w 1060649"/>
                      <a:gd name="connsiteY3" fmla="*/ 359527 h 691399"/>
                      <a:gd name="connsiteX4" fmla="*/ 1060649 w 1060649"/>
                      <a:gd name="connsiteY4" fmla="*/ 691399 h 691399"/>
                      <a:gd name="connsiteX5" fmla="*/ 551537 w 1060649"/>
                      <a:gd name="connsiteY5" fmla="*/ 691399 h 691399"/>
                      <a:gd name="connsiteX6" fmla="*/ 0 w 1060649"/>
                      <a:gd name="connsiteY6" fmla="*/ 691399 h 691399"/>
                      <a:gd name="connsiteX7" fmla="*/ 0 w 1060649"/>
                      <a:gd name="connsiteY7" fmla="*/ 359527 h 691399"/>
                      <a:gd name="connsiteX8" fmla="*/ 0 w 1060649"/>
                      <a:gd name="connsiteY8" fmla="*/ 0 h 691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60649" h="691399" extrusionOk="0">
                        <a:moveTo>
                          <a:pt x="0" y="0"/>
                        </a:moveTo>
                        <a:cubicBezTo>
                          <a:pt x="209556" y="-19565"/>
                          <a:pt x="349555" y="34139"/>
                          <a:pt x="519718" y="0"/>
                        </a:cubicBezTo>
                        <a:cubicBezTo>
                          <a:pt x="689881" y="-34139"/>
                          <a:pt x="837089" y="32256"/>
                          <a:pt x="1060649" y="0"/>
                        </a:cubicBezTo>
                        <a:cubicBezTo>
                          <a:pt x="1084927" y="158817"/>
                          <a:pt x="1055245" y="257549"/>
                          <a:pt x="1060649" y="359527"/>
                        </a:cubicBezTo>
                        <a:cubicBezTo>
                          <a:pt x="1066053" y="461505"/>
                          <a:pt x="1025846" y="597469"/>
                          <a:pt x="1060649" y="691399"/>
                        </a:cubicBezTo>
                        <a:cubicBezTo>
                          <a:pt x="820053" y="749198"/>
                          <a:pt x="714980" y="683345"/>
                          <a:pt x="551537" y="691399"/>
                        </a:cubicBezTo>
                        <a:cubicBezTo>
                          <a:pt x="388094" y="699453"/>
                          <a:pt x="259978" y="680277"/>
                          <a:pt x="0" y="691399"/>
                        </a:cubicBezTo>
                        <a:cubicBezTo>
                          <a:pt x="-34712" y="583206"/>
                          <a:pt x="23430" y="500552"/>
                          <a:pt x="0" y="359527"/>
                        </a:cubicBezTo>
                        <a:cubicBezTo>
                          <a:pt x="-23430" y="218502"/>
                          <a:pt x="8921" y="15694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en-BE" sz="1600">
              <a:latin typeface="Lucida Bright" panose="02040602050505020304" pitchFamily="18" charset="0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E2944BA7-394F-47D8-BCE5-A3A74E6E36A9}"/>
              </a:ext>
            </a:extLst>
          </p:cNvPr>
          <p:cNvSpPr/>
          <p:nvPr/>
        </p:nvSpPr>
        <p:spPr>
          <a:xfrm>
            <a:off x="9200099" y="4329314"/>
            <a:ext cx="2746667" cy="2433679"/>
          </a:xfrm>
          <a:prstGeom prst="rect">
            <a:avLst/>
          </a:prstGeom>
          <a:noFill/>
          <a:ln w="149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94E1C929-4880-4C98-9580-7350D91F3504}"/>
              </a:ext>
            </a:extLst>
          </p:cNvPr>
          <p:cNvCxnSpPr>
            <a:cxnSpLocks/>
          </p:cNvCxnSpPr>
          <p:nvPr/>
        </p:nvCxnSpPr>
        <p:spPr>
          <a:xfrm flipH="1">
            <a:off x="9296400" y="3605809"/>
            <a:ext cx="2054535" cy="782673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60649"/>
                      <a:gd name="connsiteY0" fmla="*/ 0 h 691399"/>
                      <a:gd name="connsiteX1" fmla="*/ 519718 w 1060649"/>
                      <a:gd name="connsiteY1" fmla="*/ 0 h 691399"/>
                      <a:gd name="connsiteX2" fmla="*/ 1060649 w 1060649"/>
                      <a:gd name="connsiteY2" fmla="*/ 0 h 691399"/>
                      <a:gd name="connsiteX3" fmla="*/ 1060649 w 1060649"/>
                      <a:gd name="connsiteY3" fmla="*/ 359527 h 691399"/>
                      <a:gd name="connsiteX4" fmla="*/ 1060649 w 1060649"/>
                      <a:gd name="connsiteY4" fmla="*/ 691399 h 691399"/>
                      <a:gd name="connsiteX5" fmla="*/ 551537 w 1060649"/>
                      <a:gd name="connsiteY5" fmla="*/ 691399 h 691399"/>
                      <a:gd name="connsiteX6" fmla="*/ 0 w 1060649"/>
                      <a:gd name="connsiteY6" fmla="*/ 691399 h 691399"/>
                      <a:gd name="connsiteX7" fmla="*/ 0 w 1060649"/>
                      <a:gd name="connsiteY7" fmla="*/ 359527 h 691399"/>
                      <a:gd name="connsiteX8" fmla="*/ 0 w 1060649"/>
                      <a:gd name="connsiteY8" fmla="*/ 0 h 691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60649" h="691399" extrusionOk="0">
                        <a:moveTo>
                          <a:pt x="0" y="0"/>
                        </a:moveTo>
                        <a:cubicBezTo>
                          <a:pt x="209556" y="-19565"/>
                          <a:pt x="349555" y="34139"/>
                          <a:pt x="519718" y="0"/>
                        </a:cubicBezTo>
                        <a:cubicBezTo>
                          <a:pt x="689881" y="-34139"/>
                          <a:pt x="837089" y="32256"/>
                          <a:pt x="1060649" y="0"/>
                        </a:cubicBezTo>
                        <a:cubicBezTo>
                          <a:pt x="1084927" y="158817"/>
                          <a:pt x="1055245" y="257549"/>
                          <a:pt x="1060649" y="359527"/>
                        </a:cubicBezTo>
                        <a:cubicBezTo>
                          <a:pt x="1066053" y="461505"/>
                          <a:pt x="1025846" y="597469"/>
                          <a:pt x="1060649" y="691399"/>
                        </a:cubicBezTo>
                        <a:cubicBezTo>
                          <a:pt x="820053" y="749198"/>
                          <a:pt x="714980" y="683345"/>
                          <a:pt x="551537" y="691399"/>
                        </a:cubicBezTo>
                        <a:cubicBezTo>
                          <a:pt x="388094" y="699453"/>
                          <a:pt x="259978" y="680277"/>
                          <a:pt x="0" y="691399"/>
                        </a:cubicBezTo>
                        <a:cubicBezTo>
                          <a:pt x="-34712" y="583206"/>
                          <a:pt x="23430" y="500552"/>
                          <a:pt x="0" y="359527"/>
                        </a:cubicBezTo>
                        <a:cubicBezTo>
                          <a:pt x="-23430" y="218502"/>
                          <a:pt x="8921" y="15694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7D7DE749-993F-48E6-974B-9D2D93B634CB}"/>
              </a:ext>
            </a:extLst>
          </p:cNvPr>
          <p:cNvCxnSpPr>
            <a:cxnSpLocks/>
          </p:cNvCxnSpPr>
          <p:nvPr/>
        </p:nvCxnSpPr>
        <p:spPr>
          <a:xfrm>
            <a:off x="11868150" y="3618311"/>
            <a:ext cx="0" cy="782673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60649"/>
                      <a:gd name="connsiteY0" fmla="*/ 0 h 691399"/>
                      <a:gd name="connsiteX1" fmla="*/ 519718 w 1060649"/>
                      <a:gd name="connsiteY1" fmla="*/ 0 h 691399"/>
                      <a:gd name="connsiteX2" fmla="*/ 1060649 w 1060649"/>
                      <a:gd name="connsiteY2" fmla="*/ 0 h 691399"/>
                      <a:gd name="connsiteX3" fmla="*/ 1060649 w 1060649"/>
                      <a:gd name="connsiteY3" fmla="*/ 359527 h 691399"/>
                      <a:gd name="connsiteX4" fmla="*/ 1060649 w 1060649"/>
                      <a:gd name="connsiteY4" fmla="*/ 691399 h 691399"/>
                      <a:gd name="connsiteX5" fmla="*/ 551537 w 1060649"/>
                      <a:gd name="connsiteY5" fmla="*/ 691399 h 691399"/>
                      <a:gd name="connsiteX6" fmla="*/ 0 w 1060649"/>
                      <a:gd name="connsiteY6" fmla="*/ 691399 h 691399"/>
                      <a:gd name="connsiteX7" fmla="*/ 0 w 1060649"/>
                      <a:gd name="connsiteY7" fmla="*/ 359527 h 691399"/>
                      <a:gd name="connsiteX8" fmla="*/ 0 w 1060649"/>
                      <a:gd name="connsiteY8" fmla="*/ 0 h 691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60649" h="691399" extrusionOk="0">
                        <a:moveTo>
                          <a:pt x="0" y="0"/>
                        </a:moveTo>
                        <a:cubicBezTo>
                          <a:pt x="209556" y="-19565"/>
                          <a:pt x="349555" y="34139"/>
                          <a:pt x="519718" y="0"/>
                        </a:cubicBezTo>
                        <a:cubicBezTo>
                          <a:pt x="689881" y="-34139"/>
                          <a:pt x="837089" y="32256"/>
                          <a:pt x="1060649" y="0"/>
                        </a:cubicBezTo>
                        <a:cubicBezTo>
                          <a:pt x="1084927" y="158817"/>
                          <a:pt x="1055245" y="257549"/>
                          <a:pt x="1060649" y="359527"/>
                        </a:cubicBezTo>
                        <a:cubicBezTo>
                          <a:pt x="1066053" y="461505"/>
                          <a:pt x="1025846" y="597469"/>
                          <a:pt x="1060649" y="691399"/>
                        </a:cubicBezTo>
                        <a:cubicBezTo>
                          <a:pt x="820053" y="749198"/>
                          <a:pt x="714980" y="683345"/>
                          <a:pt x="551537" y="691399"/>
                        </a:cubicBezTo>
                        <a:cubicBezTo>
                          <a:pt x="388094" y="699453"/>
                          <a:pt x="259978" y="680277"/>
                          <a:pt x="0" y="691399"/>
                        </a:cubicBezTo>
                        <a:cubicBezTo>
                          <a:pt x="-34712" y="583206"/>
                          <a:pt x="23430" y="500552"/>
                          <a:pt x="0" y="359527"/>
                        </a:cubicBezTo>
                        <a:cubicBezTo>
                          <a:pt x="-23430" y="218502"/>
                          <a:pt x="8921" y="15694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67216E11-D73C-47E5-84E6-37CAAE00ECB8}"/>
              </a:ext>
            </a:extLst>
          </p:cNvPr>
          <p:cNvSpPr txBox="1"/>
          <p:nvPr/>
        </p:nvSpPr>
        <p:spPr>
          <a:xfrm>
            <a:off x="7230849" y="6304070"/>
            <a:ext cx="2108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Outlet</a:t>
            </a:r>
            <a:endParaRPr lang="en-BE" sz="2400" dirty="0"/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D6C9FE43-8712-4705-9AA9-89838E5253FE}"/>
              </a:ext>
            </a:extLst>
          </p:cNvPr>
          <p:cNvSpPr txBox="1"/>
          <p:nvPr/>
        </p:nvSpPr>
        <p:spPr>
          <a:xfrm>
            <a:off x="5286156" y="6226729"/>
            <a:ext cx="2531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Bridges 5 and 6</a:t>
            </a:r>
          </a:p>
        </p:txBody>
      </p:sp>
    </p:spTree>
    <p:extLst>
      <p:ext uri="{BB962C8B-B14F-4D97-AF65-F5344CB8AC3E}">
        <p14:creationId xmlns:p14="http://schemas.microsoft.com/office/powerpoint/2010/main" val="2953978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03C2623D9CB54C8B0032DB9481BCD2" ma:contentTypeVersion="13" ma:contentTypeDescription="Een nieuw document maken." ma:contentTypeScope="" ma:versionID="a551b75c1a746a3090cd54536ded5733">
  <xsd:schema xmlns:xsd="http://www.w3.org/2001/XMLSchema" xmlns:xs="http://www.w3.org/2001/XMLSchema" xmlns:p="http://schemas.microsoft.com/office/2006/metadata/properties" xmlns:ns3="6363dc9b-4c7e-4bbb-be49-2b74d0525aac" xmlns:ns4="bd6b588a-1d05-4e45-b4df-6f49f2f3fb0a" targetNamespace="http://schemas.microsoft.com/office/2006/metadata/properties" ma:root="true" ma:fieldsID="57bd090ba41bcf07aede941945bb2a8c" ns3:_="" ns4:_="">
    <xsd:import namespace="6363dc9b-4c7e-4bbb-be49-2b74d0525aac"/>
    <xsd:import namespace="bd6b588a-1d05-4e45-b4df-6f49f2f3fb0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63dc9b-4c7e-4bbb-be49-2b74d0525a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6b588a-1d05-4e45-b4df-6f49f2f3fb0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FADA82-62A7-480E-AEE7-DFC350F8072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B742077-E3C2-437D-8DAB-FF48780FFA3E}">
  <ds:schemaRefs>
    <ds:schemaRef ds:uri="http://www.w3.org/XML/1998/namespace"/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bd6b588a-1d05-4e45-b4df-6f49f2f3fb0a"/>
    <ds:schemaRef ds:uri="http://schemas.microsoft.com/office/infopath/2007/PartnerControls"/>
    <ds:schemaRef ds:uri="6363dc9b-4c7e-4bbb-be49-2b74d0525aac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8A61BD8-8E3F-40A5-B9C1-861CAAB961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63dc9b-4c7e-4bbb-be49-2b74d0525aac"/>
    <ds:schemaRef ds:uri="bd6b588a-1d05-4e45-b4df-6f49f2f3fb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4987</TotalTime>
  <Words>992</Words>
  <Application>Microsoft Office PowerPoint</Application>
  <PresentationFormat>Widescreen</PresentationFormat>
  <Paragraphs>225</Paragraphs>
  <Slides>21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Lucida Bright</vt:lpstr>
      <vt:lpstr>Times New Roman</vt:lpstr>
      <vt:lpstr>Wingdings</vt:lpstr>
      <vt:lpstr>Office Theme</vt:lpstr>
      <vt:lpstr>PowerPoint Presentation</vt:lpstr>
      <vt:lpstr>Multilayer particles</vt:lpstr>
      <vt:lpstr>PowerPoint Presentation</vt:lpstr>
      <vt:lpstr>Layer-by-Layer reaction (LbL)</vt:lpstr>
      <vt:lpstr>Layer-by-Layer reaction (LbL)</vt:lpstr>
      <vt:lpstr>Diffusion – calculation </vt:lpstr>
      <vt:lpstr>Diffusion – measure</vt:lpstr>
      <vt:lpstr>Microfluidic chip with hindered diffusion</vt:lpstr>
      <vt:lpstr>Microfluidic chip with hindered diffusion</vt:lpstr>
      <vt:lpstr>Hydraulic resistance theory</vt:lpstr>
      <vt:lpstr>Hydraulic resistance theory</vt:lpstr>
      <vt:lpstr>Microfluidic chip with hindered diffusion</vt:lpstr>
      <vt:lpstr>Microfluidic chip with hindered diffusion</vt:lpstr>
      <vt:lpstr>Microfluidic chip with hindered diffusion</vt:lpstr>
      <vt:lpstr>On chip LbL</vt:lpstr>
      <vt:lpstr>On chip LbL</vt:lpstr>
      <vt:lpstr>Conclusions</vt:lpstr>
      <vt:lpstr>Magnetic field-based chip for LbL coating</vt:lpstr>
      <vt:lpstr>Thank you</vt:lpstr>
      <vt:lpstr>Hydraulic resistance theory</vt:lpstr>
      <vt:lpstr>Hydraulic resistance theory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BRIDGE - COLORES</dc:title>
  <dc:creator>Amaury de Hemptinne</dc:creator>
  <cp:lastModifiedBy>Amaury de Hemptinne</cp:lastModifiedBy>
  <cp:revision>154</cp:revision>
  <dcterms:created xsi:type="dcterms:W3CDTF">2020-02-19T11:20:20Z</dcterms:created>
  <dcterms:modified xsi:type="dcterms:W3CDTF">2022-11-22T11:45:08Z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0x0101006803C2623D9CB54C8B0032DB9481BCD2</vt:lpwstr>
  </property>
</Properties>
</file>