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3" r:id="rId2"/>
    <p:sldId id="266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F91C5-B87A-419F-8C7B-5D4C91C4CBFD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6EFDC-04F2-4DBB-8320-9DED5E593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14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6EFDC-04F2-4DBB-8320-9DED5E5933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411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6EFDC-04F2-4DBB-8320-9DED5E59338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986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6EFDC-04F2-4DBB-8320-9DED5E59338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262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6EFDC-04F2-4DBB-8320-9DED5E59338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62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11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95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12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93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37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02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46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9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253788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58460" y="6227064"/>
            <a:ext cx="914400" cy="320040"/>
          </a:xfrm>
        </p:spPr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AE0187-187E-527D-A130-E95B2DFBD7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3533" y="571677"/>
            <a:ext cx="464756" cy="164515"/>
          </a:xfrm>
          <a:prstGeom prst="rect">
            <a:avLst/>
          </a:prstGeom>
          <a:ln>
            <a:noFill/>
          </a:ln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536BACA6-AF38-AA97-0E85-1311E0DC99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28289" y="501723"/>
            <a:ext cx="710718" cy="276713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6EE7244A-7F77-053D-F043-D15DF691BD3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427483" y="539173"/>
            <a:ext cx="710718" cy="209552"/>
          </a:xfrm>
          <a:prstGeom prst="rect">
            <a:avLst/>
          </a:prstGeom>
        </p:spPr>
      </p:pic>
      <p:sp>
        <p:nvSpPr>
          <p:cNvPr id="8" name="TextBox 1">
            <a:extLst>
              <a:ext uri="{FF2B5EF4-FFF2-40B4-BE49-F238E27FC236}">
                <a16:creationId xmlns:a16="http://schemas.microsoft.com/office/drawing/2014/main" id="{6FE831C1-AA4C-B042-FBF3-DC9E5E5DEC94}"/>
              </a:ext>
            </a:extLst>
          </p:cNvPr>
          <p:cNvSpPr txBox="1"/>
          <p:nvPr userDrawn="1"/>
        </p:nvSpPr>
        <p:spPr>
          <a:xfrm>
            <a:off x="10263533" y="-6251"/>
            <a:ext cx="1880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b="1" spc="-35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DARE UK</a:t>
            </a:r>
          </a:p>
        </p:txBody>
      </p:sp>
    </p:spTree>
    <p:extLst>
      <p:ext uri="{BB962C8B-B14F-4D97-AF65-F5344CB8AC3E}">
        <p14:creationId xmlns:p14="http://schemas.microsoft.com/office/powerpoint/2010/main" val="207011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10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4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B9EA3-0A81-4B90-BDC3-87EF33A40C8C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28C68-D333-4D14-A65D-71BFE92329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20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0F63964-28AE-E20B-CB13-70D1813B481B}"/>
              </a:ext>
            </a:extLst>
          </p:cNvPr>
          <p:cNvSpPr/>
          <p:nvPr/>
        </p:nvSpPr>
        <p:spPr>
          <a:xfrm>
            <a:off x="1590335" y="394146"/>
            <a:ext cx="2637183" cy="131196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Data Provider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5EC960-4802-6326-F989-5D058936CB0D}"/>
              </a:ext>
            </a:extLst>
          </p:cNvPr>
          <p:cNvSpPr/>
          <p:nvPr/>
        </p:nvSpPr>
        <p:spPr>
          <a:xfrm>
            <a:off x="1590335" y="2309084"/>
            <a:ext cx="2637183" cy="131196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Data Provider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3169AC-A791-607A-8D25-272A2725E465}"/>
              </a:ext>
            </a:extLst>
          </p:cNvPr>
          <p:cNvSpPr/>
          <p:nvPr/>
        </p:nvSpPr>
        <p:spPr>
          <a:xfrm>
            <a:off x="1560010" y="4177325"/>
            <a:ext cx="2637183" cy="131196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Index Service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1903FD-198D-C31F-59EA-60636023DEC7}"/>
              </a:ext>
            </a:extLst>
          </p:cNvPr>
          <p:cNvSpPr/>
          <p:nvPr/>
        </p:nvSpPr>
        <p:spPr>
          <a:xfrm>
            <a:off x="7507433" y="394147"/>
            <a:ext cx="2633301" cy="112729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tx1"/>
                </a:solidFill>
              </a:rPr>
              <a:t>Discovery Service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71AD535-1A78-FF98-90C4-E63F1E3812DE}"/>
              </a:ext>
            </a:extLst>
          </p:cNvPr>
          <p:cNvSpPr/>
          <p:nvPr/>
        </p:nvSpPr>
        <p:spPr>
          <a:xfrm>
            <a:off x="7505492" y="1732615"/>
            <a:ext cx="2637183" cy="244470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tx1"/>
                </a:solidFill>
              </a:rPr>
              <a:t>TRE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8A1A202-68D1-441B-0D22-44F60245428E}"/>
              </a:ext>
            </a:extLst>
          </p:cNvPr>
          <p:cNvSpPr/>
          <p:nvPr/>
        </p:nvSpPr>
        <p:spPr>
          <a:xfrm>
            <a:off x="7507433" y="4508786"/>
            <a:ext cx="2633301" cy="1176864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tx1"/>
                </a:solidFill>
              </a:rPr>
              <a:t>Software Service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D31D619-5B54-5F13-08E6-6102913E8433}"/>
              </a:ext>
            </a:extLst>
          </p:cNvPr>
          <p:cNvSpPr/>
          <p:nvPr/>
        </p:nvSpPr>
        <p:spPr>
          <a:xfrm>
            <a:off x="7503551" y="2982047"/>
            <a:ext cx="2637183" cy="1188771"/>
          </a:xfrm>
          <a:prstGeom prst="rect">
            <a:avLst/>
          </a:prstGeom>
          <a:noFill/>
          <a:ln w="381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C279E9E-51F0-DE75-31C4-0C659390A26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67766" y="742542"/>
            <a:ext cx="750908" cy="82720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0C7CD60-6EFD-462D-4490-59B193039C5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26855" y="2670731"/>
            <a:ext cx="750908" cy="827203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73B704F-3698-C136-13B8-DF3D11EDD5A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67766" y="4525722"/>
            <a:ext cx="750908" cy="82720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4268A45-6AB5-0E6B-05C1-A770B579CD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49127" y="739369"/>
            <a:ext cx="522448" cy="68942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EC89532-B545-3ABB-E338-3B8B7499B2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1686" y="4839810"/>
            <a:ext cx="522448" cy="689426"/>
          </a:xfrm>
          <a:prstGeom prst="rect">
            <a:avLst/>
          </a:prstGeom>
        </p:spPr>
      </p:pic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01FDDECD-4B23-C2F3-99CE-AEB1EA1FA6FF}"/>
              </a:ext>
            </a:extLst>
          </p:cNvPr>
          <p:cNvCxnSpPr>
            <a:cxnSpLocks/>
          </p:cNvCxnSpPr>
          <p:nvPr/>
        </p:nvCxnSpPr>
        <p:spPr>
          <a:xfrm>
            <a:off x="3408651" y="1363700"/>
            <a:ext cx="4781562" cy="2001164"/>
          </a:xfrm>
          <a:prstGeom prst="bentConnector3">
            <a:avLst>
              <a:gd name="adj1" fmla="val 45915"/>
            </a:avLst>
          </a:prstGeom>
          <a:ln w="38100"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F2869F5F-10CA-4A6F-FD6C-37002574023A}"/>
              </a:ext>
            </a:extLst>
          </p:cNvPr>
          <p:cNvCxnSpPr>
            <a:cxnSpLocks/>
            <a:endCxn id="198" idx="2"/>
          </p:cNvCxnSpPr>
          <p:nvPr/>
        </p:nvCxnSpPr>
        <p:spPr>
          <a:xfrm>
            <a:off x="3479700" y="3352164"/>
            <a:ext cx="7932772" cy="1544181"/>
          </a:xfrm>
          <a:prstGeom prst="bentConnector4">
            <a:avLst>
              <a:gd name="adj1" fmla="val 19454"/>
              <a:gd name="adj2" fmla="val 167121"/>
            </a:avLst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0665795-5502-41F3-D76D-E93F763B7937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8567608" y="2670731"/>
            <a:ext cx="0" cy="524481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96FD4F-F1A3-4D08-7912-2BC12A208229}"/>
              </a:ext>
            </a:extLst>
          </p:cNvPr>
          <p:cNvCxnSpPr>
            <a:cxnSpLocks/>
            <a:stCxn id="33" idx="3"/>
            <a:endCxn id="34" idx="3"/>
          </p:cNvCxnSpPr>
          <p:nvPr/>
        </p:nvCxnSpPr>
        <p:spPr>
          <a:xfrm flipV="1">
            <a:off x="8943062" y="3604856"/>
            <a:ext cx="307030" cy="395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7A61A10C-B312-14B6-ECB0-74DF0B6CDEE5}"/>
              </a:ext>
            </a:extLst>
          </p:cNvPr>
          <p:cNvCxnSpPr>
            <a:cxnSpLocks/>
            <a:stCxn id="17" idx="2"/>
            <a:endCxn id="198" idx="2"/>
          </p:cNvCxnSpPr>
          <p:nvPr/>
        </p:nvCxnSpPr>
        <p:spPr>
          <a:xfrm rot="5400000" flipH="1" flipV="1">
            <a:off x="7087184" y="1027637"/>
            <a:ext cx="456579" cy="8193996"/>
          </a:xfrm>
          <a:prstGeom prst="bentConnector3">
            <a:avLst>
              <a:gd name="adj1" fmla="val -162843"/>
            </a:avLst>
          </a:prstGeom>
          <a:ln w="38100">
            <a:solidFill>
              <a:schemeClr val="accent6">
                <a:lumMod val="40000"/>
                <a:lumOff val="6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or: Elbow 127">
            <a:extLst>
              <a:ext uri="{FF2B5EF4-FFF2-40B4-BE49-F238E27FC236}">
                <a16:creationId xmlns:a16="http://schemas.microsoft.com/office/drawing/2014/main" id="{E3A6917E-5E0E-CDF1-6CA4-59B6714B15C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79701" y="924229"/>
            <a:ext cx="4869427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>
                <a:lumMod val="75000"/>
              </a:schemeClr>
            </a:solidFill>
            <a:prstDash val="sys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6F5E9A8-C031-D033-9992-EE77A928B6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742542"/>
            <a:ext cx="522448" cy="8272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93D907C-0547-6792-3550-5CDBF7A978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2670732"/>
            <a:ext cx="522448" cy="82720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7D78AE7-1BAD-EF33-AAFE-72045381D0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4525722"/>
            <a:ext cx="522448" cy="827202"/>
          </a:xfrm>
          <a:prstGeom prst="rect">
            <a:avLst/>
          </a:prstGeom>
        </p:spPr>
      </p:pic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7BD6015A-47FC-0461-128B-664F320F2F28}"/>
              </a:ext>
            </a:extLst>
          </p:cNvPr>
          <p:cNvCxnSpPr>
            <a:cxnSpLocks/>
            <a:stCxn id="8" idx="3"/>
            <a:endCxn id="9" idx="3"/>
          </p:cNvCxnSpPr>
          <p:nvPr/>
        </p:nvCxnSpPr>
        <p:spPr>
          <a:xfrm>
            <a:off x="2518674" y="1156144"/>
            <a:ext cx="438578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55B34595-D8E9-3043-2079-6DE7607E48BF}"/>
              </a:ext>
            </a:extLst>
          </p:cNvPr>
          <p:cNvCxnSpPr>
            <a:cxnSpLocks/>
            <a:stCxn id="12" idx="3"/>
            <a:endCxn id="13" idx="3"/>
          </p:cNvCxnSpPr>
          <p:nvPr/>
        </p:nvCxnSpPr>
        <p:spPr>
          <a:xfrm>
            <a:off x="2477763" y="3084333"/>
            <a:ext cx="479489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B15DAA03-6882-3626-6E8E-CB6444FAB85E}"/>
              </a:ext>
            </a:extLst>
          </p:cNvPr>
          <p:cNvCxnSpPr>
            <a:cxnSpLocks/>
            <a:stCxn id="16" idx="3"/>
            <a:endCxn id="17" idx="3"/>
          </p:cNvCxnSpPr>
          <p:nvPr/>
        </p:nvCxnSpPr>
        <p:spPr>
          <a:xfrm flipV="1">
            <a:off x="2518674" y="4939323"/>
            <a:ext cx="438578" cy="1"/>
          </a:xfrm>
          <a:prstGeom prst="straightConnector1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7" name="Picture 156" descr="A person with a white shirt&#10;&#10;Description automatically generated">
            <a:extLst>
              <a:ext uri="{FF2B5EF4-FFF2-40B4-BE49-F238E27FC236}">
                <a16:creationId xmlns:a16="http://schemas.microsoft.com/office/drawing/2014/main" id="{05D62336-040A-9141-0042-95F4CF68DB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76797" y="766650"/>
            <a:ext cx="1052364" cy="1384815"/>
          </a:xfrm>
          <a:prstGeom prst="rect">
            <a:avLst/>
          </a:prstGeom>
        </p:spPr>
      </p:pic>
      <p:pic>
        <p:nvPicPr>
          <p:cNvPr id="158" name="Picture 157" descr="A person with long brown hair&#10;&#10;Description automatically generated">
            <a:extLst>
              <a:ext uri="{FF2B5EF4-FFF2-40B4-BE49-F238E27FC236}">
                <a16:creationId xmlns:a16="http://schemas.microsoft.com/office/drawing/2014/main" id="{B71683E7-32F9-F277-2588-7E54628D1E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4407" y="423883"/>
            <a:ext cx="1028447" cy="1358507"/>
          </a:xfrm>
          <a:prstGeom prst="rect">
            <a:avLst/>
          </a:prstGeom>
        </p:spPr>
      </p:pic>
      <p:pic>
        <p:nvPicPr>
          <p:cNvPr id="159" name="Picture 158" descr="A person with dark hair wearing a suit&#10;&#10;Description automatically generated">
            <a:extLst>
              <a:ext uri="{FF2B5EF4-FFF2-40B4-BE49-F238E27FC236}">
                <a16:creationId xmlns:a16="http://schemas.microsoft.com/office/drawing/2014/main" id="{651F5FC2-D157-478E-0270-2F926CC0BE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82504" y="2937558"/>
            <a:ext cx="1071498" cy="1317847"/>
          </a:xfrm>
          <a:prstGeom prst="rect">
            <a:avLst/>
          </a:prstGeom>
        </p:spPr>
      </p:pic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F408A76C-9084-5582-AB5C-5DCCA8BDDFD8}"/>
              </a:ext>
            </a:extLst>
          </p:cNvPr>
          <p:cNvCxnSpPr>
            <a:cxnSpLocks/>
          </p:cNvCxnSpPr>
          <p:nvPr/>
        </p:nvCxnSpPr>
        <p:spPr>
          <a:xfrm flipV="1">
            <a:off x="6973759" y="3808163"/>
            <a:ext cx="2276333" cy="5044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or: Elbow 167">
            <a:extLst>
              <a:ext uri="{FF2B5EF4-FFF2-40B4-BE49-F238E27FC236}">
                <a16:creationId xmlns:a16="http://schemas.microsoft.com/office/drawing/2014/main" id="{0FDB391C-4214-FF1C-A405-DD5487FD9C78}"/>
              </a:ext>
            </a:extLst>
          </p:cNvPr>
          <p:cNvCxnSpPr>
            <a:cxnSpLocks/>
            <a:stCxn id="29" idx="3"/>
          </p:cNvCxnSpPr>
          <p:nvPr/>
        </p:nvCxnSpPr>
        <p:spPr>
          <a:xfrm rot="10800000">
            <a:off x="6947256" y="3808163"/>
            <a:ext cx="1434431" cy="1376361"/>
          </a:xfrm>
          <a:prstGeom prst="bentConnector3">
            <a:avLst>
              <a:gd name="adj1" fmla="val 98292"/>
            </a:avLst>
          </a:prstGeom>
          <a:ln w="38100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5B7101F9-C0C7-BC9B-C8DC-B349A05E6BEE}"/>
              </a:ext>
            </a:extLst>
          </p:cNvPr>
          <p:cNvCxnSpPr>
            <a:cxnSpLocks/>
            <a:stCxn id="34" idx="0"/>
            <a:endCxn id="23" idx="2"/>
          </p:cNvCxnSpPr>
          <p:nvPr/>
        </p:nvCxnSpPr>
        <p:spPr>
          <a:xfrm flipV="1">
            <a:off x="9511316" y="2703864"/>
            <a:ext cx="4" cy="556279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AA4888E3-03AE-6625-1478-185091112D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0092" y="3260143"/>
            <a:ext cx="522448" cy="689426"/>
          </a:xfrm>
          <a:prstGeom prst="rect">
            <a:avLst/>
          </a:prstGeom>
        </p:spPr>
      </p:pic>
      <p:cxnSp>
        <p:nvCxnSpPr>
          <p:cNvPr id="182" name="Connector: Elbow 181">
            <a:extLst>
              <a:ext uri="{FF2B5EF4-FFF2-40B4-BE49-F238E27FC236}">
                <a16:creationId xmlns:a16="http://schemas.microsoft.com/office/drawing/2014/main" id="{AD383346-33FE-8DE5-6B88-E9D691B49458}"/>
              </a:ext>
            </a:extLst>
          </p:cNvPr>
          <p:cNvCxnSpPr>
            <a:cxnSpLocks/>
            <a:stCxn id="157" idx="3"/>
            <a:endCxn id="20" idx="1"/>
          </p:cNvCxnSpPr>
          <p:nvPr/>
        </p:nvCxnSpPr>
        <p:spPr>
          <a:xfrm rot="10800000">
            <a:off x="8871575" y="1084082"/>
            <a:ext cx="2005222" cy="374976"/>
          </a:xfrm>
          <a:prstGeom prst="bentConnector3">
            <a:avLst>
              <a:gd name="adj1" fmla="val 1893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ctor: Elbow 182">
            <a:extLst>
              <a:ext uri="{FF2B5EF4-FFF2-40B4-BE49-F238E27FC236}">
                <a16:creationId xmlns:a16="http://schemas.microsoft.com/office/drawing/2014/main" id="{7F8AD7D2-FF63-E448-735D-86E39BA3F810}"/>
              </a:ext>
            </a:extLst>
          </p:cNvPr>
          <p:cNvCxnSpPr>
            <a:cxnSpLocks/>
            <a:stCxn id="157" idx="3"/>
            <a:endCxn id="23" idx="1"/>
          </p:cNvCxnSpPr>
          <p:nvPr/>
        </p:nvCxnSpPr>
        <p:spPr>
          <a:xfrm rot="10800000" flipV="1">
            <a:off x="9772545" y="1459057"/>
            <a:ext cx="1104253" cy="900093"/>
          </a:xfrm>
          <a:prstGeom prst="bentConnector3">
            <a:avLst>
              <a:gd name="adj1" fmla="val 3439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E817C13D-8009-40FB-3BA3-C3C8A01F08EC}"/>
              </a:ext>
            </a:extLst>
          </p:cNvPr>
          <p:cNvCxnSpPr>
            <a:cxnSpLocks/>
            <a:stCxn id="29" idx="1"/>
            <a:endCxn id="198" idx="1"/>
          </p:cNvCxnSpPr>
          <p:nvPr/>
        </p:nvCxnSpPr>
        <p:spPr>
          <a:xfrm flipV="1">
            <a:off x="8904134" y="4573180"/>
            <a:ext cx="1763647" cy="611343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3" name="Picture 192" descr="A person in a suit&#10;&#10;Description automatically generated">
            <a:extLst>
              <a:ext uri="{FF2B5EF4-FFF2-40B4-BE49-F238E27FC236}">
                <a16:creationId xmlns:a16="http://schemas.microsoft.com/office/drawing/2014/main" id="{014E8237-EB9F-A4AA-B821-8176C11E27F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49" y="2295056"/>
            <a:ext cx="1059656" cy="1393031"/>
          </a:xfrm>
          <a:prstGeom prst="rect">
            <a:avLst/>
          </a:prstGeom>
        </p:spPr>
      </p:pic>
      <p:sp>
        <p:nvSpPr>
          <p:cNvPr id="197" name="TextBox 196">
            <a:extLst>
              <a:ext uri="{FF2B5EF4-FFF2-40B4-BE49-F238E27FC236}">
                <a16:creationId xmlns:a16="http://schemas.microsoft.com/office/drawing/2014/main" id="{FD28669D-2144-F68A-4641-CBDB02EE3DD6}"/>
              </a:ext>
            </a:extLst>
          </p:cNvPr>
          <p:cNvSpPr txBox="1"/>
          <p:nvPr/>
        </p:nvSpPr>
        <p:spPr>
          <a:xfrm>
            <a:off x="10735138" y="2041863"/>
            <a:ext cx="1387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Researcher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1BC23EEB-7DC3-208F-A863-A4F089ABBD68}"/>
              </a:ext>
            </a:extLst>
          </p:cNvPr>
          <p:cNvSpPr txBox="1"/>
          <p:nvPr/>
        </p:nvSpPr>
        <p:spPr>
          <a:xfrm>
            <a:off x="10667781" y="4250014"/>
            <a:ext cx="1489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Information</a:t>
            </a:r>
          </a:p>
          <a:p>
            <a:pPr algn="ctr"/>
            <a:r>
              <a:rPr lang="en-GB" dirty="0"/>
              <a:t>Governance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A44C8B7C-3F2C-03ED-CFB4-C438AEC03D27}"/>
              </a:ext>
            </a:extLst>
          </p:cNvPr>
          <p:cNvSpPr txBox="1"/>
          <p:nvPr/>
        </p:nvSpPr>
        <p:spPr>
          <a:xfrm>
            <a:off x="108751" y="3643490"/>
            <a:ext cx="1816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Data Controller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8B8023C5-6419-29DC-7945-534D2FF8C843}"/>
              </a:ext>
            </a:extLst>
          </p:cNvPr>
          <p:cNvSpPr txBox="1"/>
          <p:nvPr/>
        </p:nvSpPr>
        <p:spPr>
          <a:xfrm>
            <a:off x="108751" y="1782390"/>
            <a:ext cx="1816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Data Controller</a:t>
            </a:r>
          </a:p>
        </p:txBody>
      </p:sp>
      <p:cxnSp>
        <p:nvCxnSpPr>
          <p:cNvPr id="217" name="Connector: Elbow 216">
            <a:extLst>
              <a:ext uri="{FF2B5EF4-FFF2-40B4-BE49-F238E27FC236}">
                <a16:creationId xmlns:a16="http://schemas.microsoft.com/office/drawing/2014/main" id="{773DBA55-56DD-10E3-AA5E-DDC8E3613B03}"/>
              </a:ext>
            </a:extLst>
          </p:cNvPr>
          <p:cNvCxnSpPr>
            <a:cxnSpLocks/>
            <a:stCxn id="159" idx="3"/>
            <a:endCxn id="34" idx="1"/>
          </p:cNvCxnSpPr>
          <p:nvPr/>
        </p:nvCxnSpPr>
        <p:spPr>
          <a:xfrm rot="10800000" flipV="1">
            <a:off x="9772540" y="3596482"/>
            <a:ext cx="1109964" cy="837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213A19DA-D3C2-ED12-4491-A94CFDCF25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0096" y="2014438"/>
            <a:ext cx="522448" cy="689426"/>
          </a:xfrm>
          <a:prstGeom prst="rect">
            <a:avLst/>
          </a:prstGeom>
        </p:spPr>
      </p:pic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EB181229-A0C0-668C-EDA4-9A87439A2779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3479700" y="1156144"/>
            <a:ext cx="4838889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or: Elbow 93">
            <a:extLst>
              <a:ext uri="{FF2B5EF4-FFF2-40B4-BE49-F238E27FC236}">
                <a16:creationId xmlns:a16="http://schemas.microsoft.com/office/drawing/2014/main" id="{0011DDC8-0A8A-CCF8-17BF-3DDCF5C8BD0E}"/>
              </a:ext>
            </a:extLst>
          </p:cNvPr>
          <p:cNvCxnSpPr>
            <a:cxnSpLocks/>
            <a:stCxn id="33" idx="1"/>
            <a:endCxn id="13" idx="1"/>
          </p:cNvCxnSpPr>
          <p:nvPr/>
        </p:nvCxnSpPr>
        <p:spPr>
          <a:xfrm rot="10800000">
            <a:off x="3479700" y="3084334"/>
            <a:ext cx="4712454" cy="524480"/>
          </a:xfrm>
          <a:prstGeom prst="bentConnector3">
            <a:avLst>
              <a:gd name="adj1" fmla="val 64317"/>
            </a:avLst>
          </a:prstGeom>
          <a:ln w="38100">
            <a:solidFill>
              <a:schemeClr val="accent4">
                <a:lumMod val="60000"/>
                <a:lumOff val="40000"/>
              </a:schemeClr>
            </a:solidFill>
            <a:prstDash val="sys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64714597-AD7A-375E-DD98-6973D26EA116}"/>
              </a:ext>
            </a:extLst>
          </p:cNvPr>
          <p:cNvCxnSpPr>
            <a:cxnSpLocks/>
          </p:cNvCxnSpPr>
          <p:nvPr/>
        </p:nvCxnSpPr>
        <p:spPr>
          <a:xfrm>
            <a:off x="3479700" y="2937558"/>
            <a:ext cx="5755048" cy="555579"/>
          </a:xfrm>
          <a:prstGeom prst="bentConnector3">
            <a:avLst>
              <a:gd name="adj1" fmla="val 31489"/>
            </a:avLst>
          </a:prstGeom>
          <a:ln w="38100">
            <a:solidFill>
              <a:srgbClr val="FFC000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>
            <a:extLst>
              <a:ext uri="{FF2B5EF4-FFF2-40B4-BE49-F238E27FC236}">
                <a16:creationId xmlns:a16="http://schemas.microsoft.com/office/drawing/2014/main" id="{1DEE0E77-46D4-8F71-169E-712A64EFCAE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2154" y="1948492"/>
            <a:ext cx="750908" cy="827203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1F35C0A3-BAC7-4161-9821-DEB3B0A9D88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2154" y="3195212"/>
            <a:ext cx="750908" cy="827203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B56E13-9A07-7D7B-30BE-17765BA5F4E4}"/>
              </a:ext>
            </a:extLst>
          </p:cNvPr>
          <p:cNvCxnSpPr>
            <a:stCxn id="23" idx="3"/>
            <a:endCxn id="19" idx="3"/>
          </p:cNvCxnSpPr>
          <p:nvPr/>
        </p:nvCxnSpPr>
        <p:spPr>
          <a:xfrm flipH="1">
            <a:off x="8943062" y="2359151"/>
            <a:ext cx="307034" cy="294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3AA0DFA-EA72-B650-A7AE-80729470F081}"/>
              </a:ext>
            </a:extLst>
          </p:cNvPr>
          <p:cNvSpPr txBox="1"/>
          <p:nvPr/>
        </p:nvSpPr>
        <p:spPr>
          <a:xfrm>
            <a:off x="108750" y="6045566"/>
            <a:ext cx="27346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330644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Picture 193" descr="A person with long black hair&#10;&#10;Description automatically generated">
            <a:extLst>
              <a:ext uri="{FF2B5EF4-FFF2-40B4-BE49-F238E27FC236}">
                <a16:creationId xmlns:a16="http://schemas.microsoft.com/office/drawing/2014/main" id="{A51869E1-DD3A-1981-0168-D2D2A1F03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073" y="5481611"/>
            <a:ext cx="997744" cy="1314450"/>
          </a:xfrm>
          <a:prstGeom prst="rect">
            <a:avLst/>
          </a:prstGeom>
        </p:spPr>
      </p:pic>
      <p:sp>
        <p:nvSpPr>
          <p:cNvPr id="205" name="TextBox 204">
            <a:extLst>
              <a:ext uri="{FF2B5EF4-FFF2-40B4-BE49-F238E27FC236}">
                <a16:creationId xmlns:a16="http://schemas.microsoft.com/office/drawing/2014/main" id="{2B9B117F-C6CD-484F-5745-FF6CB1B48547}"/>
              </a:ext>
            </a:extLst>
          </p:cNvPr>
          <p:cNvSpPr txBox="1"/>
          <p:nvPr/>
        </p:nvSpPr>
        <p:spPr>
          <a:xfrm>
            <a:off x="1598496" y="6138836"/>
            <a:ext cx="1317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Federation</a:t>
            </a:r>
          </a:p>
          <a:p>
            <a:pPr algn="r"/>
            <a:r>
              <a:rPr lang="en-GB" dirty="0"/>
              <a:t>Operator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F63964-28AE-E20B-CB13-70D1813B481B}"/>
              </a:ext>
            </a:extLst>
          </p:cNvPr>
          <p:cNvSpPr/>
          <p:nvPr/>
        </p:nvSpPr>
        <p:spPr>
          <a:xfrm>
            <a:off x="1590335" y="394146"/>
            <a:ext cx="2637183" cy="131196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Data Provider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5EC960-4802-6326-F989-5D058936CB0D}"/>
              </a:ext>
            </a:extLst>
          </p:cNvPr>
          <p:cNvSpPr/>
          <p:nvPr/>
        </p:nvSpPr>
        <p:spPr>
          <a:xfrm>
            <a:off x="1590335" y="2309084"/>
            <a:ext cx="2637183" cy="131196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Data Provider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3169AC-A791-607A-8D25-272A2725E465}"/>
              </a:ext>
            </a:extLst>
          </p:cNvPr>
          <p:cNvSpPr/>
          <p:nvPr/>
        </p:nvSpPr>
        <p:spPr>
          <a:xfrm>
            <a:off x="1560010" y="4177325"/>
            <a:ext cx="2637183" cy="131196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Index Service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1903FD-198D-C31F-59EA-60636023DEC7}"/>
              </a:ext>
            </a:extLst>
          </p:cNvPr>
          <p:cNvSpPr/>
          <p:nvPr/>
        </p:nvSpPr>
        <p:spPr>
          <a:xfrm>
            <a:off x="7507433" y="394147"/>
            <a:ext cx="2633301" cy="112729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tx1"/>
                </a:solidFill>
              </a:rPr>
              <a:t>Discovery Service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71AD535-1A78-FF98-90C4-E63F1E3812DE}"/>
              </a:ext>
            </a:extLst>
          </p:cNvPr>
          <p:cNvSpPr/>
          <p:nvPr/>
        </p:nvSpPr>
        <p:spPr>
          <a:xfrm>
            <a:off x="7505492" y="1732615"/>
            <a:ext cx="2637183" cy="244470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tx1"/>
                </a:solidFill>
              </a:rPr>
              <a:t>TRE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8A1A202-68D1-441B-0D22-44F60245428E}"/>
              </a:ext>
            </a:extLst>
          </p:cNvPr>
          <p:cNvSpPr/>
          <p:nvPr/>
        </p:nvSpPr>
        <p:spPr>
          <a:xfrm>
            <a:off x="7507433" y="4508786"/>
            <a:ext cx="2633301" cy="1176864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tx1"/>
                </a:solidFill>
              </a:rPr>
              <a:t>Software Service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ED8D88-4BAF-B9F3-7BA6-A4E4E367778F}"/>
              </a:ext>
            </a:extLst>
          </p:cNvPr>
          <p:cNvSpPr/>
          <p:nvPr/>
        </p:nvSpPr>
        <p:spPr>
          <a:xfrm>
            <a:off x="3849831" y="143696"/>
            <a:ext cx="4035289" cy="6571425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DARE UK</a:t>
            </a:r>
          </a:p>
          <a:p>
            <a:pPr algn="ctr"/>
            <a:r>
              <a:rPr lang="en-GB" sz="2000" dirty="0">
                <a:solidFill>
                  <a:schemeClr val="tx1"/>
                </a:solidFill>
              </a:rPr>
              <a:t>SDRI Federation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C279E9E-51F0-DE75-31C4-0C659390A26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7766" y="742542"/>
            <a:ext cx="750908" cy="82720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0C7CD60-6EFD-462D-4490-59B193039C5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26855" y="2670731"/>
            <a:ext cx="750908" cy="827203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73B704F-3698-C136-13B8-DF3D11EDD5A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7766" y="4525722"/>
            <a:ext cx="750908" cy="82720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4268A45-6AB5-0E6B-05C1-A770B579CD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49127" y="739369"/>
            <a:ext cx="522448" cy="68942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EC89532-B545-3ABB-E338-3B8B7499B2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1686" y="4839810"/>
            <a:ext cx="522448" cy="68942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E4FD3BE-8BF5-5BE8-9327-73681F0F6D62}"/>
              </a:ext>
            </a:extLst>
          </p:cNvPr>
          <p:cNvSpPr/>
          <p:nvPr/>
        </p:nvSpPr>
        <p:spPr>
          <a:xfrm>
            <a:off x="4598187" y="5908354"/>
            <a:ext cx="2637183" cy="741054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Federation Services</a:t>
            </a:r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01FDDECD-4B23-C2F3-99CE-AEB1EA1FA6FF}"/>
              </a:ext>
            </a:extLst>
          </p:cNvPr>
          <p:cNvCxnSpPr>
            <a:cxnSpLocks/>
          </p:cNvCxnSpPr>
          <p:nvPr/>
        </p:nvCxnSpPr>
        <p:spPr>
          <a:xfrm>
            <a:off x="3408651" y="1363700"/>
            <a:ext cx="4781562" cy="2001164"/>
          </a:xfrm>
          <a:prstGeom prst="bentConnector3">
            <a:avLst>
              <a:gd name="adj1" fmla="val 45915"/>
            </a:avLst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F2869F5F-10CA-4A6F-FD6C-37002574023A}"/>
              </a:ext>
            </a:extLst>
          </p:cNvPr>
          <p:cNvCxnSpPr>
            <a:cxnSpLocks/>
          </p:cNvCxnSpPr>
          <p:nvPr/>
        </p:nvCxnSpPr>
        <p:spPr>
          <a:xfrm>
            <a:off x="3479700" y="3352164"/>
            <a:ext cx="4710513" cy="127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0665795-5502-41F3-D76D-E93F763B7937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8567608" y="2670731"/>
            <a:ext cx="0" cy="524481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96FD4F-F1A3-4D08-7912-2BC12A208229}"/>
              </a:ext>
            </a:extLst>
          </p:cNvPr>
          <p:cNvCxnSpPr>
            <a:cxnSpLocks/>
            <a:stCxn id="33" idx="3"/>
            <a:endCxn id="34" idx="3"/>
          </p:cNvCxnSpPr>
          <p:nvPr/>
        </p:nvCxnSpPr>
        <p:spPr>
          <a:xfrm flipV="1">
            <a:off x="8943062" y="3604856"/>
            <a:ext cx="307030" cy="395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A14ECA8C-BB2C-2CC7-151D-6C2DB4F35EFA}"/>
              </a:ext>
            </a:extLst>
          </p:cNvPr>
          <p:cNvCxnSpPr>
            <a:cxnSpLocks/>
            <a:stCxn id="63" idx="0"/>
            <a:endCxn id="64" idx="1"/>
          </p:cNvCxnSpPr>
          <p:nvPr/>
        </p:nvCxnSpPr>
        <p:spPr>
          <a:xfrm rot="16200000" flipV="1">
            <a:off x="2881270" y="2870732"/>
            <a:ext cx="4207404" cy="1872128"/>
          </a:xfrm>
          <a:prstGeom prst="bentConnector3">
            <a:avLst>
              <a:gd name="adj1" fmla="val 95504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5E3CBB90-7A2B-C548-7DF3-C5834C617D00}"/>
              </a:ext>
            </a:extLst>
          </p:cNvPr>
          <p:cNvCxnSpPr>
            <a:cxnSpLocks/>
            <a:stCxn id="70" idx="3"/>
            <a:endCxn id="63" idx="0"/>
          </p:cNvCxnSpPr>
          <p:nvPr/>
        </p:nvCxnSpPr>
        <p:spPr>
          <a:xfrm rot="5400000">
            <a:off x="6698981" y="4907708"/>
            <a:ext cx="224845" cy="1780734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90B1297B-E0C9-A564-62FF-2778DCC15861}"/>
              </a:ext>
            </a:extLst>
          </p:cNvPr>
          <p:cNvCxnSpPr>
            <a:cxnSpLocks/>
            <a:stCxn id="63" idx="0"/>
            <a:endCxn id="71" idx="3"/>
          </p:cNvCxnSpPr>
          <p:nvPr/>
        </p:nvCxnSpPr>
        <p:spPr>
          <a:xfrm rot="5400000" flipH="1" flipV="1">
            <a:off x="5939402" y="4159270"/>
            <a:ext cx="1732862" cy="1769595"/>
          </a:xfrm>
          <a:prstGeom prst="bentConnector3">
            <a:avLst>
              <a:gd name="adj1" fmla="val 89576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919E7F4F-A3EF-391E-0FB9-7C512C953AA6}"/>
              </a:ext>
            </a:extLst>
          </p:cNvPr>
          <p:cNvCxnSpPr>
            <a:cxnSpLocks/>
            <a:stCxn id="63" idx="0"/>
            <a:endCxn id="68" idx="3"/>
          </p:cNvCxnSpPr>
          <p:nvPr/>
        </p:nvCxnSpPr>
        <p:spPr>
          <a:xfrm rot="5400000" flipH="1" flipV="1">
            <a:off x="4616226" y="2826258"/>
            <a:ext cx="4389050" cy="1779431"/>
          </a:xfrm>
          <a:prstGeom prst="bentConnector3">
            <a:avLst>
              <a:gd name="adj1" fmla="val 97527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D3B98F2E-F624-DAE2-8A2C-9BCFBA8BAB29}"/>
              </a:ext>
            </a:extLst>
          </p:cNvPr>
          <p:cNvCxnSpPr>
            <a:cxnSpLocks/>
            <a:stCxn id="66" idx="1"/>
            <a:endCxn id="63" idx="0"/>
          </p:cNvCxnSpPr>
          <p:nvPr/>
        </p:nvCxnSpPr>
        <p:spPr>
          <a:xfrm rot="16200000" flipH="1">
            <a:off x="3835885" y="3825347"/>
            <a:ext cx="2292466" cy="1877835"/>
          </a:xfrm>
          <a:prstGeom prst="bentConnector3">
            <a:avLst>
              <a:gd name="adj1" fmla="val 8866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74F15F8D-CC4E-D75F-445D-F7C9619D7A43}"/>
              </a:ext>
            </a:extLst>
          </p:cNvPr>
          <p:cNvCxnSpPr>
            <a:cxnSpLocks/>
            <a:stCxn id="67" idx="1"/>
            <a:endCxn id="63" idx="0"/>
          </p:cNvCxnSpPr>
          <p:nvPr/>
        </p:nvCxnSpPr>
        <p:spPr>
          <a:xfrm rot="16200000" flipH="1">
            <a:off x="4758599" y="4748061"/>
            <a:ext cx="424204" cy="1900669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7A61A10C-B312-14B6-ECB0-74DF0B6CDEE5}"/>
              </a:ext>
            </a:extLst>
          </p:cNvPr>
          <p:cNvCxnSpPr>
            <a:cxnSpLocks/>
            <a:stCxn id="17" idx="1"/>
            <a:endCxn id="33" idx="1"/>
          </p:cNvCxnSpPr>
          <p:nvPr/>
        </p:nvCxnSpPr>
        <p:spPr>
          <a:xfrm flipV="1">
            <a:off x="3479700" y="3608814"/>
            <a:ext cx="4712454" cy="1330509"/>
          </a:xfrm>
          <a:prstGeom prst="bentConnector3">
            <a:avLst>
              <a:gd name="adj1" fmla="val 39595"/>
            </a:avLst>
          </a:prstGeom>
          <a:ln w="38100">
            <a:solidFill>
              <a:schemeClr val="accent6">
                <a:lumMod val="60000"/>
                <a:lumOff val="4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: Elbow 104">
            <a:extLst>
              <a:ext uri="{FF2B5EF4-FFF2-40B4-BE49-F238E27FC236}">
                <a16:creationId xmlns:a16="http://schemas.microsoft.com/office/drawing/2014/main" id="{34CD485C-234B-E1A5-C1BF-E2727AB75646}"/>
              </a:ext>
            </a:extLst>
          </p:cNvPr>
          <p:cNvCxnSpPr>
            <a:cxnSpLocks/>
          </p:cNvCxnSpPr>
          <p:nvPr/>
        </p:nvCxnSpPr>
        <p:spPr>
          <a:xfrm rot="10800000">
            <a:off x="3542800" y="924233"/>
            <a:ext cx="5694041" cy="1239431"/>
          </a:xfrm>
          <a:prstGeom prst="bent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or: Elbow 127">
            <a:extLst>
              <a:ext uri="{FF2B5EF4-FFF2-40B4-BE49-F238E27FC236}">
                <a16:creationId xmlns:a16="http://schemas.microsoft.com/office/drawing/2014/main" id="{E3A6917E-5E0E-CDF1-6CA4-59B6714B15C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79701" y="924229"/>
            <a:ext cx="4869427" cy="1"/>
          </a:xfrm>
          <a:prstGeom prst="bentConnector3">
            <a:avLst>
              <a:gd name="adj1" fmla="val 50000"/>
            </a:avLst>
          </a:prstGeom>
          <a:ln w="38100">
            <a:solidFill>
              <a:srgbClr val="00B05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DB9F8836-E1B4-1663-76DA-2F6B88EC459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79702" y="2151722"/>
            <a:ext cx="5770390" cy="710622"/>
          </a:xfrm>
          <a:prstGeom prst="bentConnector3">
            <a:avLst>
              <a:gd name="adj1" fmla="val 49541"/>
            </a:avLst>
          </a:prstGeom>
          <a:ln w="38100">
            <a:solidFill>
              <a:srgbClr val="00B05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6F5E9A8-C031-D033-9992-EE77A928B6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742542"/>
            <a:ext cx="522448" cy="8272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93D907C-0547-6792-3550-5CDBF7A978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2670732"/>
            <a:ext cx="522448" cy="82720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7D78AE7-1BAD-EF33-AAFE-72045381D0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4525722"/>
            <a:ext cx="522448" cy="827202"/>
          </a:xfrm>
          <a:prstGeom prst="rect">
            <a:avLst/>
          </a:prstGeom>
        </p:spPr>
      </p:pic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7BD6015A-47FC-0461-128B-664F320F2F28}"/>
              </a:ext>
            </a:extLst>
          </p:cNvPr>
          <p:cNvCxnSpPr>
            <a:cxnSpLocks/>
            <a:stCxn id="8" idx="3"/>
            <a:endCxn id="9" idx="3"/>
          </p:cNvCxnSpPr>
          <p:nvPr/>
        </p:nvCxnSpPr>
        <p:spPr>
          <a:xfrm>
            <a:off x="2518674" y="1156144"/>
            <a:ext cx="438578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55B34595-D8E9-3043-2079-6DE7607E48BF}"/>
              </a:ext>
            </a:extLst>
          </p:cNvPr>
          <p:cNvCxnSpPr>
            <a:cxnSpLocks/>
            <a:stCxn id="12" idx="3"/>
            <a:endCxn id="13" idx="3"/>
          </p:cNvCxnSpPr>
          <p:nvPr/>
        </p:nvCxnSpPr>
        <p:spPr>
          <a:xfrm>
            <a:off x="2477763" y="3084333"/>
            <a:ext cx="479489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B15DAA03-6882-3626-6E8E-CB6444FAB85E}"/>
              </a:ext>
            </a:extLst>
          </p:cNvPr>
          <p:cNvCxnSpPr>
            <a:cxnSpLocks/>
            <a:stCxn id="16" idx="3"/>
            <a:endCxn id="17" idx="3"/>
          </p:cNvCxnSpPr>
          <p:nvPr/>
        </p:nvCxnSpPr>
        <p:spPr>
          <a:xfrm flipV="1">
            <a:off x="2518674" y="4939323"/>
            <a:ext cx="438578" cy="1"/>
          </a:xfrm>
          <a:prstGeom prst="straightConnector1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7" name="Picture 156" descr="A person with a white shirt&#10;&#10;Description automatically generated">
            <a:extLst>
              <a:ext uri="{FF2B5EF4-FFF2-40B4-BE49-F238E27FC236}">
                <a16:creationId xmlns:a16="http://schemas.microsoft.com/office/drawing/2014/main" id="{05D62336-040A-9141-0042-95F4CF68DB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76797" y="766650"/>
            <a:ext cx="1052364" cy="1384815"/>
          </a:xfrm>
          <a:prstGeom prst="rect">
            <a:avLst/>
          </a:prstGeom>
        </p:spPr>
      </p:pic>
      <p:pic>
        <p:nvPicPr>
          <p:cNvPr id="158" name="Picture 157" descr="A person with long brown hair&#10;&#10;Description automatically generated">
            <a:extLst>
              <a:ext uri="{FF2B5EF4-FFF2-40B4-BE49-F238E27FC236}">
                <a16:creationId xmlns:a16="http://schemas.microsoft.com/office/drawing/2014/main" id="{B71683E7-32F9-F277-2588-7E54628D1EC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4407" y="423883"/>
            <a:ext cx="1028447" cy="1358507"/>
          </a:xfrm>
          <a:prstGeom prst="rect">
            <a:avLst/>
          </a:prstGeom>
        </p:spPr>
      </p:pic>
      <p:pic>
        <p:nvPicPr>
          <p:cNvPr id="159" name="Picture 158" descr="A person with dark hair wearing a suit&#10;&#10;Description automatically generated">
            <a:extLst>
              <a:ext uri="{FF2B5EF4-FFF2-40B4-BE49-F238E27FC236}">
                <a16:creationId xmlns:a16="http://schemas.microsoft.com/office/drawing/2014/main" id="{651F5FC2-D157-478E-0270-2F926CC0BE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82504" y="2937558"/>
            <a:ext cx="1071498" cy="1317847"/>
          </a:xfrm>
          <a:prstGeom prst="rect">
            <a:avLst/>
          </a:prstGeom>
        </p:spPr>
      </p:pic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F408A76C-9084-5582-AB5C-5DCCA8BDDFD8}"/>
              </a:ext>
            </a:extLst>
          </p:cNvPr>
          <p:cNvCxnSpPr>
            <a:cxnSpLocks/>
          </p:cNvCxnSpPr>
          <p:nvPr/>
        </p:nvCxnSpPr>
        <p:spPr>
          <a:xfrm flipV="1">
            <a:off x="6973759" y="3808163"/>
            <a:ext cx="2276333" cy="5044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phic 32">
            <a:extLst>
              <a:ext uri="{FF2B5EF4-FFF2-40B4-BE49-F238E27FC236}">
                <a16:creationId xmlns:a16="http://schemas.microsoft.com/office/drawing/2014/main" id="{1F35C0A3-BAC7-4161-9821-DEB3B0A9D88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92154" y="3195212"/>
            <a:ext cx="750908" cy="827203"/>
          </a:xfrm>
          <a:prstGeom prst="rect">
            <a:avLst/>
          </a:prstGeom>
        </p:spPr>
      </p:pic>
      <p:cxnSp>
        <p:nvCxnSpPr>
          <p:cNvPr id="168" name="Connector: Elbow 167">
            <a:extLst>
              <a:ext uri="{FF2B5EF4-FFF2-40B4-BE49-F238E27FC236}">
                <a16:creationId xmlns:a16="http://schemas.microsoft.com/office/drawing/2014/main" id="{0FDB391C-4214-FF1C-A405-DD5487FD9C78}"/>
              </a:ext>
            </a:extLst>
          </p:cNvPr>
          <p:cNvCxnSpPr>
            <a:cxnSpLocks/>
            <a:stCxn id="29" idx="3"/>
          </p:cNvCxnSpPr>
          <p:nvPr/>
        </p:nvCxnSpPr>
        <p:spPr>
          <a:xfrm rot="10800000">
            <a:off x="6947256" y="3808163"/>
            <a:ext cx="1434431" cy="1376361"/>
          </a:xfrm>
          <a:prstGeom prst="bentConnector3">
            <a:avLst>
              <a:gd name="adj1" fmla="val 98292"/>
            </a:avLst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5B7101F9-C0C7-BC9B-C8DC-B349A05E6BEE}"/>
              </a:ext>
            </a:extLst>
          </p:cNvPr>
          <p:cNvCxnSpPr>
            <a:cxnSpLocks/>
            <a:stCxn id="34" idx="0"/>
            <a:endCxn id="23" idx="2"/>
          </p:cNvCxnSpPr>
          <p:nvPr/>
        </p:nvCxnSpPr>
        <p:spPr>
          <a:xfrm flipV="1">
            <a:off x="9511316" y="2703864"/>
            <a:ext cx="4" cy="556279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AA4888E3-03AE-6625-1478-185091112D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0092" y="3260143"/>
            <a:ext cx="522448" cy="689426"/>
          </a:xfrm>
          <a:prstGeom prst="rect">
            <a:avLst/>
          </a:prstGeom>
        </p:spPr>
      </p:pic>
      <p:cxnSp>
        <p:nvCxnSpPr>
          <p:cNvPr id="182" name="Connector: Elbow 181">
            <a:extLst>
              <a:ext uri="{FF2B5EF4-FFF2-40B4-BE49-F238E27FC236}">
                <a16:creationId xmlns:a16="http://schemas.microsoft.com/office/drawing/2014/main" id="{AD383346-33FE-8DE5-6B88-E9D691B49458}"/>
              </a:ext>
            </a:extLst>
          </p:cNvPr>
          <p:cNvCxnSpPr>
            <a:cxnSpLocks/>
            <a:stCxn id="157" idx="3"/>
            <a:endCxn id="20" idx="1"/>
          </p:cNvCxnSpPr>
          <p:nvPr/>
        </p:nvCxnSpPr>
        <p:spPr>
          <a:xfrm rot="10800000">
            <a:off x="8871575" y="1084082"/>
            <a:ext cx="2005222" cy="374976"/>
          </a:xfrm>
          <a:prstGeom prst="bentConnector3">
            <a:avLst>
              <a:gd name="adj1" fmla="val 1893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ctor: Elbow 182">
            <a:extLst>
              <a:ext uri="{FF2B5EF4-FFF2-40B4-BE49-F238E27FC236}">
                <a16:creationId xmlns:a16="http://schemas.microsoft.com/office/drawing/2014/main" id="{7F8AD7D2-FF63-E448-735D-86E39BA3F810}"/>
              </a:ext>
            </a:extLst>
          </p:cNvPr>
          <p:cNvCxnSpPr>
            <a:cxnSpLocks/>
            <a:stCxn id="157" idx="3"/>
            <a:endCxn id="23" idx="1"/>
          </p:cNvCxnSpPr>
          <p:nvPr/>
        </p:nvCxnSpPr>
        <p:spPr>
          <a:xfrm rot="10800000" flipV="1">
            <a:off x="9772545" y="1459057"/>
            <a:ext cx="1104253" cy="900093"/>
          </a:xfrm>
          <a:prstGeom prst="bentConnector3">
            <a:avLst>
              <a:gd name="adj1" fmla="val 3439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E817C13D-8009-40FB-3BA3-C3C8A01F08EC}"/>
              </a:ext>
            </a:extLst>
          </p:cNvPr>
          <p:cNvCxnSpPr>
            <a:cxnSpLocks/>
            <a:endCxn id="29" idx="1"/>
          </p:cNvCxnSpPr>
          <p:nvPr/>
        </p:nvCxnSpPr>
        <p:spPr>
          <a:xfrm flipH="1" flipV="1">
            <a:off x="8904134" y="5184523"/>
            <a:ext cx="1733166" cy="2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3" name="Picture 192" descr="A person in a suit&#10;&#10;Description automatically generated">
            <a:extLst>
              <a:ext uri="{FF2B5EF4-FFF2-40B4-BE49-F238E27FC236}">
                <a16:creationId xmlns:a16="http://schemas.microsoft.com/office/drawing/2014/main" id="{014E8237-EB9F-A4AA-B821-8176C11E27F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49" y="2295056"/>
            <a:ext cx="1059656" cy="1393031"/>
          </a:xfrm>
          <a:prstGeom prst="rect">
            <a:avLst/>
          </a:prstGeom>
        </p:spPr>
      </p:pic>
      <p:sp>
        <p:nvSpPr>
          <p:cNvPr id="197" name="TextBox 196">
            <a:extLst>
              <a:ext uri="{FF2B5EF4-FFF2-40B4-BE49-F238E27FC236}">
                <a16:creationId xmlns:a16="http://schemas.microsoft.com/office/drawing/2014/main" id="{FD28669D-2144-F68A-4641-CBDB02EE3DD6}"/>
              </a:ext>
            </a:extLst>
          </p:cNvPr>
          <p:cNvSpPr txBox="1"/>
          <p:nvPr/>
        </p:nvSpPr>
        <p:spPr>
          <a:xfrm>
            <a:off x="10735138" y="2041863"/>
            <a:ext cx="1387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Researcher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1BC23EEB-7DC3-208F-A863-A4F089ABBD68}"/>
              </a:ext>
            </a:extLst>
          </p:cNvPr>
          <p:cNvSpPr txBox="1"/>
          <p:nvPr/>
        </p:nvSpPr>
        <p:spPr>
          <a:xfrm>
            <a:off x="10667781" y="4250014"/>
            <a:ext cx="1489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Information</a:t>
            </a:r>
          </a:p>
          <a:p>
            <a:pPr algn="ctr"/>
            <a:r>
              <a:rPr lang="en-GB" dirty="0"/>
              <a:t>Governance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A44C8B7C-3F2C-03ED-CFB4-C438AEC03D27}"/>
              </a:ext>
            </a:extLst>
          </p:cNvPr>
          <p:cNvSpPr txBox="1"/>
          <p:nvPr/>
        </p:nvSpPr>
        <p:spPr>
          <a:xfrm>
            <a:off x="108751" y="3643490"/>
            <a:ext cx="1816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Data Controller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8B8023C5-6419-29DC-7945-534D2FF8C843}"/>
              </a:ext>
            </a:extLst>
          </p:cNvPr>
          <p:cNvSpPr txBox="1"/>
          <p:nvPr/>
        </p:nvSpPr>
        <p:spPr>
          <a:xfrm>
            <a:off x="108751" y="1782390"/>
            <a:ext cx="1816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Data Controller</a:t>
            </a:r>
          </a:p>
        </p:txBody>
      </p:sp>
      <p:cxnSp>
        <p:nvCxnSpPr>
          <p:cNvPr id="217" name="Connector: Elbow 216">
            <a:extLst>
              <a:ext uri="{FF2B5EF4-FFF2-40B4-BE49-F238E27FC236}">
                <a16:creationId xmlns:a16="http://schemas.microsoft.com/office/drawing/2014/main" id="{773DBA55-56DD-10E3-AA5E-DDC8E3613B03}"/>
              </a:ext>
            </a:extLst>
          </p:cNvPr>
          <p:cNvCxnSpPr>
            <a:cxnSpLocks/>
            <a:stCxn id="159" idx="3"/>
            <a:endCxn id="34" idx="1"/>
          </p:cNvCxnSpPr>
          <p:nvPr/>
        </p:nvCxnSpPr>
        <p:spPr>
          <a:xfrm rot="10800000" flipV="1">
            <a:off x="9772540" y="3596482"/>
            <a:ext cx="1109964" cy="837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213A19DA-D3C2-ED12-4491-A94CFDCF25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0096" y="2014438"/>
            <a:ext cx="522448" cy="689426"/>
          </a:xfrm>
          <a:prstGeom prst="rect">
            <a:avLst/>
          </a:prstGeom>
        </p:spPr>
      </p:pic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D5DC84A-7442-42D1-B13B-FD25E9491F1C}"/>
              </a:ext>
            </a:extLst>
          </p:cNvPr>
          <p:cNvCxnSpPr>
            <a:cxnSpLocks/>
            <a:stCxn id="13" idx="1"/>
            <a:endCxn id="23" idx="3"/>
          </p:cNvCxnSpPr>
          <p:nvPr/>
        </p:nvCxnSpPr>
        <p:spPr>
          <a:xfrm flipV="1">
            <a:off x="3479700" y="2359151"/>
            <a:ext cx="5770396" cy="725183"/>
          </a:xfrm>
          <a:prstGeom prst="bentConnector3">
            <a:avLst>
              <a:gd name="adj1" fmla="val 53445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EB181229-A0C0-668C-EDA4-9A87439A2779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3479700" y="1156144"/>
            <a:ext cx="4838889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20869D34-EAEF-0BF3-4769-CF4E90F0FC94}"/>
              </a:ext>
            </a:extLst>
          </p:cNvPr>
          <p:cNvCxnSpPr>
            <a:cxnSpLocks/>
            <a:stCxn id="9" idx="1"/>
            <a:endCxn id="23" idx="3"/>
          </p:cNvCxnSpPr>
          <p:nvPr/>
        </p:nvCxnSpPr>
        <p:spPr>
          <a:xfrm>
            <a:off x="3479700" y="1156144"/>
            <a:ext cx="5770396" cy="1203007"/>
          </a:xfrm>
          <a:prstGeom prst="bentConnector3">
            <a:avLst>
              <a:gd name="adj1" fmla="val 53424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>
            <a:extLst>
              <a:ext uri="{FF2B5EF4-FFF2-40B4-BE49-F238E27FC236}">
                <a16:creationId xmlns:a16="http://schemas.microsoft.com/office/drawing/2014/main" id="{1DEE0E77-46D4-8F71-169E-712A64EFCAE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92154" y="1948492"/>
            <a:ext cx="750908" cy="827203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52F79CB7-7E6E-9D1E-75CA-9AC0A02503BC}"/>
              </a:ext>
            </a:extLst>
          </p:cNvPr>
          <p:cNvSpPr/>
          <p:nvPr/>
        </p:nvSpPr>
        <p:spPr>
          <a:xfrm>
            <a:off x="4602444" y="5910498"/>
            <a:ext cx="2637183" cy="347888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CB02957-15F7-BFC4-01B7-4BC78FC7B9BA}"/>
              </a:ext>
            </a:extLst>
          </p:cNvPr>
          <p:cNvSpPr/>
          <p:nvPr/>
        </p:nvSpPr>
        <p:spPr>
          <a:xfrm rot="16200000">
            <a:off x="3392925" y="855246"/>
            <a:ext cx="1311965" cy="38373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611F6D3-0015-F879-D6F6-C89A99AD3499}"/>
              </a:ext>
            </a:extLst>
          </p:cNvPr>
          <p:cNvSpPr/>
          <p:nvPr/>
        </p:nvSpPr>
        <p:spPr>
          <a:xfrm rot="16200000">
            <a:off x="3387218" y="2770184"/>
            <a:ext cx="1311965" cy="38373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80F47E2-6867-4316-0FA1-F63F6563B360}"/>
              </a:ext>
            </a:extLst>
          </p:cNvPr>
          <p:cNvSpPr/>
          <p:nvPr/>
        </p:nvSpPr>
        <p:spPr>
          <a:xfrm rot="16200000">
            <a:off x="3364384" y="4653483"/>
            <a:ext cx="1311965" cy="353656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83A57E7-4622-BD93-2C01-E7D518EBDC7F}"/>
              </a:ext>
            </a:extLst>
          </p:cNvPr>
          <p:cNvSpPr/>
          <p:nvPr/>
        </p:nvSpPr>
        <p:spPr>
          <a:xfrm rot="5400000">
            <a:off x="7138563" y="767679"/>
            <a:ext cx="1123807" cy="38373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E9900CD-5732-7502-056E-799DD8EBA341}"/>
              </a:ext>
            </a:extLst>
          </p:cNvPr>
          <p:cNvSpPr/>
          <p:nvPr/>
        </p:nvSpPr>
        <p:spPr>
          <a:xfrm rot="5400000">
            <a:off x="7114846" y="4906864"/>
            <a:ext cx="1173847" cy="38373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D4BEF24-5433-FB00-1C50-720CCABE5589}"/>
              </a:ext>
            </a:extLst>
          </p:cNvPr>
          <p:cNvSpPr/>
          <p:nvPr/>
        </p:nvSpPr>
        <p:spPr>
          <a:xfrm rot="5400000">
            <a:off x="6464404" y="2759544"/>
            <a:ext cx="2452453" cy="38373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6426C5-99F5-61BC-39C5-5A26E32E1A87}"/>
              </a:ext>
            </a:extLst>
          </p:cNvPr>
          <p:cNvSpPr txBox="1"/>
          <p:nvPr/>
        </p:nvSpPr>
        <p:spPr>
          <a:xfrm>
            <a:off x="8318589" y="6007235"/>
            <a:ext cx="36860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400" dirty="0"/>
              <a:t>Tomorrow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2E14574-487E-4670-7B47-CA9F186B6C89}"/>
              </a:ext>
            </a:extLst>
          </p:cNvPr>
          <p:cNvCxnSpPr>
            <a:cxnSpLocks/>
            <a:stCxn id="25" idx="3"/>
            <a:endCxn id="71" idx="2"/>
          </p:cNvCxnSpPr>
          <p:nvPr/>
        </p:nvCxnSpPr>
        <p:spPr>
          <a:xfrm flipH="1" flipV="1">
            <a:off x="7498766" y="2951410"/>
            <a:ext cx="2643909" cy="3560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32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8ED8D88-4BAF-B9F3-7BA6-A4E4E367778F}"/>
              </a:ext>
            </a:extLst>
          </p:cNvPr>
          <p:cNvSpPr/>
          <p:nvPr/>
        </p:nvSpPr>
        <p:spPr>
          <a:xfrm>
            <a:off x="3849831" y="143696"/>
            <a:ext cx="4035289" cy="6571425"/>
          </a:xfrm>
          <a:prstGeom prst="rect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bg1">
                    <a:lumMod val="75000"/>
                  </a:schemeClr>
                </a:solidFill>
              </a:rPr>
              <a:t>DARE UK</a:t>
            </a:r>
          </a:p>
          <a:p>
            <a:pPr algn="ctr"/>
            <a:r>
              <a:rPr lang="en-GB" sz="2000" dirty="0">
                <a:solidFill>
                  <a:schemeClr val="bg1">
                    <a:lumMod val="75000"/>
                  </a:schemeClr>
                </a:solidFill>
              </a:rPr>
              <a:t>SDRI Federation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4FD3BE-8BF5-5BE8-9327-73681F0F6D62}"/>
              </a:ext>
            </a:extLst>
          </p:cNvPr>
          <p:cNvSpPr/>
          <p:nvPr/>
        </p:nvSpPr>
        <p:spPr>
          <a:xfrm>
            <a:off x="4598187" y="5908354"/>
            <a:ext cx="2637183" cy="74105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Federation Services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2F79CB7-7E6E-9D1E-75CA-9AC0A02503BC}"/>
              </a:ext>
            </a:extLst>
          </p:cNvPr>
          <p:cNvSpPr/>
          <p:nvPr/>
        </p:nvSpPr>
        <p:spPr>
          <a:xfrm>
            <a:off x="4602444" y="5910498"/>
            <a:ext cx="2637183" cy="347888"/>
          </a:xfrm>
          <a:prstGeom prst="rect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Security Server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CB02957-15F7-BFC4-01B7-4BC78FC7B9BA}"/>
              </a:ext>
            </a:extLst>
          </p:cNvPr>
          <p:cNvSpPr/>
          <p:nvPr/>
        </p:nvSpPr>
        <p:spPr>
          <a:xfrm rot="16200000">
            <a:off x="3392925" y="855246"/>
            <a:ext cx="1311965" cy="383730"/>
          </a:xfrm>
          <a:prstGeom prst="rect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300" dirty="0">
                <a:solidFill>
                  <a:schemeClr val="bg1">
                    <a:lumMod val="75000"/>
                  </a:schemeClr>
                </a:solidFill>
              </a:rPr>
              <a:t>Security Server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611F6D3-0015-F879-D6F6-C89A99AD3499}"/>
              </a:ext>
            </a:extLst>
          </p:cNvPr>
          <p:cNvSpPr/>
          <p:nvPr/>
        </p:nvSpPr>
        <p:spPr>
          <a:xfrm rot="16200000">
            <a:off x="3387218" y="2770184"/>
            <a:ext cx="1311965" cy="383730"/>
          </a:xfrm>
          <a:prstGeom prst="rect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300" dirty="0">
                <a:solidFill>
                  <a:schemeClr val="bg1">
                    <a:lumMod val="75000"/>
                  </a:schemeClr>
                </a:solidFill>
              </a:rPr>
              <a:t>Security Server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80F47E2-6867-4316-0FA1-F63F6563B360}"/>
              </a:ext>
            </a:extLst>
          </p:cNvPr>
          <p:cNvSpPr/>
          <p:nvPr/>
        </p:nvSpPr>
        <p:spPr>
          <a:xfrm rot="16200000">
            <a:off x="3364384" y="4653483"/>
            <a:ext cx="1311965" cy="353656"/>
          </a:xfrm>
          <a:prstGeom prst="rect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300" dirty="0">
                <a:solidFill>
                  <a:schemeClr val="bg1">
                    <a:lumMod val="75000"/>
                  </a:schemeClr>
                </a:solidFill>
              </a:rPr>
              <a:t>Security Server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83A57E7-4622-BD93-2C01-E7D518EBDC7F}"/>
              </a:ext>
            </a:extLst>
          </p:cNvPr>
          <p:cNvSpPr/>
          <p:nvPr/>
        </p:nvSpPr>
        <p:spPr>
          <a:xfrm rot="5400000">
            <a:off x="7138563" y="767679"/>
            <a:ext cx="1123807" cy="383730"/>
          </a:xfrm>
          <a:prstGeom prst="rect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200" dirty="0">
                <a:solidFill>
                  <a:schemeClr val="bg1">
                    <a:lumMod val="75000"/>
                  </a:schemeClr>
                </a:solidFill>
              </a:rPr>
              <a:t>Security Server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E9900CD-5732-7502-056E-799DD8EBA341}"/>
              </a:ext>
            </a:extLst>
          </p:cNvPr>
          <p:cNvSpPr/>
          <p:nvPr/>
        </p:nvSpPr>
        <p:spPr>
          <a:xfrm rot="5400000">
            <a:off x="7114846" y="4906864"/>
            <a:ext cx="1173847" cy="383730"/>
          </a:xfrm>
          <a:prstGeom prst="rect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200" dirty="0">
                <a:solidFill>
                  <a:schemeClr val="bg1">
                    <a:lumMod val="75000"/>
                  </a:schemeClr>
                </a:solidFill>
              </a:rPr>
              <a:t>Security Server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D4BEF24-5433-FB00-1C50-720CCABE5589}"/>
              </a:ext>
            </a:extLst>
          </p:cNvPr>
          <p:cNvSpPr/>
          <p:nvPr/>
        </p:nvSpPr>
        <p:spPr>
          <a:xfrm rot="5400000">
            <a:off x="6464404" y="2759544"/>
            <a:ext cx="2452453" cy="383730"/>
          </a:xfrm>
          <a:prstGeom prst="rect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600" dirty="0">
                <a:solidFill>
                  <a:schemeClr val="bg1">
                    <a:lumMod val="75000"/>
                  </a:schemeClr>
                </a:solidFill>
              </a:rPr>
              <a:t>Security Server</a:t>
            </a:r>
          </a:p>
        </p:txBody>
      </p:sp>
      <p:pic>
        <p:nvPicPr>
          <p:cNvPr id="194" name="Picture 193" descr="A person with long black hair&#10;&#10;Description automatically generated">
            <a:extLst>
              <a:ext uri="{FF2B5EF4-FFF2-40B4-BE49-F238E27FC236}">
                <a16:creationId xmlns:a16="http://schemas.microsoft.com/office/drawing/2014/main" id="{A51869E1-DD3A-1981-0168-D2D2A1F039D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073" y="5481611"/>
            <a:ext cx="997744" cy="1314450"/>
          </a:xfrm>
          <a:prstGeom prst="rect">
            <a:avLst/>
          </a:prstGeom>
        </p:spPr>
      </p:pic>
      <p:sp>
        <p:nvSpPr>
          <p:cNvPr id="205" name="TextBox 204">
            <a:extLst>
              <a:ext uri="{FF2B5EF4-FFF2-40B4-BE49-F238E27FC236}">
                <a16:creationId xmlns:a16="http://schemas.microsoft.com/office/drawing/2014/main" id="{2B9B117F-C6CD-484F-5745-FF6CB1B48547}"/>
              </a:ext>
            </a:extLst>
          </p:cNvPr>
          <p:cNvSpPr txBox="1"/>
          <p:nvPr/>
        </p:nvSpPr>
        <p:spPr>
          <a:xfrm>
            <a:off x="1598496" y="6138836"/>
            <a:ext cx="1317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Federation</a:t>
            </a:r>
          </a:p>
          <a:p>
            <a:pPr algn="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Operator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F63964-28AE-E20B-CB13-70D1813B481B}"/>
              </a:ext>
            </a:extLst>
          </p:cNvPr>
          <p:cNvSpPr/>
          <p:nvPr/>
        </p:nvSpPr>
        <p:spPr>
          <a:xfrm>
            <a:off x="1590335" y="394146"/>
            <a:ext cx="2637183" cy="131196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Data Provider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5EC960-4802-6326-F989-5D058936CB0D}"/>
              </a:ext>
            </a:extLst>
          </p:cNvPr>
          <p:cNvSpPr/>
          <p:nvPr/>
        </p:nvSpPr>
        <p:spPr>
          <a:xfrm>
            <a:off x="1590335" y="2309084"/>
            <a:ext cx="2637183" cy="131196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Data Provider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3169AC-A791-607A-8D25-272A2725E465}"/>
              </a:ext>
            </a:extLst>
          </p:cNvPr>
          <p:cNvSpPr/>
          <p:nvPr/>
        </p:nvSpPr>
        <p:spPr>
          <a:xfrm>
            <a:off x="1560010" y="4177325"/>
            <a:ext cx="2637183" cy="1311965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Index Service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1903FD-198D-C31F-59EA-60636023DEC7}"/>
              </a:ext>
            </a:extLst>
          </p:cNvPr>
          <p:cNvSpPr/>
          <p:nvPr/>
        </p:nvSpPr>
        <p:spPr>
          <a:xfrm>
            <a:off x="7507433" y="394147"/>
            <a:ext cx="2633301" cy="1127298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Discovery Service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71AD535-1A78-FF98-90C4-E63F1E3812DE}"/>
              </a:ext>
            </a:extLst>
          </p:cNvPr>
          <p:cNvSpPr/>
          <p:nvPr/>
        </p:nvSpPr>
        <p:spPr>
          <a:xfrm>
            <a:off x="7505492" y="1732615"/>
            <a:ext cx="2637183" cy="244470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tx1"/>
                </a:solidFill>
              </a:rPr>
              <a:t>TRE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8A1A202-68D1-441B-0D22-44F60245428E}"/>
              </a:ext>
            </a:extLst>
          </p:cNvPr>
          <p:cNvSpPr/>
          <p:nvPr/>
        </p:nvSpPr>
        <p:spPr>
          <a:xfrm>
            <a:off x="7507433" y="4508786"/>
            <a:ext cx="2633301" cy="1176864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Software Service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C279E9E-51F0-DE75-31C4-0C659390A26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7766" y="742542"/>
            <a:ext cx="750908" cy="82720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0C7CD60-6EFD-462D-4490-59B193039C5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26855" y="2670731"/>
            <a:ext cx="750908" cy="827203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73B704F-3698-C136-13B8-DF3D11EDD5A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7766" y="4525722"/>
            <a:ext cx="750908" cy="82720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4268A45-6AB5-0E6B-05C1-A770B579CD1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49127" y="739369"/>
            <a:ext cx="522448" cy="68942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EC89532-B545-3ABB-E338-3B8B7499B252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1686" y="4839810"/>
            <a:ext cx="522448" cy="689426"/>
          </a:xfrm>
          <a:prstGeom prst="rect">
            <a:avLst/>
          </a:prstGeom>
        </p:spPr>
      </p:pic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01FDDECD-4B23-C2F3-99CE-AEB1EA1FA6FF}"/>
              </a:ext>
            </a:extLst>
          </p:cNvPr>
          <p:cNvCxnSpPr>
            <a:cxnSpLocks/>
          </p:cNvCxnSpPr>
          <p:nvPr/>
        </p:nvCxnSpPr>
        <p:spPr>
          <a:xfrm>
            <a:off x="3408651" y="1363700"/>
            <a:ext cx="4781562" cy="2001164"/>
          </a:xfrm>
          <a:prstGeom prst="bentConnector3">
            <a:avLst>
              <a:gd name="adj1" fmla="val 45915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F2869F5F-10CA-4A6F-FD6C-37002574023A}"/>
              </a:ext>
            </a:extLst>
          </p:cNvPr>
          <p:cNvCxnSpPr>
            <a:cxnSpLocks/>
          </p:cNvCxnSpPr>
          <p:nvPr/>
        </p:nvCxnSpPr>
        <p:spPr>
          <a:xfrm>
            <a:off x="3479700" y="3352164"/>
            <a:ext cx="4710513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0665795-5502-41F3-D76D-E93F763B7937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8567608" y="2670731"/>
            <a:ext cx="0" cy="524481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96FD4F-F1A3-4D08-7912-2BC12A208229}"/>
              </a:ext>
            </a:extLst>
          </p:cNvPr>
          <p:cNvCxnSpPr>
            <a:cxnSpLocks/>
            <a:stCxn id="33" idx="3"/>
            <a:endCxn id="34" idx="3"/>
          </p:cNvCxnSpPr>
          <p:nvPr/>
        </p:nvCxnSpPr>
        <p:spPr>
          <a:xfrm flipV="1">
            <a:off x="8943062" y="3604856"/>
            <a:ext cx="307030" cy="395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A14ECA8C-BB2C-2CC7-151D-6C2DB4F35EFA}"/>
              </a:ext>
            </a:extLst>
          </p:cNvPr>
          <p:cNvCxnSpPr>
            <a:cxnSpLocks/>
            <a:stCxn id="63" idx="0"/>
            <a:endCxn id="64" idx="1"/>
          </p:cNvCxnSpPr>
          <p:nvPr/>
        </p:nvCxnSpPr>
        <p:spPr>
          <a:xfrm rot="16200000" flipV="1">
            <a:off x="2881270" y="2870732"/>
            <a:ext cx="4207404" cy="1872128"/>
          </a:xfrm>
          <a:prstGeom prst="bentConnector3">
            <a:avLst>
              <a:gd name="adj1" fmla="val 95504"/>
            </a:avLst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5E3CBB90-7A2B-C548-7DF3-C5834C617D00}"/>
              </a:ext>
            </a:extLst>
          </p:cNvPr>
          <p:cNvCxnSpPr>
            <a:cxnSpLocks/>
            <a:stCxn id="70" idx="3"/>
            <a:endCxn id="63" idx="0"/>
          </p:cNvCxnSpPr>
          <p:nvPr/>
        </p:nvCxnSpPr>
        <p:spPr>
          <a:xfrm rot="5400000">
            <a:off x="6698981" y="4907708"/>
            <a:ext cx="224845" cy="1780734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90B1297B-E0C9-A564-62FF-2778DCC15861}"/>
              </a:ext>
            </a:extLst>
          </p:cNvPr>
          <p:cNvCxnSpPr>
            <a:cxnSpLocks/>
            <a:stCxn id="63" idx="0"/>
            <a:endCxn id="71" idx="3"/>
          </p:cNvCxnSpPr>
          <p:nvPr/>
        </p:nvCxnSpPr>
        <p:spPr>
          <a:xfrm rot="5400000" flipH="1" flipV="1">
            <a:off x="5939402" y="4159270"/>
            <a:ext cx="1732862" cy="1769595"/>
          </a:xfrm>
          <a:prstGeom prst="bentConnector3">
            <a:avLst>
              <a:gd name="adj1" fmla="val 89576"/>
            </a:avLst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919E7F4F-A3EF-391E-0FB9-7C512C953AA6}"/>
              </a:ext>
            </a:extLst>
          </p:cNvPr>
          <p:cNvCxnSpPr>
            <a:cxnSpLocks/>
            <a:stCxn id="63" idx="0"/>
            <a:endCxn id="68" idx="3"/>
          </p:cNvCxnSpPr>
          <p:nvPr/>
        </p:nvCxnSpPr>
        <p:spPr>
          <a:xfrm rot="5400000" flipH="1" flipV="1">
            <a:off x="4616226" y="2826258"/>
            <a:ext cx="4389050" cy="1779431"/>
          </a:xfrm>
          <a:prstGeom prst="bentConnector3">
            <a:avLst>
              <a:gd name="adj1" fmla="val 97527"/>
            </a:avLst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D3B98F2E-F624-DAE2-8A2C-9BCFBA8BAB29}"/>
              </a:ext>
            </a:extLst>
          </p:cNvPr>
          <p:cNvCxnSpPr>
            <a:cxnSpLocks/>
            <a:stCxn id="66" idx="1"/>
            <a:endCxn id="63" idx="0"/>
          </p:cNvCxnSpPr>
          <p:nvPr/>
        </p:nvCxnSpPr>
        <p:spPr>
          <a:xfrm rot="16200000" flipH="1">
            <a:off x="3835885" y="3825347"/>
            <a:ext cx="2292466" cy="1877835"/>
          </a:xfrm>
          <a:prstGeom prst="bentConnector3">
            <a:avLst>
              <a:gd name="adj1" fmla="val 8866"/>
            </a:avLst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74F15F8D-CC4E-D75F-445D-F7C9619D7A43}"/>
              </a:ext>
            </a:extLst>
          </p:cNvPr>
          <p:cNvCxnSpPr>
            <a:cxnSpLocks/>
            <a:stCxn id="67" idx="1"/>
            <a:endCxn id="63" idx="0"/>
          </p:cNvCxnSpPr>
          <p:nvPr/>
        </p:nvCxnSpPr>
        <p:spPr>
          <a:xfrm rot="16200000" flipH="1">
            <a:off x="4758599" y="4748061"/>
            <a:ext cx="424204" cy="1900669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7A61A10C-B312-14B6-ECB0-74DF0B6CDEE5}"/>
              </a:ext>
            </a:extLst>
          </p:cNvPr>
          <p:cNvCxnSpPr>
            <a:cxnSpLocks/>
            <a:stCxn id="17" idx="1"/>
            <a:endCxn id="33" idx="1"/>
          </p:cNvCxnSpPr>
          <p:nvPr/>
        </p:nvCxnSpPr>
        <p:spPr>
          <a:xfrm flipV="1">
            <a:off x="3479700" y="3608814"/>
            <a:ext cx="4712454" cy="1330509"/>
          </a:xfrm>
          <a:prstGeom prst="bentConnector3">
            <a:avLst>
              <a:gd name="adj1" fmla="val 39595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: Elbow 104">
            <a:extLst>
              <a:ext uri="{FF2B5EF4-FFF2-40B4-BE49-F238E27FC236}">
                <a16:creationId xmlns:a16="http://schemas.microsoft.com/office/drawing/2014/main" id="{34CD485C-234B-E1A5-C1BF-E2727AB75646}"/>
              </a:ext>
            </a:extLst>
          </p:cNvPr>
          <p:cNvCxnSpPr>
            <a:cxnSpLocks/>
          </p:cNvCxnSpPr>
          <p:nvPr/>
        </p:nvCxnSpPr>
        <p:spPr>
          <a:xfrm rot="10800000">
            <a:off x="3542800" y="924233"/>
            <a:ext cx="5694041" cy="123943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or: Elbow 127">
            <a:extLst>
              <a:ext uri="{FF2B5EF4-FFF2-40B4-BE49-F238E27FC236}">
                <a16:creationId xmlns:a16="http://schemas.microsoft.com/office/drawing/2014/main" id="{E3A6917E-5E0E-CDF1-6CA4-59B6714B15C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79701" y="924229"/>
            <a:ext cx="4869427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DB9F8836-E1B4-1663-76DA-2F6B88EC459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79702" y="2151722"/>
            <a:ext cx="5770390" cy="710622"/>
          </a:xfrm>
          <a:prstGeom prst="bentConnector3">
            <a:avLst>
              <a:gd name="adj1" fmla="val 49541"/>
            </a:avLst>
          </a:prstGeom>
          <a:ln w="38100">
            <a:solidFill>
              <a:schemeClr val="bg1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6F5E9A8-C031-D033-9992-EE77A928B6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742542"/>
            <a:ext cx="522448" cy="8272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93D907C-0547-6792-3550-5CDBF7A978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2670732"/>
            <a:ext cx="522448" cy="82720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7D78AE7-1BAD-EF33-AAFE-72045381D06B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4525722"/>
            <a:ext cx="522448" cy="827202"/>
          </a:xfrm>
          <a:prstGeom prst="rect">
            <a:avLst/>
          </a:prstGeom>
        </p:spPr>
      </p:pic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7BD6015A-47FC-0461-128B-664F320F2F28}"/>
              </a:ext>
            </a:extLst>
          </p:cNvPr>
          <p:cNvCxnSpPr>
            <a:cxnSpLocks/>
            <a:stCxn id="8" idx="3"/>
            <a:endCxn id="9" idx="3"/>
          </p:cNvCxnSpPr>
          <p:nvPr/>
        </p:nvCxnSpPr>
        <p:spPr>
          <a:xfrm>
            <a:off x="2518674" y="1156144"/>
            <a:ext cx="43857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55B34595-D8E9-3043-2079-6DE7607E48BF}"/>
              </a:ext>
            </a:extLst>
          </p:cNvPr>
          <p:cNvCxnSpPr>
            <a:cxnSpLocks/>
            <a:stCxn id="12" idx="3"/>
            <a:endCxn id="13" idx="3"/>
          </p:cNvCxnSpPr>
          <p:nvPr/>
        </p:nvCxnSpPr>
        <p:spPr>
          <a:xfrm>
            <a:off x="2477763" y="3084333"/>
            <a:ext cx="479489" cy="1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B15DAA03-6882-3626-6E8E-CB6444FAB85E}"/>
              </a:ext>
            </a:extLst>
          </p:cNvPr>
          <p:cNvCxnSpPr>
            <a:cxnSpLocks/>
            <a:stCxn id="16" idx="3"/>
            <a:endCxn id="17" idx="3"/>
          </p:cNvCxnSpPr>
          <p:nvPr/>
        </p:nvCxnSpPr>
        <p:spPr>
          <a:xfrm flipV="1">
            <a:off x="2518674" y="4939323"/>
            <a:ext cx="438578" cy="1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7" name="Picture 156" descr="A person with a white shirt&#10;&#10;Description automatically generated">
            <a:extLst>
              <a:ext uri="{FF2B5EF4-FFF2-40B4-BE49-F238E27FC236}">
                <a16:creationId xmlns:a16="http://schemas.microsoft.com/office/drawing/2014/main" id="{05D62336-040A-9141-0042-95F4CF68DB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76797" y="766650"/>
            <a:ext cx="1052364" cy="1384815"/>
          </a:xfrm>
          <a:prstGeom prst="rect">
            <a:avLst/>
          </a:prstGeom>
        </p:spPr>
      </p:pic>
      <p:pic>
        <p:nvPicPr>
          <p:cNvPr id="158" name="Picture 157" descr="A person with long brown hair&#10;&#10;Description automatically generated">
            <a:extLst>
              <a:ext uri="{FF2B5EF4-FFF2-40B4-BE49-F238E27FC236}">
                <a16:creationId xmlns:a16="http://schemas.microsoft.com/office/drawing/2014/main" id="{B71683E7-32F9-F277-2588-7E54628D1EC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4407" y="423883"/>
            <a:ext cx="1028447" cy="1358507"/>
          </a:xfrm>
          <a:prstGeom prst="rect">
            <a:avLst/>
          </a:prstGeom>
        </p:spPr>
      </p:pic>
      <p:pic>
        <p:nvPicPr>
          <p:cNvPr id="159" name="Picture 158" descr="A person with dark hair wearing a suit&#10;&#10;Description automatically generated">
            <a:extLst>
              <a:ext uri="{FF2B5EF4-FFF2-40B4-BE49-F238E27FC236}">
                <a16:creationId xmlns:a16="http://schemas.microsoft.com/office/drawing/2014/main" id="{651F5FC2-D157-478E-0270-2F926CC0BE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82504" y="2937558"/>
            <a:ext cx="1071498" cy="1317847"/>
          </a:xfrm>
          <a:prstGeom prst="rect">
            <a:avLst/>
          </a:prstGeom>
        </p:spPr>
      </p:pic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F408A76C-9084-5582-AB5C-5DCCA8BDDFD8}"/>
              </a:ext>
            </a:extLst>
          </p:cNvPr>
          <p:cNvCxnSpPr>
            <a:cxnSpLocks/>
          </p:cNvCxnSpPr>
          <p:nvPr/>
        </p:nvCxnSpPr>
        <p:spPr>
          <a:xfrm flipV="1">
            <a:off x="6973759" y="3808163"/>
            <a:ext cx="2276333" cy="5044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phic 32">
            <a:extLst>
              <a:ext uri="{FF2B5EF4-FFF2-40B4-BE49-F238E27FC236}">
                <a16:creationId xmlns:a16="http://schemas.microsoft.com/office/drawing/2014/main" id="{1F35C0A3-BAC7-4161-9821-DEB3B0A9D88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92154" y="3195212"/>
            <a:ext cx="750908" cy="827203"/>
          </a:xfrm>
          <a:prstGeom prst="rect">
            <a:avLst/>
          </a:prstGeom>
        </p:spPr>
      </p:pic>
      <p:cxnSp>
        <p:nvCxnSpPr>
          <p:cNvPr id="168" name="Connector: Elbow 167">
            <a:extLst>
              <a:ext uri="{FF2B5EF4-FFF2-40B4-BE49-F238E27FC236}">
                <a16:creationId xmlns:a16="http://schemas.microsoft.com/office/drawing/2014/main" id="{0FDB391C-4214-FF1C-A405-DD5487FD9C78}"/>
              </a:ext>
            </a:extLst>
          </p:cNvPr>
          <p:cNvCxnSpPr>
            <a:cxnSpLocks/>
            <a:stCxn id="29" idx="3"/>
          </p:cNvCxnSpPr>
          <p:nvPr/>
        </p:nvCxnSpPr>
        <p:spPr>
          <a:xfrm rot="10800000">
            <a:off x="6947256" y="3808163"/>
            <a:ext cx="1434431" cy="1376361"/>
          </a:xfrm>
          <a:prstGeom prst="bentConnector3">
            <a:avLst>
              <a:gd name="adj1" fmla="val 98292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5B7101F9-C0C7-BC9B-C8DC-B349A05E6BEE}"/>
              </a:ext>
            </a:extLst>
          </p:cNvPr>
          <p:cNvCxnSpPr>
            <a:cxnSpLocks/>
            <a:stCxn id="34" idx="0"/>
            <a:endCxn id="23" idx="2"/>
          </p:cNvCxnSpPr>
          <p:nvPr/>
        </p:nvCxnSpPr>
        <p:spPr>
          <a:xfrm flipV="1">
            <a:off x="9511316" y="2703864"/>
            <a:ext cx="4" cy="556279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AA4888E3-03AE-6625-1478-185091112D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0092" y="3260143"/>
            <a:ext cx="522448" cy="689426"/>
          </a:xfrm>
          <a:prstGeom prst="rect">
            <a:avLst/>
          </a:prstGeom>
        </p:spPr>
      </p:pic>
      <p:cxnSp>
        <p:nvCxnSpPr>
          <p:cNvPr id="182" name="Connector: Elbow 181">
            <a:extLst>
              <a:ext uri="{FF2B5EF4-FFF2-40B4-BE49-F238E27FC236}">
                <a16:creationId xmlns:a16="http://schemas.microsoft.com/office/drawing/2014/main" id="{AD383346-33FE-8DE5-6B88-E9D691B49458}"/>
              </a:ext>
            </a:extLst>
          </p:cNvPr>
          <p:cNvCxnSpPr>
            <a:cxnSpLocks/>
            <a:stCxn id="157" idx="3"/>
            <a:endCxn id="20" idx="1"/>
          </p:cNvCxnSpPr>
          <p:nvPr/>
        </p:nvCxnSpPr>
        <p:spPr>
          <a:xfrm rot="10800000">
            <a:off x="8871575" y="1084082"/>
            <a:ext cx="2005222" cy="374976"/>
          </a:xfrm>
          <a:prstGeom prst="bentConnector3">
            <a:avLst>
              <a:gd name="adj1" fmla="val 1893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ctor: Elbow 182">
            <a:extLst>
              <a:ext uri="{FF2B5EF4-FFF2-40B4-BE49-F238E27FC236}">
                <a16:creationId xmlns:a16="http://schemas.microsoft.com/office/drawing/2014/main" id="{7F8AD7D2-FF63-E448-735D-86E39BA3F810}"/>
              </a:ext>
            </a:extLst>
          </p:cNvPr>
          <p:cNvCxnSpPr>
            <a:cxnSpLocks/>
            <a:stCxn id="157" idx="3"/>
            <a:endCxn id="23" idx="1"/>
          </p:cNvCxnSpPr>
          <p:nvPr/>
        </p:nvCxnSpPr>
        <p:spPr>
          <a:xfrm rot="10800000" flipV="1">
            <a:off x="9772545" y="1459057"/>
            <a:ext cx="1104253" cy="900093"/>
          </a:xfrm>
          <a:prstGeom prst="bentConnector3">
            <a:avLst>
              <a:gd name="adj1" fmla="val 3439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E817C13D-8009-40FB-3BA3-C3C8A01F08EC}"/>
              </a:ext>
            </a:extLst>
          </p:cNvPr>
          <p:cNvCxnSpPr>
            <a:cxnSpLocks/>
            <a:endCxn id="29" idx="1"/>
          </p:cNvCxnSpPr>
          <p:nvPr/>
        </p:nvCxnSpPr>
        <p:spPr>
          <a:xfrm flipH="1" flipV="1">
            <a:off x="8904134" y="5184523"/>
            <a:ext cx="1733166" cy="2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3" name="Picture 192" descr="A person in a suit&#10;&#10;Description automatically generated">
            <a:extLst>
              <a:ext uri="{FF2B5EF4-FFF2-40B4-BE49-F238E27FC236}">
                <a16:creationId xmlns:a16="http://schemas.microsoft.com/office/drawing/2014/main" id="{014E8237-EB9F-A4AA-B821-8176C11E27F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49" y="2295056"/>
            <a:ext cx="1059656" cy="1393031"/>
          </a:xfrm>
          <a:prstGeom prst="rect">
            <a:avLst/>
          </a:prstGeom>
        </p:spPr>
      </p:pic>
      <p:sp>
        <p:nvSpPr>
          <p:cNvPr id="197" name="TextBox 196">
            <a:extLst>
              <a:ext uri="{FF2B5EF4-FFF2-40B4-BE49-F238E27FC236}">
                <a16:creationId xmlns:a16="http://schemas.microsoft.com/office/drawing/2014/main" id="{FD28669D-2144-F68A-4641-CBDB02EE3DD6}"/>
              </a:ext>
            </a:extLst>
          </p:cNvPr>
          <p:cNvSpPr txBox="1"/>
          <p:nvPr/>
        </p:nvSpPr>
        <p:spPr>
          <a:xfrm>
            <a:off x="10735138" y="2041863"/>
            <a:ext cx="1387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Researcher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1BC23EEB-7DC3-208F-A863-A4F089ABBD68}"/>
              </a:ext>
            </a:extLst>
          </p:cNvPr>
          <p:cNvSpPr txBox="1"/>
          <p:nvPr/>
        </p:nvSpPr>
        <p:spPr>
          <a:xfrm>
            <a:off x="10667781" y="4250014"/>
            <a:ext cx="1489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Information</a:t>
            </a:r>
          </a:p>
          <a:p>
            <a:pPr algn="ctr"/>
            <a:r>
              <a:rPr lang="en-GB" dirty="0"/>
              <a:t>Governance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A44C8B7C-3F2C-03ED-CFB4-C438AEC03D27}"/>
              </a:ext>
            </a:extLst>
          </p:cNvPr>
          <p:cNvSpPr txBox="1"/>
          <p:nvPr/>
        </p:nvSpPr>
        <p:spPr>
          <a:xfrm>
            <a:off x="108751" y="3643490"/>
            <a:ext cx="1816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Data Controller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8B8023C5-6419-29DC-7945-534D2FF8C843}"/>
              </a:ext>
            </a:extLst>
          </p:cNvPr>
          <p:cNvSpPr txBox="1"/>
          <p:nvPr/>
        </p:nvSpPr>
        <p:spPr>
          <a:xfrm>
            <a:off x="108751" y="1782390"/>
            <a:ext cx="1816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Data Controller</a:t>
            </a:r>
          </a:p>
        </p:txBody>
      </p:sp>
      <p:cxnSp>
        <p:nvCxnSpPr>
          <p:cNvPr id="217" name="Connector: Elbow 216">
            <a:extLst>
              <a:ext uri="{FF2B5EF4-FFF2-40B4-BE49-F238E27FC236}">
                <a16:creationId xmlns:a16="http://schemas.microsoft.com/office/drawing/2014/main" id="{773DBA55-56DD-10E3-AA5E-DDC8E3613B03}"/>
              </a:ext>
            </a:extLst>
          </p:cNvPr>
          <p:cNvCxnSpPr>
            <a:cxnSpLocks/>
            <a:stCxn id="159" idx="3"/>
            <a:endCxn id="34" idx="1"/>
          </p:cNvCxnSpPr>
          <p:nvPr/>
        </p:nvCxnSpPr>
        <p:spPr>
          <a:xfrm rot="10800000" flipV="1">
            <a:off x="9772540" y="3596482"/>
            <a:ext cx="1109964" cy="837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213A19DA-D3C2-ED12-4491-A94CFDCF25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0096" y="2014438"/>
            <a:ext cx="522448" cy="689426"/>
          </a:xfrm>
          <a:prstGeom prst="rect">
            <a:avLst/>
          </a:prstGeom>
        </p:spPr>
      </p:pic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D5DC84A-7442-42D1-B13B-FD25E9491F1C}"/>
              </a:ext>
            </a:extLst>
          </p:cNvPr>
          <p:cNvCxnSpPr>
            <a:cxnSpLocks/>
            <a:stCxn id="13" idx="1"/>
            <a:endCxn id="23" idx="3"/>
          </p:cNvCxnSpPr>
          <p:nvPr/>
        </p:nvCxnSpPr>
        <p:spPr>
          <a:xfrm flipV="1">
            <a:off x="3479700" y="2359151"/>
            <a:ext cx="5770396" cy="725183"/>
          </a:xfrm>
          <a:prstGeom prst="bentConnector3">
            <a:avLst>
              <a:gd name="adj1" fmla="val 53445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EB181229-A0C0-668C-EDA4-9A87439A2779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3479700" y="1156144"/>
            <a:ext cx="4838889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20869D34-EAEF-0BF3-4769-CF4E90F0FC94}"/>
              </a:ext>
            </a:extLst>
          </p:cNvPr>
          <p:cNvCxnSpPr>
            <a:cxnSpLocks/>
            <a:stCxn id="9" idx="1"/>
            <a:endCxn id="23" idx="3"/>
          </p:cNvCxnSpPr>
          <p:nvPr/>
        </p:nvCxnSpPr>
        <p:spPr>
          <a:xfrm>
            <a:off x="3479700" y="1156144"/>
            <a:ext cx="5770396" cy="1203007"/>
          </a:xfrm>
          <a:prstGeom prst="bentConnector3">
            <a:avLst>
              <a:gd name="adj1" fmla="val 53424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>
            <a:extLst>
              <a:ext uri="{FF2B5EF4-FFF2-40B4-BE49-F238E27FC236}">
                <a16:creationId xmlns:a16="http://schemas.microsoft.com/office/drawing/2014/main" id="{1DEE0E77-46D4-8F71-169E-712A64EFCAE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92154" y="1948492"/>
            <a:ext cx="750908" cy="827203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BF6FB522-479A-94E7-89B6-D0E1FE1DC4BB}"/>
              </a:ext>
            </a:extLst>
          </p:cNvPr>
          <p:cNvGrpSpPr/>
          <p:nvPr/>
        </p:nvGrpSpPr>
        <p:grpSpPr>
          <a:xfrm>
            <a:off x="9174262" y="1935047"/>
            <a:ext cx="2753225" cy="2741592"/>
            <a:chOff x="9192862" y="2952364"/>
            <a:chExt cx="2753225" cy="274159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C9BA82A-CE06-A4C7-C7A6-93A7D79FA509}"/>
                </a:ext>
              </a:extLst>
            </p:cNvPr>
            <p:cNvCxnSpPr>
              <a:cxnSpLocks/>
              <a:stCxn id="27" idx="0"/>
              <a:endCxn id="26" idx="2"/>
            </p:cNvCxnSpPr>
            <p:nvPr/>
          </p:nvCxnSpPr>
          <p:spPr>
            <a:xfrm flipH="1" flipV="1">
              <a:off x="9570336" y="3764447"/>
              <a:ext cx="999139" cy="441350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2CDC3906-FB21-5D1A-17A7-28C44F766184}"/>
                </a:ext>
              </a:extLst>
            </p:cNvPr>
            <p:cNvSpPr/>
            <p:nvPr/>
          </p:nvSpPr>
          <p:spPr>
            <a:xfrm>
              <a:off x="9194882" y="2952364"/>
              <a:ext cx="750908" cy="812083"/>
            </a:xfrm>
            <a:custGeom>
              <a:avLst/>
              <a:gdLst>
                <a:gd name="connsiteX0" fmla="*/ 0 w 750908"/>
                <a:gd name="connsiteY0" fmla="*/ 125154 h 812083"/>
                <a:gd name="connsiteX1" fmla="*/ 125154 w 750908"/>
                <a:gd name="connsiteY1" fmla="*/ 0 h 812083"/>
                <a:gd name="connsiteX2" fmla="*/ 625754 w 750908"/>
                <a:gd name="connsiteY2" fmla="*/ 0 h 812083"/>
                <a:gd name="connsiteX3" fmla="*/ 750908 w 750908"/>
                <a:gd name="connsiteY3" fmla="*/ 125154 h 812083"/>
                <a:gd name="connsiteX4" fmla="*/ 750908 w 750908"/>
                <a:gd name="connsiteY4" fmla="*/ 686929 h 812083"/>
                <a:gd name="connsiteX5" fmla="*/ 625754 w 750908"/>
                <a:gd name="connsiteY5" fmla="*/ 812083 h 812083"/>
                <a:gd name="connsiteX6" fmla="*/ 125154 w 750908"/>
                <a:gd name="connsiteY6" fmla="*/ 812083 h 812083"/>
                <a:gd name="connsiteX7" fmla="*/ 0 w 750908"/>
                <a:gd name="connsiteY7" fmla="*/ 686929 h 812083"/>
                <a:gd name="connsiteX8" fmla="*/ 0 w 750908"/>
                <a:gd name="connsiteY8" fmla="*/ 125154 h 8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0908" h="812083" extrusionOk="0">
                  <a:moveTo>
                    <a:pt x="0" y="125154"/>
                  </a:moveTo>
                  <a:cubicBezTo>
                    <a:pt x="13043" y="53245"/>
                    <a:pt x="54266" y="3188"/>
                    <a:pt x="125154" y="0"/>
                  </a:cubicBezTo>
                  <a:cubicBezTo>
                    <a:pt x="268552" y="-11601"/>
                    <a:pt x="472599" y="20541"/>
                    <a:pt x="625754" y="0"/>
                  </a:cubicBezTo>
                  <a:cubicBezTo>
                    <a:pt x="693825" y="7302"/>
                    <a:pt x="762112" y="61437"/>
                    <a:pt x="750908" y="125154"/>
                  </a:cubicBezTo>
                  <a:cubicBezTo>
                    <a:pt x="752085" y="243555"/>
                    <a:pt x="761185" y="462143"/>
                    <a:pt x="750908" y="686929"/>
                  </a:cubicBezTo>
                  <a:cubicBezTo>
                    <a:pt x="745579" y="742193"/>
                    <a:pt x="698131" y="812215"/>
                    <a:pt x="625754" y="812083"/>
                  </a:cubicBezTo>
                  <a:cubicBezTo>
                    <a:pt x="397476" y="824393"/>
                    <a:pt x="241520" y="837089"/>
                    <a:pt x="125154" y="812083"/>
                  </a:cubicBezTo>
                  <a:cubicBezTo>
                    <a:pt x="48636" y="804058"/>
                    <a:pt x="-5007" y="741329"/>
                    <a:pt x="0" y="686929"/>
                  </a:cubicBezTo>
                  <a:cubicBezTo>
                    <a:pt x="3922" y="482408"/>
                    <a:pt x="1399" y="321236"/>
                    <a:pt x="0" y="125154"/>
                  </a:cubicBezTo>
                  <a:close/>
                </a:path>
              </a:pathLst>
            </a:custGeom>
            <a:noFill/>
            <a:ln w="57150">
              <a:solidFill>
                <a:schemeClr val="accent3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2543B229-FDEB-7505-0D30-D954D6EF0C26}"/>
                </a:ext>
              </a:extLst>
            </p:cNvPr>
            <p:cNvSpPr/>
            <p:nvPr/>
          </p:nvSpPr>
          <p:spPr>
            <a:xfrm>
              <a:off x="9192862" y="4205797"/>
              <a:ext cx="2753225" cy="890338"/>
            </a:xfrm>
            <a:custGeom>
              <a:avLst/>
              <a:gdLst>
                <a:gd name="connsiteX0" fmla="*/ 0 w 2753225"/>
                <a:gd name="connsiteY0" fmla="*/ 148393 h 890338"/>
                <a:gd name="connsiteX1" fmla="*/ 148393 w 2753225"/>
                <a:gd name="connsiteY1" fmla="*/ 0 h 890338"/>
                <a:gd name="connsiteX2" fmla="*/ 688810 w 2753225"/>
                <a:gd name="connsiteY2" fmla="*/ 0 h 890338"/>
                <a:gd name="connsiteX3" fmla="*/ 1327484 w 2753225"/>
                <a:gd name="connsiteY3" fmla="*/ 0 h 890338"/>
                <a:gd name="connsiteX4" fmla="*/ 1867900 w 2753225"/>
                <a:gd name="connsiteY4" fmla="*/ 0 h 890338"/>
                <a:gd name="connsiteX5" fmla="*/ 2604832 w 2753225"/>
                <a:gd name="connsiteY5" fmla="*/ 0 h 890338"/>
                <a:gd name="connsiteX6" fmla="*/ 2753225 w 2753225"/>
                <a:gd name="connsiteY6" fmla="*/ 148393 h 890338"/>
                <a:gd name="connsiteX7" fmla="*/ 2753225 w 2753225"/>
                <a:gd name="connsiteY7" fmla="*/ 741945 h 890338"/>
                <a:gd name="connsiteX8" fmla="*/ 2604832 w 2753225"/>
                <a:gd name="connsiteY8" fmla="*/ 890338 h 890338"/>
                <a:gd name="connsiteX9" fmla="*/ 2015287 w 2753225"/>
                <a:gd name="connsiteY9" fmla="*/ 890338 h 890338"/>
                <a:gd name="connsiteX10" fmla="*/ 1474870 w 2753225"/>
                <a:gd name="connsiteY10" fmla="*/ 890338 h 890338"/>
                <a:gd name="connsiteX11" fmla="*/ 909889 w 2753225"/>
                <a:gd name="connsiteY11" fmla="*/ 890338 h 890338"/>
                <a:gd name="connsiteX12" fmla="*/ 148393 w 2753225"/>
                <a:gd name="connsiteY12" fmla="*/ 890338 h 890338"/>
                <a:gd name="connsiteX13" fmla="*/ 0 w 2753225"/>
                <a:gd name="connsiteY13" fmla="*/ 741945 h 890338"/>
                <a:gd name="connsiteX14" fmla="*/ 0 w 2753225"/>
                <a:gd name="connsiteY14" fmla="*/ 148393 h 890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53225" h="890338" extrusionOk="0">
                  <a:moveTo>
                    <a:pt x="0" y="148393"/>
                  </a:moveTo>
                  <a:cubicBezTo>
                    <a:pt x="8365" y="64650"/>
                    <a:pt x="58529" y="14271"/>
                    <a:pt x="148393" y="0"/>
                  </a:cubicBezTo>
                  <a:cubicBezTo>
                    <a:pt x="418260" y="22001"/>
                    <a:pt x="579762" y="4570"/>
                    <a:pt x="688810" y="0"/>
                  </a:cubicBezTo>
                  <a:cubicBezTo>
                    <a:pt x="797858" y="-4570"/>
                    <a:pt x="1106820" y="16982"/>
                    <a:pt x="1327484" y="0"/>
                  </a:cubicBezTo>
                  <a:cubicBezTo>
                    <a:pt x="1548148" y="-16982"/>
                    <a:pt x="1664496" y="19419"/>
                    <a:pt x="1867900" y="0"/>
                  </a:cubicBezTo>
                  <a:cubicBezTo>
                    <a:pt x="2071304" y="-19419"/>
                    <a:pt x="2280983" y="-27429"/>
                    <a:pt x="2604832" y="0"/>
                  </a:cubicBezTo>
                  <a:cubicBezTo>
                    <a:pt x="2684300" y="-6467"/>
                    <a:pt x="2758454" y="66650"/>
                    <a:pt x="2753225" y="148393"/>
                  </a:cubicBezTo>
                  <a:cubicBezTo>
                    <a:pt x="2749879" y="398807"/>
                    <a:pt x="2735110" y="564752"/>
                    <a:pt x="2753225" y="741945"/>
                  </a:cubicBezTo>
                  <a:cubicBezTo>
                    <a:pt x="2740121" y="809685"/>
                    <a:pt x="2684975" y="885012"/>
                    <a:pt x="2604832" y="890338"/>
                  </a:cubicBezTo>
                  <a:cubicBezTo>
                    <a:pt x="2326190" y="915324"/>
                    <a:pt x="2205705" y="896776"/>
                    <a:pt x="2015287" y="890338"/>
                  </a:cubicBezTo>
                  <a:cubicBezTo>
                    <a:pt x="1824870" y="883900"/>
                    <a:pt x="1711165" y="901099"/>
                    <a:pt x="1474870" y="890338"/>
                  </a:cubicBezTo>
                  <a:cubicBezTo>
                    <a:pt x="1238575" y="879577"/>
                    <a:pt x="1173637" y="890607"/>
                    <a:pt x="909889" y="890338"/>
                  </a:cubicBezTo>
                  <a:cubicBezTo>
                    <a:pt x="646141" y="890069"/>
                    <a:pt x="505655" y="898781"/>
                    <a:pt x="148393" y="890338"/>
                  </a:cubicBezTo>
                  <a:cubicBezTo>
                    <a:pt x="80236" y="877609"/>
                    <a:pt x="2102" y="814044"/>
                    <a:pt x="0" y="741945"/>
                  </a:cubicBezTo>
                  <a:cubicBezTo>
                    <a:pt x="-14984" y="487209"/>
                    <a:pt x="-17118" y="308576"/>
                    <a:pt x="0" y="148393"/>
                  </a:cubicBezTo>
                  <a:close/>
                </a:path>
              </a:pathLst>
            </a:custGeom>
            <a:noFill/>
            <a:ln w="57150">
              <a:solidFill>
                <a:schemeClr val="accent3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1B33F7D-174B-10AC-21D2-1F65B2166FB2}"/>
                </a:ext>
              </a:extLst>
            </p:cNvPr>
            <p:cNvSpPr txBox="1"/>
            <p:nvPr/>
          </p:nvSpPr>
          <p:spPr>
            <a:xfrm>
              <a:off x="9639078" y="5232291"/>
              <a:ext cx="10511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i="1" dirty="0">
                  <a:solidFill>
                    <a:schemeClr val="accent3">
                      <a:lumMod val="75000"/>
                    </a:schemeClr>
                  </a:solidFill>
                </a:rPr>
                <a:t>SACRO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16B31C9-5CCC-BED1-FA0A-877837BBE8F2}"/>
              </a:ext>
            </a:extLst>
          </p:cNvPr>
          <p:cNvGrpSpPr/>
          <p:nvPr/>
        </p:nvGrpSpPr>
        <p:grpSpPr>
          <a:xfrm>
            <a:off x="2826539" y="656127"/>
            <a:ext cx="7011730" cy="2875959"/>
            <a:chOff x="2873561" y="1673150"/>
            <a:chExt cx="7011730" cy="2875959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73FF5C10-B3D3-03FE-8727-7F62A1C32EB1}"/>
                </a:ext>
              </a:extLst>
            </p:cNvPr>
            <p:cNvSpPr/>
            <p:nvPr/>
          </p:nvSpPr>
          <p:spPr>
            <a:xfrm>
              <a:off x="2960753" y="1673150"/>
              <a:ext cx="719592" cy="925197"/>
            </a:xfrm>
            <a:custGeom>
              <a:avLst/>
              <a:gdLst>
                <a:gd name="connsiteX0" fmla="*/ 0 w 719592"/>
                <a:gd name="connsiteY0" fmla="*/ 119934 h 925197"/>
                <a:gd name="connsiteX1" fmla="*/ 119934 w 719592"/>
                <a:gd name="connsiteY1" fmla="*/ 0 h 925197"/>
                <a:gd name="connsiteX2" fmla="*/ 599658 w 719592"/>
                <a:gd name="connsiteY2" fmla="*/ 0 h 925197"/>
                <a:gd name="connsiteX3" fmla="*/ 719592 w 719592"/>
                <a:gd name="connsiteY3" fmla="*/ 119934 h 925197"/>
                <a:gd name="connsiteX4" fmla="*/ 719592 w 719592"/>
                <a:gd name="connsiteY4" fmla="*/ 805263 h 925197"/>
                <a:gd name="connsiteX5" fmla="*/ 599658 w 719592"/>
                <a:gd name="connsiteY5" fmla="*/ 925197 h 925197"/>
                <a:gd name="connsiteX6" fmla="*/ 119934 w 719592"/>
                <a:gd name="connsiteY6" fmla="*/ 925197 h 925197"/>
                <a:gd name="connsiteX7" fmla="*/ 0 w 719592"/>
                <a:gd name="connsiteY7" fmla="*/ 805263 h 925197"/>
                <a:gd name="connsiteX8" fmla="*/ 0 w 719592"/>
                <a:gd name="connsiteY8" fmla="*/ 119934 h 92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9592" h="925197" extrusionOk="0">
                  <a:moveTo>
                    <a:pt x="0" y="119934"/>
                  </a:moveTo>
                  <a:cubicBezTo>
                    <a:pt x="4042" y="52832"/>
                    <a:pt x="47189" y="11741"/>
                    <a:pt x="119934" y="0"/>
                  </a:cubicBezTo>
                  <a:cubicBezTo>
                    <a:pt x="288355" y="-10186"/>
                    <a:pt x="399833" y="14626"/>
                    <a:pt x="599658" y="0"/>
                  </a:cubicBezTo>
                  <a:cubicBezTo>
                    <a:pt x="663754" y="14890"/>
                    <a:pt x="726063" y="56817"/>
                    <a:pt x="719592" y="119934"/>
                  </a:cubicBezTo>
                  <a:cubicBezTo>
                    <a:pt x="737366" y="388185"/>
                    <a:pt x="739900" y="544284"/>
                    <a:pt x="719592" y="805263"/>
                  </a:cubicBezTo>
                  <a:cubicBezTo>
                    <a:pt x="716018" y="862207"/>
                    <a:pt x="677669" y="925675"/>
                    <a:pt x="599658" y="925197"/>
                  </a:cubicBezTo>
                  <a:cubicBezTo>
                    <a:pt x="499756" y="918318"/>
                    <a:pt x="264230" y="908613"/>
                    <a:pt x="119934" y="925197"/>
                  </a:cubicBezTo>
                  <a:cubicBezTo>
                    <a:pt x="44833" y="915583"/>
                    <a:pt x="-5198" y="856220"/>
                    <a:pt x="0" y="805263"/>
                  </a:cubicBezTo>
                  <a:cubicBezTo>
                    <a:pt x="-7125" y="470347"/>
                    <a:pt x="-20129" y="434732"/>
                    <a:pt x="0" y="119934"/>
                  </a:cubicBezTo>
                  <a:close/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EA851053-271B-E57C-FD45-5958D5C612A8}"/>
                </a:ext>
              </a:extLst>
            </p:cNvPr>
            <p:cNvSpPr/>
            <p:nvPr/>
          </p:nvSpPr>
          <p:spPr>
            <a:xfrm>
              <a:off x="2873561" y="3612489"/>
              <a:ext cx="739158" cy="936620"/>
            </a:xfrm>
            <a:custGeom>
              <a:avLst/>
              <a:gdLst>
                <a:gd name="connsiteX0" fmla="*/ 0 w 739158"/>
                <a:gd name="connsiteY0" fmla="*/ 123195 h 936620"/>
                <a:gd name="connsiteX1" fmla="*/ 123195 w 739158"/>
                <a:gd name="connsiteY1" fmla="*/ 0 h 936620"/>
                <a:gd name="connsiteX2" fmla="*/ 615963 w 739158"/>
                <a:gd name="connsiteY2" fmla="*/ 0 h 936620"/>
                <a:gd name="connsiteX3" fmla="*/ 739158 w 739158"/>
                <a:gd name="connsiteY3" fmla="*/ 123195 h 936620"/>
                <a:gd name="connsiteX4" fmla="*/ 739158 w 739158"/>
                <a:gd name="connsiteY4" fmla="*/ 813425 h 936620"/>
                <a:gd name="connsiteX5" fmla="*/ 615963 w 739158"/>
                <a:gd name="connsiteY5" fmla="*/ 936620 h 936620"/>
                <a:gd name="connsiteX6" fmla="*/ 123195 w 739158"/>
                <a:gd name="connsiteY6" fmla="*/ 936620 h 936620"/>
                <a:gd name="connsiteX7" fmla="*/ 0 w 739158"/>
                <a:gd name="connsiteY7" fmla="*/ 813425 h 936620"/>
                <a:gd name="connsiteX8" fmla="*/ 0 w 739158"/>
                <a:gd name="connsiteY8" fmla="*/ 123195 h 936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9158" h="936620" extrusionOk="0">
                  <a:moveTo>
                    <a:pt x="0" y="123195"/>
                  </a:moveTo>
                  <a:cubicBezTo>
                    <a:pt x="9370" y="53153"/>
                    <a:pt x="53657" y="2704"/>
                    <a:pt x="123195" y="0"/>
                  </a:cubicBezTo>
                  <a:cubicBezTo>
                    <a:pt x="369187" y="-16649"/>
                    <a:pt x="478978" y="-1187"/>
                    <a:pt x="615963" y="0"/>
                  </a:cubicBezTo>
                  <a:cubicBezTo>
                    <a:pt x="682182" y="12649"/>
                    <a:pt x="740747" y="55922"/>
                    <a:pt x="739158" y="123195"/>
                  </a:cubicBezTo>
                  <a:cubicBezTo>
                    <a:pt x="769022" y="427250"/>
                    <a:pt x="772821" y="616021"/>
                    <a:pt x="739158" y="813425"/>
                  </a:cubicBezTo>
                  <a:cubicBezTo>
                    <a:pt x="734146" y="868432"/>
                    <a:pt x="696825" y="937141"/>
                    <a:pt x="615963" y="936620"/>
                  </a:cubicBezTo>
                  <a:cubicBezTo>
                    <a:pt x="408990" y="923515"/>
                    <a:pt x="255219" y="915107"/>
                    <a:pt x="123195" y="936620"/>
                  </a:cubicBezTo>
                  <a:cubicBezTo>
                    <a:pt x="51696" y="932867"/>
                    <a:pt x="-3180" y="872116"/>
                    <a:pt x="0" y="813425"/>
                  </a:cubicBezTo>
                  <a:cubicBezTo>
                    <a:pt x="-29860" y="486009"/>
                    <a:pt x="-8175" y="458296"/>
                    <a:pt x="0" y="123195"/>
                  </a:cubicBezTo>
                  <a:close/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72A73EA-5597-665D-8123-D40F7FBB114B}"/>
                </a:ext>
              </a:extLst>
            </p:cNvPr>
            <p:cNvCxnSpPr>
              <a:cxnSpLocks/>
              <a:stCxn id="36" idx="3"/>
              <a:endCxn id="43" idx="1"/>
            </p:cNvCxnSpPr>
            <p:nvPr/>
          </p:nvCxnSpPr>
          <p:spPr>
            <a:xfrm>
              <a:off x="3680345" y="2135749"/>
              <a:ext cx="5468896" cy="1166994"/>
            </a:xfrm>
            <a:prstGeom prst="line">
              <a:avLst/>
            </a:prstGeom>
            <a:ln w="5715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2EB41C5-7D4D-01B5-4DD0-26A893E32E91}"/>
                </a:ext>
              </a:extLst>
            </p:cNvPr>
            <p:cNvCxnSpPr>
              <a:cxnSpLocks/>
              <a:stCxn id="37" idx="3"/>
              <a:endCxn id="43" idx="1"/>
            </p:cNvCxnSpPr>
            <p:nvPr/>
          </p:nvCxnSpPr>
          <p:spPr>
            <a:xfrm flipV="1">
              <a:off x="3612719" y="3302743"/>
              <a:ext cx="5536522" cy="778056"/>
            </a:xfrm>
            <a:prstGeom prst="line">
              <a:avLst/>
            </a:prstGeom>
            <a:ln w="5715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777BB88-43B5-390B-4107-8B8DEBB51098}"/>
                </a:ext>
              </a:extLst>
            </p:cNvPr>
            <p:cNvSpPr txBox="1"/>
            <p:nvPr/>
          </p:nvSpPr>
          <p:spPr>
            <a:xfrm>
              <a:off x="6025247" y="2197954"/>
              <a:ext cx="13003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i="1" dirty="0">
                  <a:solidFill>
                    <a:schemeClr val="accent4">
                      <a:lumMod val="75000"/>
                    </a:schemeClr>
                  </a:solidFill>
                </a:rPr>
                <a:t>TRE-FX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F91C207E-8D95-7967-5B03-95A101AEBD6E}"/>
                </a:ext>
              </a:extLst>
            </p:cNvPr>
            <p:cNvSpPr/>
            <p:nvPr/>
          </p:nvSpPr>
          <p:spPr>
            <a:xfrm>
              <a:off x="9149241" y="2890640"/>
              <a:ext cx="736050" cy="824205"/>
            </a:xfrm>
            <a:custGeom>
              <a:avLst/>
              <a:gdLst>
                <a:gd name="connsiteX0" fmla="*/ 0 w 736050"/>
                <a:gd name="connsiteY0" fmla="*/ 122677 h 824205"/>
                <a:gd name="connsiteX1" fmla="*/ 122677 w 736050"/>
                <a:gd name="connsiteY1" fmla="*/ 0 h 824205"/>
                <a:gd name="connsiteX2" fmla="*/ 613373 w 736050"/>
                <a:gd name="connsiteY2" fmla="*/ 0 h 824205"/>
                <a:gd name="connsiteX3" fmla="*/ 736050 w 736050"/>
                <a:gd name="connsiteY3" fmla="*/ 122677 h 824205"/>
                <a:gd name="connsiteX4" fmla="*/ 736050 w 736050"/>
                <a:gd name="connsiteY4" fmla="*/ 701528 h 824205"/>
                <a:gd name="connsiteX5" fmla="*/ 613373 w 736050"/>
                <a:gd name="connsiteY5" fmla="*/ 824205 h 824205"/>
                <a:gd name="connsiteX6" fmla="*/ 122677 w 736050"/>
                <a:gd name="connsiteY6" fmla="*/ 824205 h 824205"/>
                <a:gd name="connsiteX7" fmla="*/ 0 w 736050"/>
                <a:gd name="connsiteY7" fmla="*/ 701528 h 824205"/>
                <a:gd name="connsiteX8" fmla="*/ 0 w 736050"/>
                <a:gd name="connsiteY8" fmla="*/ 122677 h 82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6050" h="824205" extrusionOk="0">
                  <a:moveTo>
                    <a:pt x="0" y="122677"/>
                  </a:moveTo>
                  <a:cubicBezTo>
                    <a:pt x="8685" y="53067"/>
                    <a:pt x="49903" y="9060"/>
                    <a:pt x="122677" y="0"/>
                  </a:cubicBezTo>
                  <a:cubicBezTo>
                    <a:pt x="346369" y="-5433"/>
                    <a:pt x="505600" y="-1180"/>
                    <a:pt x="613373" y="0"/>
                  </a:cubicBezTo>
                  <a:cubicBezTo>
                    <a:pt x="680315" y="5639"/>
                    <a:pt x="737904" y="55818"/>
                    <a:pt x="736050" y="122677"/>
                  </a:cubicBezTo>
                  <a:cubicBezTo>
                    <a:pt x="733990" y="256032"/>
                    <a:pt x="736316" y="444967"/>
                    <a:pt x="736050" y="701528"/>
                  </a:cubicBezTo>
                  <a:cubicBezTo>
                    <a:pt x="735486" y="767814"/>
                    <a:pt x="692280" y="824658"/>
                    <a:pt x="613373" y="824205"/>
                  </a:cubicBezTo>
                  <a:cubicBezTo>
                    <a:pt x="421246" y="820510"/>
                    <a:pt x="340386" y="806388"/>
                    <a:pt x="122677" y="824205"/>
                  </a:cubicBezTo>
                  <a:cubicBezTo>
                    <a:pt x="43711" y="812041"/>
                    <a:pt x="-4687" y="755500"/>
                    <a:pt x="0" y="701528"/>
                  </a:cubicBezTo>
                  <a:cubicBezTo>
                    <a:pt x="20017" y="427149"/>
                    <a:pt x="-25184" y="382035"/>
                    <a:pt x="0" y="122677"/>
                  </a:cubicBezTo>
                  <a:close/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4539F36-F1A5-27C6-BB84-C0D54968DC6B}"/>
              </a:ext>
            </a:extLst>
          </p:cNvPr>
          <p:cNvGrpSpPr/>
          <p:nvPr/>
        </p:nvGrpSpPr>
        <p:grpSpPr>
          <a:xfrm>
            <a:off x="1710081" y="645972"/>
            <a:ext cx="8128188" cy="3314151"/>
            <a:chOff x="1719161" y="1664123"/>
            <a:chExt cx="8128188" cy="3314151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BE3425C-82B7-7407-1D7D-FFDF4CF73B1F}"/>
                </a:ext>
              </a:extLst>
            </p:cNvPr>
            <p:cNvSpPr txBox="1"/>
            <p:nvPr/>
          </p:nvSpPr>
          <p:spPr>
            <a:xfrm>
              <a:off x="4980495" y="4510435"/>
              <a:ext cx="1845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i="1" dirty="0">
                  <a:solidFill>
                    <a:schemeClr val="accent1">
                      <a:lumMod val="75000"/>
                    </a:schemeClr>
                  </a:solidFill>
                </a:rPr>
                <a:t>TELEPORT</a:t>
              </a: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24BFBB7-50E9-5F72-0A94-0D09F51CBD20}"/>
                </a:ext>
              </a:extLst>
            </p:cNvPr>
            <p:cNvGrpSpPr/>
            <p:nvPr/>
          </p:nvGrpSpPr>
          <p:grpSpPr>
            <a:xfrm>
              <a:off x="1719161" y="1664123"/>
              <a:ext cx="8128188" cy="3314151"/>
              <a:chOff x="1719161" y="1664123"/>
              <a:chExt cx="8128188" cy="3314151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DA43D273-05E4-5F65-D239-9FB3929345B7}"/>
                  </a:ext>
                </a:extLst>
              </p:cNvPr>
              <p:cNvSpPr/>
              <p:nvPr/>
            </p:nvSpPr>
            <p:spPr>
              <a:xfrm>
                <a:off x="1719161" y="3593974"/>
                <a:ext cx="851762" cy="910483"/>
              </a:xfrm>
              <a:custGeom>
                <a:avLst/>
                <a:gdLst>
                  <a:gd name="connsiteX0" fmla="*/ 0 w 851762"/>
                  <a:gd name="connsiteY0" fmla="*/ 141963 h 910483"/>
                  <a:gd name="connsiteX1" fmla="*/ 141963 w 851762"/>
                  <a:gd name="connsiteY1" fmla="*/ 0 h 910483"/>
                  <a:gd name="connsiteX2" fmla="*/ 709799 w 851762"/>
                  <a:gd name="connsiteY2" fmla="*/ 0 h 910483"/>
                  <a:gd name="connsiteX3" fmla="*/ 851762 w 851762"/>
                  <a:gd name="connsiteY3" fmla="*/ 141963 h 910483"/>
                  <a:gd name="connsiteX4" fmla="*/ 851762 w 851762"/>
                  <a:gd name="connsiteY4" fmla="*/ 768520 h 910483"/>
                  <a:gd name="connsiteX5" fmla="*/ 709799 w 851762"/>
                  <a:gd name="connsiteY5" fmla="*/ 910483 h 910483"/>
                  <a:gd name="connsiteX6" fmla="*/ 141963 w 851762"/>
                  <a:gd name="connsiteY6" fmla="*/ 910483 h 910483"/>
                  <a:gd name="connsiteX7" fmla="*/ 0 w 851762"/>
                  <a:gd name="connsiteY7" fmla="*/ 768520 h 910483"/>
                  <a:gd name="connsiteX8" fmla="*/ 0 w 851762"/>
                  <a:gd name="connsiteY8" fmla="*/ 141963 h 910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1762" h="910483" extrusionOk="0">
                    <a:moveTo>
                      <a:pt x="0" y="141963"/>
                    </a:moveTo>
                    <a:cubicBezTo>
                      <a:pt x="12899" y="60802"/>
                      <a:pt x="54336" y="16642"/>
                      <a:pt x="141963" y="0"/>
                    </a:cubicBezTo>
                    <a:cubicBezTo>
                      <a:pt x="406313" y="25606"/>
                      <a:pt x="481548" y="5638"/>
                      <a:pt x="709799" y="0"/>
                    </a:cubicBezTo>
                    <a:cubicBezTo>
                      <a:pt x="787631" y="3975"/>
                      <a:pt x="867095" y="70954"/>
                      <a:pt x="851762" y="141963"/>
                    </a:cubicBezTo>
                    <a:cubicBezTo>
                      <a:pt x="866946" y="326361"/>
                      <a:pt x="840682" y="486174"/>
                      <a:pt x="851762" y="768520"/>
                    </a:cubicBezTo>
                    <a:cubicBezTo>
                      <a:pt x="848118" y="837450"/>
                      <a:pt x="802615" y="911068"/>
                      <a:pt x="709799" y="910483"/>
                    </a:cubicBezTo>
                    <a:cubicBezTo>
                      <a:pt x="453982" y="901868"/>
                      <a:pt x="423797" y="890193"/>
                      <a:pt x="141963" y="910483"/>
                    </a:cubicBezTo>
                    <a:cubicBezTo>
                      <a:pt x="59301" y="905864"/>
                      <a:pt x="-6282" y="828456"/>
                      <a:pt x="0" y="768520"/>
                    </a:cubicBezTo>
                    <a:cubicBezTo>
                      <a:pt x="-18596" y="462642"/>
                      <a:pt x="-18490" y="450817"/>
                      <a:pt x="0" y="141963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1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: Rounded Corners 50">
                <a:extLst>
                  <a:ext uri="{FF2B5EF4-FFF2-40B4-BE49-F238E27FC236}">
                    <a16:creationId xmlns:a16="http://schemas.microsoft.com/office/drawing/2014/main" id="{84C6876A-825A-95F0-DAF9-15A3A4F75B7C}"/>
                  </a:ext>
                </a:extLst>
              </p:cNvPr>
              <p:cNvSpPr/>
              <p:nvPr/>
            </p:nvSpPr>
            <p:spPr>
              <a:xfrm>
                <a:off x="1721757" y="1664123"/>
                <a:ext cx="943318" cy="925197"/>
              </a:xfrm>
              <a:custGeom>
                <a:avLst/>
                <a:gdLst>
                  <a:gd name="connsiteX0" fmla="*/ 0 w 943318"/>
                  <a:gd name="connsiteY0" fmla="*/ 154203 h 925197"/>
                  <a:gd name="connsiteX1" fmla="*/ 154203 w 943318"/>
                  <a:gd name="connsiteY1" fmla="*/ 0 h 925197"/>
                  <a:gd name="connsiteX2" fmla="*/ 789115 w 943318"/>
                  <a:gd name="connsiteY2" fmla="*/ 0 h 925197"/>
                  <a:gd name="connsiteX3" fmla="*/ 943318 w 943318"/>
                  <a:gd name="connsiteY3" fmla="*/ 154203 h 925197"/>
                  <a:gd name="connsiteX4" fmla="*/ 943318 w 943318"/>
                  <a:gd name="connsiteY4" fmla="*/ 770994 h 925197"/>
                  <a:gd name="connsiteX5" fmla="*/ 789115 w 943318"/>
                  <a:gd name="connsiteY5" fmla="*/ 925197 h 925197"/>
                  <a:gd name="connsiteX6" fmla="*/ 154203 w 943318"/>
                  <a:gd name="connsiteY6" fmla="*/ 925197 h 925197"/>
                  <a:gd name="connsiteX7" fmla="*/ 0 w 943318"/>
                  <a:gd name="connsiteY7" fmla="*/ 770994 h 925197"/>
                  <a:gd name="connsiteX8" fmla="*/ 0 w 943318"/>
                  <a:gd name="connsiteY8" fmla="*/ 154203 h 925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43318" h="925197" extrusionOk="0">
                    <a:moveTo>
                      <a:pt x="0" y="154203"/>
                    </a:moveTo>
                    <a:cubicBezTo>
                      <a:pt x="16753" y="65458"/>
                      <a:pt x="61512" y="13582"/>
                      <a:pt x="154203" y="0"/>
                    </a:cubicBezTo>
                    <a:cubicBezTo>
                      <a:pt x="343464" y="-7596"/>
                      <a:pt x="543040" y="-12736"/>
                      <a:pt x="789115" y="0"/>
                    </a:cubicBezTo>
                    <a:cubicBezTo>
                      <a:pt x="872517" y="12250"/>
                      <a:pt x="962140" y="78117"/>
                      <a:pt x="943318" y="154203"/>
                    </a:cubicBezTo>
                    <a:cubicBezTo>
                      <a:pt x="962798" y="348622"/>
                      <a:pt x="954518" y="572856"/>
                      <a:pt x="943318" y="770994"/>
                    </a:cubicBezTo>
                    <a:cubicBezTo>
                      <a:pt x="936110" y="837416"/>
                      <a:pt x="892500" y="925937"/>
                      <a:pt x="789115" y="925197"/>
                    </a:cubicBezTo>
                    <a:cubicBezTo>
                      <a:pt x="643077" y="930313"/>
                      <a:pt x="454886" y="930436"/>
                      <a:pt x="154203" y="925197"/>
                    </a:cubicBezTo>
                    <a:cubicBezTo>
                      <a:pt x="63342" y="919017"/>
                      <a:pt x="-5122" y="841099"/>
                      <a:pt x="0" y="770994"/>
                    </a:cubicBezTo>
                    <a:cubicBezTo>
                      <a:pt x="-19184" y="565303"/>
                      <a:pt x="-12806" y="287885"/>
                      <a:pt x="0" y="154203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1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54A251E-E547-5D23-9C7F-B9AF5878721A}"/>
                  </a:ext>
                </a:extLst>
              </p:cNvPr>
              <p:cNvCxnSpPr>
                <a:cxnSpLocks/>
                <a:stCxn id="51" idx="3"/>
                <a:endCxn id="55" idx="1"/>
              </p:cNvCxnSpPr>
              <p:nvPr/>
            </p:nvCxnSpPr>
            <p:spPr>
              <a:xfrm>
                <a:off x="2665075" y="2126722"/>
                <a:ext cx="5535472" cy="2436083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E267A10-A9E2-9F52-1C94-B7B1B30B8813}"/>
                  </a:ext>
                </a:extLst>
              </p:cNvPr>
              <p:cNvCxnSpPr>
                <a:cxnSpLocks/>
                <a:stCxn id="49" idx="3"/>
                <a:endCxn id="55" idx="1"/>
              </p:cNvCxnSpPr>
              <p:nvPr/>
            </p:nvCxnSpPr>
            <p:spPr>
              <a:xfrm>
                <a:off x="2570923" y="4049216"/>
                <a:ext cx="5629624" cy="513589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9FDF0B64-2BE6-4F8E-162F-47815315CE82}"/>
                  </a:ext>
                </a:extLst>
              </p:cNvPr>
              <p:cNvSpPr/>
              <p:nvPr/>
            </p:nvSpPr>
            <p:spPr>
              <a:xfrm>
                <a:off x="8200547" y="4147336"/>
                <a:ext cx="845961" cy="830938"/>
              </a:xfrm>
              <a:custGeom>
                <a:avLst/>
                <a:gdLst>
                  <a:gd name="connsiteX0" fmla="*/ 0 w 845961"/>
                  <a:gd name="connsiteY0" fmla="*/ 138492 h 830938"/>
                  <a:gd name="connsiteX1" fmla="*/ 138492 w 845961"/>
                  <a:gd name="connsiteY1" fmla="*/ 0 h 830938"/>
                  <a:gd name="connsiteX2" fmla="*/ 707469 w 845961"/>
                  <a:gd name="connsiteY2" fmla="*/ 0 h 830938"/>
                  <a:gd name="connsiteX3" fmla="*/ 845961 w 845961"/>
                  <a:gd name="connsiteY3" fmla="*/ 138492 h 830938"/>
                  <a:gd name="connsiteX4" fmla="*/ 845961 w 845961"/>
                  <a:gd name="connsiteY4" fmla="*/ 692446 h 830938"/>
                  <a:gd name="connsiteX5" fmla="*/ 707469 w 845961"/>
                  <a:gd name="connsiteY5" fmla="*/ 830938 h 830938"/>
                  <a:gd name="connsiteX6" fmla="*/ 138492 w 845961"/>
                  <a:gd name="connsiteY6" fmla="*/ 830938 h 830938"/>
                  <a:gd name="connsiteX7" fmla="*/ 0 w 845961"/>
                  <a:gd name="connsiteY7" fmla="*/ 692446 h 830938"/>
                  <a:gd name="connsiteX8" fmla="*/ 0 w 845961"/>
                  <a:gd name="connsiteY8" fmla="*/ 138492 h 830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45961" h="830938" extrusionOk="0">
                    <a:moveTo>
                      <a:pt x="0" y="138492"/>
                    </a:moveTo>
                    <a:cubicBezTo>
                      <a:pt x="7391" y="60425"/>
                      <a:pt x="59124" y="5198"/>
                      <a:pt x="138492" y="0"/>
                    </a:cubicBezTo>
                    <a:cubicBezTo>
                      <a:pt x="308951" y="5119"/>
                      <a:pt x="491895" y="-13368"/>
                      <a:pt x="707469" y="0"/>
                    </a:cubicBezTo>
                    <a:cubicBezTo>
                      <a:pt x="783027" y="6455"/>
                      <a:pt x="855866" y="66783"/>
                      <a:pt x="845961" y="138492"/>
                    </a:cubicBezTo>
                    <a:cubicBezTo>
                      <a:pt x="836788" y="379108"/>
                      <a:pt x="873386" y="424322"/>
                      <a:pt x="845961" y="692446"/>
                    </a:cubicBezTo>
                    <a:cubicBezTo>
                      <a:pt x="845221" y="767009"/>
                      <a:pt x="791224" y="831233"/>
                      <a:pt x="707469" y="830938"/>
                    </a:cubicBezTo>
                    <a:cubicBezTo>
                      <a:pt x="550103" y="845087"/>
                      <a:pt x="254634" y="804524"/>
                      <a:pt x="138492" y="830938"/>
                    </a:cubicBezTo>
                    <a:cubicBezTo>
                      <a:pt x="54191" y="822462"/>
                      <a:pt x="-3483" y="758694"/>
                      <a:pt x="0" y="692446"/>
                    </a:cubicBezTo>
                    <a:cubicBezTo>
                      <a:pt x="-5376" y="488328"/>
                      <a:pt x="25388" y="374171"/>
                      <a:pt x="0" y="138492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1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5B14C8E7-61B8-8220-5968-57928E33E1B8}"/>
                  </a:ext>
                </a:extLst>
              </p:cNvPr>
              <p:cNvSpPr/>
              <p:nvPr/>
            </p:nvSpPr>
            <p:spPr>
              <a:xfrm>
                <a:off x="9088742" y="3033835"/>
                <a:ext cx="758607" cy="830938"/>
              </a:xfrm>
              <a:custGeom>
                <a:avLst/>
                <a:gdLst>
                  <a:gd name="connsiteX0" fmla="*/ 0 w 758607"/>
                  <a:gd name="connsiteY0" fmla="*/ 126437 h 830938"/>
                  <a:gd name="connsiteX1" fmla="*/ 126437 w 758607"/>
                  <a:gd name="connsiteY1" fmla="*/ 0 h 830938"/>
                  <a:gd name="connsiteX2" fmla="*/ 632170 w 758607"/>
                  <a:gd name="connsiteY2" fmla="*/ 0 h 830938"/>
                  <a:gd name="connsiteX3" fmla="*/ 758607 w 758607"/>
                  <a:gd name="connsiteY3" fmla="*/ 126437 h 830938"/>
                  <a:gd name="connsiteX4" fmla="*/ 758607 w 758607"/>
                  <a:gd name="connsiteY4" fmla="*/ 704501 h 830938"/>
                  <a:gd name="connsiteX5" fmla="*/ 632170 w 758607"/>
                  <a:gd name="connsiteY5" fmla="*/ 830938 h 830938"/>
                  <a:gd name="connsiteX6" fmla="*/ 126437 w 758607"/>
                  <a:gd name="connsiteY6" fmla="*/ 830938 h 830938"/>
                  <a:gd name="connsiteX7" fmla="*/ 0 w 758607"/>
                  <a:gd name="connsiteY7" fmla="*/ 704501 h 830938"/>
                  <a:gd name="connsiteX8" fmla="*/ 0 w 758607"/>
                  <a:gd name="connsiteY8" fmla="*/ 126437 h 830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58607" h="830938" extrusionOk="0">
                    <a:moveTo>
                      <a:pt x="0" y="126437"/>
                    </a:moveTo>
                    <a:cubicBezTo>
                      <a:pt x="9307" y="54619"/>
                      <a:pt x="54376" y="4027"/>
                      <a:pt x="126437" y="0"/>
                    </a:cubicBezTo>
                    <a:cubicBezTo>
                      <a:pt x="243422" y="921"/>
                      <a:pt x="498522" y="7304"/>
                      <a:pt x="632170" y="0"/>
                    </a:cubicBezTo>
                    <a:cubicBezTo>
                      <a:pt x="699826" y="15108"/>
                      <a:pt x="770264" y="62231"/>
                      <a:pt x="758607" y="126437"/>
                    </a:cubicBezTo>
                    <a:cubicBezTo>
                      <a:pt x="734905" y="335318"/>
                      <a:pt x="749567" y="445716"/>
                      <a:pt x="758607" y="704501"/>
                    </a:cubicBezTo>
                    <a:cubicBezTo>
                      <a:pt x="757844" y="772345"/>
                      <a:pt x="708568" y="831205"/>
                      <a:pt x="632170" y="830938"/>
                    </a:cubicBezTo>
                    <a:cubicBezTo>
                      <a:pt x="481031" y="841763"/>
                      <a:pt x="369406" y="811927"/>
                      <a:pt x="126437" y="830938"/>
                    </a:cubicBezTo>
                    <a:cubicBezTo>
                      <a:pt x="55524" y="829762"/>
                      <a:pt x="-1978" y="768515"/>
                      <a:pt x="0" y="704501"/>
                    </a:cubicBezTo>
                    <a:cubicBezTo>
                      <a:pt x="-13459" y="438108"/>
                      <a:pt x="-20318" y="390492"/>
                      <a:pt x="0" y="126437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1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DF522451-09EA-1C87-F395-FF29978448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990301" y="3859676"/>
                <a:ext cx="200620" cy="287660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6F01C50-5B6B-A0E5-A614-C0A9A906073B}"/>
              </a:ext>
            </a:extLst>
          </p:cNvPr>
          <p:cNvGrpSpPr/>
          <p:nvPr/>
        </p:nvGrpSpPr>
        <p:grpSpPr>
          <a:xfrm>
            <a:off x="7902639" y="1591097"/>
            <a:ext cx="2318378" cy="3098521"/>
            <a:chOff x="8012420" y="2623625"/>
            <a:chExt cx="2318378" cy="3098521"/>
          </a:xfrm>
        </p:grpSpPr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D85A94C5-8634-820B-E7E5-C65F6E9081F6}"/>
                </a:ext>
              </a:extLst>
            </p:cNvPr>
            <p:cNvSpPr/>
            <p:nvPr/>
          </p:nvSpPr>
          <p:spPr>
            <a:xfrm>
              <a:off x="8034106" y="2623625"/>
              <a:ext cx="2296692" cy="2663550"/>
            </a:xfrm>
            <a:custGeom>
              <a:avLst/>
              <a:gdLst>
                <a:gd name="connsiteX0" fmla="*/ 0 w 2296692"/>
                <a:gd name="connsiteY0" fmla="*/ 382790 h 2663550"/>
                <a:gd name="connsiteX1" fmla="*/ 382790 w 2296692"/>
                <a:gd name="connsiteY1" fmla="*/ 0 h 2663550"/>
                <a:gd name="connsiteX2" fmla="*/ 847227 w 2296692"/>
                <a:gd name="connsiteY2" fmla="*/ 0 h 2663550"/>
                <a:gd name="connsiteX3" fmla="*/ 1372909 w 2296692"/>
                <a:gd name="connsiteY3" fmla="*/ 0 h 2663550"/>
                <a:gd name="connsiteX4" fmla="*/ 1913902 w 2296692"/>
                <a:gd name="connsiteY4" fmla="*/ 0 h 2663550"/>
                <a:gd name="connsiteX5" fmla="*/ 2296692 w 2296692"/>
                <a:gd name="connsiteY5" fmla="*/ 382790 h 2663550"/>
                <a:gd name="connsiteX6" fmla="*/ 2296692 w 2296692"/>
                <a:gd name="connsiteY6" fmla="*/ 977487 h 2663550"/>
                <a:gd name="connsiteX7" fmla="*/ 2296692 w 2296692"/>
                <a:gd name="connsiteY7" fmla="*/ 1591164 h 2663550"/>
                <a:gd name="connsiteX8" fmla="*/ 2296692 w 2296692"/>
                <a:gd name="connsiteY8" fmla="*/ 2280760 h 2663550"/>
                <a:gd name="connsiteX9" fmla="*/ 1913902 w 2296692"/>
                <a:gd name="connsiteY9" fmla="*/ 2663550 h 2663550"/>
                <a:gd name="connsiteX10" fmla="*/ 1449465 w 2296692"/>
                <a:gd name="connsiteY10" fmla="*/ 2663550 h 2663550"/>
                <a:gd name="connsiteX11" fmla="*/ 969716 w 2296692"/>
                <a:gd name="connsiteY11" fmla="*/ 2663550 h 2663550"/>
                <a:gd name="connsiteX12" fmla="*/ 382790 w 2296692"/>
                <a:gd name="connsiteY12" fmla="*/ 2663550 h 2663550"/>
                <a:gd name="connsiteX13" fmla="*/ 0 w 2296692"/>
                <a:gd name="connsiteY13" fmla="*/ 2280760 h 2663550"/>
                <a:gd name="connsiteX14" fmla="*/ 0 w 2296692"/>
                <a:gd name="connsiteY14" fmla="*/ 1686063 h 2663550"/>
                <a:gd name="connsiteX15" fmla="*/ 0 w 2296692"/>
                <a:gd name="connsiteY15" fmla="*/ 1091365 h 2663550"/>
                <a:gd name="connsiteX16" fmla="*/ 0 w 2296692"/>
                <a:gd name="connsiteY16" fmla="*/ 382790 h 266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96692" h="2663550" extrusionOk="0">
                  <a:moveTo>
                    <a:pt x="0" y="382790"/>
                  </a:moveTo>
                  <a:cubicBezTo>
                    <a:pt x="16149" y="167929"/>
                    <a:pt x="162905" y="15294"/>
                    <a:pt x="382790" y="0"/>
                  </a:cubicBezTo>
                  <a:cubicBezTo>
                    <a:pt x="589225" y="10286"/>
                    <a:pt x="643705" y="3445"/>
                    <a:pt x="847227" y="0"/>
                  </a:cubicBezTo>
                  <a:cubicBezTo>
                    <a:pt x="1050749" y="-3445"/>
                    <a:pt x="1177311" y="-11649"/>
                    <a:pt x="1372909" y="0"/>
                  </a:cubicBezTo>
                  <a:cubicBezTo>
                    <a:pt x="1568507" y="11649"/>
                    <a:pt x="1738737" y="-6611"/>
                    <a:pt x="1913902" y="0"/>
                  </a:cubicBezTo>
                  <a:cubicBezTo>
                    <a:pt x="2140072" y="-15550"/>
                    <a:pt x="2300330" y="148084"/>
                    <a:pt x="2296692" y="382790"/>
                  </a:cubicBezTo>
                  <a:cubicBezTo>
                    <a:pt x="2300866" y="623667"/>
                    <a:pt x="2313921" y="797849"/>
                    <a:pt x="2296692" y="977487"/>
                  </a:cubicBezTo>
                  <a:cubicBezTo>
                    <a:pt x="2279463" y="1157125"/>
                    <a:pt x="2289425" y="1294042"/>
                    <a:pt x="2296692" y="1591164"/>
                  </a:cubicBezTo>
                  <a:cubicBezTo>
                    <a:pt x="2303959" y="1888286"/>
                    <a:pt x="2276853" y="1948111"/>
                    <a:pt x="2296692" y="2280760"/>
                  </a:cubicBezTo>
                  <a:cubicBezTo>
                    <a:pt x="2314352" y="2501347"/>
                    <a:pt x="2112460" y="2615261"/>
                    <a:pt x="1913902" y="2663550"/>
                  </a:cubicBezTo>
                  <a:cubicBezTo>
                    <a:pt x="1795819" y="2646335"/>
                    <a:pt x="1605302" y="2641973"/>
                    <a:pt x="1449465" y="2663550"/>
                  </a:cubicBezTo>
                  <a:cubicBezTo>
                    <a:pt x="1293628" y="2685127"/>
                    <a:pt x="1171563" y="2668546"/>
                    <a:pt x="969716" y="2663550"/>
                  </a:cubicBezTo>
                  <a:cubicBezTo>
                    <a:pt x="767869" y="2658554"/>
                    <a:pt x="600253" y="2651793"/>
                    <a:pt x="382790" y="2663550"/>
                  </a:cubicBezTo>
                  <a:cubicBezTo>
                    <a:pt x="189191" y="2647119"/>
                    <a:pt x="1309" y="2486032"/>
                    <a:pt x="0" y="2280760"/>
                  </a:cubicBezTo>
                  <a:cubicBezTo>
                    <a:pt x="17217" y="2003982"/>
                    <a:pt x="-14091" y="1977615"/>
                    <a:pt x="0" y="1686063"/>
                  </a:cubicBezTo>
                  <a:cubicBezTo>
                    <a:pt x="14091" y="1394511"/>
                    <a:pt x="-27770" y="1238187"/>
                    <a:pt x="0" y="1091365"/>
                  </a:cubicBezTo>
                  <a:cubicBezTo>
                    <a:pt x="27770" y="944543"/>
                    <a:pt x="-11805" y="726235"/>
                    <a:pt x="0" y="382790"/>
                  </a:cubicBezTo>
                  <a:close/>
                </a:path>
              </a:pathLst>
            </a:custGeom>
            <a:noFill/>
            <a:ln w="57150">
              <a:solidFill>
                <a:srgbClr val="0070C0"/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70C0"/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D6AF58F8-3F7F-4566-3357-61F16C5D7D3E}"/>
                </a:ext>
              </a:extLst>
            </p:cNvPr>
            <p:cNvSpPr txBox="1"/>
            <p:nvPr/>
          </p:nvSpPr>
          <p:spPr>
            <a:xfrm>
              <a:off x="8012420" y="5260481"/>
              <a:ext cx="11578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i="1" dirty="0">
                  <a:solidFill>
                    <a:srgbClr val="0070C0"/>
                  </a:solidFill>
                </a:rPr>
                <a:t>SATRE</a:t>
              </a:r>
            </a:p>
          </p:txBody>
        </p: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3FA1D74-585C-A3E3-BEF3-5B0B3942CA39}"/>
              </a:ext>
            </a:extLst>
          </p:cNvPr>
          <p:cNvSpPr txBox="1"/>
          <p:nvPr/>
        </p:nvSpPr>
        <p:spPr>
          <a:xfrm>
            <a:off x="1158231" y="4115755"/>
            <a:ext cx="4296401" cy="1384995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5 Driver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Prove key technologies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Begin standardisation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E298432-5976-1F86-D2E5-C068BFCF5F96}"/>
              </a:ext>
            </a:extLst>
          </p:cNvPr>
          <p:cNvGrpSpPr/>
          <p:nvPr/>
        </p:nvGrpSpPr>
        <p:grpSpPr>
          <a:xfrm>
            <a:off x="69559" y="42044"/>
            <a:ext cx="11930560" cy="4197076"/>
            <a:chOff x="69559" y="42044"/>
            <a:chExt cx="11930560" cy="4197076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8F4BAA6-2CB5-0B94-76E0-2CF46D1D0998}"/>
                </a:ext>
              </a:extLst>
            </p:cNvPr>
            <p:cNvGrpSpPr/>
            <p:nvPr/>
          </p:nvGrpSpPr>
          <p:grpSpPr>
            <a:xfrm>
              <a:off x="69559" y="42044"/>
              <a:ext cx="11930560" cy="4197076"/>
              <a:chOff x="72342" y="1003480"/>
              <a:chExt cx="11930560" cy="4197076"/>
            </a:xfrm>
          </p:grpSpPr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B3E280C2-0188-ED97-BA1D-3EEFF4004D4D}"/>
                  </a:ext>
                </a:extLst>
              </p:cNvPr>
              <p:cNvSpPr/>
              <p:nvPr/>
            </p:nvSpPr>
            <p:spPr>
              <a:xfrm>
                <a:off x="72342" y="1441743"/>
                <a:ext cx="1922655" cy="1699626"/>
              </a:xfrm>
              <a:custGeom>
                <a:avLst/>
                <a:gdLst>
                  <a:gd name="connsiteX0" fmla="*/ 0 w 1922655"/>
                  <a:gd name="connsiteY0" fmla="*/ 283277 h 1699626"/>
                  <a:gd name="connsiteX1" fmla="*/ 283277 w 1922655"/>
                  <a:gd name="connsiteY1" fmla="*/ 0 h 1699626"/>
                  <a:gd name="connsiteX2" fmla="*/ 920644 w 1922655"/>
                  <a:gd name="connsiteY2" fmla="*/ 0 h 1699626"/>
                  <a:gd name="connsiteX3" fmla="*/ 1639378 w 1922655"/>
                  <a:gd name="connsiteY3" fmla="*/ 0 h 1699626"/>
                  <a:gd name="connsiteX4" fmla="*/ 1922655 w 1922655"/>
                  <a:gd name="connsiteY4" fmla="*/ 283277 h 1699626"/>
                  <a:gd name="connsiteX5" fmla="*/ 1922655 w 1922655"/>
                  <a:gd name="connsiteY5" fmla="*/ 827152 h 1699626"/>
                  <a:gd name="connsiteX6" fmla="*/ 1922655 w 1922655"/>
                  <a:gd name="connsiteY6" fmla="*/ 1416349 h 1699626"/>
                  <a:gd name="connsiteX7" fmla="*/ 1639378 w 1922655"/>
                  <a:gd name="connsiteY7" fmla="*/ 1699626 h 1699626"/>
                  <a:gd name="connsiteX8" fmla="*/ 947766 w 1922655"/>
                  <a:gd name="connsiteY8" fmla="*/ 1699626 h 1699626"/>
                  <a:gd name="connsiteX9" fmla="*/ 283277 w 1922655"/>
                  <a:gd name="connsiteY9" fmla="*/ 1699626 h 1699626"/>
                  <a:gd name="connsiteX10" fmla="*/ 0 w 1922655"/>
                  <a:gd name="connsiteY10" fmla="*/ 1416349 h 1699626"/>
                  <a:gd name="connsiteX11" fmla="*/ 0 w 1922655"/>
                  <a:gd name="connsiteY11" fmla="*/ 838482 h 1699626"/>
                  <a:gd name="connsiteX12" fmla="*/ 0 w 1922655"/>
                  <a:gd name="connsiteY12" fmla="*/ 283277 h 169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922655" h="1699626" extrusionOk="0">
                    <a:moveTo>
                      <a:pt x="0" y="283277"/>
                    </a:moveTo>
                    <a:cubicBezTo>
                      <a:pt x="17114" y="123169"/>
                      <a:pt x="111058" y="28453"/>
                      <a:pt x="283277" y="0"/>
                    </a:cubicBezTo>
                    <a:cubicBezTo>
                      <a:pt x="601049" y="26666"/>
                      <a:pt x="738603" y="-4915"/>
                      <a:pt x="920644" y="0"/>
                    </a:cubicBezTo>
                    <a:cubicBezTo>
                      <a:pt x="1102685" y="4915"/>
                      <a:pt x="1316144" y="18334"/>
                      <a:pt x="1639378" y="0"/>
                    </a:cubicBezTo>
                    <a:cubicBezTo>
                      <a:pt x="1770179" y="11885"/>
                      <a:pt x="1955940" y="117974"/>
                      <a:pt x="1922655" y="283277"/>
                    </a:cubicBezTo>
                    <a:cubicBezTo>
                      <a:pt x="1941845" y="435368"/>
                      <a:pt x="1937620" y="678950"/>
                      <a:pt x="1922655" y="827152"/>
                    </a:cubicBezTo>
                    <a:cubicBezTo>
                      <a:pt x="1907690" y="975355"/>
                      <a:pt x="1934341" y="1165600"/>
                      <a:pt x="1922655" y="1416349"/>
                    </a:cubicBezTo>
                    <a:cubicBezTo>
                      <a:pt x="1918641" y="1554560"/>
                      <a:pt x="1791854" y="1715584"/>
                      <a:pt x="1639378" y="1699626"/>
                    </a:cubicBezTo>
                    <a:cubicBezTo>
                      <a:pt x="1495097" y="1715304"/>
                      <a:pt x="1122926" y="1704124"/>
                      <a:pt x="947766" y="1699626"/>
                    </a:cubicBezTo>
                    <a:cubicBezTo>
                      <a:pt x="772606" y="1695128"/>
                      <a:pt x="428037" y="1675642"/>
                      <a:pt x="283277" y="1699626"/>
                    </a:cubicBezTo>
                    <a:cubicBezTo>
                      <a:pt x="142182" y="1686715"/>
                      <a:pt x="10702" y="1581177"/>
                      <a:pt x="0" y="1416349"/>
                    </a:cubicBezTo>
                    <a:cubicBezTo>
                      <a:pt x="7241" y="1266414"/>
                      <a:pt x="-21719" y="1002224"/>
                      <a:pt x="0" y="838482"/>
                    </a:cubicBezTo>
                    <a:cubicBezTo>
                      <a:pt x="21719" y="674740"/>
                      <a:pt x="-5742" y="482374"/>
                      <a:pt x="0" y="283277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6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D2DB879C-79D0-626F-D48E-B835DAA69FB9}"/>
                  </a:ext>
                </a:extLst>
              </p:cNvPr>
              <p:cNvSpPr/>
              <p:nvPr/>
            </p:nvSpPr>
            <p:spPr>
              <a:xfrm>
                <a:off x="119954" y="3356484"/>
                <a:ext cx="1875043" cy="1653670"/>
              </a:xfrm>
              <a:custGeom>
                <a:avLst/>
                <a:gdLst>
                  <a:gd name="connsiteX0" fmla="*/ 0 w 1875043"/>
                  <a:gd name="connsiteY0" fmla="*/ 275617 h 1653670"/>
                  <a:gd name="connsiteX1" fmla="*/ 275617 w 1875043"/>
                  <a:gd name="connsiteY1" fmla="*/ 0 h 1653670"/>
                  <a:gd name="connsiteX2" fmla="*/ 897807 w 1875043"/>
                  <a:gd name="connsiteY2" fmla="*/ 0 h 1653670"/>
                  <a:gd name="connsiteX3" fmla="*/ 1599426 w 1875043"/>
                  <a:gd name="connsiteY3" fmla="*/ 0 h 1653670"/>
                  <a:gd name="connsiteX4" fmla="*/ 1875043 w 1875043"/>
                  <a:gd name="connsiteY4" fmla="*/ 275617 h 1653670"/>
                  <a:gd name="connsiteX5" fmla="*/ 1875043 w 1875043"/>
                  <a:gd name="connsiteY5" fmla="*/ 804786 h 1653670"/>
                  <a:gd name="connsiteX6" fmla="*/ 1875043 w 1875043"/>
                  <a:gd name="connsiteY6" fmla="*/ 1378053 h 1653670"/>
                  <a:gd name="connsiteX7" fmla="*/ 1599426 w 1875043"/>
                  <a:gd name="connsiteY7" fmla="*/ 1653670 h 1653670"/>
                  <a:gd name="connsiteX8" fmla="*/ 924283 w 1875043"/>
                  <a:gd name="connsiteY8" fmla="*/ 1653670 h 1653670"/>
                  <a:gd name="connsiteX9" fmla="*/ 275617 w 1875043"/>
                  <a:gd name="connsiteY9" fmla="*/ 1653670 h 1653670"/>
                  <a:gd name="connsiteX10" fmla="*/ 0 w 1875043"/>
                  <a:gd name="connsiteY10" fmla="*/ 1378053 h 1653670"/>
                  <a:gd name="connsiteX11" fmla="*/ 0 w 1875043"/>
                  <a:gd name="connsiteY11" fmla="*/ 815811 h 1653670"/>
                  <a:gd name="connsiteX12" fmla="*/ 0 w 1875043"/>
                  <a:gd name="connsiteY12" fmla="*/ 275617 h 1653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75043" h="1653670" extrusionOk="0">
                    <a:moveTo>
                      <a:pt x="0" y="275617"/>
                    </a:moveTo>
                    <a:cubicBezTo>
                      <a:pt x="6984" y="121905"/>
                      <a:pt x="119035" y="7872"/>
                      <a:pt x="275617" y="0"/>
                    </a:cubicBezTo>
                    <a:cubicBezTo>
                      <a:pt x="509556" y="28547"/>
                      <a:pt x="641391" y="12793"/>
                      <a:pt x="897807" y="0"/>
                    </a:cubicBezTo>
                    <a:cubicBezTo>
                      <a:pt x="1154223" y="-12793"/>
                      <a:pt x="1267964" y="-26656"/>
                      <a:pt x="1599426" y="0"/>
                    </a:cubicBezTo>
                    <a:cubicBezTo>
                      <a:pt x="1726307" y="11741"/>
                      <a:pt x="1901842" y="116270"/>
                      <a:pt x="1875043" y="275617"/>
                    </a:cubicBezTo>
                    <a:cubicBezTo>
                      <a:pt x="1888647" y="428907"/>
                      <a:pt x="1894513" y="583010"/>
                      <a:pt x="1875043" y="804786"/>
                    </a:cubicBezTo>
                    <a:cubicBezTo>
                      <a:pt x="1855573" y="1026562"/>
                      <a:pt x="1862804" y="1098106"/>
                      <a:pt x="1875043" y="1378053"/>
                    </a:cubicBezTo>
                    <a:cubicBezTo>
                      <a:pt x="1872173" y="1517229"/>
                      <a:pt x="1745400" y="1678748"/>
                      <a:pt x="1599426" y="1653670"/>
                    </a:cubicBezTo>
                    <a:cubicBezTo>
                      <a:pt x="1344044" y="1670730"/>
                      <a:pt x="1184522" y="1662500"/>
                      <a:pt x="924283" y="1653670"/>
                    </a:cubicBezTo>
                    <a:cubicBezTo>
                      <a:pt x="664044" y="1644840"/>
                      <a:pt x="539594" y="1630728"/>
                      <a:pt x="275617" y="1653670"/>
                    </a:cubicBezTo>
                    <a:cubicBezTo>
                      <a:pt x="128164" y="1649662"/>
                      <a:pt x="10723" y="1538666"/>
                      <a:pt x="0" y="1378053"/>
                    </a:cubicBezTo>
                    <a:cubicBezTo>
                      <a:pt x="-3121" y="1264519"/>
                      <a:pt x="-12133" y="1019254"/>
                      <a:pt x="0" y="815811"/>
                    </a:cubicBezTo>
                    <a:cubicBezTo>
                      <a:pt x="12133" y="612368"/>
                      <a:pt x="-21255" y="424030"/>
                      <a:pt x="0" y="275617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6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06A43EFC-DB01-AC72-7BD5-9B18E1033201}"/>
                  </a:ext>
                </a:extLst>
              </p:cNvPr>
              <p:cNvSpPr/>
              <p:nvPr/>
            </p:nvSpPr>
            <p:spPr>
              <a:xfrm>
                <a:off x="10812741" y="3495364"/>
                <a:ext cx="1190161" cy="1705192"/>
              </a:xfrm>
              <a:custGeom>
                <a:avLst/>
                <a:gdLst>
                  <a:gd name="connsiteX0" fmla="*/ 0 w 1190161"/>
                  <a:gd name="connsiteY0" fmla="*/ 198364 h 1705192"/>
                  <a:gd name="connsiteX1" fmla="*/ 198364 w 1190161"/>
                  <a:gd name="connsiteY1" fmla="*/ 0 h 1705192"/>
                  <a:gd name="connsiteX2" fmla="*/ 571278 w 1190161"/>
                  <a:gd name="connsiteY2" fmla="*/ 0 h 1705192"/>
                  <a:gd name="connsiteX3" fmla="*/ 991797 w 1190161"/>
                  <a:gd name="connsiteY3" fmla="*/ 0 h 1705192"/>
                  <a:gd name="connsiteX4" fmla="*/ 1190161 w 1190161"/>
                  <a:gd name="connsiteY4" fmla="*/ 198364 h 1705192"/>
                  <a:gd name="connsiteX5" fmla="*/ 1190161 w 1190161"/>
                  <a:gd name="connsiteY5" fmla="*/ 826427 h 1705192"/>
                  <a:gd name="connsiteX6" fmla="*/ 1190161 w 1190161"/>
                  <a:gd name="connsiteY6" fmla="*/ 1506828 h 1705192"/>
                  <a:gd name="connsiteX7" fmla="*/ 991797 w 1190161"/>
                  <a:gd name="connsiteY7" fmla="*/ 1705192 h 1705192"/>
                  <a:gd name="connsiteX8" fmla="*/ 587146 w 1190161"/>
                  <a:gd name="connsiteY8" fmla="*/ 1705192 h 1705192"/>
                  <a:gd name="connsiteX9" fmla="*/ 198364 w 1190161"/>
                  <a:gd name="connsiteY9" fmla="*/ 1705192 h 1705192"/>
                  <a:gd name="connsiteX10" fmla="*/ 0 w 1190161"/>
                  <a:gd name="connsiteY10" fmla="*/ 1506828 h 1705192"/>
                  <a:gd name="connsiteX11" fmla="*/ 0 w 1190161"/>
                  <a:gd name="connsiteY11" fmla="*/ 839511 h 1705192"/>
                  <a:gd name="connsiteX12" fmla="*/ 0 w 1190161"/>
                  <a:gd name="connsiteY12" fmla="*/ 198364 h 1705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90161" h="1705192" extrusionOk="0">
                    <a:moveTo>
                      <a:pt x="0" y="198364"/>
                    </a:moveTo>
                    <a:cubicBezTo>
                      <a:pt x="2999" y="88170"/>
                      <a:pt x="85391" y="6172"/>
                      <a:pt x="198364" y="0"/>
                    </a:cubicBezTo>
                    <a:cubicBezTo>
                      <a:pt x="346051" y="541"/>
                      <a:pt x="451787" y="-16417"/>
                      <a:pt x="571278" y="0"/>
                    </a:cubicBezTo>
                    <a:cubicBezTo>
                      <a:pt x="690769" y="16417"/>
                      <a:pt x="859242" y="-20454"/>
                      <a:pt x="991797" y="0"/>
                    </a:cubicBezTo>
                    <a:cubicBezTo>
                      <a:pt x="1092914" y="3909"/>
                      <a:pt x="1216614" y="81775"/>
                      <a:pt x="1190161" y="198364"/>
                    </a:cubicBezTo>
                    <a:cubicBezTo>
                      <a:pt x="1178782" y="469835"/>
                      <a:pt x="1174225" y="659771"/>
                      <a:pt x="1190161" y="826427"/>
                    </a:cubicBezTo>
                    <a:cubicBezTo>
                      <a:pt x="1206097" y="993083"/>
                      <a:pt x="1201081" y="1218138"/>
                      <a:pt x="1190161" y="1506828"/>
                    </a:cubicBezTo>
                    <a:cubicBezTo>
                      <a:pt x="1186188" y="1598327"/>
                      <a:pt x="1100512" y="1708559"/>
                      <a:pt x="991797" y="1705192"/>
                    </a:cubicBezTo>
                    <a:cubicBezTo>
                      <a:pt x="886939" y="1712242"/>
                      <a:pt x="769094" y="1717297"/>
                      <a:pt x="587146" y="1705192"/>
                    </a:cubicBezTo>
                    <a:cubicBezTo>
                      <a:pt x="405198" y="1693087"/>
                      <a:pt x="277070" y="1720935"/>
                      <a:pt x="198364" y="1705192"/>
                    </a:cubicBezTo>
                    <a:cubicBezTo>
                      <a:pt x="93085" y="1701598"/>
                      <a:pt x="6268" y="1621288"/>
                      <a:pt x="0" y="1506828"/>
                    </a:cubicBezTo>
                    <a:cubicBezTo>
                      <a:pt x="-8313" y="1261080"/>
                      <a:pt x="-24787" y="1104164"/>
                      <a:pt x="0" y="839511"/>
                    </a:cubicBezTo>
                    <a:cubicBezTo>
                      <a:pt x="24787" y="574858"/>
                      <a:pt x="-7078" y="467366"/>
                      <a:pt x="0" y="198364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6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" name="Connector: Elbow 13">
                <a:extLst>
                  <a:ext uri="{FF2B5EF4-FFF2-40B4-BE49-F238E27FC236}">
                    <a16:creationId xmlns:a16="http://schemas.microsoft.com/office/drawing/2014/main" id="{81964466-E278-F1DA-3601-61067ECBBC44}"/>
                  </a:ext>
                </a:extLst>
              </p:cNvPr>
              <p:cNvCxnSpPr>
                <a:cxnSpLocks/>
                <a:stCxn id="5" idx="2"/>
                <a:endCxn id="10" idx="2"/>
              </p:cNvCxnSpPr>
              <p:nvPr/>
            </p:nvCxnSpPr>
            <p:spPr>
              <a:xfrm rot="16200000" flipH="1">
                <a:off x="6137448" y="-69818"/>
                <a:ext cx="190402" cy="10350346"/>
              </a:xfrm>
              <a:prstGeom prst="bentConnector3">
                <a:avLst>
                  <a:gd name="adj1" fmla="val 1444169"/>
                </a:avLst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E9854F4-A462-F8B7-1568-EC3B717AE9F7}"/>
                  </a:ext>
                </a:extLst>
              </p:cNvPr>
              <p:cNvSpPr txBox="1"/>
              <p:nvPr/>
            </p:nvSpPr>
            <p:spPr>
              <a:xfrm>
                <a:off x="95062" y="1003480"/>
                <a:ext cx="8717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b="1" i="1" dirty="0">
                    <a:solidFill>
                      <a:schemeClr val="accent6">
                        <a:lumMod val="75000"/>
                      </a:schemeClr>
                    </a:solidFill>
                  </a:rPr>
                  <a:t>SARA</a:t>
                </a:r>
              </a:p>
            </p:txBody>
          </p:sp>
        </p:grp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8C56DA07-30B6-B87D-1C90-1197D899320C}"/>
                </a:ext>
              </a:extLst>
            </p:cNvPr>
            <p:cNvCxnSpPr>
              <a:cxnSpLocks/>
              <a:stCxn id="5" idx="0"/>
              <a:endCxn id="3" idx="2"/>
            </p:cNvCxnSpPr>
            <p:nvPr/>
          </p:nvCxnSpPr>
          <p:spPr>
            <a:xfrm flipH="1" flipV="1">
              <a:off x="1030887" y="2179933"/>
              <a:ext cx="23806" cy="215115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9A43D572-62A7-10B3-D335-6D27D29CE061}"/>
              </a:ext>
            </a:extLst>
          </p:cNvPr>
          <p:cNvSpPr txBox="1"/>
          <p:nvPr/>
        </p:nvSpPr>
        <p:spPr>
          <a:xfrm>
            <a:off x="144743" y="4449013"/>
            <a:ext cx="817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66AD09F-69B1-61B2-0A1C-E8BE1ED1D9C7}"/>
              </a:ext>
            </a:extLst>
          </p:cNvPr>
          <p:cNvSpPr txBox="1"/>
          <p:nvPr/>
        </p:nvSpPr>
        <p:spPr>
          <a:xfrm>
            <a:off x="71856" y="4116195"/>
            <a:ext cx="1136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step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3D10CDC-F78C-FB05-CFE4-71E72A34BDE0}"/>
              </a:ext>
            </a:extLst>
          </p:cNvPr>
          <p:cNvCxnSpPr>
            <a:cxnSpLocks/>
            <a:stCxn id="25" idx="3"/>
            <a:endCxn id="25" idx="1"/>
          </p:cNvCxnSpPr>
          <p:nvPr/>
        </p:nvCxnSpPr>
        <p:spPr>
          <a:xfrm flipH="1">
            <a:off x="7505492" y="2954970"/>
            <a:ext cx="2637183" cy="0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44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Picture 193" descr="A person with long black hair&#10;&#10;Description automatically generated">
            <a:extLst>
              <a:ext uri="{FF2B5EF4-FFF2-40B4-BE49-F238E27FC236}">
                <a16:creationId xmlns:a16="http://schemas.microsoft.com/office/drawing/2014/main" id="{A51869E1-DD3A-1981-0168-D2D2A1F03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073" y="5481611"/>
            <a:ext cx="997744" cy="1314450"/>
          </a:xfrm>
          <a:prstGeom prst="rect">
            <a:avLst/>
          </a:prstGeom>
        </p:spPr>
      </p:pic>
      <p:sp>
        <p:nvSpPr>
          <p:cNvPr id="205" name="TextBox 204">
            <a:extLst>
              <a:ext uri="{FF2B5EF4-FFF2-40B4-BE49-F238E27FC236}">
                <a16:creationId xmlns:a16="http://schemas.microsoft.com/office/drawing/2014/main" id="{2B9B117F-C6CD-484F-5745-FF6CB1B48547}"/>
              </a:ext>
            </a:extLst>
          </p:cNvPr>
          <p:cNvSpPr txBox="1"/>
          <p:nvPr/>
        </p:nvSpPr>
        <p:spPr>
          <a:xfrm>
            <a:off x="1598496" y="6138836"/>
            <a:ext cx="1317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Federation</a:t>
            </a:r>
          </a:p>
          <a:p>
            <a:pPr algn="r"/>
            <a:r>
              <a:rPr lang="en-GB" dirty="0"/>
              <a:t>Operator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F63964-28AE-E20B-CB13-70D1813B481B}"/>
              </a:ext>
            </a:extLst>
          </p:cNvPr>
          <p:cNvSpPr/>
          <p:nvPr/>
        </p:nvSpPr>
        <p:spPr>
          <a:xfrm>
            <a:off x="1590335" y="394146"/>
            <a:ext cx="2637183" cy="131196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Data Provider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5EC960-4802-6326-F989-5D058936CB0D}"/>
              </a:ext>
            </a:extLst>
          </p:cNvPr>
          <p:cNvSpPr/>
          <p:nvPr/>
        </p:nvSpPr>
        <p:spPr>
          <a:xfrm>
            <a:off x="1590335" y="2309084"/>
            <a:ext cx="2637183" cy="131196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Data Provider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3169AC-A791-607A-8D25-272A2725E465}"/>
              </a:ext>
            </a:extLst>
          </p:cNvPr>
          <p:cNvSpPr/>
          <p:nvPr/>
        </p:nvSpPr>
        <p:spPr>
          <a:xfrm>
            <a:off x="1560010" y="4177325"/>
            <a:ext cx="2637183" cy="1311965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Index Service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1903FD-198D-C31F-59EA-60636023DEC7}"/>
              </a:ext>
            </a:extLst>
          </p:cNvPr>
          <p:cNvSpPr/>
          <p:nvPr/>
        </p:nvSpPr>
        <p:spPr>
          <a:xfrm>
            <a:off x="7507433" y="394147"/>
            <a:ext cx="2633301" cy="1127298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Discovery Service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71AD535-1A78-FF98-90C4-E63F1E3812DE}"/>
              </a:ext>
            </a:extLst>
          </p:cNvPr>
          <p:cNvSpPr/>
          <p:nvPr/>
        </p:nvSpPr>
        <p:spPr>
          <a:xfrm>
            <a:off x="7505492" y="1732615"/>
            <a:ext cx="2637183" cy="244470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tx1"/>
                </a:solidFill>
              </a:rPr>
              <a:t>TRE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8A1A202-68D1-441B-0D22-44F60245428E}"/>
              </a:ext>
            </a:extLst>
          </p:cNvPr>
          <p:cNvSpPr/>
          <p:nvPr/>
        </p:nvSpPr>
        <p:spPr>
          <a:xfrm>
            <a:off x="7507433" y="4508786"/>
            <a:ext cx="2633301" cy="1176864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Software Service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ED8D88-4BAF-B9F3-7BA6-A4E4E367778F}"/>
              </a:ext>
            </a:extLst>
          </p:cNvPr>
          <p:cNvSpPr/>
          <p:nvPr/>
        </p:nvSpPr>
        <p:spPr>
          <a:xfrm>
            <a:off x="3849831" y="143696"/>
            <a:ext cx="4035289" cy="6571425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DARE UK</a:t>
            </a:r>
          </a:p>
          <a:p>
            <a:pPr algn="ctr"/>
            <a:r>
              <a:rPr lang="en-GB" sz="2000" dirty="0">
                <a:solidFill>
                  <a:schemeClr val="tx1"/>
                </a:solidFill>
              </a:rPr>
              <a:t>SDRI Federation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C279E9E-51F0-DE75-31C4-0C659390A26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7766" y="742542"/>
            <a:ext cx="750908" cy="82720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0C7CD60-6EFD-462D-4490-59B193039C5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26855" y="2670731"/>
            <a:ext cx="750908" cy="827203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73B704F-3698-C136-13B8-DF3D11EDD5A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7766" y="4525722"/>
            <a:ext cx="750908" cy="82720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4268A45-6AB5-0E6B-05C1-A770B579CD1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49127" y="739369"/>
            <a:ext cx="522448" cy="68942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EC89532-B545-3ABB-E338-3B8B7499B252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1686" y="4839810"/>
            <a:ext cx="522448" cy="68942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E4FD3BE-8BF5-5BE8-9327-73681F0F6D62}"/>
              </a:ext>
            </a:extLst>
          </p:cNvPr>
          <p:cNvSpPr/>
          <p:nvPr/>
        </p:nvSpPr>
        <p:spPr>
          <a:xfrm>
            <a:off x="4598187" y="5908354"/>
            <a:ext cx="2637183" cy="741054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Federation Services</a:t>
            </a:r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01FDDECD-4B23-C2F3-99CE-AEB1EA1FA6FF}"/>
              </a:ext>
            </a:extLst>
          </p:cNvPr>
          <p:cNvCxnSpPr>
            <a:cxnSpLocks/>
          </p:cNvCxnSpPr>
          <p:nvPr/>
        </p:nvCxnSpPr>
        <p:spPr>
          <a:xfrm>
            <a:off x="3408651" y="1363700"/>
            <a:ext cx="4781562" cy="2001164"/>
          </a:xfrm>
          <a:prstGeom prst="bentConnector3">
            <a:avLst>
              <a:gd name="adj1" fmla="val 45915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F2869F5F-10CA-4A6F-FD6C-37002574023A}"/>
              </a:ext>
            </a:extLst>
          </p:cNvPr>
          <p:cNvCxnSpPr>
            <a:cxnSpLocks/>
          </p:cNvCxnSpPr>
          <p:nvPr/>
        </p:nvCxnSpPr>
        <p:spPr>
          <a:xfrm>
            <a:off x="3479700" y="3352164"/>
            <a:ext cx="4710513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0665795-5502-41F3-D76D-E93F763B7937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8567608" y="2670731"/>
            <a:ext cx="0" cy="524481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96FD4F-F1A3-4D08-7912-2BC12A208229}"/>
              </a:ext>
            </a:extLst>
          </p:cNvPr>
          <p:cNvCxnSpPr>
            <a:cxnSpLocks/>
            <a:stCxn id="33" idx="3"/>
            <a:endCxn id="34" idx="3"/>
          </p:cNvCxnSpPr>
          <p:nvPr/>
        </p:nvCxnSpPr>
        <p:spPr>
          <a:xfrm flipV="1">
            <a:off x="8943062" y="3604856"/>
            <a:ext cx="307030" cy="395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A14ECA8C-BB2C-2CC7-151D-6C2DB4F35EFA}"/>
              </a:ext>
            </a:extLst>
          </p:cNvPr>
          <p:cNvCxnSpPr>
            <a:cxnSpLocks/>
            <a:stCxn id="63" idx="0"/>
            <a:endCxn id="64" idx="1"/>
          </p:cNvCxnSpPr>
          <p:nvPr/>
        </p:nvCxnSpPr>
        <p:spPr>
          <a:xfrm rot="16200000" flipV="1">
            <a:off x="2881270" y="2870732"/>
            <a:ext cx="4207404" cy="1872128"/>
          </a:xfrm>
          <a:prstGeom prst="bentConnector3">
            <a:avLst>
              <a:gd name="adj1" fmla="val 95504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5E3CBB90-7A2B-C548-7DF3-C5834C617D00}"/>
              </a:ext>
            </a:extLst>
          </p:cNvPr>
          <p:cNvCxnSpPr>
            <a:cxnSpLocks/>
            <a:stCxn id="70" idx="3"/>
            <a:endCxn id="63" idx="0"/>
          </p:cNvCxnSpPr>
          <p:nvPr/>
        </p:nvCxnSpPr>
        <p:spPr>
          <a:xfrm rot="5400000">
            <a:off x="6698981" y="4907708"/>
            <a:ext cx="224845" cy="1780734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90B1297B-E0C9-A564-62FF-2778DCC15861}"/>
              </a:ext>
            </a:extLst>
          </p:cNvPr>
          <p:cNvCxnSpPr>
            <a:cxnSpLocks/>
            <a:stCxn id="63" idx="0"/>
            <a:endCxn id="71" idx="3"/>
          </p:cNvCxnSpPr>
          <p:nvPr/>
        </p:nvCxnSpPr>
        <p:spPr>
          <a:xfrm rot="5400000" flipH="1" flipV="1">
            <a:off x="5939402" y="4159270"/>
            <a:ext cx="1732862" cy="1769595"/>
          </a:xfrm>
          <a:prstGeom prst="bentConnector3">
            <a:avLst>
              <a:gd name="adj1" fmla="val 89576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919E7F4F-A3EF-391E-0FB9-7C512C953AA6}"/>
              </a:ext>
            </a:extLst>
          </p:cNvPr>
          <p:cNvCxnSpPr>
            <a:cxnSpLocks/>
            <a:stCxn id="63" idx="0"/>
            <a:endCxn id="68" idx="3"/>
          </p:cNvCxnSpPr>
          <p:nvPr/>
        </p:nvCxnSpPr>
        <p:spPr>
          <a:xfrm rot="5400000" flipH="1" flipV="1">
            <a:off x="4616226" y="2826258"/>
            <a:ext cx="4389050" cy="1779431"/>
          </a:xfrm>
          <a:prstGeom prst="bentConnector3">
            <a:avLst>
              <a:gd name="adj1" fmla="val 97527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D3B98F2E-F624-DAE2-8A2C-9BCFBA8BAB29}"/>
              </a:ext>
            </a:extLst>
          </p:cNvPr>
          <p:cNvCxnSpPr>
            <a:cxnSpLocks/>
            <a:stCxn id="66" idx="1"/>
            <a:endCxn id="63" idx="0"/>
          </p:cNvCxnSpPr>
          <p:nvPr/>
        </p:nvCxnSpPr>
        <p:spPr>
          <a:xfrm rot="16200000" flipH="1">
            <a:off x="3835885" y="3825347"/>
            <a:ext cx="2292466" cy="1877835"/>
          </a:xfrm>
          <a:prstGeom prst="bentConnector3">
            <a:avLst>
              <a:gd name="adj1" fmla="val 8867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74F15F8D-CC4E-D75F-445D-F7C9619D7A43}"/>
              </a:ext>
            </a:extLst>
          </p:cNvPr>
          <p:cNvCxnSpPr>
            <a:cxnSpLocks/>
            <a:stCxn id="67" idx="1"/>
            <a:endCxn id="63" idx="0"/>
          </p:cNvCxnSpPr>
          <p:nvPr/>
        </p:nvCxnSpPr>
        <p:spPr>
          <a:xfrm rot="16200000" flipH="1">
            <a:off x="4758599" y="4748061"/>
            <a:ext cx="424204" cy="1900669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7A61A10C-B312-14B6-ECB0-74DF0B6CDEE5}"/>
              </a:ext>
            </a:extLst>
          </p:cNvPr>
          <p:cNvCxnSpPr>
            <a:cxnSpLocks/>
            <a:stCxn id="17" idx="1"/>
            <a:endCxn id="33" idx="1"/>
          </p:cNvCxnSpPr>
          <p:nvPr/>
        </p:nvCxnSpPr>
        <p:spPr>
          <a:xfrm flipV="1">
            <a:off x="3479700" y="3608814"/>
            <a:ext cx="4712454" cy="1330509"/>
          </a:xfrm>
          <a:prstGeom prst="bentConnector3">
            <a:avLst>
              <a:gd name="adj1" fmla="val 39595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: Elbow 104">
            <a:extLst>
              <a:ext uri="{FF2B5EF4-FFF2-40B4-BE49-F238E27FC236}">
                <a16:creationId xmlns:a16="http://schemas.microsoft.com/office/drawing/2014/main" id="{34CD485C-234B-E1A5-C1BF-E2727AB75646}"/>
              </a:ext>
            </a:extLst>
          </p:cNvPr>
          <p:cNvCxnSpPr>
            <a:cxnSpLocks/>
          </p:cNvCxnSpPr>
          <p:nvPr/>
        </p:nvCxnSpPr>
        <p:spPr>
          <a:xfrm rot="10800000">
            <a:off x="3542800" y="924233"/>
            <a:ext cx="5694041" cy="123943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or: Elbow 127">
            <a:extLst>
              <a:ext uri="{FF2B5EF4-FFF2-40B4-BE49-F238E27FC236}">
                <a16:creationId xmlns:a16="http://schemas.microsoft.com/office/drawing/2014/main" id="{E3A6917E-5E0E-CDF1-6CA4-59B6714B15C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79701" y="924229"/>
            <a:ext cx="4869427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DB9F8836-E1B4-1663-76DA-2F6B88EC459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79702" y="2151722"/>
            <a:ext cx="5770390" cy="710622"/>
          </a:xfrm>
          <a:prstGeom prst="bentConnector3">
            <a:avLst>
              <a:gd name="adj1" fmla="val 49541"/>
            </a:avLst>
          </a:prstGeom>
          <a:ln w="38100">
            <a:solidFill>
              <a:schemeClr val="bg1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6F5E9A8-C031-D033-9992-EE77A928B6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742542"/>
            <a:ext cx="522448" cy="8272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93D907C-0547-6792-3550-5CDBF7A978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2670732"/>
            <a:ext cx="522448" cy="82720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7D78AE7-1BAD-EF33-AAFE-72045381D06B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7252" y="4525722"/>
            <a:ext cx="522448" cy="827202"/>
          </a:xfrm>
          <a:prstGeom prst="rect">
            <a:avLst/>
          </a:prstGeom>
        </p:spPr>
      </p:pic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7BD6015A-47FC-0461-128B-664F320F2F28}"/>
              </a:ext>
            </a:extLst>
          </p:cNvPr>
          <p:cNvCxnSpPr>
            <a:cxnSpLocks/>
            <a:stCxn id="8" idx="3"/>
            <a:endCxn id="9" idx="3"/>
          </p:cNvCxnSpPr>
          <p:nvPr/>
        </p:nvCxnSpPr>
        <p:spPr>
          <a:xfrm>
            <a:off x="2518674" y="1156144"/>
            <a:ext cx="438578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55B34595-D8E9-3043-2079-6DE7607E48BF}"/>
              </a:ext>
            </a:extLst>
          </p:cNvPr>
          <p:cNvCxnSpPr>
            <a:cxnSpLocks/>
            <a:stCxn id="12" idx="3"/>
            <a:endCxn id="13" idx="3"/>
          </p:cNvCxnSpPr>
          <p:nvPr/>
        </p:nvCxnSpPr>
        <p:spPr>
          <a:xfrm>
            <a:off x="2477763" y="3084333"/>
            <a:ext cx="479489" cy="1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B15DAA03-6882-3626-6E8E-CB6444FAB85E}"/>
              </a:ext>
            </a:extLst>
          </p:cNvPr>
          <p:cNvCxnSpPr>
            <a:cxnSpLocks/>
            <a:stCxn id="16" idx="3"/>
            <a:endCxn id="17" idx="3"/>
          </p:cNvCxnSpPr>
          <p:nvPr/>
        </p:nvCxnSpPr>
        <p:spPr>
          <a:xfrm flipV="1">
            <a:off x="2518674" y="4939323"/>
            <a:ext cx="438578" cy="1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7" name="Picture 156" descr="A person with a white shirt&#10;&#10;Description automatically generated">
            <a:extLst>
              <a:ext uri="{FF2B5EF4-FFF2-40B4-BE49-F238E27FC236}">
                <a16:creationId xmlns:a16="http://schemas.microsoft.com/office/drawing/2014/main" id="{05D62336-040A-9141-0042-95F4CF68DB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76797" y="766650"/>
            <a:ext cx="1052364" cy="1384815"/>
          </a:xfrm>
          <a:prstGeom prst="rect">
            <a:avLst/>
          </a:prstGeom>
        </p:spPr>
      </p:pic>
      <p:pic>
        <p:nvPicPr>
          <p:cNvPr id="158" name="Picture 157" descr="A person with long brown hair&#10;&#10;Description automatically generated">
            <a:extLst>
              <a:ext uri="{FF2B5EF4-FFF2-40B4-BE49-F238E27FC236}">
                <a16:creationId xmlns:a16="http://schemas.microsoft.com/office/drawing/2014/main" id="{B71683E7-32F9-F277-2588-7E54628D1EC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4407" y="423883"/>
            <a:ext cx="1028447" cy="1358507"/>
          </a:xfrm>
          <a:prstGeom prst="rect">
            <a:avLst/>
          </a:prstGeom>
        </p:spPr>
      </p:pic>
      <p:pic>
        <p:nvPicPr>
          <p:cNvPr id="159" name="Picture 158" descr="A person with dark hair wearing a suit&#10;&#10;Description automatically generated">
            <a:extLst>
              <a:ext uri="{FF2B5EF4-FFF2-40B4-BE49-F238E27FC236}">
                <a16:creationId xmlns:a16="http://schemas.microsoft.com/office/drawing/2014/main" id="{651F5FC2-D157-478E-0270-2F926CC0BE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82504" y="2937558"/>
            <a:ext cx="1071498" cy="1317847"/>
          </a:xfrm>
          <a:prstGeom prst="rect">
            <a:avLst/>
          </a:prstGeom>
        </p:spPr>
      </p:pic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F408A76C-9084-5582-AB5C-5DCCA8BDDFD8}"/>
              </a:ext>
            </a:extLst>
          </p:cNvPr>
          <p:cNvCxnSpPr>
            <a:cxnSpLocks/>
          </p:cNvCxnSpPr>
          <p:nvPr/>
        </p:nvCxnSpPr>
        <p:spPr>
          <a:xfrm flipV="1">
            <a:off x="6973759" y="3808163"/>
            <a:ext cx="2276333" cy="5044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phic 32">
            <a:extLst>
              <a:ext uri="{FF2B5EF4-FFF2-40B4-BE49-F238E27FC236}">
                <a16:creationId xmlns:a16="http://schemas.microsoft.com/office/drawing/2014/main" id="{1F35C0A3-BAC7-4161-9821-DEB3B0A9D88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92154" y="3195212"/>
            <a:ext cx="750908" cy="827203"/>
          </a:xfrm>
          <a:prstGeom prst="rect">
            <a:avLst/>
          </a:prstGeom>
        </p:spPr>
      </p:pic>
      <p:cxnSp>
        <p:nvCxnSpPr>
          <p:cNvPr id="168" name="Connector: Elbow 167">
            <a:extLst>
              <a:ext uri="{FF2B5EF4-FFF2-40B4-BE49-F238E27FC236}">
                <a16:creationId xmlns:a16="http://schemas.microsoft.com/office/drawing/2014/main" id="{0FDB391C-4214-FF1C-A405-DD5487FD9C78}"/>
              </a:ext>
            </a:extLst>
          </p:cNvPr>
          <p:cNvCxnSpPr>
            <a:cxnSpLocks/>
            <a:stCxn id="29" idx="3"/>
          </p:cNvCxnSpPr>
          <p:nvPr/>
        </p:nvCxnSpPr>
        <p:spPr>
          <a:xfrm rot="10800000">
            <a:off x="6947256" y="3808163"/>
            <a:ext cx="1434431" cy="1376361"/>
          </a:xfrm>
          <a:prstGeom prst="bentConnector3">
            <a:avLst>
              <a:gd name="adj1" fmla="val 98292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5B7101F9-C0C7-BC9B-C8DC-B349A05E6BEE}"/>
              </a:ext>
            </a:extLst>
          </p:cNvPr>
          <p:cNvCxnSpPr>
            <a:cxnSpLocks/>
            <a:stCxn id="34" idx="0"/>
            <a:endCxn id="23" idx="2"/>
          </p:cNvCxnSpPr>
          <p:nvPr/>
        </p:nvCxnSpPr>
        <p:spPr>
          <a:xfrm flipV="1">
            <a:off x="9511316" y="2703864"/>
            <a:ext cx="4" cy="556279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AA4888E3-03AE-6625-1478-185091112D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0092" y="3260143"/>
            <a:ext cx="522448" cy="689426"/>
          </a:xfrm>
          <a:prstGeom prst="rect">
            <a:avLst/>
          </a:prstGeom>
        </p:spPr>
      </p:pic>
      <p:cxnSp>
        <p:nvCxnSpPr>
          <p:cNvPr id="182" name="Connector: Elbow 181">
            <a:extLst>
              <a:ext uri="{FF2B5EF4-FFF2-40B4-BE49-F238E27FC236}">
                <a16:creationId xmlns:a16="http://schemas.microsoft.com/office/drawing/2014/main" id="{AD383346-33FE-8DE5-6B88-E9D691B49458}"/>
              </a:ext>
            </a:extLst>
          </p:cNvPr>
          <p:cNvCxnSpPr>
            <a:cxnSpLocks/>
            <a:stCxn id="157" idx="3"/>
            <a:endCxn id="20" idx="1"/>
          </p:cNvCxnSpPr>
          <p:nvPr/>
        </p:nvCxnSpPr>
        <p:spPr>
          <a:xfrm rot="10800000">
            <a:off x="8871575" y="1084082"/>
            <a:ext cx="2005222" cy="374976"/>
          </a:xfrm>
          <a:prstGeom prst="bentConnector3">
            <a:avLst>
              <a:gd name="adj1" fmla="val 1893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ctor: Elbow 182">
            <a:extLst>
              <a:ext uri="{FF2B5EF4-FFF2-40B4-BE49-F238E27FC236}">
                <a16:creationId xmlns:a16="http://schemas.microsoft.com/office/drawing/2014/main" id="{7F8AD7D2-FF63-E448-735D-86E39BA3F810}"/>
              </a:ext>
            </a:extLst>
          </p:cNvPr>
          <p:cNvCxnSpPr>
            <a:cxnSpLocks/>
            <a:stCxn id="157" idx="3"/>
            <a:endCxn id="23" idx="1"/>
          </p:cNvCxnSpPr>
          <p:nvPr/>
        </p:nvCxnSpPr>
        <p:spPr>
          <a:xfrm rot="10800000" flipV="1">
            <a:off x="9772545" y="1459057"/>
            <a:ext cx="1104253" cy="900093"/>
          </a:xfrm>
          <a:prstGeom prst="bentConnector3">
            <a:avLst>
              <a:gd name="adj1" fmla="val 3439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E817C13D-8009-40FB-3BA3-C3C8A01F08EC}"/>
              </a:ext>
            </a:extLst>
          </p:cNvPr>
          <p:cNvCxnSpPr>
            <a:cxnSpLocks/>
            <a:endCxn id="29" idx="1"/>
          </p:cNvCxnSpPr>
          <p:nvPr/>
        </p:nvCxnSpPr>
        <p:spPr>
          <a:xfrm flipH="1" flipV="1">
            <a:off x="8904134" y="5184523"/>
            <a:ext cx="1733166" cy="2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3" name="Picture 192" descr="A person in a suit&#10;&#10;Description automatically generated">
            <a:extLst>
              <a:ext uri="{FF2B5EF4-FFF2-40B4-BE49-F238E27FC236}">
                <a16:creationId xmlns:a16="http://schemas.microsoft.com/office/drawing/2014/main" id="{014E8237-EB9F-A4AA-B821-8176C11E27F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49" y="2295056"/>
            <a:ext cx="1059656" cy="1393031"/>
          </a:xfrm>
          <a:prstGeom prst="rect">
            <a:avLst/>
          </a:prstGeom>
        </p:spPr>
      </p:pic>
      <p:sp>
        <p:nvSpPr>
          <p:cNvPr id="197" name="TextBox 196">
            <a:extLst>
              <a:ext uri="{FF2B5EF4-FFF2-40B4-BE49-F238E27FC236}">
                <a16:creationId xmlns:a16="http://schemas.microsoft.com/office/drawing/2014/main" id="{FD28669D-2144-F68A-4641-CBDB02EE3DD6}"/>
              </a:ext>
            </a:extLst>
          </p:cNvPr>
          <p:cNvSpPr txBox="1"/>
          <p:nvPr/>
        </p:nvSpPr>
        <p:spPr>
          <a:xfrm>
            <a:off x="10735138" y="2041863"/>
            <a:ext cx="1387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Researcher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1BC23EEB-7DC3-208F-A863-A4F089ABBD68}"/>
              </a:ext>
            </a:extLst>
          </p:cNvPr>
          <p:cNvSpPr txBox="1"/>
          <p:nvPr/>
        </p:nvSpPr>
        <p:spPr>
          <a:xfrm>
            <a:off x="10667781" y="4250014"/>
            <a:ext cx="1489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Information</a:t>
            </a:r>
          </a:p>
          <a:p>
            <a:pPr algn="ctr"/>
            <a:r>
              <a:rPr lang="en-GB" dirty="0"/>
              <a:t>Governance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A44C8B7C-3F2C-03ED-CFB4-C438AEC03D27}"/>
              </a:ext>
            </a:extLst>
          </p:cNvPr>
          <p:cNvSpPr txBox="1"/>
          <p:nvPr/>
        </p:nvSpPr>
        <p:spPr>
          <a:xfrm>
            <a:off x="108751" y="3643490"/>
            <a:ext cx="1816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Data Controller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8B8023C5-6419-29DC-7945-534D2FF8C843}"/>
              </a:ext>
            </a:extLst>
          </p:cNvPr>
          <p:cNvSpPr txBox="1"/>
          <p:nvPr/>
        </p:nvSpPr>
        <p:spPr>
          <a:xfrm>
            <a:off x="108751" y="1782390"/>
            <a:ext cx="1816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Data Controller</a:t>
            </a:r>
          </a:p>
        </p:txBody>
      </p:sp>
      <p:cxnSp>
        <p:nvCxnSpPr>
          <p:cNvPr id="217" name="Connector: Elbow 216">
            <a:extLst>
              <a:ext uri="{FF2B5EF4-FFF2-40B4-BE49-F238E27FC236}">
                <a16:creationId xmlns:a16="http://schemas.microsoft.com/office/drawing/2014/main" id="{773DBA55-56DD-10E3-AA5E-DDC8E3613B03}"/>
              </a:ext>
            </a:extLst>
          </p:cNvPr>
          <p:cNvCxnSpPr>
            <a:cxnSpLocks/>
            <a:stCxn id="159" idx="3"/>
            <a:endCxn id="34" idx="1"/>
          </p:cNvCxnSpPr>
          <p:nvPr/>
        </p:nvCxnSpPr>
        <p:spPr>
          <a:xfrm rot="10800000" flipV="1">
            <a:off x="9772540" y="3596482"/>
            <a:ext cx="1109964" cy="837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213A19DA-D3C2-ED12-4491-A94CFDCF25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0096" y="2014438"/>
            <a:ext cx="522448" cy="689426"/>
          </a:xfrm>
          <a:prstGeom prst="rect">
            <a:avLst/>
          </a:prstGeom>
        </p:spPr>
      </p:pic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D5DC84A-7442-42D1-B13B-FD25E9491F1C}"/>
              </a:ext>
            </a:extLst>
          </p:cNvPr>
          <p:cNvCxnSpPr>
            <a:cxnSpLocks/>
            <a:stCxn id="13" idx="1"/>
            <a:endCxn id="23" idx="3"/>
          </p:cNvCxnSpPr>
          <p:nvPr/>
        </p:nvCxnSpPr>
        <p:spPr>
          <a:xfrm flipV="1">
            <a:off x="3479700" y="2359151"/>
            <a:ext cx="5770396" cy="725183"/>
          </a:xfrm>
          <a:prstGeom prst="bentConnector3">
            <a:avLst>
              <a:gd name="adj1" fmla="val 53445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EB181229-A0C0-668C-EDA4-9A87439A2779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3479700" y="1156144"/>
            <a:ext cx="4838889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20869D34-EAEF-0BF3-4769-CF4E90F0FC94}"/>
              </a:ext>
            </a:extLst>
          </p:cNvPr>
          <p:cNvCxnSpPr>
            <a:cxnSpLocks/>
            <a:stCxn id="9" idx="1"/>
            <a:endCxn id="23" idx="3"/>
          </p:cNvCxnSpPr>
          <p:nvPr/>
        </p:nvCxnSpPr>
        <p:spPr>
          <a:xfrm>
            <a:off x="3479700" y="1156144"/>
            <a:ext cx="5770396" cy="1203007"/>
          </a:xfrm>
          <a:prstGeom prst="bentConnector3">
            <a:avLst>
              <a:gd name="adj1" fmla="val 53424"/>
            </a:avLst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>
            <a:extLst>
              <a:ext uri="{FF2B5EF4-FFF2-40B4-BE49-F238E27FC236}">
                <a16:creationId xmlns:a16="http://schemas.microsoft.com/office/drawing/2014/main" id="{1DEE0E77-46D4-8F71-169E-712A64EFCAE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92154" y="1948492"/>
            <a:ext cx="750908" cy="827203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52F79CB7-7E6E-9D1E-75CA-9AC0A02503BC}"/>
              </a:ext>
            </a:extLst>
          </p:cNvPr>
          <p:cNvSpPr/>
          <p:nvPr/>
        </p:nvSpPr>
        <p:spPr>
          <a:xfrm>
            <a:off x="4602444" y="5910498"/>
            <a:ext cx="2637183" cy="347888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CB02957-15F7-BFC4-01B7-4BC78FC7B9BA}"/>
              </a:ext>
            </a:extLst>
          </p:cNvPr>
          <p:cNvSpPr/>
          <p:nvPr/>
        </p:nvSpPr>
        <p:spPr>
          <a:xfrm rot="16200000">
            <a:off x="3392925" y="855246"/>
            <a:ext cx="1311965" cy="38373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611F6D3-0015-F879-D6F6-C89A99AD3499}"/>
              </a:ext>
            </a:extLst>
          </p:cNvPr>
          <p:cNvSpPr/>
          <p:nvPr/>
        </p:nvSpPr>
        <p:spPr>
          <a:xfrm rot="16200000">
            <a:off x="3387218" y="2770184"/>
            <a:ext cx="1311965" cy="38373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80F47E2-6867-4316-0FA1-F63F6563B360}"/>
              </a:ext>
            </a:extLst>
          </p:cNvPr>
          <p:cNvSpPr/>
          <p:nvPr/>
        </p:nvSpPr>
        <p:spPr>
          <a:xfrm rot="16200000">
            <a:off x="3364384" y="4653483"/>
            <a:ext cx="1311965" cy="353656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83A57E7-4622-BD93-2C01-E7D518EBDC7F}"/>
              </a:ext>
            </a:extLst>
          </p:cNvPr>
          <p:cNvSpPr/>
          <p:nvPr/>
        </p:nvSpPr>
        <p:spPr>
          <a:xfrm rot="5400000">
            <a:off x="7138563" y="767679"/>
            <a:ext cx="1123807" cy="38373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E9900CD-5732-7502-056E-799DD8EBA341}"/>
              </a:ext>
            </a:extLst>
          </p:cNvPr>
          <p:cNvSpPr/>
          <p:nvPr/>
        </p:nvSpPr>
        <p:spPr>
          <a:xfrm rot="5400000">
            <a:off x="7114846" y="4906864"/>
            <a:ext cx="1173847" cy="38373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Security Server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D4BEF24-5433-FB00-1C50-720CCABE5589}"/>
              </a:ext>
            </a:extLst>
          </p:cNvPr>
          <p:cNvSpPr/>
          <p:nvPr/>
        </p:nvSpPr>
        <p:spPr>
          <a:xfrm rot="5400000">
            <a:off x="6464404" y="2759544"/>
            <a:ext cx="2452453" cy="383730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Security Server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F4BAA6-2CB5-0B94-76E0-2CF46D1D0998}"/>
              </a:ext>
            </a:extLst>
          </p:cNvPr>
          <p:cNvGrpSpPr/>
          <p:nvPr/>
        </p:nvGrpSpPr>
        <p:grpSpPr>
          <a:xfrm>
            <a:off x="69559" y="42044"/>
            <a:ext cx="11930560" cy="4197076"/>
            <a:chOff x="72342" y="1003480"/>
            <a:chExt cx="11930560" cy="4197076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B3E280C2-0188-ED97-BA1D-3EEFF4004D4D}"/>
                </a:ext>
              </a:extLst>
            </p:cNvPr>
            <p:cNvSpPr/>
            <p:nvPr/>
          </p:nvSpPr>
          <p:spPr>
            <a:xfrm>
              <a:off x="72342" y="1441743"/>
              <a:ext cx="1922655" cy="1699626"/>
            </a:xfrm>
            <a:custGeom>
              <a:avLst/>
              <a:gdLst>
                <a:gd name="connsiteX0" fmla="*/ 0 w 1922655"/>
                <a:gd name="connsiteY0" fmla="*/ 283277 h 1699626"/>
                <a:gd name="connsiteX1" fmla="*/ 283277 w 1922655"/>
                <a:gd name="connsiteY1" fmla="*/ 0 h 1699626"/>
                <a:gd name="connsiteX2" fmla="*/ 920644 w 1922655"/>
                <a:gd name="connsiteY2" fmla="*/ 0 h 1699626"/>
                <a:gd name="connsiteX3" fmla="*/ 1639378 w 1922655"/>
                <a:gd name="connsiteY3" fmla="*/ 0 h 1699626"/>
                <a:gd name="connsiteX4" fmla="*/ 1922655 w 1922655"/>
                <a:gd name="connsiteY4" fmla="*/ 283277 h 1699626"/>
                <a:gd name="connsiteX5" fmla="*/ 1922655 w 1922655"/>
                <a:gd name="connsiteY5" fmla="*/ 827152 h 1699626"/>
                <a:gd name="connsiteX6" fmla="*/ 1922655 w 1922655"/>
                <a:gd name="connsiteY6" fmla="*/ 1416349 h 1699626"/>
                <a:gd name="connsiteX7" fmla="*/ 1639378 w 1922655"/>
                <a:gd name="connsiteY7" fmla="*/ 1699626 h 1699626"/>
                <a:gd name="connsiteX8" fmla="*/ 947766 w 1922655"/>
                <a:gd name="connsiteY8" fmla="*/ 1699626 h 1699626"/>
                <a:gd name="connsiteX9" fmla="*/ 283277 w 1922655"/>
                <a:gd name="connsiteY9" fmla="*/ 1699626 h 1699626"/>
                <a:gd name="connsiteX10" fmla="*/ 0 w 1922655"/>
                <a:gd name="connsiteY10" fmla="*/ 1416349 h 1699626"/>
                <a:gd name="connsiteX11" fmla="*/ 0 w 1922655"/>
                <a:gd name="connsiteY11" fmla="*/ 838482 h 1699626"/>
                <a:gd name="connsiteX12" fmla="*/ 0 w 1922655"/>
                <a:gd name="connsiteY12" fmla="*/ 283277 h 169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922655" h="1699626" extrusionOk="0">
                  <a:moveTo>
                    <a:pt x="0" y="283277"/>
                  </a:moveTo>
                  <a:cubicBezTo>
                    <a:pt x="17114" y="123169"/>
                    <a:pt x="111058" y="28453"/>
                    <a:pt x="283277" y="0"/>
                  </a:cubicBezTo>
                  <a:cubicBezTo>
                    <a:pt x="601049" y="26666"/>
                    <a:pt x="738603" y="-4915"/>
                    <a:pt x="920644" y="0"/>
                  </a:cubicBezTo>
                  <a:cubicBezTo>
                    <a:pt x="1102685" y="4915"/>
                    <a:pt x="1316144" y="18334"/>
                    <a:pt x="1639378" y="0"/>
                  </a:cubicBezTo>
                  <a:cubicBezTo>
                    <a:pt x="1770179" y="11885"/>
                    <a:pt x="1955940" y="117974"/>
                    <a:pt x="1922655" y="283277"/>
                  </a:cubicBezTo>
                  <a:cubicBezTo>
                    <a:pt x="1941845" y="435368"/>
                    <a:pt x="1937620" y="678950"/>
                    <a:pt x="1922655" y="827152"/>
                  </a:cubicBezTo>
                  <a:cubicBezTo>
                    <a:pt x="1907690" y="975355"/>
                    <a:pt x="1934341" y="1165600"/>
                    <a:pt x="1922655" y="1416349"/>
                  </a:cubicBezTo>
                  <a:cubicBezTo>
                    <a:pt x="1918641" y="1554560"/>
                    <a:pt x="1791854" y="1715584"/>
                    <a:pt x="1639378" y="1699626"/>
                  </a:cubicBezTo>
                  <a:cubicBezTo>
                    <a:pt x="1495097" y="1715304"/>
                    <a:pt x="1122926" y="1704124"/>
                    <a:pt x="947766" y="1699626"/>
                  </a:cubicBezTo>
                  <a:cubicBezTo>
                    <a:pt x="772606" y="1695128"/>
                    <a:pt x="428037" y="1675642"/>
                    <a:pt x="283277" y="1699626"/>
                  </a:cubicBezTo>
                  <a:cubicBezTo>
                    <a:pt x="142182" y="1686715"/>
                    <a:pt x="10702" y="1581177"/>
                    <a:pt x="0" y="1416349"/>
                  </a:cubicBezTo>
                  <a:cubicBezTo>
                    <a:pt x="7241" y="1266414"/>
                    <a:pt x="-21719" y="1002224"/>
                    <a:pt x="0" y="838482"/>
                  </a:cubicBezTo>
                  <a:cubicBezTo>
                    <a:pt x="21719" y="674740"/>
                    <a:pt x="-5742" y="482374"/>
                    <a:pt x="0" y="283277"/>
                  </a:cubicBezTo>
                  <a:close/>
                </a:path>
              </a:pathLst>
            </a:custGeom>
            <a:noFill/>
            <a:ln w="57150">
              <a:solidFill>
                <a:schemeClr val="accent6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2DB879C-79D0-626F-D48E-B835DAA69FB9}"/>
                </a:ext>
              </a:extLst>
            </p:cNvPr>
            <p:cNvSpPr/>
            <p:nvPr/>
          </p:nvSpPr>
          <p:spPr>
            <a:xfrm>
              <a:off x="119954" y="3356484"/>
              <a:ext cx="1875043" cy="1653670"/>
            </a:xfrm>
            <a:custGeom>
              <a:avLst/>
              <a:gdLst>
                <a:gd name="connsiteX0" fmla="*/ 0 w 1875043"/>
                <a:gd name="connsiteY0" fmla="*/ 275617 h 1653670"/>
                <a:gd name="connsiteX1" fmla="*/ 275617 w 1875043"/>
                <a:gd name="connsiteY1" fmla="*/ 0 h 1653670"/>
                <a:gd name="connsiteX2" fmla="*/ 897807 w 1875043"/>
                <a:gd name="connsiteY2" fmla="*/ 0 h 1653670"/>
                <a:gd name="connsiteX3" fmla="*/ 1599426 w 1875043"/>
                <a:gd name="connsiteY3" fmla="*/ 0 h 1653670"/>
                <a:gd name="connsiteX4" fmla="*/ 1875043 w 1875043"/>
                <a:gd name="connsiteY4" fmla="*/ 275617 h 1653670"/>
                <a:gd name="connsiteX5" fmla="*/ 1875043 w 1875043"/>
                <a:gd name="connsiteY5" fmla="*/ 804786 h 1653670"/>
                <a:gd name="connsiteX6" fmla="*/ 1875043 w 1875043"/>
                <a:gd name="connsiteY6" fmla="*/ 1378053 h 1653670"/>
                <a:gd name="connsiteX7" fmla="*/ 1599426 w 1875043"/>
                <a:gd name="connsiteY7" fmla="*/ 1653670 h 1653670"/>
                <a:gd name="connsiteX8" fmla="*/ 924283 w 1875043"/>
                <a:gd name="connsiteY8" fmla="*/ 1653670 h 1653670"/>
                <a:gd name="connsiteX9" fmla="*/ 275617 w 1875043"/>
                <a:gd name="connsiteY9" fmla="*/ 1653670 h 1653670"/>
                <a:gd name="connsiteX10" fmla="*/ 0 w 1875043"/>
                <a:gd name="connsiteY10" fmla="*/ 1378053 h 1653670"/>
                <a:gd name="connsiteX11" fmla="*/ 0 w 1875043"/>
                <a:gd name="connsiteY11" fmla="*/ 815811 h 1653670"/>
                <a:gd name="connsiteX12" fmla="*/ 0 w 1875043"/>
                <a:gd name="connsiteY12" fmla="*/ 275617 h 1653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75043" h="1653670" extrusionOk="0">
                  <a:moveTo>
                    <a:pt x="0" y="275617"/>
                  </a:moveTo>
                  <a:cubicBezTo>
                    <a:pt x="6984" y="121905"/>
                    <a:pt x="119035" y="7872"/>
                    <a:pt x="275617" y="0"/>
                  </a:cubicBezTo>
                  <a:cubicBezTo>
                    <a:pt x="509556" y="28547"/>
                    <a:pt x="641391" y="12793"/>
                    <a:pt x="897807" y="0"/>
                  </a:cubicBezTo>
                  <a:cubicBezTo>
                    <a:pt x="1154223" y="-12793"/>
                    <a:pt x="1267964" y="-26656"/>
                    <a:pt x="1599426" y="0"/>
                  </a:cubicBezTo>
                  <a:cubicBezTo>
                    <a:pt x="1726307" y="11741"/>
                    <a:pt x="1901842" y="116270"/>
                    <a:pt x="1875043" y="275617"/>
                  </a:cubicBezTo>
                  <a:cubicBezTo>
                    <a:pt x="1888647" y="428907"/>
                    <a:pt x="1894513" y="583010"/>
                    <a:pt x="1875043" y="804786"/>
                  </a:cubicBezTo>
                  <a:cubicBezTo>
                    <a:pt x="1855573" y="1026562"/>
                    <a:pt x="1862804" y="1098106"/>
                    <a:pt x="1875043" y="1378053"/>
                  </a:cubicBezTo>
                  <a:cubicBezTo>
                    <a:pt x="1872173" y="1517229"/>
                    <a:pt x="1745400" y="1678748"/>
                    <a:pt x="1599426" y="1653670"/>
                  </a:cubicBezTo>
                  <a:cubicBezTo>
                    <a:pt x="1344044" y="1670730"/>
                    <a:pt x="1184522" y="1662500"/>
                    <a:pt x="924283" y="1653670"/>
                  </a:cubicBezTo>
                  <a:cubicBezTo>
                    <a:pt x="664044" y="1644840"/>
                    <a:pt x="539594" y="1630728"/>
                    <a:pt x="275617" y="1653670"/>
                  </a:cubicBezTo>
                  <a:cubicBezTo>
                    <a:pt x="128164" y="1649662"/>
                    <a:pt x="10723" y="1538666"/>
                    <a:pt x="0" y="1378053"/>
                  </a:cubicBezTo>
                  <a:cubicBezTo>
                    <a:pt x="-3121" y="1264519"/>
                    <a:pt x="-12133" y="1019254"/>
                    <a:pt x="0" y="815811"/>
                  </a:cubicBezTo>
                  <a:cubicBezTo>
                    <a:pt x="12133" y="612368"/>
                    <a:pt x="-21255" y="424030"/>
                    <a:pt x="0" y="275617"/>
                  </a:cubicBezTo>
                  <a:close/>
                </a:path>
              </a:pathLst>
            </a:custGeom>
            <a:noFill/>
            <a:ln w="57150">
              <a:solidFill>
                <a:schemeClr val="accent6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6A43EFC-DB01-AC72-7BD5-9B18E1033201}"/>
                </a:ext>
              </a:extLst>
            </p:cNvPr>
            <p:cNvSpPr/>
            <p:nvPr/>
          </p:nvSpPr>
          <p:spPr>
            <a:xfrm>
              <a:off x="10812741" y="3495364"/>
              <a:ext cx="1190161" cy="1705192"/>
            </a:xfrm>
            <a:custGeom>
              <a:avLst/>
              <a:gdLst>
                <a:gd name="connsiteX0" fmla="*/ 0 w 1190161"/>
                <a:gd name="connsiteY0" fmla="*/ 198364 h 1705192"/>
                <a:gd name="connsiteX1" fmla="*/ 198364 w 1190161"/>
                <a:gd name="connsiteY1" fmla="*/ 0 h 1705192"/>
                <a:gd name="connsiteX2" fmla="*/ 571278 w 1190161"/>
                <a:gd name="connsiteY2" fmla="*/ 0 h 1705192"/>
                <a:gd name="connsiteX3" fmla="*/ 991797 w 1190161"/>
                <a:gd name="connsiteY3" fmla="*/ 0 h 1705192"/>
                <a:gd name="connsiteX4" fmla="*/ 1190161 w 1190161"/>
                <a:gd name="connsiteY4" fmla="*/ 198364 h 1705192"/>
                <a:gd name="connsiteX5" fmla="*/ 1190161 w 1190161"/>
                <a:gd name="connsiteY5" fmla="*/ 826427 h 1705192"/>
                <a:gd name="connsiteX6" fmla="*/ 1190161 w 1190161"/>
                <a:gd name="connsiteY6" fmla="*/ 1506828 h 1705192"/>
                <a:gd name="connsiteX7" fmla="*/ 991797 w 1190161"/>
                <a:gd name="connsiteY7" fmla="*/ 1705192 h 1705192"/>
                <a:gd name="connsiteX8" fmla="*/ 587146 w 1190161"/>
                <a:gd name="connsiteY8" fmla="*/ 1705192 h 1705192"/>
                <a:gd name="connsiteX9" fmla="*/ 198364 w 1190161"/>
                <a:gd name="connsiteY9" fmla="*/ 1705192 h 1705192"/>
                <a:gd name="connsiteX10" fmla="*/ 0 w 1190161"/>
                <a:gd name="connsiteY10" fmla="*/ 1506828 h 1705192"/>
                <a:gd name="connsiteX11" fmla="*/ 0 w 1190161"/>
                <a:gd name="connsiteY11" fmla="*/ 839511 h 1705192"/>
                <a:gd name="connsiteX12" fmla="*/ 0 w 1190161"/>
                <a:gd name="connsiteY12" fmla="*/ 198364 h 1705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90161" h="1705192" extrusionOk="0">
                  <a:moveTo>
                    <a:pt x="0" y="198364"/>
                  </a:moveTo>
                  <a:cubicBezTo>
                    <a:pt x="2999" y="88170"/>
                    <a:pt x="85391" y="6172"/>
                    <a:pt x="198364" y="0"/>
                  </a:cubicBezTo>
                  <a:cubicBezTo>
                    <a:pt x="346051" y="541"/>
                    <a:pt x="451787" y="-16417"/>
                    <a:pt x="571278" y="0"/>
                  </a:cubicBezTo>
                  <a:cubicBezTo>
                    <a:pt x="690769" y="16417"/>
                    <a:pt x="859242" y="-20454"/>
                    <a:pt x="991797" y="0"/>
                  </a:cubicBezTo>
                  <a:cubicBezTo>
                    <a:pt x="1092914" y="3909"/>
                    <a:pt x="1216614" y="81775"/>
                    <a:pt x="1190161" y="198364"/>
                  </a:cubicBezTo>
                  <a:cubicBezTo>
                    <a:pt x="1178782" y="469835"/>
                    <a:pt x="1174225" y="659771"/>
                    <a:pt x="1190161" y="826427"/>
                  </a:cubicBezTo>
                  <a:cubicBezTo>
                    <a:pt x="1206097" y="993083"/>
                    <a:pt x="1201081" y="1218138"/>
                    <a:pt x="1190161" y="1506828"/>
                  </a:cubicBezTo>
                  <a:cubicBezTo>
                    <a:pt x="1186188" y="1598327"/>
                    <a:pt x="1100512" y="1708559"/>
                    <a:pt x="991797" y="1705192"/>
                  </a:cubicBezTo>
                  <a:cubicBezTo>
                    <a:pt x="886939" y="1712242"/>
                    <a:pt x="769094" y="1717297"/>
                    <a:pt x="587146" y="1705192"/>
                  </a:cubicBezTo>
                  <a:cubicBezTo>
                    <a:pt x="405198" y="1693087"/>
                    <a:pt x="277070" y="1720935"/>
                    <a:pt x="198364" y="1705192"/>
                  </a:cubicBezTo>
                  <a:cubicBezTo>
                    <a:pt x="93085" y="1701598"/>
                    <a:pt x="6268" y="1621288"/>
                    <a:pt x="0" y="1506828"/>
                  </a:cubicBezTo>
                  <a:cubicBezTo>
                    <a:pt x="-8313" y="1261080"/>
                    <a:pt x="-24787" y="1104164"/>
                    <a:pt x="0" y="839511"/>
                  </a:cubicBezTo>
                  <a:cubicBezTo>
                    <a:pt x="24787" y="574858"/>
                    <a:pt x="-7078" y="467366"/>
                    <a:pt x="0" y="198364"/>
                  </a:cubicBezTo>
                  <a:close/>
                </a:path>
              </a:pathLst>
            </a:custGeom>
            <a:noFill/>
            <a:ln w="57150">
              <a:solidFill>
                <a:schemeClr val="accent6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" name="Connector: Elbow 13">
              <a:extLst>
                <a:ext uri="{FF2B5EF4-FFF2-40B4-BE49-F238E27FC236}">
                  <a16:creationId xmlns:a16="http://schemas.microsoft.com/office/drawing/2014/main" id="{81964466-E278-F1DA-3601-61067ECBBC44}"/>
                </a:ext>
              </a:extLst>
            </p:cNvPr>
            <p:cNvCxnSpPr>
              <a:cxnSpLocks/>
              <a:stCxn id="5" idx="2"/>
              <a:endCxn id="10" idx="2"/>
            </p:cNvCxnSpPr>
            <p:nvPr/>
          </p:nvCxnSpPr>
          <p:spPr>
            <a:xfrm rot="16200000" flipH="1">
              <a:off x="6137448" y="-69818"/>
              <a:ext cx="190402" cy="10350346"/>
            </a:xfrm>
            <a:prstGeom prst="bentConnector3">
              <a:avLst>
                <a:gd name="adj1" fmla="val 1449172"/>
              </a:avLst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E9854F4-A462-F8B7-1568-EC3B717AE9F7}"/>
                </a:ext>
              </a:extLst>
            </p:cNvPr>
            <p:cNvSpPr txBox="1"/>
            <p:nvPr/>
          </p:nvSpPr>
          <p:spPr>
            <a:xfrm>
              <a:off x="95062" y="1003480"/>
              <a:ext cx="8717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i="1" dirty="0">
                  <a:solidFill>
                    <a:schemeClr val="accent6">
                      <a:lumMod val="75000"/>
                    </a:schemeClr>
                  </a:solidFill>
                </a:rPr>
                <a:t>SARA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16B31C9-5CCC-BED1-FA0A-877837BBE8F2}"/>
              </a:ext>
            </a:extLst>
          </p:cNvPr>
          <p:cNvGrpSpPr/>
          <p:nvPr/>
        </p:nvGrpSpPr>
        <p:grpSpPr>
          <a:xfrm>
            <a:off x="2826539" y="656127"/>
            <a:ext cx="7011730" cy="2875959"/>
            <a:chOff x="2873561" y="1673150"/>
            <a:chExt cx="7011730" cy="2875959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73FF5C10-B3D3-03FE-8727-7F62A1C32EB1}"/>
                </a:ext>
              </a:extLst>
            </p:cNvPr>
            <p:cNvSpPr/>
            <p:nvPr/>
          </p:nvSpPr>
          <p:spPr>
            <a:xfrm>
              <a:off x="2960753" y="1673150"/>
              <a:ext cx="719592" cy="925197"/>
            </a:xfrm>
            <a:custGeom>
              <a:avLst/>
              <a:gdLst>
                <a:gd name="connsiteX0" fmla="*/ 0 w 719592"/>
                <a:gd name="connsiteY0" fmla="*/ 119934 h 925197"/>
                <a:gd name="connsiteX1" fmla="*/ 119934 w 719592"/>
                <a:gd name="connsiteY1" fmla="*/ 0 h 925197"/>
                <a:gd name="connsiteX2" fmla="*/ 599658 w 719592"/>
                <a:gd name="connsiteY2" fmla="*/ 0 h 925197"/>
                <a:gd name="connsiteX3" fmla="*/ 719592 w 719592"/>
                <a:gd name="connsiteY3" fmla="*/ 119934 h 925197"/>
                <a:gd name="connsiteX4" fmla="*/ 719592 w 719592"/>
                <a:gd name="connsiteY4" fmla="*/ 805263 h 925197"/>
                <a:gd name="connsiteX5" fmla="*/ 599658 w 719592"/>
                <a:gd name="connsiteY5" fmla="*/ 925197 h 925197"/>
                <a:gd name="connsiteX6" fmla="*/ 119934 w 719592"/>
                <a:gd name="connsiteY6" fmla="*/ 925197 h 925197"/>
                <a:gd name="connsiteX7" fmla="*/ 0 w 719592"/>
                <a:gd name="connsiteY7" fmla="*/ 805263 h 925197"/>
                <a:gd name="connsiteX8" fmla="*/ 0 w 719592"/>
                <a:gd name="connsiteY8" fmla="*/ 119934 h 92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9592" h="925197" extrusionOk="0">
                  <a:moveTo>
                    <a:pt x="0" y="119934"/>
                  </a:moveTo>
                  <a:cubicBezTo>
                    <a:pt x="4042" y="52832"/>
                    <a:pt x="47189" y="11741"/>
                    <a:pt x="119934" y="0"/>
                  </a:cubicBezTo>
                  <a:cubicBezTo>
                    <a:pt x="288355" y="-10186"/>
                    <a:pt x="399833" y="14626"/>
                    <a:pt x="599658" y="0"/>
                  </a:cubicBezTo>
                  <a:cubicBezTo>
                    <a:pt x="663754" y="14890"/>
                    <a:pt x="726063" y="56817"/>
                    <a:pt x="719592" y="119934"/>
                  </a:cubicBezTo>
                  <a:cubicBezTo>
                    <a:pt x="737366" y="388185"/>
                    <a:pt x="739900" y="544284"/>
                    <a:pt x="719592" y="805263"/>
                  </a:cubicBezTo>
                  <a:cubicBezTo>
                    <a:pt x="716018" y="862207"/>
                    <a:pt x="677669" y="925675"/>
                    <a:pt x="599658" y="925197"/>
                  </a:cubicBezTo>
                  <a:cubicBezTo>
                    <a:pt x="499756" y="918318"/>
                    <a:pt x="264230" y="908613"/>
                    <a:pt x="119934" y="925197"/>
                  </a:cubicBezTo>
                  <a:cubicBezTo>
                    <a:pt x="44833" y="915583"/>
                    <a:pt x="-5198" y="856220"/>
                    <a:pt x="0" y="805263"/>
                  </a:cubicBezTo>
                  <a:cubicBezTo>
                    <a:pt x="-7125" y="470347"/>
                    <a:pt x="-20129" y="434732"/>
                    <a:pt x="0" y="119934"/>
                  </a:cubicBezTo>
                  <a:close/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EA851053-271B-E57C-FD45-5958D5C612A8}"/>
                </a:ext>
              </a:extLst>
            </p:cNvPr>
            <p:cNvSpPr/>
            <p:nvPr/>
          </p:nvSpPr>
          <p:spPr>
            <a:xfrm>
              <a:off x="2873561" y="3612489"/>
              <a:ext cx="739158" cy="936620"/>
            </a:xfrm>
            <a:custGeom>
              <a:avLst/>
              <a:gdLst>
                <a:gd name="connsiteX0" fmla="*/ 0 w 739158"/>
                <a:gd name="connsiteY0" fmla="*/ 123195 h 936620"/>
                <a:gd name="connsiteX1" fmla="*/ 123195 w 739158"/>
                <a:gd name="connsiteY1" fmla="*/ 0 h 936620"/>
                <a:gd name="connsiteX2" fmla="*/ 615963 w 739158"/>
                <a:gd name="connsiteY2" fmla="*/ 0 h 936620"/>
                <a:gd name="connsiteX3" fmla="*/ 739158 w 739158"/>
                <a:gd name="connsiteY3" fmla="*/ 123195 h 936620"/>
                <a:gd name="connsiteX4" fmla="*/ 739158 w 739158"/>
                <a:gd name="connsiteY4" fmla="*/ 813425 h 936620"/>
                <a:gd name="connsiteX5" fmla="*/ 615963 w 739158"/>
                <a:gd name="connsiteY5" fmla="*/ 936620 h 936620"/>
                <a:gd name="connsiteX6" fmla="*/ 123195 w 739158"/>
                <a:gd name="connsiteY6" fmla="*/ 936620 h 936620"/>
                <a:gd name="connsiteX7" fmla="*/ 0 w 739158"/>
                <a:gd name="connsiteY7" fmla="*/ 813425 h 936620"/>
                <a:gd name="connsiteX8" fmla="*/ 0 w 739158"/>
                <a:gd name="connsiteY8" fmla="*/ 123195 h 936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9158" h="936620" extrusionOk="0">
                  <a:moveTo>
                    <a:pt x="0" y="123195"/>
                  </a:moveTo>
                  <a:cubicBezTo>
                    <a:pt x="9370" y="53153"/>
                    <a:pt x="53657" y="2704"/>
                    <a:pt x="123195" y="0"/>
                  </a:cubicBezTo>
                  <a:cubicBezTo>
                    <a:pt x="369187" y="-16649"/>
                    <a:pt x="478978" y="-1187"/>
                    <a:pt x="615963" y="0"/>
                  </a:cubicBezTo>
                  <a:cubicBezTo>
                    <a:pt x="682182" y="12649"/>
                    <a:pt x="740747" y="55922"/>
                    <a:pt x="739158" y="123195"/>
                  </a:cubicBezTo>
                  <a:cubicBezTo>
                    <a:pt x="769022" y="427250"/>
                    <a:pt x="772821" y="616021"/>
                    <a:pt x="739158" y="813425"/>
                  </a:cubicBezTo>
                  <a:cubicBezTo>
                    <a:pt x="734146" y="868432"/>
                    <a:pt x="696825" y="937141"/>
                    <a:pt x="615963" y="936620"/>
                  </a:cubicBezTo>
                  <a:cubicBezTo>
                    <a:pt x="408990" y="923515"/>
                    <a:pt x="255219" y="915107"/>
                    <a:pt x="123195" y="936620"/>
                  </a:cubicBezTo>
                  <a:cubicBezTo>
                    <a:pt x="51696" y="932867"/>
                    <a:pt x="-3180" y="872116"/>
                    <a:pt x="0" y="813425"/>
                  </a:cubicBezTo>
                  <a:cubicBezTo>
                    <a:pt x="-29860" y="486009"/>
                    <a:pt x="-8175" y="458296"/>
                    <a:pt x="0" y="123195"/>
                  </a:cubicBezTo>
                  <a:close/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72A73EA-5597-665D-8123-D40F7FBB114B}"/>
                </a:ext>
              </a:extLst>
            </p:cNvPr>
            <p:cNvCxnSpPr>
              <a:cxnSpLocks/>
              <a:stCxn id="36" idx="3"/>
              <a:endCxn id="43" idx="1"/>
            </p:cNvCxnSpPr>
            <p:nvPr/>
          </p:nvCxnSpPr>
          <p:spPr>
            <a:xfrm>
              <a:off x="3680345" y="2135749"/>
              <a:ext cx="5468896" cy="1166994"/>
            </a:xfrm>
            <a:prstGeom prst="line">
              <a:avLst/>
            </a:prstGeom>
            <a:ln w="5715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2EB41C5-7D4D-01B5-4DD0-26A893E32E91}"/>
                </a:ext>
              </a:extLst>
            </p:cNvPr>
            <p:cNvCxnSpPr>
              <a:cxnSpLocks/>
              <a:stCxn id="37" idx="3"/>
              <a:endCxn id="43" idx="1"/>
            </p:cNvCxnSpPr>
            <p:nvPr/>
          </p:nvCxnSpPr>
          <p:spPr>
            <a:xfrm flipV="1">
              <a:off x="3612719" y="3302743"/>
              <a:ext cx="5536522" cy="778056"/>
            </a:xfrm>
            <a:prstGeom prst="line">
              <a:avLst/>
            </a:prstGeom>
            <a:ln w="5715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777BB88-43B5-390B-4107-8B8DEBB51098}"/>
                </a:ext>
              </a:extLst>
            </p:cNvPr>
            <p:cNvSpPr txBox="1"/>
            <p:nvPr/>
          </p:nvSpPr>
          <p:spPr>
            <a:xfrm>
              <a:off x="6025247" y="2197954"/>
              <a:ext cx="13003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i="1" dirty="0">
                  <a:solidFill>
                    <a:schemeClr val="accent4">
                      <a:lumMod val="75000"/>
                    </a:schemeClr>
                  </a:solidFill>
                </a:rPr>
                <a:t>TRE-FX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F91C207E-8D95-7967-5B03-95A101AEBD6E}"/>
                </a:ext>
              </a:extLst>
            </p:cNvPr>
            <p:cNvSpPr/>
            <p:nvPr/>
          </p:nvSpPr>
          <p:spPr>
            <a:xfrm>
              <a:off x="9149241" y="2890640"/>
              <a:ext cx="736050" cy="824205"/>
            </a:xfrm>
            <a:custGeom>
              <a:avLst/>
              <a:gdLst>
                <a:gd name="connsiteX0" fmla="*/ 0 w 736050"/>
                <a:gd name="connsiteY0" fmla="*/ 122677 h 824205"/>
                <a:gd name="connsiteX1" fmla="*/ 122677 w 736050"/>
                <a:gd name="connsiteY1" fmla="*/ 0 h 824205"/>
                <a:gd name="connsiteX2" fmla="*/ 613373 w 736050"/>
                <a:gd name="connsiteY2" fmla="*/ 0 h 824205"/>
                <a:gd name="connsiteX3" fmla="*/ 736050 w 736050"/>
                <a:gd name="connsiteY3" fmla="*/ 122677 h 824205"/>
                <a:gd name="connsiteX4" fmla="*/ 736050 w 736050"/>
                <a:gd name="connsiteY4" fmla="*/ 701528 h 824205"/>
                <a:gd name="connsiteX5" fmla="*/ 613373 w 736050"/>
                <a:gd name="connsiteY5" fmla="*/ 824205 h 824205"/>
                <a:gd name="connsiteX6" fmla="*/ 122677 w 736050"/>
                <a:gd name="connsiteY6" fmla="*/ 824205 h 824205"/>
                <a:gd name="connsiteX7" fmla="*/ 0 w 736050"/>
                <a:gd name="connsiteY7" fmla="*/ 701528 h 824205"/>
                <a:gd name="connsiteX8" fmla="*/ 0 w 736050"/>
                <a:gd name="connsiteY8" fmla="*/ 122677 h 82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6050" h="824205" extrusionOk="0">
                  <a:moveTo>
                    <a:pt x="0" y="122677"/>
                  </a:moveTo>
                  <a:cubicBezTo>
                    <a:pt x="8685" y="53067"/>
                    <a:pt x="49903" y="9060"/>
                    <a:pt x="122677" y="0"/>
                  </a:cubicBezTo>
                  <a:cubicBezTo>
                    <a:pt x="346369" y="-5433"/>
                    <a:pt x="505600" y="-1180"/>
                    <a:pt x="613373" y="0"/>
                  </a:cubicBezTo>
                  <a:cubicBezTo>
                    <a:pt x="680315" y="5639"/>
                    <a:pt x="737904" y="55818"/>
                    <a:pt x="736050" y="122677"/>
                  </a:cubicBezTo>
                  <a:cubicBezTo>
                    <a:pt x="733990" y="256032"/>
                    <a:pt x="736316" y="444967"/>
                    <a:pt x="736050" y="701528"/>
                  </a:cubicBezTo>
                  <a:cubicBezTo>
                    <a:pt x="735486" y="767814"/>
                    <a:pt x="692280" y="824658"/>
                    <a:pt x="613373" y="824205"/>
                  </a:cubicBezTo>
                  <a:cubicBezTo>
                    <a:pt x="421246" y="820510"/>
                    <a:pt x="340386" y="806388"/>
                    <a:pt x="122677" y="824205"/>
                  </a:cubicBezTo>
                  <a:cubicBezTo>
                    <a:pt x="43711" y="812041"/>
                    <a:pt x="-4687" y="755500"/>
                    <a:pt x="0" y="701528"/>
                  </a:cubicBezTo>
                  <a:cubicBezTo>
                    <a:pt x="20017" y="427149"/>
                    <a:pt x="-25184" y="382035"/>
                    <a:pt x="0" y="122677"/>
                  </a:cubicBezTo>
                  <a:close/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4539F36-F1A5-27C6-BB84-C0D54968DC6B}"/>
              </a:ext>
            </a:extLst>
          </p:cNvPr>
          <p:cNvGrpSpPr/>
          <p:nvPr/>
        </p:nvGrpSpPr>
        <p:grpSpPr>
          <a:xfrm>
            <a:off x="1710081" y="645972"/>
            <a:ext cx="8128188" cy="3314151"/>
            <a:chOff x="1719161" y="1664123"/>
            <a:chExt cx="8128188" cy="3314151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BE3425C-82B7-7407-1D7D-FFDF4CF73B1F}"/>
                </a:ext>
              </a:extLst>
            </p:cNvPr>
            <p:cNvSpPr txBox="1"/>
            <p:nvPr/>
          </p:nvSpPr>
          <p:spPr>
            <a:xfrm>
              <a:off x="4980495" y="4510435"/>
              <a:ext cx="1845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i="1" dirty="0">
                  <a:solidFill>
                    <a:schemeClr val="accent1">
                      <a:lumMod val="75000"/>
                    </a:schemeClr>
                  </a:solidFill>
                </a:rPr>
                <a:t>TELEPORT</a:t>
              </a: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24BFBB7-50E9-5F72-0A94-0D09F51CBD20}"/>
                </a:ext>
              </a:extLst>
            </p:cNvPr>
            <p:cNvGrpSpPr/>
            <p:nvPr/>
          </p:nvGrpSpPr>
          <p:grpSpPr>
            <a:xfrm>
              <a:off x="1719161" y="1664123"/>
              <a:ext cx="8128188" cy="3314151"/>
              <a:chOff x="1719161" y="1664123"/>
              <a:chExt cx="8128188" cy="3314151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DA43D273-05E4-5F65-D239-9FB3929345B7}"/>
                  </a:ext>
                </a:extLst>
              </p:cNvPr>
              <p:cNvSpPr/>
              <p:nvPr/>
            </p:nvSpPr>
            <p:spPr>
              <a:xfrm>
                <a:off x="1719161" y="3593974"/>
                <a:ext cx="851762" cy="910483"/>
              </a:xfrm>
              <a:custGeom>
                <a:avLst/>
                <a:gdLst>
                  <a:gd name="connsiteX0" fmla="*/ 0 w 851762"/>
                  <a:gd name="connsiteY0" fmla="*/ 141963 h 910483"/>
                  <a:gd name="connsiteX1" fmla="*/ 141963 w 851762"/>
                  <a:gd name="connsiteY1" fmla="*/ 0 h 910483"/>
                  <a:gd name="connsiteX2" fmla="*/ 709799 w 851762"/>
                  <a:gd name="connsiteY2" fmla="*/ 0 h 910483"/>
                  <a:gd name="connsiteX3" fmla="*/ 851762 w 851762"/>
                  <a:gd name="connsiteY3" fmla="*/ 141963 h 910483"/>
                  <a:gd name="connsiteX4" fmla="*/ 851762 w 851762"/>
                  <a:gd name="connsiteY4" fmla="*/ 768520 h 910483"/>
                  <a:gd name="connsiteX5" fmla="*/ 709799 w 851762"/>
                  <a:gd name="connsiteY5" fmla="*/ 910483 h 910483"/>
                  <a:gd name="connsiteX6" fmla="*/ 141963 w 851762"/>
                  <a:gd name="connsiteY6" fmla="*/ 910483 h 910483"/>
                  <a:gd name="connsiteX7" fmla="*/ 0 w 851762"/>
                  <a:gd name="connsiteY7" fmla="*/ 768520 h 910483"/>
                  <a:gd name="connsiteX8" fmla="*/ 0 w 851762"/>
                  <a:gd name="connsiteY8" fmla="*/ 141963 h 910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1762" h="910483" extrusionOk="0">
                    <a:moveTo>
                      <a:pt x="0" y="141963"/>
                    </a:moveTo>
                    <a:cubicBezTo>
                      <a:pt x="12899" y="60802"/>
                      <a:pt x="54336" y="16642"/>
                      <a:pt x="141963" y="0"/>
                    </a:cubicBezTo>
                    <a:cubicBezTo>
                      <a:pt x="406313" y="25606"/>
                      <a:pt x="481548" y="5638"/>
                      <a:pt x="709799" y="0"/>
                    </a:cubicBezTo>
                    <a:cubicBezTo>
                      <a:pt x="787631" y="3975"/>
                      <a:pt x="867095" y="70954"/>
                      <a:pt x="851762" y="141963"/>
                    </a:cubicBezTo>
                    <a:cubicBezTo>
                      <a:pt x="866946" y="326361"/>
                      <a:pt x="840682" y="486174"/>
                      <a:pt x="851762" y="768520"/>
                    </a:cubicBezTo>
                    <a:cubicBezTo>
                      <a:pt x="848118" y="837450"/>
                      <a:pt x="802615" y="911068"/>
                      <a:pt x="709799" y="910483"/>
                    </a:cubicBezTo>
                    <a:cubicBezTo>
                      <a:pt x="453982" y="901868"/>
                      <a:pt x="423797" y="890193"/>
                      <a:pt x="141963" y="910483"/>
                    </a:cubicBezTo>
                    <a:cubicBezTo>
                      <a:pt x="59301" y="905864"/>
                      <a:pt x="-6282" y="828456"/>
                      <a:pt x="0" y="768520"/>
                    </a:cubicBezTo>
                    <a:cubicBezTo>
                      <a:pt x="-18596" y="462642"/>
                      <a:pt x="-18490" y="450817"/>
                      <a:pt x="0" y="141963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1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: Rounded Corners 50">
                <a:extLst>
                  <a:ext uri="{FF2B5EF4-FFF2-40B4-BE49-F238E27FC236}">
                    <a16:creationId xmlns:a16="http://schemas.microsoft.com/office/drawing/2014/main" id="{84C6876A-825A-95F0-DAF9-15A3A4F75B7C}"/>
                  </a:ext>
                </a:extLst>
              </p:cNvPr>
              <p:cNvSpPr/>
              <p:nvPr/>
            </p:nvSpPr>
            <p:spPr>
              <a:xfrm>
                <a:off x="1721757" y="1664123"/>
                <a:ext cx="943318" cy="925197"/>
              </a:xfrm>
              <a:custGeom>
                <a:avLst/>
                <a:gdLst>
                  <a:gd name="connsiteX0" fmla="*/ 0 w 943318"/>
                  <a:gd name="connsiteY0" fmla="*/ 154203 h 925197"/>
                  <a:gd name="connsiteX1" fmla="*/ 154203 w 943318"/>
                  <a:gd name="connsiteY1" fmla="*/ 0 h 925197"/>
                  <a:gd name="connsiteX2" fmla="*/ 789115 w 943318"/>
                  <a:gd name="connsiteY2" fmla="*/ 0 h 925197"/>
                  <a:gd name="connsiteX3" fmla="*/ 943318 w 943318"/>
                  <a:gd name="connsiteY3" fmla="*/ 154203 h 925197"/>
                  <a:gd name="connsiteX4" fmla="*/ 943318 w 943318"/>
                  <a:gd name="connsiteY4" fmla="*/ 770994 h 925197"/>
                  <a:gd name="connsiteX5" fmla="*/ 789115 w 943318"/>
                  <a:gd name="connsiteY5" fmla="*/ 925197 h 925197"/>
                  <a:gd name="connsiteX6" fmla="*/ 154203 w 943318"/>
                  <a:gd name="connsiteY6" fmla="*/ 925197 h 925197"/>
                  <a:gd name="connsiteX7" fmla="*/ 0 w 943318"/>
                  <a:gd name="connsiteY7" fmla="*/ 770994 h 925197"/>
                  <a:gd name="connsiteX8" fmla="*/ 0 w 943318"/>
                  <a:gd name="connsiteY8" fmla="*/ 154203 h 925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43318" h="925197" extrusionOk="0">
                    <a:moveTo>
                      <a:pt x="0" y="154203"/>
                    </a:moveTo>
                    <a:cubicBezTo>
                      <a:pt x="16753" y="65458"/>
                      <a:pt x="61512" y="13582"/>
                      <a:pt x="154203" y="0"/>
                    </a:cubicBezTo>
                    <a:cubicBezTo>
                      <a:pt x="343464" y="-7596"/>
                      <a:pt x="543040" y="-12736"/>
                      <a:pt x="789115" y="0"/>
                    </a:cubicBezTo>
                    <a:cubicBezTo>
                      <a:pt x="872517" y="12250"/>
                      <a:pt x="962140" y="78117"/>
                      <a:pt x="943318" y="154203"/>
                    </a:cubicBezTo>
                    <a:cubicBezTo>
                      <a:pt x="962798" y="348622"/>
                      <a:pt x="954518" y="572856"/>
                      <a:pt x="943318" y="770994"/>
                    </a:cubicBezTo>
                    <a:cubicBezTo>
                      <a:pt x="936110" y="837416"/>
                      <a:pt x="892500" y="925937"/>
                      <a:pt x="789115" y="925197"/>
                    </a:cubicBezTo>
                    <a:cubicBezTo>
                      <a:pt x="643077" y="930313"/>
                      <a:pt x="454886" y="930436"/>
                      <a:pt x="154203" y="925197"/>
                    </a:cubicBezTo>
                    <a:cubicBezTo>
                      <a:pt x="63342" y="919017"/>
                      <a:pt x="-5122" y="841099"/>
                      <a:pt x="0" y="770994"/>
                    </a:cubicBezTo>
                    <a:cubicBezTo>
                      <a:pt x="-19184" y="565303"/>
                      <a:pt x="-12806" y="287885"/>
                      <a:pt x="0" y="154203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1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54A251E-E547-5D23-9C7F-B9AF5878721A}"/>
                  </a:ext>
                </a:extLst>
              </p:cNvPr>
              <p:cNvCxnSpPr>
                <a:cxnSpLocks/>
                <a:stCxn id="51" idx="3"/>
                <a:endCxn id="55" idx="1"/>
              </p:cNvCxnSpPr>
              <p:nvPr/>
            </p:nvCxnSpPr>
            <p:spPr>
              <a:xfrm>
                <a:off x="2665075" y="2126722"/>
                <a:ext cx="5535472" cy="2436083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E267A10-A9E2-9F52-1C94-B7B1B30B8813}"/>
                  </a:ext>
                </a:extLst>
              </p:cNvPr>
              <p:cNvCxnSpPr>
                <a:cxnSpLocks/>
                <a:stCxn id="49" idx="3"/>
                <a:endCxn id="55" idx="1"/>
              </p:cNvCxnSpPr>
              <p:nvPr/>
            </p:nvCxnSpPr>
            <p:spPr>
              <a:xfrm>
                <a:off x="2570923" y="4049216"/>
                <a:ext cx="5629624" cy="513589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9FDF0B64-2BE6-4F8E-162F-47815315CE82}"/>
                  </a:ext>
                </a:extLst>
              </p:cNvPr>
              <p:cNvSpPr/>
              <p:nvPr/>
            </p:nvSpPr>
            <p:spPr>
              <a:xfrm>
                <a:off x="8200547" y="4147336"/>
                <a:ext cx="845961" cy="830938"/>
              </a:xfrm>
              <a:custGeom>
                <a:avLst/>
                <a:gdLst>
                  <a:gd name="connsiteX0" fmla="*/ 0 w 845961"/>
                  <a:gd name="connsiteY0" fmla="*/ 138492 h 830938"/>
                  <a:gd name="connsiteX1" fmla="*/ 138492 w 845961"/>
                  <a:gd name="connsiteY1" fmla="*/ 0 h 830938"/>
                  <a:gd name="connsiteX2" fmla="*/ 707469 w 845961"/>
                  <a:gd name="connsiteY2" fmla="*/ 0 h 830938"/>
                  <a:gd name="connsiteX3" fmla="*/ 845961 w 845961"/>
                  <a:gd name="connsiteY3" fmla="*/ 138492 h 830938"/>
                  <a:gd name="connsiteX4" fmla="*/ 845961 w 845961"/>
                  <a:gd name="connsiteY4" fmla="*/ 692446 h 830938"/>
                  <a:gd name="connsiteX5" fmla="*/ 707469 w 845961"/>
                  <a:gd name="connsiteY5" fmla="*/ 830938 h 830938"/>
                  <a:gd name="connsiteX6" fmla="*/ 138492 w 845961"/>
                  <a:gd name="connsiteY6" fmla="*/ 830938 h 830938"/>
                  <a:gd name="connsiteX7" fmla="*/ 0 w 845961"/>
                  <a:gd name="connsiteY7" fmla="*/ 692446 h 830938"/>
                  <a:gd name="connsiteX8" fmla="*/ 0 w 845961"/>
                  <a:gd name="connsiteY8" fmla="*/ 138492 h 830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45961" h="830938" extrusionOk="0">
                    <a:moveTo>
                      <a:pt x="0" y="138492"/>
                    </a:moveTo>
                    <a:cubicBezTo>
                      <a:pt x="7391" y="60425"/>
                      <a:pt x="59124" y="5198"/>
                      <a:pt x="138492" y="0"/>
                    </a:cubicBezTo>
                    <a:cubicBezTo>
                      <a:pt x="308951" y="5119"/>
                      <a:pt x="491895" y="-13368"/>
                      <a:pt x="707469" y="0"/>
                    </a:cubicBezTo>
                    <a:cubicBezTo>
                      <a:pt x="783027" y="6455"/>
                      <a:pt x="855866" y="66783"/>
                      <a:pt x="845961" y="138492"/>
                    </a:cubicBezTo>
                    <a:cubicBezTo>
                      <a:pt x="836788" y="379108"/>
                      <a:pt x="873386" y="424322"/>
                      <a:pt x="845961" y="692446"/>
                    </a:cubicBezTo>
                    <a:cubicBezTo>
                      <a:pt x="845221" y="767009"/>
                      <a:pt x="791224" y="831233"/>
                      <a:pt x="707469" y="830938"/>
                    </a:cubicBezTo>
                    <a:cubicBezTo>
                      <a:pt x="550103" y="845087"/>
                      <a:pt x="254634" y="804524"/>
                      <a:pt x="138492" y="830938"/>
                    </a:cubicBezTo>
                    <a:cubicBezTo>
                      <a:pt x="54191" y="822462"/>
                      <a:pt x="-3483" y="758694"/>
                      <a:pt x="0" y="692446"/>
                    </a:cubicBezTo>
                    <a:cubicBezTo>
                      <a:pt x="-5376" y="488328"/>
                      <a:pt x="25388" y="374171"/>
                      <a:pt x="0" y="138492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1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5B14C8E7-61B8-8220-5968-57928E33E1B8}"/>
                  </a:ext>
                </a:extLst>
              </p:cNvPr>
              <p:cNvSpPr/>
              <p:nvPr/>
            </p:nvSpPr>
            <p:spPr>
              <a:xfrm>
                <a:off x="9088742" y="3033835"/>
                <a:ext cx="758607" cy="830938"/>
              </a:xfrm>
              <a:custGeom>
                <a:avLst/>
                <a:gdLst>
                  <a:gd name="connsiteX0" fmla="*/ 0 w 758607"/>
                  <a:gd name="connsiteY0" fmla="*/ 126437 h 830938"/>
                  <a:gd name="connsiteX1" fmla="*/ 126437 w 758607"/>
                  <a:gd name="connsiteY1" fmla="*/ 0 h 830938"/>
                  <a:gd name="connsiteX2" fmla="*/ 632170 w 758607"/>
                  <a:gd name="connsiteY2" fmla="*/ 0 h 830938"/>
                  <a:gd name="connsiteX3" fmla="*/ 758607 w 758607"/>
                  <a:gd name="connsiteY3" fmla="*/ 126437 h 830938"/>
                  <a:gd name="connsiteX4" fmla="*/ 758607 w 758607"/>
                  <a:gd name="connsiteY4" fmla="*/ 704501 h 830938"/>
                  <a:gd name="connsiteX5" fmla="*/ 632170 w 758607"/>
                  <a:gd name="connsiteY5" fmla="*/ 830938 h 830938"/>
                  <a:gd name="connsiteX6" fmla="*/ 126437 w 758607"/>
                  <a:gd name="connsiteY6" fmla="*/ 830938 h 830938"/>
                  <a:gd name="connsiteX7" fmla="*/ 0 w 758607"/>
                  <a:gd name="connsiteY7" fmla="*/ 704501 h 830938"/>
                  <a:gd name="connsiteX8" fmla="*/ 0 w 758607"/>
                  <a:gd name="connsiteY8" fmla="*/ 126437 h 8309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58607" h="830938" extrusionOk="0">
                    <a:moveTo>
                      <a:pt x="0" y="126437"/>
                    </a:moveTo>
                    <a:cubicBezTo>
                      <a:pt x="9307" y="54619"/>
                      <a:pt x="54376" y="4027"/>
                      <a:pt x="126437" y="0"/>
                    </a:cubicBezTo>
                    <a:cubicBezTo>
                      <a:pt x="243422" y="921"/>
                      <a:pt x="498522" y="7304"/>
                      <a:pt x="632170" y="0"/>
                    </a:cubicBezTo>
                    <a:cubicBezTo>
                      <a:pt x="699826" y="15108"/>
                      <a:pt x="770264" y="62231"/>
                      <a:pt x="758607" y="126437"/>
                    </a:cubicBezTo>
                    <a:cubicBezTo>
                      <a:pt x="734905" y="335318"/>
                      <a:pt x="749567" y="445716"/>
                      <a:pt x="758607" y="704501"/>
                    </a:cubicBezTo>
                    <a:cubicBezTo>
                      <a:pt x="757844" y="772345"/>
                      <a:pt x="708568" y="831205"/>
                      <a:pt x="632170" y="830938"/>
                    </a:cubicBezTo>
                    <a:cubicBezTo>
                      <a:pt x="481031" y="841763"/>
                      <a:pt x="369406" y="811927"/>
                      <a:pt x="126437" y="830938"/>
                    </a:cubicBezTo>
                    <a:cubicBezTo>
                      <a:pt x="55524" y="829762"/>
                      <a:pt x="-1978" y="768515"/>
                      <a:pt x="0" y="704501"/>
                    </a:cubicBezTo>
                    <a:cubicBezTo>
                      <a:pt x="-13459" y="438108"/>
                      <a:pt x="-20318" y="390492"/>
                      <a:pt x="0" y="126437"/>
                    </a:cubicBezTo>
                    <a:close/>
                  </a:path>
                </a:pathLst>
              </a:custGeom>
              <a:noFill/>
              <a:ln w="57150">
                <a:solidFill>
                  <a:schemeClr val="accent1">
                    <a:lumMod val="75000"/>
                  </a:schemeClr>
                </a:solidFill>
                <a:extLst>
                  <a:ext uri="{C807C97D-BFC1-408E-A445-0C87EB9F89A2}">
                    <ask:lineSketchStyleProps xmlns:ask="http://schemas.microsoft.com/office/drawing/2018/sketchyshapes" sd="167354686">
                      <a:prstGeom prst="round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DF522451-09EA-1C87-F395-FF29978448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990301" y="3859676"/>
                <a:ext cx="200620" cy="287660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806C450A-22C5-184F-FE84-4020284970ED}"/>
              </a:ext>
            </a:extLst>
          </p:cNvPr>
          <p:cNvGrpSpPr/>
          <p:nvPr/>
        </p:nvGrpSpPr>
        <p:grpSpPr>
          <a:xfrm>
            <a:off x="9174262" y="1935047"/>
            <a:ext cx="2753225" cy="2741592"/>
            <a:chOff x="9192862" y="2952364"/>
            <a:chExt cx="2753225" cy="2741592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3CA709E7-C118-A391-5056-952D9A7D1C1F}"/>
                </a:ext>
              </a:extLst>
            </p:cNvPr>
            <p:cNvCxnSpPr>
              <a:cxnSpLocks/>
              <a:stCxn id="82" idx="0"/>
              <a:endCxn id="81" idx="2"/>
            </p:cNvCxnSpPr>
            <p:nvPr/>
          </p:nvCxnSpPr>
          <p:spPr>
            <a:xfrm flipH="1" flipV="1">
              <a:off x="9570336" y="3764447"/>
              <a:ext cx="999139" cy="441350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3DA2F85D-29AB-C25E-1B57-20FCC6F5B1C2}"/>
                </a:ext>
              </a:extLst>
            </p:cNvPr>
            <p:cNvSpPr/>
            <p:nvPr/>
          </p:nvSpPr>
          <p:spPr>
            <a:xfrm>
              <a:off x="9194882" y="2952364"/>
              <a:ext cx="750908" cy="812083"/>
            </a:xfrm>
            <a:custGeom>
              <a:avLst/>
              <a:gdLst>
                <a:gd name="connsiteX0" fmla="*/ 0 w 750908"/>
                <a:gd name="connsiteY0" fmla="*/ 125154 h 812083"/>
                <a:gd name="connsiteX1" fmla="*/ 125154 w 750908"/>
                <a:gd name="connsiteY1" fmla="*/ 0 h 812083"/>
                <a:gd name="connsiteX2" fmla="*/ 625754 w 750908"/>
                <a:gd name="connsiteY2" fmla="*/ 0 h 812083"/>
                <a:gd name="connsiteX3" fmla="*/ 750908 w 750908"/>
                <a:gd name="connsiteY3" fmla="*/ 125154 h 812083"/>
                <a:gd name="connsiteX4" fmla="*/ 750908 w 750908"/>
                <a:gd name="connsiteY4" fmla="*/ 686929 h 812083"/>
                <a:gd name="connsiteX5" fmla="*/ 625754 w 750908"/>
                <a:gd name="connsiteY5" fmla="*/ 812083 h 812083"/>
                <a:gd name="connsiteX6" fmla="*/ 125154 w 750908"/>
                <a:gd name="connsiteY6" fmla="*/ 812083 h 812083"/>
                <a:gd name="connsiteX7" fmla="*/ 0 w 750908"/>
                <a:gd name="connsiteY7" fmla="*/ 686929 h 812083"/>
                <a:gd name="connsiteX8" fmla="*/ 0 w 750908"/>
                <a:gd name="connsiteY8" fmla="*/ 125154 h 8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0908" h="812083" extrusionOk="0">
                  <a:moveTo>
                    <a:pt x="0" y="125154"/>
                  </a:moveTo>
                  <a:cubicBezTo>
                    <a:pt x="13043" y="53245"/>
                    <a:pt x="54266" y="3188"/>
                    <a:pt x="125154" y="0"/>
                  </a:cubicBezTo>
                  <a:cubicBezTo>
                    <a:pt x="268552" y="-11601"/>
                    <a:pt x="472599" y="20541"/>
                    <a:pt x="625754" y="0"/>
                  </a:cubicBezTo>
                  <a:cubicBezTo>
                    <a:pt x="693825" y="7302"/>
                    <a:pt x="762112" y="61437"/>
                    <a:pt x="750908" y="125154"/>
                  </a:cubicBezTo>
                  <a:cubicBezTo>
                    <a:pt x="752085" y="243555"/>
                    <a:pt x="761185" y="462143"/>
                    <a:pt x="750908" y="686929"/>
                  </a:cubicBezTo>
                  <a:cubicBezTo>
                    <a:pt x="745579" y="742193"/>
                    <a:pt x="698131" y="812215"/>
                    <a:pt x="625754" y="812083"/>
                  </a:cubicBezTo>
                  <a:cubicBezTo>
                    <a:pt x="397476" y="824393"/>
                    <a:pt x="241520" y="837089"/>
                    <a:pt x="125154" y="812083"/>
                  </a:cubicBezTo>
                  <a:cubicBezTo>
                    <a:pt x="48636" y="804058"/>
                    <a:pt x="-5007" y="741329"/>
                    <a:pt x="0" y="686929"/>
                  </a:cubicBezTo>
                  <a:cubicBezTo>
                    <a:pt x="3922" y="482408"/>
                    <a:pt x="1399" y="321236"/>
                    <a:pt x="0" y="125154"/>
                  </a:cubicBezTo>
                  <a:close/>
                </a:path>
              </a:pathLst>
            </a:custGeom>
            <a:noFill/>
            <a:ln w="57150">
              <a:solidFill>
                <a:schemeClr val="accent3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CD014DF0-424E-ECE4-121A-06AEA7C39519}"/>
                </a:ext>
              </a:extLst>
            </p:cNvPr>
            <p:cNvSpPr/>
            <p:nvPr/>
          </p:nvSpPr>
          <p:spPr>
            <a:xfrm>
              <a:off x="9192862" y="4205797"/>
              <a:ext cx="2753225" cy="890338"/>
            </a:xfrm>
            <a:custGeom>
              <a:avLst/>
              <a:gdLst>
                <a:gd name="connsiteX0" fmla="*/ 0 w 2753225"/>
                <a:gd name="connsiteY0" fmla="*/ 148393 h 890338"/>
                <a:gd name="connsiteX1" fmla="*/ 148393 w 2753225"/>
                <a:gd name="connsiteY1" fmla="*/ 0 h 890338"/>
                <a:gd name="connsiteX2" fmla="*/ 688810 w 2753225"/>
                <a:gd name="connsiteY2" fmla="*/ 0 h 890338"/>
                <a:gd name="connsiteX3" fmla="*/ 1327484 w 2753225"/>
                <a:gd name="connsiteY3" fmla="*/ 0 h 890338"/>
                <a:gd name="connsiteX4" fmla="*/ 1867900 w 2753225"/>
                <a:gd name="connsiteY4" fmla="*/ 0 h 890338"/>
                <a:gd name="connsiteX5" fmla="*/ 2604832 w 2753225"/>
                <a:gd name="connsiteY5" fmla="*/ 0 h 890338"/>
                <a:gd name="connsiteX6" fmla="*/ 2753225 w 2753225"/>
                <a:gd name="connsiteY6" fmla="*/ 148393 h 890338"/>
                <a:gd name="connsiteX7" fmla="*/ 2753225 w 2753225"/>
                <a:gd name="connsiteY7" fmla="*/ 741945 h 890338"/>
                <a:gd name="connsiteX8" fmla="*/ 2604832 w 2753225"/>
                <a:gd name="connsiteY8" fmla="*/ 890338 h 890338"/>
                <a:gd name="connsiteX9" fmla="*/ 2015287 w 2753225"/>
                <a:gd name="connsiteY9" fmla="*/ 890338 h 890338"/>
                <a:gd name="connsiteX10" fmla="*/ 1474870 w 2753225"/>
                <a:gd name="connsiteY10" fmla="*/ 890338 h 890338"/>
                <a:gd name="connsiteX11" fmla="*/ 909889 w 2753225"/>
                <a:gd name="connsiteY11" fmla="*/ 890338 h 890338"/>
                <a:gd name="connsiteX12" fmla="*/ 148393 w 2753225"/>
                <a:gd name="connsiteY12" fmla="*/ 890338 h 890338"/>
                <a:gd name="connsiteX13" fmla="*/ 0 w 2753225"/>
                <a:gd name="connsiteY13" fmla="*/ 741945 h 890338"/>
                <a:gd name="connsiteX14" fmla="*/ 0 w 2753225"/>
                <a:gd name="connsiteY14" fmla="*/ 148393 h 890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53225" h="890338" extrusionOk="0">
                  <a:moveTo>
                    <a:pt x="0" y="148393"/>
                  </a:moveTo>
                  <a:cubicBezTo>
                    <a:pt x="8365" y="64650"/>
                    <a:pt x="58529" y="14271"/>
                    <a:pt x="148393" y="0"/>
                  </a:cubicBezTo>
                  <a:cubicBezTo>
                    <a:pt x="418260" y="22001"/>
                    <a:pt x="579762" y="4570"/>
                    <a:pt x="688810" y="0"/>
                  </a:cubicBezTo>
                  <a:cubicBezTo>
                    <a:pt x="797858" y="-4570"/>
                    <a:pt x="1106820" y="16982"/>
                    <a:pt x="1327484" y="0"/>
                  </a:cubicBezTo>
                  <a:cubicBezTo>
                    <a:pt x="1548148" y="-16982"/>
                    <a:pt x="1664496" y="19419"/>
                    <a:pt x="1867900" y="0"/>
                  </a:cubicBezTo>
                  <a:cubicBezTo>
                    <a:pt x="2071304" y="-19419"/>
                    <a:pt x="2280983" y="-27429"/>
                    <a:pt x="2604832" y="0"/>
                  </a:cubicBezTo>
                  <a:cubicBezTo>
                    <a:pt x="2684300" y="-6467"/>
                    <a:pt x="2758454" y="66650"/>
                    <a:pt x="2753225" y="148393"/>
                  </a:cubicBezTo>
                  <a:cubicBezTo>
                    <a:pt x="2749879" y="398807"/>
                    <a:pt x="2735110" y="564752"/>
                    <a:pt x="2753225" y="741945"/>
                  </a:cubicBezTo>
                  <a:cubicBezTo>
                    <a:pt x="2740121" y="809685"/>
                    <a:pt x="2684975" y="885012"/>
                    <a:pt x="2604832" y="890338"/>
                  </a:cubicBezTo>
                  <a:cubicBezTo>
                    <a:pt x="2326190" y="915324"/>
                    <a:pt x="2205705" y="896776"/>
                    <a:pt x="2015287" y="890338"/>
                  </a:cubicBezTo>
                  <a:cubicBezTo>
                    <a:pt x="1824870" y="883900"/>
                    <a:pt x="1711165" y="901099"/>
                    <a:pt x="1474870" y="890338"/>
                  </a:cubicBezTo>
                  <a:cubicBezTo>
                    <a:pt x="1238575" y="879577"/>
                    <a:pt x="1173637" y="890607"/>
                    <a:pt x="909889" y="890338"/>
                  </a:cubicBezTo>
                  <a:cubicBezTo>
                    <a:pt x="646141" y="890069"/>
                    <a:pt x="505655" y="898781"/>
                    <a:pt x="148393" y="890338"/>
                  </a:cubicBezTo>
                  <a:cubicBezTo>
                    <a:pt x="80236" y="877609"/>
                    <a:pt x="2102" y="814044"/>
                    <a:pt x="0" y="741945"/>
                  </a:cubicBezTo>
                  <a:cubicBezTo>
                    <a:pt x="-14984" y="487209"/>
                    <a:pt x="-17118" y="308576"/>
                    <a:pt x="0" y="148393"/>
                  </a:cubicBezTo>
                  <a:close/>
                </a:path>
              </a:pathLst>
            </a:custGeom>
            <a:noFill/>
            <a:ln w="57150">
              <a:solidFill>
                <a:schemeClr val="accent3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C4616091-C329-1987-FECD-E873C96E7C48}"/>
                </a:ext>
              </a:extLst>
            </p:cNvPr>
            <p:cNvSpPr txBox="1"/>
            <p:nvPr/>
          </p:nvSpPr>
          <p:spPr>
            <a:xfrm>
              <a:off x="9639078" y="5232291"/>
              <a:ext cx="10511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i="1" dirty="0">
                  <a:solidFill>
                    <a:schemeClr val="accent3">
                      <a:lumMod val="75000"/>
                    </a:schemeClr>
                  </a:solidFill>
                </a:rPr>
                <a:t>SACRO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03426121-0550-F10D-BFCE-573B241CCBD3}"/>
              </a:ext>
            </a:extLst>
          </p:cNvPr>
          <p:cNvGrpSpPr/>
          <p:nvPr/>
        </p:nvGrpSpPr>
        <p:grpSpPr>
          <a:xfrm>
            <a:off x="7902639" y="1591097"/>
            <a:ext cx="2318378" cy="3098521"/>
            <a:chOff x="8012420" y="2623625"/>
            <a:chExt cx="2318378" cy="3098521"/>
          </a:xfrm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BA2CD624-B2BA-F3D4-F37D-F714ED2933DD}"/>
                </a:ext>
              </a:extLst>
            </p:cNvPr>
            <p:cNvSpPr/>
            <p:nvPr/>
          </p:nvSpPr>
          <p:spPr>
            <a:xfrm>
              <a:off x="8034106" y="2623625"/>
              <a:ext cx="2296692" cy="2663550"/>
            </a:xfrm>
            <a:custGeom>
              <a:avLst/>
              <a:gdLst>
                <a:gd name="connsiteX0" fmla="*/ 0 w 2296692"/>
                <a:gd name="connsiteY0" fmla="*/ 382790 h 2663550"/>
                <a:gd name="connsiteX1" fmla="*/ 382790 w 2296692"/>
                <a:gd name="connsiteY1" fmla="*/ 0 h 2663550"/>
                <a:gd name="connsiteX2" fmla="*/ 847227 w 2296692"/>
                <a:gd name="connsiteY2" fmla="*/ 0 h 2663550"/>
                <a:gd name="connsiteX3" fmla="*/ 1372909 w 2296692"/>
                <a:gd name="connsiteY3" fmla="*/ 0 h 2663550"/>
                <a:gd name="connsiteX4" fmla="*/ 1913902 w 2296692"/>
                <a:gd name="connsiteY4" fmla="*/ 0 h 2663550"/>
                <a:gd name="connsiteX5" fmla="*/ 2296692 w 2296692"/>
                <a:gd name="connsiteY5" fmla="*/ 382790 h 2663550"/>
                <a:gd name="connsiteX6" fmla="*/ 2296692 w 2296692"/>
                <a:gd name="connsiteY6" fmla="*/ 977487 h 2663550"/>
                <a:gd name="connsiteX7" fmla="*/ 2296692 w 2296692"/>
                <a:gd name="connsiteY7" fmla="*/ 1591164 h 2663550"/>
                <a:gd name="connsiteX8" fmla="*/ 2296692 w 2296692"/>
                <a:gd name="connsiteY8" fmla="*/ 2280760 h 2663550"/>
                <a:gd name="connsiteX9" fmla="*/ 1913902 w 2296692"/>
                <a:gd name="connsiteY9" fmla="*/ 2663550 h 2663550"/>
                <a:gd name="connsiteX10" fmla="*/ 1449465 w 2296692"/>
                <a:gd name="connsiteY10" fmla="*/ 2663550 h 2663550"/>
                <a:gd name="connsiteX11" fmla="*/ 969716 w 2296692"/>
                <a:gd name="connsiteY11" fmla="*/ 2663550 h 2663550"/>
                <a:gd name="connsiteX12" fmla="*/ 382790 w 2296692"/>
                <a:gd name="connsiteY12" fmla="*/ 2663550 h 2663550"/>
                <a:gd name="connsiteX13" fmla="*/ 0 w 2296692"/>
                <a:gd name="connsiteY13" fmla="*/ 2280760 h 2663550"/>
                <a:gd name="connsiteX14" fmla="*/ 0 w 2296692"/>
                <a:gd name="connsiteY14" fmla="*/ 1686063 h 2663550"/>
                <a:gd name="connsiteX15" fmla="*/ 0 w 2296692"/>
                <a:gd name="connsiteY15" fmla="*/ 1091365 h 2663550"/>
                <a:gd name="connsiteX16" fmla="*/ 0 w 2296692"/>
                <a:gd name="connsiteY16" fmla="*/ 382790 h 266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96692" h="2663550" extrusionOk="0">
                  <a:moveTo>
                    <a:pt x="0" y="382790"/>
                  </a:moveTo>
                  <a:cubicBezTo>
                    <a:pt x="16149" y="167929"/>
                    <a:pt x="162905" y="15294"/>
                    <a:pt x="382790" y="0"/>
                  </a:cubicBezTo>
                  <a:cubicBezTo>
                    <a:pt x="589225" y="10286"/>
                    <a:pt x="643705" y="3445"/>
                    <a:pt x="847227" y="0"/>
                  </a:cubicBezTo>
                  <a:cubicBezTo>
                    <a:pt x="1050749" y="-3445"/>
                    <a:pt x="1177311" y="-11649"/>
                    <a:pt x="1372909" y="0"/>
                  </a:cubicBezTo>
                  <a:cubicBezTo>
                    <a:pt x="1568507" y="11649"/>
                    <a:pt x="1738737" y="-6611"/>
                    <a:pt x="1913902" y="0"/>
                  </a:cubicBezTo>
                  <a:cubicBezTo>
                    <a:pt x="2140072" y="-15550"/>
                    <a:pt x="2300330" y="148084"/>
                    <a:pt x="2296692" y="382790"/>
                  </a:cubicBezTo>
                  <a:cubicBezTo>
                    <a:pt x="2300866" y="623667"/>
                    <a:pt x="2313921" y="797849"/>
                    <a:pt x="2296692" y="977487"/>
                  </a:cubicBezTo>
                  <a:cubicBezTo>
                    <a:pt x="2279463" y="1157125"/>
                    <a:pt x="2289425" y="1294042"/>
                    <a:pt x="2296692" y="1591164"/>
                  </a:cubicBezTo>
                  <a:cubicBezTo>
                    <a:pt x="2303959" y="1888286"/>
                    <a:pt x="2276853" y="1948111"/>
                    <a:pt x="2296692" y="2280760"/>
                  </a:cubicBezTo>
                  <a:cubicBezTo>
                    <a:pt x="2314352" y="2501347"/>
                    <a:pt x="2112460" y="2615261"/>
                    <a:pt x="1913902" y="2663550"/>
                  </a:cubicBezTo>
                  <a:cubicBezTo>
                    <a:pt x="1795819" y="2646335"/>
                    <a:pt x="1605302" y="2641973"/>
                    <a:pt x="1449465" y="2663550"/>
                  </a:cubicBezTo>
                  <a:cubicBezTo>
                    <a:pt x="1293628" y="2685127"/>
                    <a:pt x="1171563" y="2668546"/>
                    <a:pt x="969716" y="2663550"/>
                  </a:cubicBezTo>
                  <a:cubicBezTo>
                    <a:pt x="767869" y="2658554"/>
                    <a:pt x="600253" y="2651793"/>
                    <a:pt x="382790" y="2663550"/>
                  </a:cubicBezTo>
                  <a:cubicBezTo>
                    <a:pt x="189191" y="2647119"/>
                    <a:pt x="1309" y="2486032"/>
                    <a:pt x="0" y="2280760"/>
                  </a:cubicBezTo>
                  <a:cubicBezTo>
                    <a:pt x="17217" y="2003982"/>
                    <a:pt x="-14091" y="1977615"/>
                    <a:pt x="0" y="1686063"/>
                  </a:cubicBezTo>
                  <a:cubicBezTo>
                    <a:pt x="14091" y="1394511"/>
                    <a:pt x="-27770" y="1238187"/>
                    <a:pt x="0" y="1091365"/>
                  </a:cubicBezTo>
                  <a:cubicBezTo>
                    <a:pt x="27770" y="944543"/>
                    <a:pt x="-11805" y="726235"/>
                    <a:pt x="0" y="382790"/>
                  </a:cubicBezTo>
                  <a:close/>
                </a:path>
              </a:pathLst>
            </a:custGeom>
            <a:noFill/>
            <a:ln w="57150">
              <a:solidFill>
                <a:srgbClr val="0070C0"/>
              </a:solidFill>
              <a:extLst>
                <a:ext uri="{C807C97D-BFC1-408E-A445-0C87EB9F89A2}">
                  <ask:lineSketchStyleProps xmlns:ask="http://schemas.microsoft.com/office/drawing/2018/sketchyshapes" sd="16735468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70C0"/>
                </a:solidFill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4479B1B-04B8-D23C-5D09-8834B70E1760}"/>
                </a:ext>
              </a:extLst>
            </p:cNvPr>
            <p:cNvSpPr txBox="1"/>
            <p:nvPr/>
          </p:nvSpPr>
          <p:spPr>
            <a:xfrm>
              <a:off x="8012420" y="5260481"/>
              <a:ext cx="11578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i="1" dirty="0">
                  <a:solidFill>
                    <a:srgbClr val="0070C0"/>
                  </a:solidFill>
                </a:rPr>
                <a:t>SATRE</a:t>
              </a:r>
            </a:p>
          </p:txBody>
        </p:sp>
      </p:grp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9FC1B727-9580-A718-B3B2-62D21ACB1446}"/>
              </a:ext>
            </a:extLst>
          </p:cNvPr>
          <p:cNvCxnSpPr>
            <a:cxnSpLocks/>
            <a:stCxn id="5" idx="0"/>
            <a:endCxn id="3" idx="2"/>
          </p:cNvCxnSpPr>
          <p:nvPr/>
        </p:nvCxnSpPr>
        <p:spPr>
          <a:xfrm flipH="1" flipV="1">
            <a:off x="1030887" y="2179933"/>
            <a:ext cx="23806" cy="21511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8F78566-7B40-0A9F-91B6-4E8BED182727}"/>
              </a:ext>
            </a:extLst>
          </p:cNvPr>
          <p:cNvCxnSpPr>
            <a:cxnSpLocks/>
            <a:stCxn id="25" idx="3"/>
            <a:endCxn id="71" idx="2"/>
          </p:cNvCxnSpPr>
          <p:nvPr/>
        </p:nvCxnSpPr>
        <p:spPr>
          <a:xfrm flipH="1" flipV="1">
            <a:off x="7498766" y="2951410"/>
            <a:ext cx="2643909" cy="3560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CBE9F67-8AD9-5032-5400-4E454F0C9B9A}"/>
              </a:ext>
            </a:extLst>
          </p:cNvPr>
          <p:cNvSpPr txBox="1"/>
          <p:nvPr/>
        </p:nvSpPr>
        <p:spPr>
          <a:xfrm>
            <a:off x="1158231" y="4115755"/>
            <a:ext cx="5103934" cy="1384995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Managed Federation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Common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Standardised connections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38493B6-0777-7F7B-039E-7BC56A25A4EF}"/>
              </a:ext>
            </a:extLst>
          </p:cNvPr>
          <p:cNvSpPr txBox="1"/>
          <p:nvPr/>
        </p:nvSpPr>
        <p:spPr>
          <a:xfrm>
            <a:off x="144743" y="4449013"/>
            <a:ext cx="817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8037BD4-8624-9839-F976-3964F95CEB5A}"/>
              </a:ext>
            </a:extLst>
          </p:cNvPr>
          <p:cNvSpPr txBox="1"/>
          <p:nvPr/>
        </p:nvSpPr>
        <p:spPr>
          <a:xfrm>
            <a:off x="71856" y="4116195"/>
            <a:ext cx="1136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step</a:t>
            </a:r>
          </a:p>
        </p:txBody>
      </p:sp>
    </p:spTree>
    <p:extLst>
      <p:ext uri="{BB962C8B-B14F-4D97-AF65-F5344CB8AC3E}">
        <p14:creationId xmlns:p14="http://schemas.microsoft.com/office/powerpoint/2010/main" val="414729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7603</TotalTime>
  <Words>172</Words>
  <Application>Microsoft Office PowerPoint</Application>
  <PresentationFormat>Widescreen</PresentationFormat>
  <Paragraphs>106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Rockwell</vt:lpstr>
      <vt:lpstr>Wingdings</vt:lpstr>
      <vt:lpstr>Atlas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Baxter</dc:creator>
  <cp:lastModifiedBy>Rob Baxter</cp:lastModifiedBy>
  <cp:revision>58</cp:revision>
  <dcterms:created xsi:type="dcterms:W3CDTF">2023-08-10T12:43:28Z</dcterms:created>
  <dcterms:modified xsi:type="dcterms:W3CDTF">2023-08-31T13:25:24Z</dcterms:modified>
</cp:coreProperties>
</file>