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67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3"/>
      <p:bold r:id="rId14"/>
    </p:embeddedFont>
    <p:embeddedFont>
      <p:font typeface="Bree Serif" panose="020B0604020202020204" charset="0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Lobster"/>
      <p:regular r:id="rId20"/>
    </p:embeddedFont>
    <p:embeddedFont>
      <p:font typeface="Caveat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acifico" panose="020B0604020202020204" charset="0"/>
      <p:regular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44c87b3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44c87b3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4c87b31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4c87b31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44c87b31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44c87b31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44c87b31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44c87b31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44c87b31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44c87b31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44c87b31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44c87b31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2a1fe2ba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32a1fe2b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802191" y="822995"/>
            <a:ext cx="7265534" cy="297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02191" y="4271062"/>
            <a:ext cx="7067378" cy="13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1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66" name="Google Shape;66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14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75" name="Google Shape;75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82" name="Google Shape;82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6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89" name="Google Shape;89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7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96" name="Google Shape;96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9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107" name="Google Shape;107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802191" y="822995"/>
            <a:ext cx="7265400" cy="2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1802191" y="4271062"/>
            <a:ext cx="7067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10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4" name="Google Shape;4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1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1" name="Google Shape;5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12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8" name="Google Shape;58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5" y="6108244"/>
            <a:ext cx="1363321" cy="842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6651560" y="6420935"/>
            <a:ext cx="2316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25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0" y="12"/>
            <a:ext cx="1576383" cy="6857987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" name="Google Shape;15;p1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3" y="6108244"/>
            <a:ext cx="1363321" cy="8425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5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5" y="6108244"/>
            <a:ext cx="1363320" cy="84255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/>
        </p:nvSpPr>
        <p:spPr>
          <a:xfrm>
            <a:off x="6651560" y="6420935"/>
            <a:ext cx="231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25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0" y="12"/>
            <a:ext cx="1576500" cy="68580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Google Shape;29;p5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3" y="6108244"/>
            <a:ext cx="1363320" cy="8425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RDMeng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RDMenga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RDMenga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.teperek@tudelft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mailto:m.teperek@tudelft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175" y="27688"/>
            <a:ext cx="7679283" cy="68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1419225" y="0"/>
            <a:ext cx="8253000" cy="2381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9000">
                <a:srgbClr val="FFFFFF">
                  <a:alpha val="93725"/>
                </a:srgbClr>
              </a:gs>
              <a:gs pos="100000">
                <a:srgbClr val="FFFFFF">
                  <a:alpha val="9372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1573120" y="220750"/>
            <a:ext cx="76794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Research Data Management in Engineering disciplines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1573200" y="6306350"/>
            <a:ext cx="7679400" cy="551700"/>
          </a:xfrm>
          <a:prstGeom prst="rect">
            <a:avLst/>
          </a:prstGeom>
          <a:solidFill>
            <a:srgbClr val="FFFFFF">
              <a:alpha val="639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Marta Teperek</a:t>
            </a:r>
            <a:r>
              <a:rPr lang="en-US"/>
              <a:t>, TU Delft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Libraries for Research Data 2018/11/06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5667" y="6318975"/>
            <a:ext cx="1576783" cy="5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Researcher Engagement - what works? when? Case Studies 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 rot="-517521">
            <a:off x="6509168" y="3424333"/>
            <a:ext cx="2336425" cy="7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Data Stewards</a:t>
            </a:r>
            <a:endParaRPr sz="36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 rot="1119013">
            <a:off x="1434024" y="4499206"/>
            <a:ext cx="2701774" cy="70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Data Champions</a:t>
            </a:r>
            <a:endParaRPr sz="2400" b="1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 rot="-203849">
            <a:off x="4411003" y="5349458"/>
            <a:ext cx="3057574" cy="71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Data Consultants</a:t>
            </a:r>
            <a:endParaRPr sz="2400" b="1">
              <a:solidFill>
                <a:schemeClr val="accent5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 rot="234658">
            <a:off x="3838036" y="3663348"/>
            <a:ext cx="2643456" cy="71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Data Café</a:t>
            </a:r>
            <a:endParaRPr sz="3000" b="1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 rot="234658">
            <a:off x="317986" y="5063548"/>
            <a:ext cx="2643456" cy="71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78D8"/>
                </a:solidFill>
                <a:latin typeface="Lobster"/>
                <a:ea typeface="Lobster"/>
                <a:cs typeface="Lobster"/>
                <a:sym typeface="Lobster"/>
              </a:rPr>
              <a:t>Data Conversations</a:t>
            </a:r>
            <a:endParaRPr sz="3000" b="1">
              <a:solidFill>
                <a:srgbClr val="3C78D8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Researcher Engagement - what works? when? Case Studies 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729450" y="30766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Aim of the project: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500"/>
              <a:t>Help institutions increase engagement with research data management among researchers: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Gather different case studies on institutional approaches to engaging researchers with research data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Help institutions find methods most suitable for their settings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 of the project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Create a template for collection of structured case studies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Collect case studies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Edit and analyse the case studies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Publish the outcomes via textbook / website / other means</a:t>
            </a:r>
            <a:endParaRPr sz="1800"/>
          </a:p>
        </p:txBody>
      </p:sp>
      <p:sp>
        <p:nvSpPr>
          <p:cNvPr id="146" name="Google Shape;146;p24"/>
          <p:cNvSpPr txBox="1"/>
          <p:nvPr/>
        </p:nvSpPr>
        <p:spPr>
          <a:xfrm>
            <a:off x="2108850" y="4800633"/>
            <a:ext cx="5462400" cy="1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http://bit.ly/RDMengage</a:t>
            </a:r>
            <a:r>
              <a:rPr lang="en-US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Timeline - 1 year project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Case study template - end of November 2018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Case study collection -  December 2018 &amp; January 2019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Editing and analysis -  February &amp; March 2019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Project update - RDA plenary in March 2019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Final results published (textbook, other media) -  June - August 2019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Results disseminated - RDA plenary in November 2019.</a:t>
            </a:r>
            <a:endParaRPr sz="1800"/>
          </a:p>
        </p:txBody>
      </p:sp>
      <p:sp>
        <p:nvSpPr>
          <p:cNvPr id="153" name="Google Shape;153;p25"/>
          <p:cNvSpPr txBox="1"/>
          <p:nvPr/>
        </p:nvSpPr>
        <p:spPr>
          <a:xfrm>
            <a:off x="2108850" y="5715033"/>
            <a:ext cx="5462400" cy="1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http://bit.ly/RDMengage</a:t>
            </a:r>
            <a:r>
              <a:rPr lang="en-US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happened so far?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25+ people expressed their interest in being involved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Draft template + project brief ready for your feedback</a:t>
            </a:r>
            <a:endParaRPr sz="1800"/>
          </a:p>
        </p:txBody>
      </p:sp>
      <p:sp>
        <p:nvSpPr>
          <p:cNvPr id="160" name="Google Shape;160;p26"/>
          <p:cNvSpPr txBox="1"/>
          <p:nvPr/>
        </p:nvSpPr>
        <p:spPr>
          <a:xfrm>
            <a:off x="2108850" y="4800633"/>
            <a:ext cx="5462400" cy="1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http://bit.ly/RDMengage</a:t>
            </a:r>
            <a:r>
              <a:rPr lang="en-US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you get involved?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80346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Be part of the project group - be informed about &amp; be invited to participate in all project developments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Take on dedicated tasks: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Lead case study collection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Lead case study edition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Lead case study analysis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Lead the data publication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Lead the textbook publishing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Lead the website creation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Present at RDA in March 2019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Lead outputs dissemination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Present at RDA in November 2019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…..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Interested? Drop me an email: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m.teperek@tudelft.nl</a:t>
            </a:r>
            <a:r>
              <a:rPr lang="en-US" sz="1800"/>
              <a:t>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1763106" y="274638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900"/>
              <a:buFont typeface="Arial"/>
              <a:buNone/>
            </a:pPr>
            <a:r>
              <a:rPr lang="en-US"/>
              <a:t>Contact</a:t>
            </a:r>
            <a:endParaRPr/>
          </a:p>
        </p:txBody>
      </p:sp>
      <p:pic>
        <p:nvPicPr>
          <p:cNvPr id="172" name="Google Shape;172;p28" descr="Creative, Logo, The Background, Folder, The Inscrip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244" y="1282384"/>
            <a:ext cx="7214486" cy="4781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8"/>
          <p:cNvGrpSpPr/>
          <p:nvPr/>
        </p:nvGrpSpPr>
        <p:grpSpPr>
          <a:xfrm>
            <a:off x="3335152" y="2386603"/>
            <a:ext cx="5665200" cy="2898300"/>
            <a:chOff x="3770815" y="2867703"/>
            <a:chExt cx="5665200" cy="2898300"/>
          </a:xfrm>
        </p:grpSpPr>
        <p:sp>
          <p:nvSpPr>
            <p:cNvPr id="174" name="Google Shape;174;p28"/>
            <p:cNvSpPr txBox="1"/>
            <p:nvPr/>
          </p:nvSpPr>
          <p:spPr>
            <a:xfrm rot="-60041">
              <a:off x="3794836" y="2916539"/>
              <a:ext cx="5617157" cy="2800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       Marta Teperek</a:t>
              </a:r>
              <a:endParaRPr sz="3000" b="1"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Data Stewardship Coordinator</a:t>
              </a:r>
              <a:endParaRPr sz="2900" b="1"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Technical University Delft</a:t>
              </a:r>
              <a:endParaRPr sz="2900" b="1"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 u="sng">
                  <a:solidFill>
                    <a:schemeClr val="hlink"/>
                  </a:solidFill>
                  <a:latin typeface="Caveat"/>
                  <a:ea typeface="Caveat"/>
                  <a:cs typeface="Caveat"/>
                  <a:sym typeface="Caveat"/>
                  <a:hlinkClick r:id="rId4"/>
                </a:rPr>
                <a:t>m.teperek@tudelft.nl</a:t>
              </a:r>
              <a:endParaRPr sz="29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      @martateperek </a:t>
              </a:r>
              <a:endParaRPr sz="2900" b="1">
                <a:latin typeface="Caveat"/>
                <a:ea typeface="Caveat"/>
                <a:cs typeface="Caveat"/>
                <a:sym typeface="Caveat"/>
              </a:endParaRPr>
            </a:p>
          </p:txBody>
        </p:sp>
        <p:pic>
          <p:nvPicPr>
            <p:cNvPr id="175" name="Google Shape;175;p28" descr="Image result for twitte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40892" y="5290307"/>
              <a:ext cx="377510" cy="3072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1763106" y="1600200"/>
            <a:ext cx="71064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rgbClr val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U Delft">
      <a:dk1>
        <a:srgbClr val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(4:3)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Tahoma</vt:lpstr>
      <vt:lpstr>Bree Serif</vt:lpstr>
      <vt:lpstr>Lato</vt:lpstr>
      <vt:lpstr>Lobster</vt:lpstr>
      <vt:lpstr>Caveat</vt:lpstr>
      <vt:lpstr>Calibri</vt:lpstr>
      <vt:lpstr>Pacifico</vt:lpstr>
      <vt:lpstr>Raleway</vt:lpstr>
      <vt:lpstr>Office Theme</vt:lpstr>
      <vt:lpstr>Office Theme</vt:lpstr>
      <vt:lpstr>Streamline</vt:lpstr>
      <vt:lpstr>PowerPoint Presentation</vt:lpstr>
      <vt:lpstr>Researcher Engagement - what works? when? Case Studies </vt:lpstr>
      <vt:lpstr>Researcher Engagement - what works? when? Case Studies </vt:lpstr>
      <vt:lpstr>Outline of the project</vt:lpstr>
      <vt:lpstr>Timeline - 1 year project</vt:lpstr>
      <vt:lpstr>What happened so far?</vt:lpstr>
      <vt:lpstr>How can you get involved?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Teperek</dc:creator>
  <cp:lastModifiedBy>Marta Teperek</cp:lastModifiedBy>
  <cp:revision>1</cp:revision>
  <dcterms:modified xsi:type="dcterms:W3CDTF">2018-11-06T10:11:26Z</dcterms:modified>
</cp:coreProperties>
</file>