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7.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9" r:id="rId5"/>
    <p:sldMasterId id="2147483711" r:id="rId6"/>
    <p:sldMasterId id="2147483730" r:id="rId7"/>
    <p:sldMasterId id="2147483741" r:id="rId8"/>
    <p:sldMasterId id="2147483752" r:id="rId9"/>
    <p:sldMasterId id="2147483775" r:id="rId10"/>
    <p:sldMasterId id="2147483792" r:id="rId11"/>
  </p:sldMasterIdLst>
  <p:notesMasterIdLst>
    <p:notesMasterId r:id="rId53"/>
  </p:notesMasterIdLst>
  <p:sldIdLst>
    <p:sldId id="263" r:id="rId12"/>
    <p:sldId id="594" r:id="rId13"/>
    <p:sldId id="273" r:id="rId14"/>
    <p:sldId id="511" r:id="rId15"/>
    <p:sldId id="587" r:id="rId16"/>
    <p:sldId id="289" r:id="rId17"/>
    <p:sldId id="375" r:id="rId18"/>
    <p:sldId id="376" r:id="rId19"/>
    <p:sldId id="312" r:id="rId20"/>
    <p:sldId id="319" r:id="rId21"/>
    <p:sldId id="328" r:id="rId22"/>
    <p:sldId id="326" r:id="rId23"/>
    <p:sldId id="331" r:id="rId24"/>
    <p:sldId id="327" r:id="rId25"/>
    <p:sldId id="332" r:id="rId26"/>
    <p:sldId id="344" r:id="rId27"/>
    <p:sldId id="334" r:id="rId28"/>
    <p:sldId id="337" r:id="rId29"/>
    <p:sldId id="335" r:id="rId30"/>
    <p:sldId id="340" r:id="rId31"/>
    <p:sldId id="339" r:id="rId32"/>
    <p:sldId id="341" r:id="rId33"/>
    <p:sldId id="345" r:id="rId34"/>
    <p:sldId id="315" r:id="rId35"/>
    <p:sldId id="348" r:id="rId36"/>
    <p:sldId id="346" r:id="rId37"/>
    <p:sldId id="377" r:id="rId38"/>
    <p:sldId id="373" r:id="rId39"/>
    <p:sldId id="374" r:id="rId40"/>
    <p:sldId id="361" r:id="rId41"/>
    <p:sldId id="372" r:id="rId42"/>
    <p:sldId id="363" r:id="rId43"/>
    <p:sldId id="364" r:id="rId44"/>
    <p:sldId id="323" r:id="rId45"/>
    <p:sldId id="365" r:id="rId46"/>
    <p:sldId id="324" r:id="rId47"/>
    <p:sldId id="367" r:id="rId48"/>
    <p:sldId id="368" r:id="rId49"/>
    <p:sldId id="378" r:id="rId50"/>
    <p:sldId id="937" r:id="rId51"/>
    <p:sldId id="938"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A7229FA-1E10-45AA-BD6D-EAA56B601CA8}">
          <p14:sldIdLst>
            <p14:sldId id="263"/>
            <p14:sldId id="594"/>
            <p14:sldId id="273"/>
            <p14:sldId id="511"/>
            <p14:sldId id="587"/>
            <p14:sldId id="289"/>
            <p14:sldId id="375"/>
            <p14:sldId id="376"/>
            <p14:sldId id="312"/>
            <p14:sldId id="319"/>
            <p14:sldId id="328"/>
            <p14:sldId id="326"/>
            <p14:sldId id="331"/>
            <p14:sldId id="327"/>
            <p14:sldId id="332"/>
            <p14:sldId id="344"/>
            <p14:sldId id="334"/>
            <p14:sldId id="337"/>
            <p14:sldId id="335"/>
            <p14:sldId id="340"/>
            <p14:sldId id="339"/>
            <p14:sldId id="341"/>
            <p14:sldId id="345"/>
            <p14:sldId id="315"/>
            <p14:sldId id="348"/>
            <p14:sldId id="346"/>
            <p14:sldId id="377"/>
            <p14:sldId id="373"/>
            <p14:sldId id="374"/>
            <p14:sldId id="361"/>
            <p14:sldId id="372"/>
            <p14:sldId id="363"/>
            <p14:sldId id="364"/>
            <p14:sldId id="323"/>
            <p14:sldId id="365"/>
            <p14:sldId id="324"/>
            <p14:sldId id="367"/>
            <p14:sldId id="368"/>
            <p14:sldId id="378"/>
          </p14:sldIdLst>
        </p14:section>
        <p14:section name="close out" id="{C4E0C65E-AFED-4591-8780-7B596E269DF1}">
          <p14:sldIdLst>
            <p14:sldId id="937"/>
            <p14:sldId id="93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81B7"/>
    <a:srgbClr val="445469"/>
    <a:srgbClr val="FFFFFF"/>
    <a:srgbClr val="ADB4BD"/>
    <a:srgbClr val="0000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 v="4" dt="2020-11-17T12:48:55.9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tableStyles" Target="tableStyles.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CC277B-E152-644F-8C4D-21955D6C11F5}" type="doc">
      <dgm:prSet loTypeId="urn:microsoft.com/office/officeart/2005/8/layout/cycle8" loCatId="relationship" qsTypeId="urn:microsoft.com/office/officeart/2005/8/quickstyle/simple2" qsCatId="simple" csTypeId="urn:microsoft.com/office/officeart/2005/8/colors/accent1_2" csCatId="accent1" phldr="1"/>
      <dgm:spPr/>
      <dgm:t>
        <a:bodyPr/>
        <a:lstStyle/>
        <a:p>
          <a:endParaRPr lang="en-US"/>
        </a:p>
      </dgm:t>
    </dgm:pt>
    <dgm:pt modelId="{4C03A1DE-CF04-3044-A6F8-96ED61FF2B65}">
      <dgm:prSet custT="1"/>
      <dgm:spPr>
        <a:xfrm>
          <a:off x="1420883" y="373786"/>
          <a:ext cx="4830477" cy="4830477"/>
        </a:xfrm>
        <a:prstGeom prst="pie">
          <a:avLst>
            <a:gd name="adj1" fmla="val 9000000"/>
            <a:gd name="adj2" fmla="val 16200000"/>
          </a:avLst>
        </a:prstGeom>
        <a:solidFill>
          <a:srgbClr val="9437FF"/>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gm:spPr>
      <dgm:t>
        <a:bodyPr/>
        <a:lstStyle/>
        <a:p>
          <a:pPr algn="l">
            <a:buNone/>
          </a:pPr>
          <a:endParaRPr lang="en-US" sz="2000" b="0">
            <a:solidFill>
              <a:srgbClr val="FFFF00"/>
            </a:solidFill>
            <a:latin typeface="Verdana"/>
            <a:ea typeface="ＭＳ Ｐゴシック"/>
            <a:cs typeface="+mn-cs"/>
          </a:endParaRPr>
        </a:p>
      </dgm:t>
    </dgm:pt>
    <dgm:pt modelId="{23485796-09C3-734A-A4F5-55EC59E3183F}" type="parTrans" cxnId="{CF604BB7-DEAC-DF4F-8D11-621A53D23137}">
      <dgm:prSet/>
      <dgm:spPr/>
      <dgm:t>
        <a:bodyPr/>
        <a:lstStyle/>
        <a:p>
          <a:endParaRPr lang="en-US"/>
        </a:p>
      </dgm:t>
    </dgm:pt>
    <dgm:pt modelId="{650C30AB-D9BF-1A40-A0E9-611CF8A7C7B1}" type="sibTrans" cxnId="{CF604BB7-DEAC-DF4F-8D11-621A53D23137}">
      <dgm:prSet/>
      <dgm:spPr/>
      <dgm:t>
        <a:bodyPr/>
        <a:lstStyle/>
        <a:p>
          <a:endParaRPr lang="en-US"/>
        </a:p>
      </dgm:t>
    </dgm:pt>
    <dgm:pt modelId="{D8E44EA4-755F-314A-B9A8-A8E22B1897AD}">
      <dgm:prSet custT="1"/>
      <dgm:spPr>
        <a:xfrm>
          <a:off x="1520368" y="546304"/>
          <a:ext cx="4830477" cy="4830477"/>
        </a:xfrm>
        <a:prstGeom prst="pie">
          <a:avLst>
            <a:gd name="adj1" fmla="val 1800000"/>
            <a:gd name="adj2" fmla="val 9000000"/>
          </a:avLst>
        </a:prstGeom>
        <a:solidFill>
          <a:srgbClr val="D883FF"/>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gm:spPr>
      <dgm:t>
        <a:bodyPr/>
        <a:lstStyle/>
        <a:p>
          <a:pPr>
            <a:buNone/>
          </a:pPr>
          <a:endParaRPr lang="en-US" sz="1600">
            <a:solidFill>
              <a:srgbClr val="FFFFFF"/>
            </a:solidFill>
            <a:latin typeface="Verdana"/>
            <a:ea typeface="ＭＳ Ｐゴシック"/>
            <a:cs typeface="+mn-cs"/>
          </a:endParaRPr>
        </a:p>
      </dgm:t>
    </dgm:pt>
    <dgm:pt modelId="{2F36A0E4-0732-C848-B67F-60CC9A970F5A}" type="parTrans" cxnId="{98D6BA07-E241-3F4E-BC93-0E2C81869625}">
      <dgm:prSet/>
      <dgm:spPr/>
      <dgm:t>
        <a:bodyPr/>
        <a:lstStyle/>
        <a:p>
          <a:endParaRPr lang="en-US"/>
        </a:p>
      </dgm:t>
    </dgm:pt>
    <dgm:pt modelId="{DA6A4870-1207-1545-B2DB-6547BAD3B033}" type="sibTrans" cxnId="{98D6BA07-E241-3F4E-BC93-0E2C81869625}">
      <dgm:prSet/>
      <dgm:spPr/>
      <dgm:t>
        <a:bodyPr/>
        <a:lstStyle/>
        <a:p>
          <a:endParaRPr lang="en-US"/>
        </a:p>
      </dgm:t>
    </dgm:pt>
    <dgm:pt modelId="{EB8E0750-3AF4-3B41-B25C-3750D091AE66}">
      <dgm:prSet phldrT="[Text]" custT="1"/>
      <dgm:spPr>
        <a:xfrm>
          <a:off x="1619853" y="373786"/>
          <a:ext cx="4830477" cy="4830477"/>
        </a:xfrm>
        <a:prstGeom prst="pie">
          <a:avLst>
            <a:gd name="adj1" fmla="val 16200000"/>
            <a:gd name="adj2" fmla="val 1800000"/>
          </a:avLst>
        </a:prstGeom>
        <a:solidFill>
          <a:srgbClr val="521B93"/>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gm:spPr>
      <dgm:t>
        <a:bodyPr/>
        <a:lstStyle/>
        <a:p>
          <a:pPr>
            <a:buNone/>
          </a:pPr>
          <a:endParaRPr lang="en-US" sz="1800">
            <a:solidFill>
              <a:srgbClr val="FFFFFF"/>
            </a:solidFill>
            <a:latin typeface="Verdana"/>
            <a:ea typeface="ＭＳ Ｐゴシック"/>
            <a:cs typeface="+mn-cs"/>
          </a:endParaRPr>
        </a:p>
      </dgm:t>
    </dgm:pt>
    <dgm:pt modelId="{C9D7C798-959B-7D4A-9D59-5D81F20681EC}" type="sibTrans" cxnId="{36119116-FB91-1E43-BDBC-08514B491699}">
      <dgm:prSet/>
      <dgm:spPr/>
      <dgm:t>
        <a:bodyPr/>
        <a:lstStyle/>
        <a:p>
          <a:endParaRPr lang="en-US"/>
        </a:p>
      </dgm:t>
    </dgm:pt>
    <dgm:pt modelId="{CE75D208-3285-4141-B2B4-E935DB733036}" type="parTrans" cxnId="{36119116-FB91-1E43-BDBC-08514B491699}">
      <dgm:prSet/>
      <dgm:spPr/>
      <dgm:t>
        <a:bodyPr/>
        <a:lstStyle/>
        <a:p>
          <a:endParaRPr lang="en-US"/>
        </a:p>
      </dgm:t>
    </dgm:pt>
    <dgm:pt modelId="{8BF40F71-B30B-6B41-A85F-EC1549761BDB}" type="pres">
      <dgm:prSet presAssocID="{FDCC277B-E152-644F-8C4D-21955D6C11F5}" presName="compositeShape" presStyleCnt="0">
        <dgm:presLayoutVars>
          <dgm:chMax val="7"/>
          <dgm:dir/>
          <dgm:resizeHandles val="exact"/>
        </dgm:presLayoutVars>
      </dgm:prSet>
      <dgm:spPr/>
    </dgm:pt>
    <dgm:pt modelId="{C2A43298-2CDD-1F4E-A382-3585DA196EEF}" type="pres">
      <dgm:prSet presAssocID="{FDCC277B-E152-644F-8C4D-21955D6C11F5}" presName="wedge1" presStyleLbl="node1" presStyleIdx="0" presStyleCnt="3"/>
      <dgm:spPr/>
    </dgm:pt>
    <dgm:pt modelId="{2599F76B-D1E9-C342-A8CB-0AB4B8D60E01}" type="pres">
      <dgm:prSet presAssocID="{FDCC277B-E152-644F-8C4D-21955D6C11F5}" presName="dummy1a" presStyleCnt="0"/>
      <dgm:spPr/>
    </dgm:pt>
    <dgm:pt modelId="{10D6DD31-B6FB-FC4D-A774-E7689A88ADF1}" type="pres">
      <dgm:prSet presAssocID="{FDCC277B-E152-644F-8C4D-21955D6C11F5}" presName="dummy1b" presStyleCnt="0"/>
      <dgm:spPr/>
    </dgm:pt>
    <dgm:pt modelId="{724C5632-1940-1642-8EF8-41DB4258BFC8}" type="pres">
      <dgm:prSet presAssocID="{FDCC277B-E152-644F-8C4D-21955D6C11F5}" presName="wedge1Tx" presStyleLbl="node1" presStyleIdx="0" presStyleCnt="3">
        <dgm:presLayoutVars>
          <dgm:chMax val="0"/>
          <dgm:chPref val="0"/>
          <dgm:bulletEnabled val="1"/>
        </dgm:presLayoutVars>
      </dgm:prSet>
      <dgm:spPr/>
    </dgm:pt>
    <dgm:pt modelId="{95273285-47C5-0A4A-88C0-9A348F577A3E}" type="pres">
      <dgm:prSet presAssocID="{FDCC277B-E152-644F-8C4D-21955D6C11F5}" presName="wedge2" presStyleLbl="node1" presStyleIdx="1" presStyleCnt="3"/>
      <dgm:spPr/>
    </dgm:pt>
    <dgm:pt modelId="{A03AA5C8-78DE-234E-B4D5-E9EEE2DD5C3F}" type="pres">
      <dgm:prSet presAssocID="{FDCC277B-E152-644F-8C4D-21955D6C11F5}" presName="dummy2a" presStyleCnt="0"/>
      <dgm:spPr/>
    </dgm:pt>
    <dgm:pt modelId="{B2780CD4-2EC9-414E-9EA4-F82625C11155}" type="pres">
      <dgm:prSet presAssocID="{FDCC277B-E152-644F-8C4D-21955D6C11F5}" presName="dummy2b" presStyleCnt="0"/>
      <dgm:spPr/>
    </dgm:pt>
    <dgm:pt modelId="{0A912C04-C5A1-374A-BF96-63A4DE6524CE}" type="pres">
      <dgm:prSet presAssocID="{FDCC277B-E152-644F-8C4D-21955D6C11F5}" presName="wedge2Tx" presStyleLbl="node1" presStyleIdx="1" presStyleCnt="3">
        <dgm:presLayoutVars>
          <dgm:chMax val="0"/>
          <dgm:chPref val="0"/>
          <dgm:bulletEnabled val="1"/>
        </dgm:presLayoutVars>
      </dgm:prSet>
      <dgm:spPr/>
    </dgm:pt>
    <dgm:pt modelId="{D4D6A1AD-4C15-9D48-B853-4E2C413B18D9}" type="pres">
      <dgm:prSet presAssocID="{FDCC277B-E152-644F-8C4D-21955D6C11F5}" presName="wedge3" presStyleLbl="node1" presStyleIdx="2" presStyleCnt="3"/>
      <dgm:spPr/>
    </dgm:pt>
    <dgm:pt modelId="{6460A809-BAF8-2948-ABDA-8125FAF23D12}" type="pres">
      <dgm:prSet presAssocID="{FDCC277B-E152-644F-8C4D-21955D6C11F5}" presName="dummy3a" presStyleCnt="0"/>
      <dgm:spPr/>
    </dgm:pt>
    <dgm:pt modelId="{57EC65A7-B19A-AF4C-BC58-1DF6DD04D5F9}" type="pres">
      <dgm:prSet presAssocID="{FDCC277B-E152-644F-8C4D-21955D6C11F5}" presName="dummy3b" presStyleCnt="0"/>
      <dgm:spPr/>
    </dgm:pt>
    <dgm:pt modelId="{5874E4E2-F6AA-9C44-85B5-BAA2A3AB296A}" type="pres">
      <dgm:prSet presAssocID="{FDCC277B-E152-644F-8C4D-21955D6C11F5}" presName="wedge3Tx" presStyleLbl="node1" presStyleIdx="2" presStyleCnt="3">
        <dgm:presLayoutVars>
          <dgm:chMax val="0"/>
          <dgm:chPref val="0"/>
          <dgm:bulletEnabled val="1"/>
        </dgm:presLayoutVars>
      </dgm:prSet>
      <dgm:spPr/>
    </dgm:pt>
    <dgm:pt modelId="{3F71363E-917D-D049-97F7-132F6CDBB94C}" type="pres">
      <dgm:prSet presAssocID="{C9D7C798-959B-7D4A-9D59-5D81F20681EC}" presName="arrowWedge1" presStyleLbl="fgSibTrans2D1" presStyleIdx="0" presStyleCnt="3"/>
      <dgm:spPr>
        <a:xfrm>
          <a:off x="1321222" y="74757"/>
          <a:ext cx="5428537" cy="5428537"/>
        </a:xfrm>
        <a:prstGeom prst="circularArrow">
          <a:avLst>
            <a:gd name="adj1" fmla="val 5085"/>
            <a:gd name="adj2" fmla="val 327528"/>
            <a:gd name="adj3" fmla="val 1472472"/>
            <a:gd name="adj4" fmla="val 16199432"/>
            <a:gd name="adj5" fmla="val 5932"/>
          </a:avLst>
        </a:prstGeom>
        <a:solidFill>
          <a:srgbClr val="BBE0E3">
            <a:tint val="60000"/>
            <a:hueOff val="0"/>
            <a:satOff val="0"/>
            <a:lumOff val="0"/>
            <a:alphaOff val="0"/>
          </a:srgbClr>
        </a:solidFill>
        <a:ln>
          <a:noFill/>
        </a:ln>
        <a:effectLst>
          <a:outerShdw blurRad="40000" dist="20000" dir="5400000" rotWithShape="0">
            <a:srgbClr val="000000">
              <a:alpha val="38000"/>
            </a:srgbClr>
          </a:outerShdw>
        </a:effectLst>
      </dgm:spPr>
    </dgm:pt>
    <dgm:pt modelId="{673F6CDF-2806-A144-A998-26C31C034703}" type="pres">
      <dgm:prSet presAssocID="{DA6A4870-1207-1545-B2DB-6547BAD3B033}" presName="arrowWedge2" presStyleLbl="fgSibTrans2D1" presStyleIdx="1" presStyleCnt="3"/>
      <dgm:spPr>
        <a:xfrm>
          <a:off x="1221338" y="246969"/>
          <a:ext cx="5428537" cy="5428537"/>
        </a:xfrm>
        <a:prstGeom prst="circularArrow">
          <a:avLst>
            <a:gd name="adj1" fmla="val 5085"/>
            <a:gd name="adj2" fmla="val 327528"/>
            <a:gd name="adj3" fmla="val 8671970"/>
            <a:gd name="adj4" fmla="val 1800502"/>
            <a:gd name="adj5" fmla="val 5932"/>
          </a:avLst>
        </a:prstGeom>
        <a:solidFill>
          <a:srgbClr val="BBE0E3">
            <a:tint val="60000"/>
            <a:hueOff val="0"/>
            <a:satOff val="0"/>
            <a:lumOff val="0"/>
            <a:alphaOff val="0"/>
          </a:srgbClr>
        </a:solidFill>
        <a:ln>
          <a:noFill/>
        </a:ln>
        <a:effectLst>
          <a:outerShdw blurRad="40000" dist="20000" dir="5400000" rotWithShape="0">
            <a:srgbClr val="000000">
              <a:alpha val="38000"/>
            </a:srgbClr>
          </a:outerShdw>
        </a:effectLst>
      </dgm:spPr>
    </dgm:pt>
    <dgm:pt modelId="{CA265BAE-A769-5347-9A71-465206E88EE5}" type="pres">
      <dgm:prSet presAssocID="{650C30AB-D9BF-1A40-A0E9-611CF8A7C7B1}" presName="arrowWedge3" presStyleLbl="fgSibTrans2D1" presStyleIdx="2" presStyleCnt="3"/>
      <dgm:spPr>
        <a:xfrm>
          <a:off x="1121455" y="74757"/>
          <a:ext cx="5428537" cy="5428537"/>
        </a:xfrm>
        <a:prstGeom prst="circularArrow">
          <a:avLst>
            <a:gd name="adj1" fmla="val 5085"/>
            <a:gd name="adj2" fmla="val 327528"/>
            <a:gd name="adj3" fmla="val 15873039"/>
            <a:gd name="adj4" fmla="val 9000000"/>
            <a:gd name="adj5" fmla="val 5932"/>
          </a:avLst>
        </a:prstGeom>
        <a:solidFill>
          <a:srgbClr val="BBE0E3">
            <a:tint val="60000"/>
            <a:hueOff val="0"/>
            <a:satOff val="0"/>
            <a:lumOff val="0"/>
            <a:alphaOff val="0"/>
          </a:srgbClr>
        </a:solidFill>
        <a:ln>
          <a:noFill/>
        </a:ln>
        <a:effectLst>
          <a:outerShdw blurRad="40000" dist="20000" dir="5400000" rotWithShape="0">
            <a:srgbClr val="000000">
              <a:alpha val="38000"/>
            </a:srgbClr>
          </a:outerShdw>
        </a:effectLst>
      </dgm:spPr>
    </dgm:pt>
  </dgm:ptLst>
  <dgm:cxnLst>
    <dgm:cxn modelId="{98D6BA07-E241-3F4E-BC93-0E2C81869625}" srcId="{FDCC277B-E152-644F-8C4D-21955D6C11F5}" destId="{D8E44EA4-755F-314A-B9A8-A8E22B1897AD}" srcOrd="1" destOrd="0" parTransId="{2F36A0E4-0732-C848-B67F-60CC9A970F5A}" sibTransId="{DA6A4870-1207-1545-B2DB-6547BAD3B033}"/>
    <dgm:cxn modelId="{36119116-FB91-1E43-BDBC-08514B491699}" srcId="{FDCC277B-E152-644F-8C4D-21955D6C11F5}" destId="{EB8E0750-3AF4-3B41-B25C-3750D091AE66}" srcOrd="0" destOrd="0" parTransId="{CE75D208-3285-4141-B2B4-E935DB733036}" sibTransId="{C9D7C798-959B-7D4A-9D59-5D81F20681EC}"/>
    <dgm:cxn modelId="{C56BEA40-912B-2446-BC14-99DE81CA52D7}" type="presOf" srcId="{FDCC277B-E152-644F-8C4D-21955D6C11F5}" destId="{8BF40F71-B30B-6B41-A85F-EC1549761BDB}" srcOrd="0" destOrd="0" presId="urn:microsoft.com/office/officeart/2005/8/layout/cycle8"/>
    <dgm:cxn modelId="{D5F30766-F11E-374F-ACD7-58BC836D5AEC}" type="presOf" srcId="{4C03A1DE-CF04-3044-A6F8-96ED61FF2B65}" destId="{5874E4E2-F6AA-9C44-85B5-BAA2A3AB296A}" srcOrd="1" destOrd="0" presId="urn:microsoft.com/office/officeart/2005/8/layout/cycle8"/>
    <dgm:cxn modelId="{4F46E458-F881-D74D-8E31-622F16876FFF}" type="presOf" srcId="{EB8E0750-3AF4-3B41-B25C-3750D091AE66}" destId="{C2A43298-2CDD-1F4E-A382-3585DA196EEF}" srcOrd="0" destOrd="0" presId="urn:microsoft.com/office/officeart/2005/8/layout/cycle8"/>
    <dgm:cxn modelId="{0029659C-1CE4-804D-A004-53D2FE3ECD33}" type="presOf" srcId="{EB8E0750-3AF4-3B41-B25C-3750D091AE66}" destId="{724C5632-1940-1642-8EF8-41DB4258BFC8}" srcOrd="1" destOrd="0" presId="urn:microsoft.com/office/officeart/2005/8/layout/cycle8"/>
    <dgm:cxn modelId="{CF604BB7-DEAC-DF4F-8D11-621A53D23137}" srcId="{FDCC277B-E152-644F-8C4D-21955D6C11F5}" destId="{4C03A1DE-CF04-3044-A6F8-96ED61FF2B65}" srcOrd="2" destOrd="0" parTransId="{23485796-09C3-734A-A4F5-55EC59E3183F}" sibTransId="{650C30AB-D9BF-1A40-A0E9-611CF8A7C7B1}"/>
    <dgm:cxn modelId="{88321AEC-0B4E-8E48-B1BF-544B4CFD62F3}" type="presOf" srcId="{D8E44EA4-755F-314A-B9A8-A8E22B1897AD}" destId="{0A912C04-C5A1-374A-BF96-63A4DE6524CE}" srcOrd="1" destOrd="0" presId="urn:microsoft.com/office/officeart/2005/8/layout/cycle8"/>
    <dgm:cxn modelId="{924D4BF1-3F82-BB40-8BD0-B9EED9051154}" type="presOf" srcId="{4C03A1DE-CF04-3044-A6F8-96ED61FF2B65}" destId="{D4D6A1AD-4C15-9D48-B853-4E2C413B18D9}" srcOrd="0" destOrd="0" presId="urn:microsoft.com/office/officeart/2005/8/layout/cycle8"/>
    <dgm:cxn modelId="{0EDD63F8-A4A9-6249-BED9-ED80EE418EF4}" type="presOf" srcId="{D8E44EA4-755F-314A-B9A8-A8E22B1897AD}" destId="{95273285-47C5-0A4A-88C0-9A348F577A3E}" srcOrd="0" destOrd="0" presId="urn:microsoft.com/office/officeart/2005/8/layout/cycle8"/>
    <dgm:cxn modelId="{DCDFC05D-7926-5A4D-AD17-089B4211B519}" type="presParOf" srcId="{8BF40F71-B30B-6B41-A85F-EC1549761BDB}" destId="{C2A43298-2CDD-1F4E-A382-3585DA196EEF}" srcOrd="0" destOrd="0" presId="urn:microsoft.com/office/officeart/2005/8/layout/cycle8"/>
    <dgm:cxn modelId="{D5193C45-0878-6C4A-8148-AF10C5707C9B}" type="presParOf" srcId="{8BF40F71-B30B-6B41-A85F-EC1549761BDB}" destId="{2599F76B-D1E9-C342-A8CB-0AB4B8D60E01}" srcOrd="1" destOrd="0" presId="urn:microsoft.com/office/officeart/2005/8/layout/cycle8"/>
    <dgm:cxn modelId="{49B40D09-45ED-7045-8B47-4844323615BD}" type="presParOf" srcId="{8BF40F71-B30B-6B41-A85F-EC1549761BDB}" destId="{10D6DD31-B6FB-FC4D-A774-E7689A88ADF1}" srcOrd="2" destOrd="0" presId="urn:microsoft.com/office/officeart/2005/8/layout/cycle8"/>
    <dgm:cxn modelId="{903353D4-4C52-D749-B35E-8DF2E9B8B8EF}" type="presParOf" srcId="{8BF40F71-B30B-6B41-A85F-EC1549761BDB}" destId="{724C5632-1940-1642-8EF8-41DB4258BFC8}" srcOrd="3" destOrd="0" presId="urn:microsoft.com/office/officeart/2005/8/layout/cycle8"/>
    <dgm:cxn modelId="{7074A59B-B831-A148-9D83-49784610FD55}" type="presParOf" srcId="{8BF40F71-B30B-6B41-A85F-EC1549761BDB}" destId="{95273285-47C5-0A4A-88C0-9A348F577A3E}" srcOrd="4" destOrd="0" presId="urn:microsoft.com/office/officeart/2005/8/layout/cycle8"/>
    <dgm:cxn modelId="{84B7E03B-04BF-B24D-96F6-EAD55382426A}" type="presParOf" srcId="{8BF40F71-B30B-6B41-A85F-EC1549761BDB}" destId="{A03AA5C8-78DE-234E-B4D5-E9EEE2DD5C3F}" srcOrd="5" destOrd="0" presId="urn:microsoft.com/office/officeart/2005/8/layout/cycle8"/>
    <dgm:cxn modelId="{D1B5FFF5-2476-C249-85FB-2BCE92DF5A0B}" type="presParOf" srcId="{8BF40F71-B30B-6B41-A85F-EC1549761BDB}" destId="{B2780CD4-2EC9-414E-9EA4-F82625C11155}" srcOrd="6" destOrd="0" presId="urn:microsoft.com/office/officeart/2005/8/layout/cycle8"/>
    <dgm:cxn modelId="{B20FD6D4-2EEB-834C-8743-F5EC9990DA27}" type="presParOf" srcId="{8BF40F71-B30B-6B41-A85F-EC1549761BDB}" destId="{0A912C04-C5A1-374A-BF96-63A4DE6524CE}" srcOrd="7" destOrd="0" presId="urn:microsoft.com/office/officeart/2005/8/layout/cycle8"/>
    <dgm:cxn modelId="{7C937797-4A01-764A-9D4E-C37ACCDF44AD}" type="presParOf" srcId="{8BF40F71-B30B-6B41-A85F-EC1549761BDB}" destId="{D4D6A1AD-4C15-9D48-B853-4E2C413B18D9}" srcOrd="8" destOrd="0" presId="urn:microsoft.com/office/officeart/2005/8/layout/cycle8"/>
    <dgm:cxn modelId="{7383FBA5-6BD7-DB40-A4E7-8DD95EDBA7D2}" type="presParOf" srcId="{8BF40F71-B30B-6B41-A85F-EC1549761BDB}" destId="{6460A809-BAF8-2948-ABDA-8125FAF23D12}" srcOrd="9" destOrd="0" presId="urn:microsoft.com/office/officeart/2005/8/layout/cycle8"/>
    <dgm:cxn modelId="{57B7C348-56D3-B349-90DF-1A5DB6F67341}" type="presParOf" srcId="{8BF40F71-B30B-6B41-A85F-EC1549761BDB}" destId="{57EC65A7-B19A-AF4C-BC58-1DF6DD04D5F9}" srcOrd="10" destOrd="0" presId="urn:microsoft.com/office/officeart/2005/8/layout/cycle8"/>
    <dgm:cxn modelId="{A57E7F68-DCB7-654C-B676-84CF9CB61499}" type="presParOf" srcId="{8BF40F71-B30B-6B41-A85F-EC1549761BDB}" destId="{5874E4E2-F6AA-9C44-85B5-BAA2A3AB296A}" srcOrd="11" destOrd="0" presId="urn:microsoft.com/office/officeart/2005/8/layout/cycle8"/>
    <dgm:cxn modelId="{61980D98-5791-F244-A503-16E57243DC13}" type="presParOf" srcId="{8BF40F71-B30B-6B41-A85F-EC1549761BDB}" destId="{3F71363E-917D-D049-97F7-132F6CDBB94C}" srcOrd="12" destOrd="0" presId="urn:microsoft.com/office/officeart/2005/8/layout/cycle8"/>
    <dgm:cxn modelId="{611F8452-CE6F-104B-9439-16F9D1173B4E}" type="presParOf" srcId="{8BF40F71-B30B-6B41-A85F-EC1549761BDB}" destId="{673F6CDF-2806-A144-A998-26C31C034703}" srcOrd="13" destOrd="0" presId="urn:microsoft.com/office/officeart/2005/8/layout/cycle8"/>
    <dgm:cxn modelId="{4177119F-879A-B445-8AD5-86E32847B733}" type="presParOf" srcId="{8BF40F71-B30B-6B41-A85F-EC1549761BDB}" destId="{CA265BAE-A769-5347-9A71-465206E88EE5}"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A43298-2CDD-1F4E-A382-3585DA196EEF}">
      <dsp:nvSpPr>
        <dsp:cNvPr id="0" name=""/>
        <dsp:cNvSpPr/>
      </dsp:nvSpPr>
      <dsp:spPr>
        <a:xfrm>
          <a:off x="1758832" y="401240"/>
          <a:ext cx="5185265" cy="5185265"/>
        </a:xfrm>
        <a:prstGeom prst="pie">
          <a:avLst>
            <a:gd name="adj1" fmla="val 16200000"/>
            <a:gd name="adj2" fmla="val 1800000"/>
          </a:avLst>
        </a:prstGeom>
        <a:solidFill>
          <a:srgbClr val="521B93"/>
        </a:solidFill>
        <a:ln w="38100" cap="flat" cmpd="sng" algn="ctr">
          <a:solidFill>
            <a:srgbClr val="FFFFFF">
              <a:hueOff val="0"/>
              <a:satOff val="0"/>
              <a:lumOff val="0"/>
              <a:alphaOff val="0"/>
            </a:srgb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solidFill>
              <a:srgbClr val="FFFFFF"/>
            </a:solidFill>
            <a:latin typeface="Verdana"/>
            <a:ea typeface="ＭＳ Ｐゴシック"/>
            <a:cs typeface="+mn-cs"/>
          </a:endParaRPr>
        </a:p>
      </dsp:txBody>
      <dsp:txXfrm>
        <a:off x="4762792" y="1726024"/>
        <a:ext cx="1309476" cy="1091231"/>
      </dsp:txXfrm>
    </dsp:sp>
    <dsp:sp modelId="{95273285-47C5-0A4A-88C0-9A348F577A3E}">
      <dsp:nvSpPr>
        <dsp:cNvPr id="0" name=""/>
        <dsp:cNvSpPr/>
      </dsp:nvSpPr>
      <dsp:spPr>
        <a:xfrm>
          <a:off x="1652040" y="586428"/>
          <a:ext cx="5185265" cy="5185265"/>
        </a:xfrm>
        <a:prstGeom prst="pie">
          <a:avLst>
            <a:gd name="adj1" fmla="val 1800000"/>
            <a:gd name="adj2" fmla="val 9000000"/>
          </a:avLst>
        </a:prstGeom>
        <a:solidFill>
          <a:srgbClr val="D883FF"/>
        </a:solidFill>
        <a:ln w="38100" cap="flat" cmpd="sng" algn="ctr">
          <a:solidFill>
            <a:srgbClr val="FFFFFF">
              <a:hueOff val="0"/>
              <a:satOff val="0"/>
              <a:lumOff val="0"/>
              <a:alphaOff val="0"/>
            </a:srgb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kern="1200">
            <a:solidFill>
              <a:srgbClr val="FFFFFF"/>
            </a:solidFill>
            <a:latin typeface="Verdana"/>
            <a:ea typeface="ＭＳ Ｐゴシック"/>
            <a:cs typeface="+mn-cs"/>
          </a:endParaRPr>
        </a:p>
      </dsp:txBody>
      <dsp:txXfrm>
        <a:off x="3293429" y="4149559"/>
        <a:ext cx="1964216" cy="960283"/>
      </dsp:txXfrm>
    </dsp:sp>
    <dsp:sp modelId="{D4D6A1AD-4C15-9D48-B853-4E2C413B18D9}">
      <dsp:nvSpPr>
        <dsp:cNvPr id="0" name=""/>
        <dsp:cNvSpPr/>
      </dsp:nvSpPr>
      <dsp:spPr>
        <a:xfrm>
          <a:off x="1545249" y="401240"/>
          <a:ext cx="5185265" cy="5185265"/>
        </a:xfrm>
        <a:prstGeom prst="pie">
          <a:avLst>
            <a:gd name="adj1" fmla="val 9000000"/>
            <a:gd name="adj2" fmla="val 16200000"/>
          </a:avLst>
        </a:prstGeom>
        <a:solidFill>
          <a:srgbClr val="9437FF"/>
        </a:solidFill>
        <a:ln w="38100" cap="flat" cmpd="sng" algn="ctr">
          <a:solidFill>
            <a:srgbClr val="FFFFFF">
              <a:hueOff val="0"/>
              <a:satOff val="0"/>
              <a:lumOff val="0"/>
              <a:alphaOff val="0"/>
            </a:srgb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35000"/>
            </a:spcAft>
            <a:buNone/>
          </a:pPr>
          <a:endParaRPr lang="en-US" sz="2000" b="0" kern="1200">
            <a:solidFill>
              <a:srgbClr val="FFFF00"/>
            </a:solidFill>
            <a:latin typeface="Verdana"/>
            <a:ea typeface="ＭＳ Ｐゴシック"/>
            <a:cs typeface="+mn-cs"/>
          </a:endParaRPr>
        </a:p>
      </dsp:txBody>
      <dsp:txXfrm>
        <a:off x="2417077" y="1726024"/>
        <a:ext cx="1309476" cy="1091231"/>
      </dsp:txXfrm>
    </dsp:sp>
    <dsp:sp modelId="{3F71363E-917D-D049-97F7-132F6CDBB94C}">
      <dsp:nvSpPr>
        <dsp:cNvPr id="0" name=""/>
        <dsp:cNvSpPr/>
      </dsp:nvSpPr>
      <dsp:spPr>
        <a:xfrm>
          <a:off x="1438267" y="80248"/>
          <a:ext cx="5827250" cy="5827250"/>
        </a:xfrm>
        <a:prstGeom prst="circularArrow">
          <a:avLst>
            <a:gd name="adj1" fmla="val 5085"/>
            <a:gd name="adj2" fmla="val 327528"/>
            <a:gd name="adj3" fmla="val 1472472"/>
            <a:gd name="adj4" fmla="val 16199432"/>
            <a:gd name="adj5" fmla="val 5932"/>
          </a:avLst>
        </a:prstGeom>
        <a:solidFill>
          <a:srgbClr val="BBE0E3">
            <a:tint val="60000"/>
            <a:hueOff val="0"/>
            <a:satOff val="0"/>
            <a:lumOff val="0"/>
            <a:alphaOff val="0"/>
          </a:srgb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673F6CDF-2806-A144-A998-26C31C034703}">
      <dsp:nvSpPr>
        <dsp:cNvPr id="0" name=""/>
        <dsp:cNvSpPr/>
      </dsp:nvSpPr>
      <dsp:spPr>
        <a:xfrm>
          <a:off x="1331048" y="265108"/>
          <a:ext cx="5827250" cy="5827250"/>
        </a:xfrm>
        <a:prstGeom prst="circularArrow">
          <a:avLst>
            <a:gd name="adj1" fmla="val 5085"/>
            <a:gd name="adj2" fmla="val 327528"/>
            <a:gd name="adj3" fmla="val 8671970"/>
            <a:gd name="adj4" fmla="val 1800502"/>
            <a:gd name="adj5" fmla="val 5932"/>
          </a:avLst>
        </a:prstGeom>
        <a:solidFill>
          <a:srgbClr val="BBE0E3">
            <a:tint val="60000"/>
            <a:hueOff val="0"/>
            <a:satOff val="0"/>
            <a:lumOff val="0"/>
            <a:alphaOff val="0"/>
          </a:srgb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CA265BAE-A769-5347-9A71-465206E88EE5}">
      <dsp:nvSpPr>
        <dsp:cNvPr id="0" name=""/>
        <dsp:cNvSpPr/>
      </dsp:nvSpPr>
      <dsp:spPr>
        <a:xfrm>
          <a:off x="1223828" y="80248"/>
          <a:ext cx="5827250" cy="5827250"/>
        </a:xfrm>
        <a:prstGeom prst="circularArrow">
          <a:avLst>
            <a:gd name="adj1" fmla="val 5085"/>
            <a:gd name="adj2" fmla="val 327528"/>
            <a:gd name="adj3" fmla="val 15873039"/>
            <a:gd name="adj4" fmla="val 9000000"/>
            <a:gd name="adj5" fmla="val 5932"/>
          </a:avLst>
        </a:prstGeom>
        <a:solidFill>
          <a:srgbClr val="BBE0E3">
            <a:tint val="60000"/>
            <a:hueOff val="0"/>
            <a:satOff val="0"/>
            <a:lumOff val="0"/>
            <a:alphaOff val="0"/>
          </a:srgb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FB0064-F79D-4BC3-87DB-49C2EF49BA03}" type="datetimeFigureOut">
              <a:rPr lang="en-GB" smtClean="0"/>
              <a:t>17/11/2020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CA77DE-2B4F-4A9A-BD6F-F27DA144922A}" type="slidenum">
              <a:rPr lang="en-GB" smtClean="0"/>
              <a:t>‹#›</a:t>
            </a:fld>
            <a:endParaRPr lang="en-GB"/>
          </a:p>
        </p:txBody>
      </p:sp>
    </p:spTree>
    <p:extLst>
      <p:ext uri="{BB962C8B-B14F-4D97-AF65-F5344CB8AC3E}">
        <p14:creationId xmlns:p14="http://schemas.microsoft.com/office/powerpoint/2010/main" val="802406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SHORT</a:t>
            </a:r>
          </a:p>
          <a:p>
            <a:pPr marL="173422" indent="-173422">
              <a:buFont typeface="Arial" panose="020B0604020202020204" pitchFamily="34" charset="0"/>
              <a:buChar char="•"/>
            </a:pPr>
            <a:r>
              <a:rPr lang="en-US"/>
              <a:t>Multiphysics software platform</a:t>
            </a:r>
          </a:p>
          <a:p>
            <a:pPr marL="635879" lvl="1" indent="-173422">
              <a:buFont typeface="Arial" panose="020B0604020202020204" pitchFamily="34" charset="0"/>
              <a:buChar char="•"/>
            </a:pPr>
            <a:r>
              <a:rPr lang="en-US"/>
              <a:t>Real-world designs and processes in a virtual environment</a:t>
            </a:r>
          </a:p>
          <a:p>
            <a:pPr marL="173422" indent="-173422">
              <a:buFont typeface="Arial" panose="020B0604020202020204" pitchFamily="34" charset="0"/>
              <a:buChar char="•"/>
            </a:pPr>
            <a:r>
              <a:rPr lang="en-US"/>
              <a:t>Option to work directly with equations</a:t>
            </a:r>
          </a:p>
          <a:p>
            <a:pPr marL="635879" lvl="1" indent="-173422">
              <a:buFont typeface="Arial" panose="020B0604020202020204" pitchFamily="34" charset="0"/>
              <a:buChar char="•"/>
            </a:pPr>
            <a:r>
              <a:rPr lang="en-US"/>
              <a:t>Makes customization easy</a:t>
            </a:r>
          </a:p>
          <a:p>
            <a:pPr marL="173422" indent="-173422">
              <a:buFont typeface="Arial" panose="020B0604020202020204" pitchFamily="34" charset="0"/>
              <a:buChar char="•"/>
            </a:pPr>
            <a:r>
              <a:rPr lang="en-US"/>
              <a:t>Application Builder</a:t>
            </a:r>
          </a:p>
          <a:p>
            <a:pPr marL="635879" lvl="1" indent="-173422">
              <a:buFont typeface="Arial" panose="020B0604020202020204" pitchFamily="34" charset="0"/>
              <a:buChar char="•"/>
            </a:pPr>
            <a:r>
              <a:rPr lang="en-US"/>
              <a:t>Quickly turn your models into specialized apps</a:t>
            </a:r>
          </a:p>
          <a:p>
            <a:pPr marL="635879" lvl="1" indent="-173422">
              <a:buFont typeface="Arial" panose="020B0604020202020204" pitchFamily="34" charset="0"/>
              <a:buChar char="•"/>
            </a:pPr>
            <a:r>
              <a:rPr lang="en-US"/>
              <a:t>Application = physics model + user interface</a:t>
            </a:r>
          </a:p>
          <a:p>
            <a:endParaRPr lang="en-US"/>
          </a:p>
          <a:p>
            <a:r>
              <a:rPr lang="en-US"/>
              <a:t>LONG</a:t>
            </a:r>
          </a:p>
          <a:p>
            <a:pPr marL="173422" indent="-173422">
              <a:buFont typeface="Arial" panose="020B0604020202020204" pitchFamily="34" charset="0"/>
              <a:buChar char="•"/>
            </a:pPr>
            <a:r>
              <a:rPr lang="en-US"/>
              <a:t>To realize the full benefits of simulations (such as shorter product development times, greater insights, more innovative designs, ability to reject flawed concepts early, etc.) models need to account for all the physics that affect the outputs they are trying to predict. In other words, if you ignore some important physics, your model is not going to be high fidelity. And many, probably most, systems that engineers analyze involve multiple physics. For instance, if you want to predict how hot a laptop gets, you may need to consider chemical reactions in the battery, Joule heating in electrical components, air flow affecting cooling, etc. It's not just a heat transfer equation you need to solve to get accurate predictions. And that's the whole idea, the whole philosophy of COMSOL Multiphysics: it enables the modeler to combine arbitrary physics together, no matter how intricately they may be coupled, and to build powerful, flexible, accurate models. The software even allows you to add your own equations, should it be necessary.</a:t>
            </a:r>
          </a:p>
          <a:p>
            <a:pPr marL="173422" indent="-173422">
              <a:buFont typeface="Arial" panose="020B0604020202020204" pitchFamily="34" charset="0"/>
              <a:buChar char="•"/>
            </a:pPr>
            <a:r>
              <a:rPr lang="en-US"/>
              <a:t>A major innovation of COMSOL Multiphysics is the Application Builder. The Application Builder is the tool that lets you turn your sophisticated model into an easy-to-use app that your colleagues and customers who are not into modeling can use. This enables them to contribute to the analysis process.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B3A9A2-A8E6-44B9-B8F3-91C5FB4F6B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3294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2792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9516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8179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4836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5897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4156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5303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5085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6124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4201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SHORT</a:t>
            </a:r>
          </a:p>
          <a:p>
            <a:pPr marL="173422" indent="-173422">
              <a:buFont typeface="Arial" panose="020B0604020202020204" pitchFamily="34" charset="0"/>
              <a:buChar char="•"/>
            </a:pPr>
            <a:r>
              <a:rPr lang="en-US"/>
              <a:t>Multiphysics software platform</a:t>
            </a:r>
          </a:p>
          <a:p>
            <a:pPr marL="635879" lvl="1" indent="-173422">
              <a:buFont typeface="Arial" panose="020B0604020202020204" pitchFamily="34" charset="0"/>
              <a:buChar char="•"/>
            </a:pPr>
            <a:r>
              <a:rPr lang="en-US"/>
              <a:t>Real-world designs and processes in a virtual environment</a:t>
            </a:r>
          </a:p>
          <a:p>
            <a:pPr marL="173422" indent="-173422">
              <a:buFont typeface="Arial" panose="020B0604020202020204" pitchFamily="34" charset="0"/>
              <a:buChar char="•"/>
            </a:pPr>
            <a:r>
              <a:rPr lang="en-US"/>
              <a:t>Option to work directly with equations</a:t>
            </a:r>
          </a:p>
          <a:p>
            <a:pPr marL="635879" lvl="1" indent="-173422">
              <a:buFont typeface="Arial" panose="020B0604020202020204" pitchFamily="34" charset="0"/>
              <a:buChar char="•"/>
            </a:pPr>
            <a:r>
              <a:rPr lang="en-US"/>
              <a:t>Makes customization easy</a:t>
            </a:r>
          </a:p>
          <a:p>
            <a:pPr marL="173422" indent="-173422">
              <a:buFont typeface="Arial" panose="020B0604020202020204" pitchFamily="34" charset="0"/>
              <a:buChar char="•"/>
            </a:pPr>
            <a:r>
              <a:rPr lang="en-US"/>
              <a:t>Application Builder</a:t>
            </a:r>
          </a:p>
          <a:p>
            <a:pPr marL="635879" lvl="1" indent="-173422">
              <a:buFont typeface="Arial" panose="020B0604020202020204" pitchFamily="34" charset="0"/>
              <a:buChar char="•"/>
            </a:pPr>
            <a:r>
              <a:rPr lang="en-US"/>
              <a:t>Quickly turn your models into specialized apps</a:t>
            </a:r>
          </a:p>
          <a:p>
            <a:pPr marL="635879" lvl="1" indent="-173422">
              <a:buFont typeface="Arial" panose="020B0604020202020204" pitchFamily="34" charset="0"/>
              <a:buChar char="•"/>
            </a:pPr>
            <a:r>
              <a:rPr lang="en-US"/>
              <a:t>Application = physics model + user interface</a:t>
            </a:r>
          </a:p>
          <a:p>
            <a:endParaRPr lang="en-US"/>
          </a:p>
          <a:p>
            <a:r>
              <a:rPr lang="en-US"/>
              <a:t>LONG</a:t>
            </a:r>
          </a:p>
          <a:p>
            <a:pPr marL="173422" indent="-173422">
              <a:buFont typeface="Arial" panose="020B0604020202020204" pitchFamily="34" charset="0"/>
              <a:buChar char="•"/>
            </a:pPr>
            <a:r>
              <a:rPr lang="en-US"/>
              <a:t>To realize the full benefits of simulations (such as shorter product development times, greater insights, more innovative designs, ability to reject flawed concepts early, etc.) models need to account for all the physics that affect the outputs they are trying to predict. In other words, if you ignore some important physics, your model is not going to be high fidelity. And many, probably most, systems that engineers analyze involve multiple physics. For instance, if you want to predict how hot a laptop gets, you may need to consider chemical reactions in the battery, Joule heating in electrical components, air flow affecting cooling, etc. It's not just a heat transfer equation you need to solve to get accurate predictions. And that's the whole idea, the whole philosophy of COMSOL Multiphysics: it enables the modeler to combine arbitrary physics together, no matter how intricately they may be coupled, and to build powerful, flexible, accurate models. The software even allows you to add your own equations, should it be necessary.</a:t>
            </a:r>
          </a:p>
          <a:p>
            <a:pPr marL="173422" indent="-173422">
              <a:buFont typeface="Arial" panose="020B0604020202020204" pitchFamily="34" charset="0"/>
              <a:buChar char="•"/>
            </a:pPr>
            <a:r>
              <a:rPr lang="en-US"/>
              <a:t>A major innovation of COMSOL Multiphysics is the Application Builder. The Application Builder is the tool that lets you turn your sophisticated model into an easy-to-use app that your colleagues and customers who are not into modeling can use. This enables them to contribute to the analysis process.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B3A9A2-A8E6-44B9-B8F3-91C5FB4F6B0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170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8516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64384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535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9083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42349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09088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7150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76257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83099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7996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00" y="744538"/>
            <a:ext cx="6618288" cy="3724275"/>
          </a:xfrm>
        </p:spPr>
      </p:sp>
      <p:sp>
        <p:nvSpPr>
          <p:cNvPr id="3" name="Notes Placeholder 2"/>
          <p:cNvSpPr>
            <a:spLocks noGrp="1"/>
          </p:cNvSpPr>
          <p:nvPr>
            <p:ph type="body" idx="1"/>
          </p:nvPr>
        </p:nvSpPr>
        <p:spPr/>
        <p:txBody>
          <a:bodyPr/>
          <a:lstStyle/>
          <a:p>
            <a:endParaRPr lang="en-GB" baseline="0"/>
          </a:p>
        </p:txBody>
      </p:sp>
      <p:sp>
        <p:nvSpPr>
          <p:cNvPr id="4" name="Slide Number Placeholder 3"/>
          <p:cNvSpPr>
            <a:spLocks noGrp="1"/>
          </p:cNvSpPr>
          <p:nvPr>
            <p:ph type="sldNum" sz="quarter" idx="10"/>
          </p:nvPr>
        </p:nvSpPr>
        <p:spPr/>
        <p:txBody>
          <a:bodyPr/>
          <a:lstStyle/>
          <a:p>
            <a:pPr>
              <a:defRPr/>
            </a:pPr>
            <a:fld id="{9B675F28-4479-4C77-A1E8-6321B08E1AD5}" type="slidenum">
              <a:rPr lang="en-US" smtClean="0"/>
              <a:pPr>
                <a:defRPr/>
              </a:pPr>
              <a:t>5</a:t>
            </a:fld>
            <a:endParaRPr lang="en-US"/>
          </a:p>
        </p:txBody>
      </p:sp>
    </p:spTree>
    <p:extLst>
      <p:ext uri="{BB962C8B-B14F-4D97-AF65-F5344CB8AC3E}">
        <p14:creationId xmlns:p14="http://schemas.microsoft.com/office/powerpoint/2010/main" val="1726207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7268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48338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03512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419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7419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3558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0091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4048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836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9E1F4-77C1-461E-ABFF-BFE7DD57AF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728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8" Type="http://schemas.openxmlformats.org/officeDocument/2006/relationships/hyperlink" Target="http://www.comsol.com/videos" TargetMode="External"/><Relationship Id="rId3" Type="http://schemas.openxmlformats.org/officeDocument/2006/relationships/hyperlink" Target="http://www.comsol.com/" TargetMode="External"/><Relationship Id="rId7" Type="http://schemas.openxmlformats.org/officeDocument/2006/relationships/hyperlink" Target="http://www.comsol.com/blogs" TargetMode="External"/><Relationship Id="rId2" Type="http://schemas.openxmlformats.org/officeDocument/2006/relationships/image" Target="../media/image7.jpeg"/><Relationship Id="rId1" Type="http://schemas.openxmlformats.org/officeDocument/2006/relationships/slideMaster" Target="../slideMasters/slideMaster7.xml"/><Relationship Id="rId6" Type="http://schemas.openxmlformats.org/officeDocument/2006/relationships/hyperlink" Target="http://www.comsol.com/learning-center" TargetMode="External"/><Relationship Id="rId5" Type="http://schemas.openxmlformats.org/officeDocument/2006/relationships/hyperlink" Target="http://www.comsol.com/models" TargetMode="External"/><Relationship Id="rId4" Type="http://schemas.openxmlformats.org/officeDocument/2006/relationships/hyperlink" Target="https://www.comsol.com/product-download" TargetMode="External"/><Relationship Id="rId9" Type="http://schemas.openxmlformats.org/officeDocument/2006/relationships/hyperlink" Target="http://www.comsol.com/stories" TargetMode="Externa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www.comsol.com/request-a-demo" TargetMode="External"/><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www.comsol.com/" TargetMode="External"/><Relationship Id="rId7" Type="http://schemas.openxmlformats.org/officeDocument/2006/relationships/hyperlink" Target="http://www.comsol.com/blogs" TargetMode="External"/><Relationship Id="rId2" Type="http://schemas.openxmlformats.org/officeDocument/2006/relationships/image" Target="../media/image6.jpeg"/><Relationship Id="rId1" Type="http://schemas.openxmlformats.org/officeDocument/2006/relationships/slideMaster" Target="../slideMasters/slideMaster3.xml"/><Relationship Id="rId6" Type="http://schemas.openxmlformats.org/officeDocument/2006/relationships/hyperlink" Target="http://www.comsol.com/learning-center" TargetMode="External"/><Relationship Id="rId5" Type="http://schemas.openxmlformats.org/officeDocument/2006/relationships/hyperlink" Target="http://www.comsol.com/models" TargetMode="External"/><Relationship Id="rId4" Type="http://schemas.openxmlformats.org/officeDocument/2006/relationships/hyperlink" Target="https://www.comsol.com/product-download" TargetMode="External"/></Relationships>
</file>

<file path=ppt/slideLayouts/_rels/slideLayout47.xml.rels><?xml version="1.0" encoding="UTF-8" standalone="yes"?>
<Relationships xmlns="http://schemas.openxmlformats.org/package/2006/relationships"><Relationship Id="rId8" Type="http://schemas.openxmlformats.org/officeDocument/2006/relationships/hyperlink" Target="http://www.comsol.com/videos" TargetMode="External"/><Relationship Id="rId3" Type="http://schemas.openxmlformats.org/officeDocument/2006/relationships/hyperlink" Target="http://www.comsol.com/" TargetMode="External"/><Relationship Id="rId7" Type="http://schemas.openxmlformats.org/officeDocument/2006/relationships/hyperlink" Target="http://www.comsol.com/blogs" TargetMode="External"/><Relationship Id="rId2" Type="http://schemas.openxmlformats.org/officeDocument/2006/relationships/image" Target="../media/image7.jpeg"/><Relationship Id="rId1" Type="http://schemas.openxmlformats.org/officeDocument/2006/relationships/slideMaster" Target="../slideMasters/slideMaster3.xml"/><Relationship Id="rId6" Type="http://schemas.openxmlformats.org/officeDocument/2006/relationships/hyperlink" Target="http://www.comsol.com/learning-center" TargetMode="External"/><Relationship Id="rId5" Type="http://schemas.openxmlformats.org/officeDocument/2006/relationships/hyperlink" Target="http://www.comsol.com/models" TargetMode="External"/><Relationship Id="rId4" Type="http://schemas.openxmlformats.org/officeDocument/2006/relationships/hyperlink" Target="https://www.comsol.com/product-download" TargetMode="External"/><Relationship Id="rId9" Type="http://schemas.openxmlformats.org/officeDocument/2006/relationships/hyperlink" Target="http://www.comsol.com/stories" TargetMode="External"/></Relationships>
</file>

<file path=ppt/slideLayouts/_rels/slideLayout48.xml.rels><?xml version="1.0" encoding="UTF-8" standalone="yes"?>
<Relationships xmlns="http://schemas.openxmlformats.org/package/2006/relationships"><Relationship Id="rId3" Type="http://schemas.openxmlformats.org/officeDocument/2006/relationships/hyperlink" Target="http://www.comsol.com/" TargetMode="External"/><Relationship Id="rId7" Type="http://schemas.openxmlformats.org/officeDocument/2006/relationships/hyperlink" Target="http://www.comsol.com/blogs" TargetMode="External"/><Relationship Id="rId2" Type="http://schemas.openxmlformats.org/officeDocument/2006/relationships/image" Target="../media/image6.jpeg"/><Relationship Id="rId1" Type="http://schemas.openxmlformats.org/officeDocument/2006/relationships/slideMaster" Target="../slideMasters/slideMaster3.xml"/><Relationship Id="rId6" Type="http://schemas.openxmlformats.org/officeDocument/2006/relationships/hyperlink" Target="http://www.comsol.com/learning-center" TargetMode="External"/><Relationship Id="rId5" Type="http://schemas.openxmlformats.org/officeDocument/2006/relationships/hyperlink" Target="http://www.comsol.com/models" TargetMode="External"/><Relationship Id="rId4" Type="http://schemas.openxmlformats.org/officeDocument/2006/relationships/hyperlink" Target="https://www.comsol.com/product-download" TargetMode="Externa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hyperlink" Target="http://www.comsol.com/request-a-demo" TargetMode="External"/><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hyperlink" Target="http://www.comsol.com/" TargetMode="External"/><Relationship Id="rId7" Type="http://schemas.openxmlformats.org/officeDocument/2006/relationships/hyperlink" Target="http://www.comsol.com/blogs" TargetMode="External"/><Relationship Id="rId2" Type="http://schemas.openxmlformats.org/officeDocument/2006/relationships/image" Target="../media/image6.jpeg"/><Relationship Id="rId1" Type="http://schemas.openxmlformats.org/officeDocument/2006/relationships/slideMaster" Target="../slideMasters/slideMaster6.xml"/><Relationship Id="rId6" Type="http://schemas.openxmlformats.org/officeDocument/2006/relationships/hyperlink" Target="http://www.comsol.com/learning-center" TargetMode="External"/><Relationship Id="rId5" Type="http://schemas.openxmlformats.org/officeDocument/2006/relationships/hyperlink" Target="http://www.comsol.com/models" TargetMode="External"/><Relationship Id="rId4" Type="http://schemas.openxmlformats.org/officeDocument/2006/relationships/hyperlink" Target="https://www.comsol.com/product-download" TargetMode="External"/></Relationships>
</file>

<file path=ppt/slideLayouts/_rels/slideLayout84.xml.rels><?xml version="1.0" encoding="UTF-8" standalone="yes"?>
<Relationships xmlns="http://schemas.openxmlformats.org/package/2006/relationships"><Relationship Id="rId8" Type="http://schemas.openxmlformats.org/officeDocument/2006/relationships/hyperlink" Target="http://www.comsol.com/videos" TargetMode="External"/><Relationship Id="rId3" Type="http://schemas.openxmlformats.org/officeDocument/2006/relationships/hyperlink" Target="http://www.comsol.com/" TargetMode="External"/><Relationship Id="rId7" Type="http://schemas.openxmlformats.org/officeDocument/2006/relationships/hyperlink" Target="http://www.comsol.com/blogs" TargetMode="External"/><Relationship Id="rId2" Type="http://schemas.openxmlformats.org/officeDocument/2006/relationships/image" Target="../media/image7.jpeg"/><Relationship Id="rId1" Type="http://schemas.openxmlformats.org/officeDocument/2006/relationships/slideMaster" Target="../slideMasters/slideMaster6.xml"/><Relationship Id="rId6" Type="http://schemas.openxmlformats.org/officeDocument/2006/relationships/hyperlink" Target="http://www.comsol.com/learning-center" TargetMode="External"/><Relationship Id="rId5" Type="http://schemas.openxmlformats.org/officeDocument/2006/relationships/hyperlink" Target="http://www.comsol.com/models" TargetMode="External"/><Relationship Id="rId4" Type="http://schemas.openxmlformats.org/officeDocument/2006/relationships/hyperlink" Target="https://www.comsol.com/product-download" TargetMode="External"/><Relationship Id="rId9" Type="http://schemas.openxmlformats.org/officeDocument/2006/relationships/hyperlink" Target="http://www.comsol.com/stories" TargetMode="Externa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3" Type="http://schemas.openxmlformats.org/officeDocument/2006/relationships/hyperlink" Target="http://www.comsol.com/request-a-demo" TargetMode="External"/><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3" Type="http://schemas.openxmlformats.org/officeDocument/2006/relationships/hyperlink" Target="http://www.comsol.com/" TargetMode="External"/><Relationship Id="rId7" Type="http://schemas.openxmlformats.org/officeDocument/2006/relationships/hyperlink" Target="http://www.comsol.com/blogs" TargetMode="External"/><Relationship Id="rId2" Type="http://schemas.openxmlformats.org/officeDocument/2006/relationships/image" Target="../media/image6.jpeg"/><Relationship Id="rId1" Type="http://schemas.openxmlformats.org/officeDocument/2006/relationships/slideMaster" Target="../slideMasters/slideMaster7.xml"/><Relationship Id="rId6" Type="http://schemas.openxmlformats.org/officeDocument/2006/relationships/hyperlink" Target="http://www.comsol.com/learning-center" TargetMode="External"/><Relationship Id="rId5" Type="http://schemas.openxmlformats.org/officeDocument/2006/relationships/hyperlink" Target="http://www.comsol.com/models" TargetMode="External"/><Relationship Id="rId4" Type="http://schemas.openxmlformats.org/officeDocument/2006/relationships/hyperlink" Target="https://www.comsol.com/product-download"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_clien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C09CCBDB-9B91-45BF-B270-406D59C288FA}"/>
              </a:ext>
            </a:extLst>
          </p:cNvPr>
          <p:cNvSpPr>
            <a:spLocks noGrp="1"/>
          </p:cNvSpPr>
          <p:nvPr>
            <p:ph type="body" sz="quarter" idx="10"/>
          </p:nvPr>
        </p:nvSpPr>
        <p:spPr>
          <a:xfrm>
            <a:off x="884918" y="607017"/>
            <a:ext cx="6909254" cy="1030288"/>
          </a:xfrm>
        </p:spPr>
        <p:txBody>
          <a:bodyPr>
            <a:normAutofit/>
          </a:bodyPr>
          <a:lstStyle>
            <a:lvl1pPr marL="0" indent="0">
              <a:buNone/>
              <a:defRPr lang="en-GB" sz="4400" b="1" kern="1200" dirty="0">
                <a:solidFill>
                  <a:srgbClr val="445469"/>
                </a:solidFill>
                <a:latin typeface="Arial" panose="020B0604020202020204" pitchFamily="34" charset="0"/>
                <a:ea typeface="+mj-ea"/>
                <a:cs typeface="Arial" panose="020B0604020202020204" pitchFamily="34" charset="0"/>
              </a:defRPr>
            </a:lvl1pPr>
          </a:lstStyle>
          <a:p>
            <a:pPr lvl="0"/>
            <a:endParaRPr lang="en-GB"/>
          </a:p>
        </p:txBody>
      </p:sp>
      <p:sp>
        <p:nvSpPr>
          <p:cNvPr id="12" name="Text Placeholder 11">
            <a:extLst>
              <a:ext uri="{FF2B5EF4-FFF2-40B4-BE49-F238E27FC236}">
                <a16:creationId xmlns:a16="http://schemas.microsoft.com/office/drawing/2014/main" id="{E9CE6300-5CE1-479D-AEC5-E9297F93C739}"/>
              </a:ext>
            </a:extLst>
          </p:cNvPr>
          <p:cNvSpPr>
            <a:spLocks noGrp="1"/>
          </p:cNvSpPr>
          <p:nvPr>
            <p:ph type="body" sz="quarter" idx="11" hasCustomPrompt="1"/>
          </p:nvPr>
        </p:nvSpPr>
        <p:spPr>
          <a:xfrm>
            <a:off x="884918" y="225086"/>
            <a:ext cx="2845253" cy="381931"/>
          </a:xfrm>
        </p:spPr>
        <p:txBody>
          <a:bodyPr>
            <a:noAutofit/>
          </a:bodyPr>
          <a:lstStyle>
            <a:lvl1pPr marL="0" indent="0">
              <a:buNone/>
              <a:defRPr lang="en-US" sz="2400" kern="1200" dirty="0" smtClean="0">
                <a:solidFill>
                  <a:schemeClr val="tx2"/>
                </a:solidFill>
                <a:effectLst/>
                <a:latin typeface="Arial" panose="020B0604020202020204" pitchFamily="34" charset="0"/>
                <a:ea typeface="+mn-ea"/>
                <a:cs typeface="Arial" panose="020B0604020202020204" pitchFamily="34" charset="0"/>
              </a:defRPr>
            </a:lvl1pPr>
            <a:lvl2pPr marL="457108" indent="0">
              <a:buNone/>
              <a:defRPr lang="en-US" sz="2400" kern="1200" dirty="0" smtClean="0">
                <a:solidFill>
                  <a:schemeClr val="tx2"/>
                </a:solidFill>
                <a:effectLst/>
                <a:latin typeface="Arial" panose="020B0604020202020204" pitchFamily="34" charset="0"/>
                <a:ea typeface="+mn-ea"/>
                <a:cs typeface="Arial" panose="020B0604020202020204" pitchFamily="34" charset="0"/>
              </a:defRPr>
            </a:lvl2pPr>
            <a:lvl3pPr>
              <a:defRPr lang="en-US" sz="2400" kern="1200" dirty="0" smtClean="0">
                <a:solidFill>
                  <a:schemeClr val="tx2"/>
                </a:solidFill>
                <a:effectLst/>
                <a:latin typeface="Arial" panose="020B0604020202020204" pitchFamily="34" charset="0"/>
                <a:ea typeface="+mn-ea"/>
                <a:cs typeface="Arial" panose="020B0604020202020204" pitchFamily="34" charset="0"/>
              </a:defRPr>
            </a:lvl3pPr>
            <a:lvl4pPr>
              <a:defRPr lang="en-US" sz="2400" kern="1200" dirty="0" smtClean="0">
                <a:solidFill>
                  <a:schemeClr val="tx2"/>
                </a:solidFill>
                <a:effectLst/>
                <a:latin typeface="Arial" panose="020B0604020202020204" pitchFamily="34" charset="0"/>
                <a:ea typeface="+mn-ea"/>
                <a:cs typeface="Arial" panose="020B0604020202020204" pitchFamily="34" charset="0"/>
              </a:defRPr>
            </a:lvl4pPr>
            <a:lvl5pPr>
              <a:defRPr lang="en-GB" sz="2400" kern="1200" dirty="0">
                <a:solidFill>
                  <a:schemeClr val="tx2"/>
                </a:solidFill>
                <a:effectLst/>
                <a:latin typeface="Arial" panose="020B0604020202020204" pitchFamily="34" charset="0"/>
                <a:ea typeface="+mn-ea"/>
                <a:cs typeface="Arial" panose="020B0604020202020204" pitchFamily="34" charset="0"/>
              </a:defRPr>
            </a:lvl5pPr>
          </a:lstStyle>
          <a:p>
            <a:pPr lvl="0"/>
            <a:r>
              <a:rPr lang="en-US"/>
              <a:t>Title</a:t>
            </a:r>
          </a:p>
        </p:txBody>
      </p:sp>
    </p:spTree>
    <p:extLst>
      <p:ext uri="{BB962C8B-B14F-4D97-AF65-F5344CB8AC3E}">
        <p14:creationId xmlns:p14="http://schemas.microsoft.com/office/powerpoint/2010/main" val="4149184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99DC78E3-466E-4A6A-9CFD-3356734B86D0}"/>
              </a:ext>
            </a:extLst>
          </p:cNvPr>
          <p:cNvSpPr>
            <a:spLocks noGrp="1"/>
          </p:cNvSpPr>
          <p:nvPr>
            <p:ph type="body" sz="quarter" idx="10"/>
          </p:nvPr>
        </p:nvSpPr>
        <p:spPr>
          <a:xfrm>
            <a:off x="884918" y="607017"/>
            <a:ext cx="6909254" cy="1030288"/>
          </a:xfrm>
        </p:spPr>
        <p:txBody>
          <a:bodyPr>
            <a:normAutofit/>
          </a:bodyPr>
          <a:lstStyle>
            <a:lvl1pPr marL="0" indent="0">
              <a:buNone/>
              <a:defRPr lang="en-GB" sz="4400" b="1" kern="1200" dirty="0">
                <a:solidFill>
                  <a:srgbClr val="445469"/>
                </a:solidFill>
                <a:latin typeface="Arial" panose="020B0604020202020204" pitchFamily="34" charset="0"/>
                <a:ea typeface="+mj-ea"/>
                <a:cs typeface="Arial" panose="020B0604020202020204" pitchFamily="34" charset="0"/>
              </a:defRPr>
            </a:lvl1pPr>
          </a:lstStyle>
          <a:p>
            <a:pPr lvl="0"/>
            <a:endParaRPr lang="en-GB"/>
          </a:p>
        </p:txBody>
      </p:sp>
      <p:sp>
        <p:nvSpPr>
          <p:cNvPr id="8" name="Text Placeholder 11">
            <a:extLst>
              <a:ext uri="{FF2B5EF4-FFF2-40B4-BE49-F238E27FC236}">
                <a16:creationId xmlns:a16="http://schemas.microsoft.com/office/drawing/2014/main" id="{B48410AA-ED08-4590-8731-166E0B760231}"/>
              </a:ext>
            </a:extLst>
          </p:cNvPr>
          <p:cNvSpPr>
            <a:spLocks noGrp="1"/>
          </p:cNvSpPr>
          <p:nvPr>
            <p:ph type="body" sz="quarter" idx="11" hasCustomPrompt="1"/>
          </p:nvPr>
        </p:nvSpPr>
        <p:spPr>
          <a:xfrm>
            <a:off x="884918" y="225086"/>
            <a:ext cx="2845253" cy="381931"/>
          </a:xfrm>
        </p:spPr>
        <p:txBody>
          <a:bodyPr>
            <a:noAutofit/>
          </a:bodyPr>
          <a:lstStyle>
            <a:lvl1pPr marL="0" indent="0">
              <a:buNone/>
              <a:defRPr lang="en-US" sz="2400" kern="1200" dirty="0" smtClean="0">
                <a:solidFill>
                  <a:schemeClr val="tx2"/>
                </a:solidFill>
                <a:effectLst/>
                <a:latin typeface="Arial" panose="020B0604020202020204" pitchFamily="34" charset="0"/>
                <a:ea typeface="+mn-ea"/>
                <a:cs typeface="Arial" panose="020B0604020202020204" pitchFamily="34" charset="0"/>
              </a:defRPr>
            </a:lvl1pPr>
            <a:lvl2pPr marL="457108" indent="0">
              <a:buNone/>
              <a:defRPr lang="en-US" sz="2400" kern="1200" dirty="0" smtClean="0">
                <a:solidFill>
                  <a:schemeClr val="tx2"/>
                </a:solidFill>
                <a:effectLst/>
                <a:latin typeface="Arial" panose="020B0604020202020204" pitchFamily="34" charset="0"/>
                <a:ea typeface="+mn-ea"/>
                <a:cs typeface="Arial" panose="020B0604020202020204" pitchFamily="34" charset="0"/>
              </a:defRPr>
            </a:lvl2pPr>
            <a:lvl3pPr>
              <a:defRPr lang="en-US" sz="2400" kern="1200" dirty="0" smtClean="0">
                <a:solidFill>
                  <a:schemeClr val="tx2"/>
                </a:solidFill>
                <a:effectLst/>
                <a:latin typeface="Arial" panose="020B0604020202020204" pitchFamily="34" charset="0"/>
                <a:ea typeface="+mn-ea"/>
                <a:cs typeface="Arial" panose="020B0604020202020204" pitchFamily="34" charset="0"/>
              </a:defRPr>
            </a:lvl3pPr>
            <a:lvl4pPr>
              <a:defRPr lang="en-US" sz="2400" kern="1200" dirty="0" smtClean="0">
                <a:solidFill>
                  <a:schemeClr val="tx2"/>
                </a:solidFill>
                <a:effectLst/>
                <a:latin typeface="Arial" panose="020B0604020202020204" pitchFamily="34" charset="0"/>
                <a:ea typeface="+mn-ea"/>
                <a:cs typeface="Arial" panose="020B0604020202020204" pitchFamily="34" charset="0"/>
              </a:defRPr>
            </a:lvl4pPr>
            <a:lvl5pPr>
              <a:defRPr lang="en-GB" sz="2400" kern="1200" dirty="0">
                <a:solidFill>
                  <a:schemeClr val="tx2"/>
                </a:solidFill>
                <a:effectLst/>
                <a:latin typeface="Arial" panose="020B0604020202020204" pitchFamily="34" charset="0"/>
                <a:ea typeface="+mn-ea"/>
                <a:cs typeface="Arial" panose="020B0604020202020204" pitchFamily="34" charset="0"/>
              </a:defRPr>
            </a:lvl5pPr>
          </a:lstStyle>
          <a:p>
            <a:pPr lvl="0"/>
            <a:r>
              <a:rPr lang="en-US"/>
              <a:t>Title</a:t>
            </a:r>
          </a:p>
        </p:txBody>
      </p:sp>
    </p:spTree>
    <p:extLst>
      <p:ext uri="{BB962C8B-B14F-4D97-AF65-F5344CB8AC3E}">
        <p14:creationId xmlns:p14="http://schemas.microsoft.com/office/powerpoint/2010/main" val="30129220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CTA: Resources to Inspir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5BA83A-FD71-394F-B4AF-D0F719851DD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11200" y="0"/>
            <a:ext cx="11480801" cy="6375400"/>
          </a:xfrm>
          <a:prstGeom prst="rect">
            <a:avLst/>
          </a:prstGeom>
        </p:spPr>
      </p:pic>
      <p:sp>
        <p:nvSpPr>
          <p:cNvPr id="8" name="TextBox 7">
            <a:extLst>
              <a:ext uri="{FF2B5EF4-FFF2-40B4-BE49-F238E27FC236}">
                <a16:creationId xmlns:a16="http://schemas.microsoft.com/office/drawing/2014/main" id="{D48C4084-0E28-3947-A3EB-0D844D62F7D6}"/>
              </a:ext>
            </a:extLst>
          </p:cNvPr>
          <p:cNvSpPr txBox="1"/>
          <p:nvPr/>
        </p:nvSpPr>
        <p:spPr>
          <a:xfrm>
            <a:off x="882056" y="1286165"/>
            <a:ext cx="3860800" cy="1077218"/>
          </a:xfrm>
          <a:prstGeom prst="rect">
            <a:avLst/>
          </a:prstGeom>
          <a:noFill/>
        </p:spPr>
        <p:txBody>
          <a:bodyPr wrap="square" rtlCol="0">
            <a:spAutoFit/>
          </a:bodyPr>
          <a:lstStyle/>
          <a:p>
            <a:r>
              <a:rPr lang="en-US" sz="3200" b="1" i="0">
                <a:solidFill>
                  <a:schemeClr val="accent1"/>
                </a:solidFill>
                <a:latin typeface="Lato" panose="020F0502020204030203" pitchFamily="34" charset="77"/>
              </a:rPr>
              <a:t>Further Resources for Inspiration</a:t>
            </a:r>
          </a:p>
        </p:txBody>
      </p:sp>
      <p:sp>
        <p:nvSpPr>
          <p:cNvPr id="9" name="TextBox 8">
            <a:hlinkClick r:id="rId3"/>
            <a:extLst>
              <a:ext uri="{FF2B5EF4-FFF2-40B4-BE49-F238E27FC236}">
                <a16:creationId xmlns:a16="http://schemas.microsoft.com/office/drawing/2014/main" id="{9D36EDD0-8077-4F4B-9631-D6CFBBDAD084}"/>
              </a:ext>
            </a:extLst>
          </p:cNvPr>
          <p:cNvSpPr txBox="1"/>
          <p:nvPr/>
        </p:nvSpPr>
        <p:spPr>
          <a:xfrm>
            <a:off x="882056" y="2257159"/>
            <a:ext cx="3860800" cy="420564"/>
          </a:xfrm>
          <a:prstGeom prst="rect">
            <a:avLst/>
          </a:prstGeom>
          <a:noFill/>
        </p:spPr>
        <p:txBody>
          <a:bodyPr wrap="square" rtlCol="0">
            <a:spAutoFit/>
          </a:bodyPr>
          <a:lstStyle/>
          <a:p>
            <a:r>
              <a:rPr lang="en-US" sz="2133" b="0" i="0" err="1">
                <a:solidFill>
                  <a:schemeClr val="tx1"/>
                </a:solidFill>
                <a:latin typeface="Lato" panose="020F0502020204030203" pitchFamily="34" charset="77"/>
              </a:rPr>
              <a:t>comsol.com</a:t>
            </a:r>
            <a:endParaRPr lang="en-US" sz="2133" b="0" i="0">
              <a:solidFill>
                <a:schemeClr val="tx1"/>
              </a:solidFill>
              <a:latin typeface="Lato" panose="020F0502020204030203" pitchFamily="34" charset="77"/>
            </a:endParaRPr>
          </a:p>
        </p:txBody>
      </p:sp>
      <p:sp>
        <p:nvSpPr>
          <p:cNvPr id="2" name="Rectangle 1">
            <a:hlinkClick r:id="rId4"/>
            <a:extLst>
              <a:ext uri="{FF2B5EF4-FFF2-40B4-BE49-F238E27FC236}">
                <a16:creationId xmlns:a16="http://schemas.microsoft.com/office/drawing/2014/main" id="{B166C7F8-C424-7449-A19A-6EFB37F971D8}"/>
              </a:ext>
            </a:extLst>
          </p:cNvPr>
          <p:cNvSpPr/>
          <p:nvPr/>
        </p:nvSpPr>
        <p:spPr>
          <a:xfrm>
            <a:off x="882056" y="2819400"/>
            <a:ext cx="3385144" cy="16256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sp>
        <p:nvSpPr>
          <p:cNvPr id="3" name="Rectangle 2">
            <a:hlinkClick r:id="rId5"/>
            <a:extLst>
              <a:ext uri="{FF2B5EF4-FFF2-40B4-BE49-F238E27FC236}">
                <a16:creationId xmlns:a16="http://schemas.microsoft.com/office/drawing/2014/main" id="{7542C372-51F9-7B49-95F3-2BB4DD107F2C}"/>
              </a:ext>
            </a:extLst>
          </p:cNvPr>
          <p:cNvSpPr/>
          <p:nvPr/>
        </p:nvSpPr>
        <p:spPr>
          <a:xfrm>
            <a:off x="4368800" y="2819400"/>
            <a:ext cx="3251200" cy="1625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4">
            <a:hlinkClick r:id="rId6"/>
            <a:extLst>
              <a:ext uri="{FF2B5EF4-FFF2-40B4-BE49-F238E27FC236}">
                <a16:creationId xmlns:a16="http://schemas.microsoft.com/office/drawing/2014/main" id="{218B93B9-5E84-F144-B5CB-7142E73CC8BF}"/>
              </a:ext>
            </a:extLst>
          </p:cNvPr>
          <p:cNvSpPr/>
          <p:nvPr/>
        </p:nvSpPr>
        <p:spPr>
          <a:xfrm>
            <a:off x="882056" y="4463842"/>
            <a:ext cx="3352800" cy="16067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a:hlinkClick r:id="rId7"/>
            <a:extLst>
              <a:ext uri="{FF2B5EF4-FFF2-40B4-BE49-F238E27FC236}">
                <a16:creationId xmlns:a16="http://schemas.microsoft.com/office/drawing/2014/main" id="{5AB17312-9520-7E42-A4CD-6B7EB6B7EF86}"/>
              </a:ext>
            </a:extLst>
          </p:cNvPr>
          <p:cNvSpPr/>
          <p:nvPr/>
        </p:nvSpPr>
        <p:spPr>
          <a:xfrm>
            <a:off x="4368800" y="4445001"/>
            <a:ext cx="3251200" cy="1644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hlinkClick r:id="rId7"/>
            <a:extLst>
              <a:ext uri="{FF2B5EF4-FFF2-40B4-BE49-F238E27FC236}">
                <a16:creationId xmlns:a16="http://schemas.microsoft.com/office/drawing/2014/main" id="{FB176131-B89E-304A-92DF-9CD3D468CD52}"/>
              </a:ext>
            </a:extLst>
          </p:cNvPr>
          <p:cNvSpPr/>
          <p:nvPr/>
        </p:nvSpPr>
        <p:spPr>
          <a:xfrm>
            <a:off x="882056" y="2819400"/>
            <a:ext cx="33528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hlinkClick r:id="rId8"/>
            <a:extLst>
              <a:ext uri="{FF2B5EF4-FFF2-40B4-BE49-F238E27FC236}">
                <a16:creationId xmlns:a16="http://schemas.microsoft.com/office/drawing/2014/main" id="{D57913DA-4C41-E144-8C67-313CA8644FB7}"/>
              </a:ext>
            </a:extLst>
          </p:cNvPr>
          <p:cNvSpPr/>
          <p:nvPr/>
        </p:nvSpPr>
        <p:spPr>
          <a:xfrm>
            <a:off x="4267200" y="2819400"/>
            <a:ext cx="3352800" cy="1625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a:hlinkClick r:id="rId9"/>
            <a:extLst>
              <a:ext uri="{FF2B5EF4-FFF2-40B4-BE49-F238E27FC236}">
                <a16:creationId xmlns:a16="http://schemas.microsoft.com/office/drawing/2014/main" id="{84D23C97-34CA-EB47-8438-4CEEB5B8B203}"/>
              </a:ext>
            </a:extLst>
          </p:cNvPr>
          <p:cNvSpPr/>
          <p:nvPr/>
        </p:nvSpPr>
        <p:spPr>
          <a:xfrm>
            <a:off x="882056" y="4463842"/>
            <a:ext cx="3352800" cy="16067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11">
            <a:hlinkClick r:id="rId5"/>
            <a:extLst>
              <a:ext uri="{FF2B5EF4-FFF2-40B4-BE49-F238E27FC236}">
                <a16:creationId xmlns:a16="http://schemas.microsoft.com/office/drawing/2014/main" id="{E56E6BD5-8E0F-3E4D-AD7C-420C316889E3}"/>
              </a:ext>
            </a:extLst>
          </p:cNvPr>
          <p:cNvSpPr/>
          <p:nvPr/>
        </p:nvSpPr>
        <p:spPr>
          <a:xfrm>
            <a:off x="4267200" y="4445001"/>
            <a:ext cx="3352800" cy="1644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96699501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7" name="Rectangle 6"/>
          <p:cNvSpPr/>
          <p:nvPr userDrawn="1"/>
        </p:nvSpPr>
        <p:spPr>
          <a:xfrm flipH="1">
            <a:off x="0" y="-1"/>
            <a:ext cx="12192000" cy="6858001"/>
          </a:xfrm>
          <a:prstGeom prst="rect">
            <a:avLst/>
          </a:prstGeom>
          <a:blipFill>
            <a:blip r:embed="rId2" cstate="hq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userDrawn="1"/>
        </p:nvSpPr>
        <p:spPr>
          <a:xfrm>
            <a:off x="0" y="-2"/>
            <a:ext cx="12192000" cy="6858001"/>
          </a:xfrm>
          <a:prstGeom prst="rect">
            <a:avLst/>
          </a:prstGeom>
          <a:gradFill flip="none" rotWithShape="1">
            <a:gsLst>
              <a:gs pos="50000">
                <a:srgbClr val="0E6394">
                  <a:alpha val="45000"/>
                </a:srgbClr>
              </a:gs>
              <a:gs pos="17000">
                <a:schemeClr val="tx2">
                  <a:alpha val="45000"/>
                </a:schemeClr>
              </a:gs>
              <a:gs pos="100000">
                <a:schemeClr val="accent2">
                  <a:alpha val="4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3416300" y="1742900"/>
            <a:ext cx="5359400" cy="2387600"/>
          </a:xfrm>
        </p:spPr>
        <p:txBody>
          <a:bodyPr anchor="ctr">
            <a:normAutofit/>
          </a:bodyPr>
          <a:lstStyle>
            <a:lvl1pPr algn="ctr">
              <a:lnSpc>
                <a:spcPct val="100000"/>
              </a:lnSpc>
              <a:defRPr sz="5400" b="1">
                <a:solidFill>
                  <a:schemeClr val="bg1"/>
                </a:solidFill>
              </a:defRPr>
            </a:lvl1pPr>
          </a:lstStyle>
          <a:p>
            <a:r>
              <a:rPr lang="en-US"/>
              <a:t>Click to edit Master title style</a:t>
            </a:r>
            <a:endParaRPr lang="en-GB"/>
          </a:p>
        </p:txBody>
      </p:sp>
      <p:sp>
        <p:nvSpPr>
          <p:cNvPr id="6" name="Text Placeholder 5"/>
          <p:cNvSpPr>
            <a:spLocks noGrp="1"/>
          </p:cNvSpPr>
          <p:nvPr>
            <p:ph type="body" sz="quarter" idx="10" hasCustomPrompt="1"/>
          </p:nvPr>
        </p:nvSpPr>
        <p:spPr>
          <a:xfrm>
            <a:off x="3416398" y="4161275"/>
            <a:ext cx="5359206" cy="1079795"/>
          </a:xfrm>
          <a:prstGeom prst="rect">
            <a:avLst/>
          </a:prstGeom>
        </p:spPr>
        <p:txBody>
          <a:bodyPr anchor="ctr">
            <a:normAutofit/>
          </a:bodyPr>
          <a:lstStyle>
            <a:lvl1pPr marL="0" indent="0" algn="ctr">
              <a:buNone/>
              <a:defRPr sz="2800" b="1" baseline="0">
                <a:solidFill>
                  <a:schemeClr val="bg1"/>
                </a:solidFill>
                <a:latin typeface="+mj-lt"/>
              </a:defRPr>
            </a:lvl1pPr>
          </a:lstStyle>
          <a:p>
            <a:pPr lvl="0"/>
            <a:r>
              <a:rPr lang="en-GB"/>
              <a:t>Insert Text</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2793878" cy="1030941"/>
          </a:xfrm>
          <a:prstGeom prst="rect">
            <a:avLst/>
          </a:prstGeom>
        </p:spPr>
      </p:pic>
      <p:sp>
        <p:nvSpPr>
          <p:cNvPr id="8" name="Rectangle 7"/>
          <p:cNvSpPr/>
          <p:nvPr userDrawn="1"/>
        </p:nvSpPr>
        <p:spPr>
          <a:xfrm>
            <a:off x="3396000" y="729000"/>
            <a:ext cx="5400000" cy="5400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b="1">
              <a:latin typeface="+mj-lt"/>
            </a:endParaRPr>
          </a:p>
        </p:txBody>
      </p:sp>
    </p:spTree>
    <p:extLst>
      <p:ext uri="{BB962C8B-B14F-4D97-AF65-F5344CB8AC3E}">
        <p14:creationId xmlns:p14="http://schemas.microsoft.com/office/powerpoint/2010/main" val="3225916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Joint Client Slide">
    <p:spTree>
      <p:nvGrpSpPr>
        <p:cNvPr id="1" name=""/>
        <p:cNvGrpSpPr/>
        <p:nvPr/>
      </p:nvGrpSpPr>
      <p:grpSpPr>
        <a:xfrm>
          <a:off x="0" y="0"/>
          <a:ext cx="0" cy="0"/>
          <a:chOff x="0" y="0"/>
          <a:chExt cx="0" cy="0"/>
        </a:xfrm>
      </p:grpSpPr>
      <p:sp>
        <p:nvSpPr>
          <p:cNvPr id="7" name="Rectangle 6"/>
          <p:cNvSpPr/>
          <p:nvPr userDrawn="1"/>
        </p:nvSpPr>
        <p:spPr>
          <a:xfrm flipH="1">
            <a:off x="0" y="-1"/>
            <a:ext cx="12192000" cy="6858001"/>
          </a:xfrm>
          <a:prstGeom prst="rect">
            <a:avLst/>
          </a:prstGeom>
          <a:blipFill>
            <a:blip r:embed="rId2" cstate="hq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userDrawn="1"/>
        </p:nvSpPr>
        <p:spPr>
          <a:xfrm>
            <a:off x="0" y="0"/>
            <a:ext cx="12192000" cy="6858000"/>
          </a:xfrm>
          <a:prstGeom prst="rect">
            <a:avLst/>
          </a:prstGeom>
          <a:gradFill flip="none" rotWithShape="1">
            <a:gsLst>
              <a:gs pos="50000">
                <a:srgbClr val="0E6394">
                  <a:alpha val="45000"/>
                </a:srgbClr>
              </a:gs>
              <a:gs pos="17000">
                <a:schemeClr val="tx2">
                  <a:alpha val="45000"/>
                </a:schemeClr>
              </a:gs>
              <a:gs pos="100000">
                <a:schemeClr val="accent2">
                  <a:alpha val="4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3396000" y="1742900"/>
            <a:ext cx="5400000" cy="2387600"/>
          </a:xfrm>
        </p:spPr>
        <p:txBody>
          <a:bodyPr anchor="ctr">
            <a:normAutofit/>
          </a:bodyPr>
          <a:lstStyle>
            <a:lvl1pPr algn="ctr">
              <a:lnSpc>
                <a:spcPct val="100000"/>
              </a:lnSpc>
              <a:defRPr sz="5400" b="1">
                <a:solidFill>
                  <a:schemeClr val="bg1"/>
                </a:solidFill>
              </a:defRPr>
            </a:lvl1pPr>
          </a:lstStyle>
          <a:p>
            <a:r>
              <a:rPr lang="en-US"/>
              <a:t>Click to edit Master title style</a:t>
            </a:r>
            <a:endParaRPr lang="en-GB"/>
          </a:p>
        </p:txBody>
      </p:sp>
      <p:sp>
        <p:nvSpPr>
          <p:cNvPr id="6" name="Text Placeholder 5"/>
          <p:cNvSpPr>
            <a:spLocks noGrp="1"/>
          </p:cNvSpPr>
          <p:nvPr>
            <p:ph type="body" sz="quarter" idx="10" hasCustomPrompt="1"/>
          </p:nvPr>
        </p:nvSpPr>
        <p:spPr>
          <a:xfrm>
            <a:off x="3396099" y="4161275"/>
            <a:ext cx="5399803" cy="1079795"/>
          </a:xfrm>
          <a:prstGeom prst="rect">
            <a:avLst/>
          </a:prstGeom>
        </p:spPr>
        <p:txBody>
          <a:bodyPr anchor="ctr">
            <a:normAutofit/>
          </a:bodyPr>
          <a:lstStyle>
            <a:lvl1pPr marL="0" indent="0" algn="ctr">
              <a:buNone/>
              <a:defRPr sz="2800" b="1" baseline="0">
                <a:solidFill>
                  <a:schemeClr val="bg1"/>
                </a:solidFill>
                <a:latin typeface="+mj-lt"/>
              </a:defRPr>
            </a:lvl1pPr>
          </a:lstStyle>
          <a:p>
            <a:pPr lvl="0"/>
            <a:r>
              <a:rPr lang="en-GB"/>
              <a:t>Insert Text</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2793878" cy="1030941"/>
          </a:xfrm>
          <a:prstGeom prst="rect">
            <a:avLst/>
          </a:prstGeom>
        </p:spPr>
      </p:pic>
      <p:sp>
        <p:nvSpPr>
          <p:cNvPr id="10" name="Rectangle 9"/>
          <p:cNvSpPr/>
          <p:nvPr userDrawn="1"/>
        </p:nvSpPr>
        <p:spPr>
          <a:xfrm>
            <a:off x="3396000" y="729000"/>
            <a:ext cx="5400000" cy="5400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2400" b="1">
              <a:latin typeface="+mj-lt"/>
            </a:endParaRPr>
          </a:p>
        </p:txBody>
      </p:sp>
    </p:spTree>
    <p:extLst>
      <p:ext uri="{BB962C8B-B14F-4D97-AF65-F5344CB8AC3E}">
        <p14:creationId xmlns:p14="http://schemas.microsoft.com/office/powerpoint/2010/main" val="34790642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gradFill flip="none" rotWithShape="1">
            <a:gsLst>
              <a:gs pos="37000">
                <a:schemeClr val="accent4"/>
              </a:gs>
              <a:gs pos="7000">
                <a:schemeClr val="accent4"/>
              </a:gs>
              <a:gs pos="63000">
                <a:schemeClr val="accent2"/>
              </a:gs>
              <a:gs pos="100000">
                <a:schemeClr val="accent3"/>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userDrawn="1"/>
        </p:nvSpPr>
        <p:spPr>
          <a:xfrm flipH="1">
            <a:off x="0" y="0"/>
            <a:ext cx="12190412" cy="6858000"/>
          </a:xfrm>
          <a:prstGeom prst="rect">
            <a:avLst/>
          </a:prstGeom>
          <a:blipFill dpi="0" rotWithShape="1">
            <a:blip r:embed="rId2" cstate="hqprint">
              <a:alphaModFix amt="4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latin typeface="+mj-lt"/>
            </a:endParaRPr>
          </a:p>
        </p:txBody>
      </p:sp>
      <p:sp>
        <p:nvSpPr>
          <p:cNvPr id="2" name="Title 1"/>
          <p:cNvSpPr>
            <a:spLocks noGrp="1"/>
          </p:cNvSpPr>
          <p:nvPr>
            <p:ph type="ctrTitle"/>
          </p:nvPr>
        </p:nvSpPr>
        <p:spPr>
          <a:xfrm>
            <a:off x="4471876" y="2409650"/>
            <a:ext cx="7262923" cy="2387600"/>
          </a:xfrm>
        </p:spPr>
        <p:txBody>
          <a:bodyPr anchor="ctr">
            <a:noAutofit/>
          </a:bodyPr>
          <a:lstStyle>
            <a:lvl1pPr algn="r">
              <a:lnSpc>
                <a:spcPct val="100000"/>
              </a:lnSpc>
              <a:defRPr sz="8000" b="1">
                <a:solidFill>
                  <a:schemeClr val="bg1"/>
                </a:solidFill>
              </a:defRPr>
            </a:lvl1pPr>
          </a:lstStyle>
          <a:p>
            <a:r>
              <a:rPr lang="en-US"/>
              <a:t>Click to edit Master title style</a:t>
            </a:r>
            <a:endParaRPr lang="en-GB"/>
          </a:p>
        </p:txBody>
      </p:sp>
      <p:sp>
        <p:nvSpPr>
          <p:cNvPr id="6" name="Text Placeholder 5"/>
          <p:cNvSpPr>
            <a:spLocks noGrp="1"/>
          </p:cNvSpPr>
          <p:nvPr>
            <p:ph type="body" sz="quarter" idx="10" hasCustomPrompt="1"/>
          </p:nvPr>
        </p:nvSpPr>
        <p:spPr>
          <a:xfrm>
            <a:off x="209550" y="5562600"/>
            <a:ext cx="11525096" cy="947797"/>
          </a:xfrm>
          <a:prstGeom prst="rect">
            <a:avLst/>
          </a:prstGeom>
        </p:spPr>
        <p:txBody>
          <a:bodyPr anchor="ctr">
            <a:normAutofit/>
          </a:bodyPr>
          <a:lstStyle>
            <a:lvl1pPr marL="0" indent="0" algn="r">
              <a:buNone/>
              <a:defRPr sz="3600" b="0" baseline="0">
                <a:solidFill>
                  <a:schemeClr val="bg1"/>
                </a:solidFill>
                <a:latin typeface="+mn-lt"/>
              </a:defRPr>
            </a:lvl1pPr>
          </a:lstStyle>
          <a:p>
            <a:pPr lvl="0"/>
            <a:r>
              <a:rPr lang="en-GB"/>
              <a:t>Insert Text</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2793878" cy="1030941"/>
          </a:xfrm>
          <a:prstGeom prst="rect">
            <a:avLst/>
          </a:prstGeom>
        </p:spPr>
      </p:pic>
    </p:spTree>
    <p:extLst>
      <p:ext uri="{BB962C8B-B14F-4D97-AF65-F5344CB8AC3E}">
        <p14:creationId xmlns:p14="http://schemas.microsoft.com/office/powerpoint/2010/main" val="12444725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Animating TItle Bar">
    <p:spTree>
      <p:nvGrpSpPr>
        <p:cNvPr id="1" name=""/>
        <p:cNvGrpSpPr/>
        <p:nvPr/>
      </p:nvGrpSpPr>
      <p:grpSpPr>
        <a:xfrm>
          <a:off x="0" y="0"/>
          <a:ext cx="0" cy="0"/>
          <a:chOff x="0" y="0"/>
          <a:chExt cx="0" cy="0"/>
        </a:xfrm>
      </p:grpSpPr>
      <p:sp>
        <p:nvSpPr>
          <p:cNvPr id="7" name="Rectangle 6"/>
          <p:cNvSpPr/>
          <p:nvPr userDrawn="1"/>
        </p:nvSpPr>
        <p:spPr>
          <a:xfrm flipH="1" flipV="1">
            <a:off x="2005009" y="-2"/>
            <a:ext cx="10185395" cy="896472"/>
          </a:xfrm>
          <a:prstGeom prst="rect">
            <a:avLst/>
          </a:prstGeom>
          <a:gradFill flip="none" rotWithShape="1">
            <a:gsLst>
              <a:gs pos="50000">
                <a:srgbClr val="0E6394"/>
              </a:gs>
              <a:gs pos="17000">
                <a:schemeClr val="bg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005012" y="98984"/>
            <a:ext cx="10185400" cy="698501"/>
          </a:xfrm>
        </p:spPr>
        <p:txBody>
          <a:bodyPr>
            <a:normAutofit/>
          </a:bodyPr>
          <a:lstStyle>
            <a:lvl1pPr>
              <a:defRPr sz="2400" b="1">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2630173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pos="7">
          <p15:clr>
            <a:srgbClr val="FBAE40"/>
          </p15:clr>
        </p15:guide>
        <p15:guide id="3" pos="7537">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Non-Animating TItle Bar">
    <p:spTree>
      <p:nvGrpSpPr>
        <p:cNvPr id="1" name=""/>
        <p:cNvGrpSpPr/>
        <p:nvPr/>
      </p:nvGrpSpPr>
      <p:grpSpPr>
        <a:xfrm>
          <a:off x="0" y="0"/>
          <a:ext cx="0" cy="0"/>
          <a:chOff x="0" y="0"/>
          <a:chExt cx="0" cy="0"/>
        </a:xfrm>
      </p:grpSpPr>
      <p:sp>
        <p:nvSpPr>
          <p:cNvPr id="7" name="Rectangle 6"/>
          <p:cNvSpPr/>
          <p:nvPr userDrawn="1"/>
        </p:nvSpPr>
        <p:spPr>
          <a:xfrm flipH="1" flipV="1">
            <a:off x="2005010" y="-1"/>
            <a:ext cx="10185395" cy="896471"/>
          </a:xfrm>
          <a:prstGeom prst="rect">
            <a:avLst/>
          </a:prstGeom>
          <a:gradFill flip="none" rotWithShape="1">
            <a:gsLst>
              <a:gs pos="50000">
                <a:srgbClr val="0E6394"/>
              </a:gs>
              <a:gs pos="17000">
                <a:schemeClr val="bg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005012" y="98984"/>
            <a:ext cx="10185400" cy="698501"/>
          </a:xfrm>
        </p:spPr>
        <p:txBody>
          <a:bodyPr>
            <a:normAutofit/>
          </a:bodyPr>
          <a:lstStyle>
            <a:lvl1pPr>
              <a:defRPr sz="2400" b="1">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33805942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3" pos="7537">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6 Beacons of Excellence">
    <p:spTree>
      <p:nvGrpSpPr>
        <p:cNvPr id="1" name=""/>
        <p:cNvGrpSpPr/>
        <p:nvPr/>
      </p:nvGrpSpPr>
      <p:grpSpPr>
        <a:xfrm>
          <a:off x="0" y="0"/>
          <a:ext cx="0" cy="0"/>
          <a:chOff x="0" y="0"/>
          <a:chExt cx="0" cy="0"/>
        </a:xfrm>
      </p:grpSpPr>
      <p:sp>
        <p:nvSpPr>
          <p:cNvPr id="7" name="Rectangle 6"/>
          <p:cNvSpPr/>
          <p:nvPr userDrawn="1"/>
        </p:nvSpPr>
        <p:spPr>
          <a:xfrm flipH="1" flipV="1">
            <a:off x="0" y="-1"/>
            <a:ext cx="12192000" cy="6857999"/>
          </a:xfrm>
          <a:prstGeom prst="rect">
            <a:avLst/>
          </a:prstGeom>
          <a:gradFill flip="none" rotWithShape="1">
            <a:gsLst>
              <a:gs pos="50000">
                <a:srgbClr val="0E6394"/>
              </a:gs>
              <a:gs pos="17000">
                <a:srgbClr val="009BBD"/>
              </a:gs>
              <a:gs pos="100000">
                <a:srgbClr val="1B2A6B"/>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371612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Portfolio One">
    <p:spTree>
      <p:nvGrpSpPr>
        <p:cNvPr id="1" name=""/>
        <p:cNvGrpSpPr/>
        <p:nvPr/>
      </p:nvGrpSpPr>
      <p:grpSpPr>
        <a:xfrm>
          <a:off x="0" y="0"/>
          <a:ext cx="0" cy="0"/>
          <a:chOff x="0" y="0"/>
          <a:chExt cx="0" cy="0"/>
        </a:xfrm>
      </p:grpSpPr>
      <p:sp>
        <p:nvSpPr>
          <p:cNvPr id="24" name="Picture Placeholder 13"/>
          <p:cNvSpPr>
            <a:spLocks noGrp="1"/>
          </p:cNvSpPr>
          <p:nvPr>
            <p:ph type="pic" sz="quarter" idx="10"/>
          </p:nvPr>
        </p:nvSpPr>
        <p:spPr>
          <a:xfrm>
            <a:off x="770932" y="1938208"/>
            <a:ext cx="1582823" cy="1581377"/>
          </a:xfrm>
          <a:prstGeom prst="rect">
            <a:avLst/>
          </a:prstGeom>
          <a:effectLst/>
        </p:spPr>
        <p:txBody>
          <a:bodyPr rtlCol="0">
            <a:normAutofit/>
          </a:bodyPr>
          <a:lstStyle>
            <a:lvl1pPr marL="0" indent="0">
              <a:buNone/>
              <a:defRPr sz="1800">
                <a:ln>
                  <a:noFill/>
                </a:ln>
                <a:solidFill>
                  <a:schemeClr val="tx2"/>
                </a:solidFill>
                <a:latin typeface="Lato Light"/>
                <a:cs typeface="Lato Light"/>
              </a:defRPr>
            </a:lvl1pPr>
          </a:lstStyle>
          <a:p>
            <a:pPr lvl="0"/>
            <a:endParaRPr lang="en-US" noProof="0"/>
          </a:p>
        </p:txBody>
      </p:sp>
      <p:sp>
        <p:nvSpPr>
          <p:cNvPr id="25" name="Picture Placeholder 13"/>
          <p:cNvSpPr>
            <a:spLocks noGrp="1"/>
          </p:cNvSpPr>
          <p:nvPr>
            <p:ph type="pic" sz="quarter" idx="11"/>
          </p:nvPr>
        </p:nvSpPr>
        <p:spPr>
          <a:xfrm>
            <a:off x="2511028" y="1938208"/>
            <a:ext cx="1582823" cy="1581377"/>
          </a:xfrm>
          <a:prstGeom prst="rect">
            <a:avLst/>
          </a:prstGeom>
          <a:effectLst/>
        </p:spPr>
        <p:txBody>
          <a:bodyPr rtlCol="0">
            <a:normAutofit/>
          </a:bodyPr>
          <a:lstStyle>
            <a:lvl1pPr marL="0" indent="0">
              <a:buNone/>
              <a:defRPr sz="1800">
                <a:ln>
                  <a:noFill/>
                </a:ln>
                <a:solidFill>
                  <a:schemeClr val="tx2"/>
                </a:solidFill>
                <a:latin typeface="Lato Light"/>
                <a:cs typeface="Lato Light"/>
              </a:defRPr>
            </a:lvl1pPr>
          </a:lstStyle>
          <a:p>
            <a:pPr lvl="0"/>
            <a:endParaRPr lang="en-US" noProof="0"/>
          </a:p>
        </p:txBody>
      </p:sp>
      <p:sp>
        <p:nvSpPr>
          <p:cNvPr id="31" name="Picture Placeholder 13"/>
          <p:cNvSpPr>
            <a:spLocks noGrp="1"/>
          </p:cNvSpPr>
          <p:nvPr>
            <p:ph type="pic" sz="quarter" idx="12"/>
          </p:nvPr>
        </p:nvSpPr>
        <p:spPr>
          <a:xfrm>
            <a:off x="770932" y="3666554"/>
            <a:ext cx="1582823" cy="1581377"/>
          </a:xfrm>
          <a:prstGeom prst="rect">
            <a:avLst/>
          </a:prstGeom>
          <a:effectLst/>
        </p:spPr>
        <p:txBody>
          <a:bodyPr rtlCol="0">
            <a:normAutofit/>
          </a:bodyPr>
          <a:lstStyle>
            <a:lvl1pPr marL="0" indent="0">
              <a:buNone/>
              <a:defRPr sz="1800">
                <a:ln>
                  <a:noFill/>
                </a:ln>
                <a:solidFill>
                  <a:schemeClr val="tx2"/>
                </a:solidFill>
                <a:latin typeface="Lato Light"/>
                <a:cs typeface="Lato Light"/>
              </a:defRPr>
            </a:lvl1pPr>
          </a:lstStyle>
          <a:p>
            <a:pPr lvl="0"/>
            <a:endParaRPr lang="en-US" noProof="0"/>
          </a:p>
        </p:txBody>
      </p:sp>
      <p:sp>
        <p:nvSpPr>
          <p:cNvPr id="33" name="Picture Placeholder 13"/>
          <p:cNvSpPr>
            <a:spLocks noGrp="1"/>
          </p:cNvSpPr>
          <p:nvPr>
            <p:ph type="pic" sz="quarter" idx="13"/>
          </p:nvPr>
        </p:nvSpPr>
        <p:spPr>
          <a:xfrm>
            <a:off x="2511028" y="3666554"/>
            <a:ext cx="1582823" cy="1581377"/>
          </a:xfrm>
          <a:prstGeom prst="rect">
            <a:avLst/>
          </a:prstGeom>
          <a:effectLst/>
        </p:spPr>
        <p:txBody>
          <a:bodyPr rtlCol="0">
            <a:normAutofit/>
          </a:bodyPr>
          <a:lstStyle>
            <a:lvl1pPr marL="0" indent="0">
              <a:buNone/>
              <a:defRPr sz="1800">
                <a:ln>
                  <a:noFill/>
                </a:ln>
                <a:solidFill>
                  <a:schemeClr val="tx2"/>
                </a:solidFill>
                <a:latin typeface="Lato Light"/>
                <a:cs typeface="Lato Light"/>
              </a:defRPr>
            </a:lvl1pPr>
          </a:lstStyle>
          <a:p>
            <a:pPr lvl="0"/>
            <a:endParaRPr lang="en-US" noProof="0"/>
          </a:p>
        </p:txBody>
      </p:sp>
      <p:sp>
        <p:nvSpPr>
          <p:cNvPr id="38" name="Picture Placeholder 13"/>
          <p:cNvSpPr>
            <a:spLocks noGrp="1"/>
          </p:cNvSpPr>
          <p:nvPr>
            <p:ph type="pic" sz="quarter" idx="14"/>
          </p:nvPr>
        </p:nvSpPr>
        <p:spPr>
          <a:xfrm>
            <a:off x="8106090" y="1938208"/>
            <a:ext cx="1582823" cy="1581377"/>
          </a:xfrm>
          <a:prstGeom prst="rect">
            <a:avLst/>
          </a:prstGeom>
          <a:effectLst/>
        </p:spPr>
        <p:txBody>
          <a:bodyPr rtlCol="0">
            <a:normAutofit/>
          </a:bodyPr>
          <a:lstStyle>
            <a:lvl1pPr marL="0" indent="0">
              <a:buNone/>
              <a:defRPr sz="1800">
                <a:ln>
                  <a:noFill/>
                </a:ln>
                <a:solidFill>
                  <a:schemeClr val="tx2"/>
                </a:solidFill>
                <a:latin typeface="Lato Light"/>
                <a:cs typeface="Lato Light"/>
              </a:defRPr>
            </a:lvl1pPr>
          </a:lstStyle>
          <a:p>
            <a:pPr lvl="0"/>
            <a:endParaRPr lang="en-US" noProof="0"/>
          </a:p>
        </p:txBody>
      </p:sp>
      <p:sp>
        <p:nvSpPr>
          <p:cNvPr id="39" name="Picture Placeholder 13"/>
          <p:cNvSpPr>
            <a:spLocks noGrp="1"/>
          </p:cNvSpPr>
          <p:nvPr>
            <p:ph type="pic" sz="quarter" idx="15"/>
          </p:nvPr>
        </p:nvSpPr>
        <p:spPr>
          <a:xfrm>
            <a:off x="9846185" y="1938208"/>
            <a:ext cx="1582823" cy="1581377"/>
          </a:xfrm>
          <a:prstGeom prst="rect">
            <a:avLst/>
          </a:prstGeom>
          <a:effectLst/>
        </p:spPr>
        <p:txBody>
          <a:bodyPr rtlCol="0">
            <a:normAutofit/>
          </a:bodyPr>
          <a:lstStyle>
            <a:lvl1pPr marL="0" indent="0">
              <a:buNone/>
              <a:defRPr sz="1800">
                <a:ln>
                  <a:noFill/>
                </a:ln>
                <a:solidFill>
                  <a:schemeClr val="tx2"/>
                </a:solidFill>
                <a:latin typeface="Lato Light"/>
                <a:cs typeface="Lato Light"/>
              </a:defRPr>
            </a:lvl1pPr>
          </a:lstStyle>
          <a:p>
            <a:pPr lvl="0"/>
            <a:endParaRPr lang="en-US" noProof="0"/>
          </a:p>
        </p:txBody>
      </p:sp>
      <p:sp>
        <p:nvSpPr>
          <p:cNvPr id="40" name="Picture Placeholder 13"/>
          <p:cNvSpPr>
            <a:spLocks noGrp="1"/>
          </p:cNvSpPr>
          <p:nvPr>
            <p:ph type="pic" sz="quarter" idx="16"/>
          </p:nvPr>
        </p:nvSpPr>
        <p:spPr>
          <a:xfrm>
            <a:off x="8106090" y="3666554"/>
            <a:ext cx="1582823" cy="1581377"/>
          </a:xfrm>
          <a:prstGeom prst="rect">
            <a:avLst/>
          </a:prstGeom>
          <a:effectLst/>
        </p:spPr>
        <p:txBody>
          <a:bodyPr rtlCol="0">
            <a:normAutofit/>
          </a:bodyPr>
          <a:lstStyle>
            <a:lvl1pPr marL="0" indent="0">
              <a:buNone/>
              <a:defRPr sz="1800">
                <a:ln>
                  <a:noFill/>
                </a:ln>
                <a:solidFill>
                  <a:schemeClr val="tx2"/>
                </a:solidFill>
                <a:latin typeface="Lato Light"/>
                <a:cs typeface="Lato Light"/>
              </a:defRPr>
            </a:lvl1pPr>
          </a:lstStyle>
          <a:p>
            <a:pPr lvl="0"/>
            <a:endParaRPr lang="en-US" noProof="0"/>
          </a:p>
        </p:txBody>
      </p:sp>
      <p:sp>
        <p:nvSpPr>
          <p:cNvPr id="41" name="Picture Placeholder 13"/>
          <p:cNvSpPr>
            <a:spLocks noGrp="1"/>
          </p:cNvSpPr>
          <p:nvPr>
            <p:ph type="pic" sz="quarter" idx="17"/>
          </p:nvPr>
        </p:nvSpPr>
        <p:spPr>
          <a:xfrm>
            <a:off x="9846185" y="3666554"/>
            <a:ext cx="1582823" cy="1581377"/>
          </a:xfrm>
          <a:prstGeom prst="rect">
            <a:avLst/>
          </a:prstGeom>
          <a:effectLst/>
        </p:spPr>
        <p:txBody>
          <a:bodyPr rtlCol="0">
            <a:normAutofit/>
          </a:bodyPr>
          <a:lstStyle>
            <a:lvl1pPr marL="0" indent="0">
              <a:buNone/>
              <a:defRPr sz="1800">
                <a:ln>
                  <a:noFill/>
                </a:ln>
                <a:solidFill>
                  <a:schemeClr val="tx2"/>
                </a:solidFill>
                <a:latin typeface="Lato Light"/>
                <a:cs typeface="Lato Light"/>
              </a:defRPr>
            </a:lvl1pPr>
          </a:lstStyle>
          <a:p>
            <a:pPr lvl="0"/>
            <a:endParaRPr lang="en-US" noProof="0"/>
          </a:p>
        </p:txBody>
      </p:sp>
      <p:sp>
        <p:nvSpPr>
          <p:cNvPr id="15" name="Text Placeholder 9">
            <a:extLst>
              <a:ext uri="{FF2B5EF4-FFF2-40B4-BE49-F238E27FC236}">
                <a16:creationId xmlns:a16="http://schemas.microsoft.com/office/drawing/2014/main" id="{86C95B77-796B-40D1-BD29-1303FC7367BC}"/>
              </a:ext>
            </a:extLst>
          </p:cNvPr>
          <p:cNvSpPr>
            <a:spLocks noGrp="1"/>
          </p:cNvSpPr>
          <p:nvPr>
            <p:ph type="body" sz="quarter" idx="18"/>
          </p:nvPr>
        </p:nvSpPr>
        <p:spPr>
          <a:xfrm>
            <a:off x="884918" y="607017"/>
            <a:ext cx="6909254" cy="1030288"/>
          </a:xfrm>
        </p:spPr>
        <p:txBody>
          <a:bodyPr>
            <a:normAutofit/>
          </a:bodyPr>
          <a:lstStyle>
            <a:lvl1pPr marL="0" indent="0">
              <a:buNone/>
              <a:defRPr lang="en-GB" sz="4400" b="1" kern="1200" dirty="0">
                <a:solidFill>
                  <a:srgbClr val="445469"/>
                </a:solidFill>
                <a:latin typeface="Arial" panose="020B0604020202020204" pitchFamily="34" charset="0"/>
                <a:ea typeface="+mj-ea"/>
                <a:cs typeface="Arial" panose="020B0604020202020204" pitchFamily="34" charset="0"/>
              </a:defRPr>
            </a:lvl1pPr>
          </a:lstStyle>
          <a:p>
            <a:pPr lvl="0"/>
            <a:endParaRPr lang="en-GB"/>
          </a:p>
        </p:txBody>
      </p:sp>
      <p:sp>
        <p:nvSpPr>
          <p:cNvPr id="16" name="Text Placeholder 11">
            <a:extLst>
              <a:ext uri="{FF2B5EF4-FFF2-40B4-BE49-F238E27FC236}">
                <a16:creationId xmlns:a16="http://schemas.microsoft.com/office/drawing/2014/main" id="{94670112-2955-492D-BF7E-8E5A41AFCD7D}"/>
              </a:ext>
            </a:extLst>
          </p:cNvPr>
          <p:cNvSpPr>
            <a:spLocks noGrp="1"/>
          </p:cNvSpPr>
          <p:nvPr>
            <p:ph type="body" sz="quarter" idx="19" hasCustomPrompt="1"/>
          </p:nvPr>
        </p:nvSpPr>
        <p:spPr>
          <a:xfrm>
            <a:off x="884918" y="225086"/>
            <a:ext cx="2845253" cy="381931"/>
          </a:xfrm>
        </p:spPr>
        <p:txBody>
          <a:bodyPr>
            <a:noAutofit/>
          </a:bodyPr>
          <a:lstStyle>
            <a:lvl1pPr marL="0" indent="0">
              <a:buNone/>
              <a:defRPr lang="en-US" sz="2400" kern="1200" dirty="0" smtClean="0">
                <a:solidFill>
                  <a:schemeClr val="tx2"/>
                </a:solidFill>
                <a:effectLst/>
                <a:latin typeface="Arial" panose="020B0604020202020204" pitchFamily="34" charset="0"/>
                <a:ea typeface="+mn-ea"/>
                <a:cs typeface="Arial" panose="020B0604020202020204" pitchFamily="34" charset="0"/>
              </a:defRPr>
            </a:lvl1pPr>
            <a:lvl2pPr marL="457108" indent="0">
              <a:buNone/>
              <a:defRPr lang="en-US" sz="2400" kern="1200" dirty="0" smtClean="0">
                <a:solidFill>
                  <a:schemeClr val="tx2"/>
                </a:solidFill>
                <a:effectLst/>
                <a:latin typeface="Arial" panose="020B0604020202020204" pitchFamily="34" charset="0"/>
                <a:ea typeface="+mn-ea"/>
                <a:cs typeface="Arial" panose="020B0604020202020204" pitchFamily="34" charset="0"/>
              </a:defRPr>
            </a:lvl2pPr>
            <a:lvl3pPr>
              <a:defRPr lang="en-US" sz="2400" kern="1200" dirty="0" smtClean="0">
                <a:solidFill>
                  <a:schemeClr val="tx2"/>
                </a:solidFill>
                <a:effectLst/>
                <a:latin typeface="Arial" panose="020B0604020202020204" pitchFamily="34" charset="0"/>
                <a:ea typeface="+mn-ea"/>
                <a:cs typeface="Arial" panose="020B0604020202020204" pitchFamily="34" charset="0"/>
              </a:defRPr>
            </a:lvl3pPr>
            <a:lvl4pPr>
              <a:defRPr lang="en-US" sz="2400" kern="1200" dirty="0" smtClean="0">
                <a:solidFill>
                  <a:schemeClr val="tx2"/>
                </a:solidFill>
                <a:effectLst/>
                <a:latin typeface="Arial" panose="020B0604020202020204" pitchFamily="34" charset="0"/>
                <a:ea typeface="+mn-ea"/>
                <a:cs typeface="Arial" panose="020B0604020202020204" pitchFamily="34" charset="0"/>
              </a:defRPr>
            </a:lvl4pPr>
            <a:lvl5pPr>
              <a:defRPr lang="en-GB" sz="2400" kern="1200" dirty="0">
                <a:solidFill>
                  <a:schemeClr val="tx2"/>
                </a:solidFill>
                <a:effectLst/>
                <a:latin typeface="Arial" panose="020B0604020202020204" pitchFamily="34" charset="0"/>
                <a:ea typeface="+mn-ea"/>
                <a:cs typeface="Arial" panose="020B0604020202020204" pitchFamily="34" charset="0"/>
              </a:defRPr>
            </a:lvl5pPr>
          </a:lstStyle>
          <a:p>
            <a:pPr lvl="0"/>
            <a:r>
              <a:rPr lang="en-US"/>
              <a:t>Title</a:t>
            </a:r>
          </a:p>
        </p:txBody>
      </p:sp>
    </p:spTree>
    <p:extLst>
      <p:ext uri="{BB962C8B-B14F-4D97-AF65-F5344CB8AC3E}">
        <p14:creationId xmlns:p14="http://schemas.microsoft.com/office/powerpoint/2010/main" val="39035305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A6CA6D-25B2-4BDB-B2F1-9600179C99E6}"/>
              </a:ext>
            </a:extLst>
          </p:cNvPr>
          <p:cNvSpPr>
            <a:spLocks noGrp="1"/>
          </p:cNvSpPr>
          <p:nvPr>
            <p:ph idx="1"/>
          </p:nvPr>
        </p:nvSpPr>
        <p:spPr>
          <a:xfrm>
            <a:off x="838201" y="1451432"/>
            <a:ext cx="5257799" cy="47255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9">
            <a:extLst>
              <a:ext uri="{FF2B5EF4-FFF2-40B4-BE49-F238E27FC236}">
                <a16:creationId xmlns:a16="http://schemas.microsoft.com/office/drawing/2014/main" id="{7E0A5985-C971-41E1-A131-ECE01C18187E}"/>
              </a:ext>
            </a:extLst>
          </p:cNvPr>
          <p:cNvSpPr>
            <a:spLocks noGrp="1"/>
          </p:cNvSpPr>
          <p:nvPr>
            <p:ph type="body" sz="quarter" idx="10"/>
          </p:nvPr>
        </p:nvSpPr>
        <p:spPr>
          <a:xfrm>
            <a:off x="884917" y="607017"/>
            <a:ext cx="10970009" cy="1030288"/>
          </a:xfrm>
        </p:spPr>
        <p:txBody>
          <a:bodyPr>
            <a:normAutofit/>
          </a:bodyPr>
          <a:lstStyle>
            <a:lvl1pPr marL="0" indent="0">
              <a:buNone/>
              <a:defRPr lang="en-GB" sz="4000" b="1" kern="1200" dirty="0">
                <a:solidFill>
                  <a:srgbClr val="445469"/>
                </a:solidFill>
                <a:latin typeface="Arial" panose="020B0604020202020204" pitchFamily="34" charset="0"/>
                <a:ea typeface="+mj-ea"/>
                <a:cs typeface="Arial" panose="020B0604020202020204" pitchFamily="34" charset="0"/>
              </a:defRPr>
            </a:lvl1pPr>
          </a:lstStyle>
          <a:p>
            <a:pPr lvl="0"/>
            <a:endParaRPr lang="en-GB"/>
          </a:p>
        </p:txBody>
      </p:sp>
      <p:sp>
        <p:nvSpPr>
          <p:cNvPr id="14" name="Text Placeholder 11">
            <a:extLst>
              <a:ext uri="{FF2B5EF4-FFF2-40B4-BE49-F238E27FC236}">
                <a16:creationId xmlns:a16="http://schemas.microsoft.com/office/drawing/2014/main" id="{2E999DDF-5E49-4589-8B93-F968A146338D}"/>
              </a:ext>
            </a:extLst>
          </p:cNvPr>
          <p:cNvSpPr>
            <a:spLocks noGrp="1"/>
          </p:cNvSpPr>
          <p:nvPr>
            <p:ph type="body" sz="quarter" idx="11" hasCustomPrompt="1"/>
          </p:nvPr>
        </p:nvSpPr>
        <p:spPr>
          <a:xfrm>
            <a:off x="884918" y="246602"/>
            <a:ext cx="10970008" cy="381931"/>
          </a:xfrm>
        </p:spPr>
        <p:txBody>
          <a:bodyPr>
            <a:noAutofit/>
          </a:bodyPr>
          <a:lstStyle>
            <a:lvl1pPr marL="0" indent="0">
              <a:buNone/>
              <a:defRPr lang="en-US" sz="2400" kern="1200" dirty="0" smtClean="0">
                <a:solidFill>
                  <a:schemeClr val="tx2"/>
                </a:solidFill>
                <a:effectLst/>
                <a:latin typeface="Arial" panose="020B0604020202020204" pitchFamily="34" charset="0"/>
                <a:ea typeface="+mn-ea"/>
                <a:cs typeface="Arial" panose="020B0604020202020204" pitchFamily="34" charset="0"/>
              </a:defRPr>
            </a:lvl1pPr>
            <a:lvl2pPr marL="457108" indent="0">
              <a:buNone/>
              <a:defRPr lang="en-US" sz="2400" kern="1200" dirty="0" smtClean="0">
                <a:solidFill>
                  <a:schemeClr val="tx2"/>
                </a:solidFill>
                <a:effectLst/>
                <a:latin typeface="Arial" panose="020B0604020202020204" pitchFamily="34" charset="0"/>
                <a:ea typeface="+mn-ea"/>
                <a:cs typeface="Arial" panose="020B0604020202020204" pitchFamily="34" charset="0"/>
              </a:defRPr>
            </a:lvl2pPr>
            <a:lvl3pPr>
              <a:defRPr lang="en-US" sz="2400" kern="1200" dirty="0" smtClean="0">
                <a:solidFill>
                  <a:schemeClr val="tx2"/>
                </a:solidFill>
                <a:effectLst/>
                <a:latin typeface="Arial" panose="020B0604020202020204" pitchFamily="34" charset="0"/>
                <a:ea typeface="+mn-ea"/>
                <a:cs typeface="Arial" panose="020B0604020202020204" pitchFamily="34" charset="0"/>
              </a:defRPr>
            </a:lvl3pPr>
            <a:lvl4pPr>
              <a:defRPr lang="en-US" sz="2400" kern="1200" dirty="0" smtClean="0">
                <a:solidFill>
                  <a:schemeClr val="tx2"/>
                </a:solidFill>
                <a:effectLst/>
                <a:latin typeface="Arial" panose="020B0604020202020204" pitchFamily="34" charset="0"/>
                <a:ea typeface="+mn-ea"/>
                <a:cs typeface="Arial" panose="020B0604020202020204" pitchFamily="34" charset="0"/>
              </a:defRPr>
            </a:lvl4pPr>
            <a:lvl5pPr>
              <a:defRPr lang="en-GB" sz="2400" kern="1200" dirty="0">
                <a:solidFill>
                  <a:schemeClr val="tx2"/>
                </a:solidFill>
                <a:effectLst/>
                <a:latin typeface="Arial" panose="020B0604020202020204" pitchFamily="34" charset="0"/>
                <a:ea typeface="+mn-ea"/>
                <a:cs typeface="Arial" panose="020B0604020202020204" pitchFamily="34" charset="0"/>
              </a:defRPr>
            </a:lvl5pPr>
          </a:lstStyle>
          <a:p>
            <a:pPr lvl="0"/>
            <a:r>
              <a:rPr lang="en-US"/>
              <a:t>Title</a:t>
            </a:r>
          </a:p>
        </p:txBody>
      </p:sp>
    </p:spTree>
    <p:extLst>
      <p:ext uri="{BB962C8B-B14F-4D97-AF65-F5344CB8AC3E}">
        <p14:creationId xmlns:p14="http://schemas.microsoft.com/office/powerpoint/2010/main" val="992574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27234-5CEE-4894-9BE3-A07C98311213}"/>
              </a:ext>
            </a:extLst>
          </p:cNvPr>
          <p:cNvSpPr>
            <a:spLocks noGrp="1"/>
          </p:cNvSpPr>
          <p:nvPr>
            <p:ph type="title"/>
          </p:nvPr>
        </p:nvSpPr>
        <p:spPr>
          <a:xfrm>
            <a:off x="1733325" y="2766218"/>
            <a:ext cx="8725349" cy="1325563"/>
          </a:xfrm>
          <a:prstGeom prst="rect">
            <a:avLst/>
          </a:prstGeom>
        </p:spPr>
        <p:txBody>
          <a:bodyPr/>
          <a:lstStyle>
            <a:lvl1pPr algn="ctr">
              <a:defRPr/>
            </a:lvl1pPr>
          </a:lstStyle>
          <a:p>
            <a:r>
              <a:rPr lang="en-US"/>
              <a:t>Click to edit Master title style</a:t>
            </a:r>
            <a:endParaRPr lang="en-GB"/>
          </a:p>
        </p:txBody>
      </p:sp>
      <p:sp>
        <p:nvSpPr>
          <p:cNvPr id="3" name="Rectangle 2">
            <a:extLst>
              <a:ext uri="{FF2B5EF4-FFF2-40B4-BE49-F238E27FC236}">
                <a16:creationId xmlns:a16="http://schemas.microsoft.com/office/drawing/2014/main" id="{A5C27AAF-4CAC-4F7D-89BD-ACF86B6BC4C6}"/>
              </a:ext>
            </a:extLst>
          </p:cNvPr>
          <p:cNvSpPr/>
          <p:nvPr userDrawn="1"/>
        </p:nvSpPr>
        <p:spPr>
          <a:xfrm>
            <a:off x="602428" y="182880"/>
            <a:ext cx="1130897" cy="148455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8749691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7D3BB-E031-457E-9253-D0F00AFE1FE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AE76215-895D-4F42-B941-653255D112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4AD970-AF98-4B3B-9619-DEB8A32D2AE4}"/>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3E4D5E19-D1D1-48E2-ACF6-AAD1F22907B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65B28C-41E3-4162-B600-2717EFF95CB3}"/>
              </a:ext>
            </a:extLst>
          </p:cNvPr>
          <p:cNvSpPr>
            <a:spLocks noGrp="1"/>
          </p:cNvSpPr>
          <p:nvPr>
            <p:ph type="sldNum" sz="quarter" idx="12"/>
          </p:nvPr>
        </p:nvSpPr>
        <p:spPr/>
        <p:txBody>
          <a:bodyPr/>
          <a:lstStyle/>
          <a:p>
            <a:fld id="{C86F08CC-8E8C-47A5-9BFD-71354FB15206}" type="slidenum">
              <a:rPr lang="en-GB" smtClean="0"/>
              <a:t>‹#›</a:t>
            </a:fld>
            <a:endParaRPr lang="en-GB"/>
          </a:p>
        </p:txBody>
      </p:sp>
    </p:spTree>
    <p:extLst>
      <p:ext uri="{BB962C8B-B14F-4D97-AF65-F5344CB8AC3E}">
        <p14:creationId xmlns:p14="http://schemas.microsoft.com/office/powerpoint/2010/main" val="294430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63839-F913-4BAD-9FBB-DF2A6A73A9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4EC3DD5-05F0-4B09-8C16-BB5A4452F7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D987459-C105-43E7-8A2C-0ED639190464}"/>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7D243AA0-BA32-441C-AB1C-CBAC5A30F8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B1CEDE-6FB0-47A6-A9BC-A75B53374207}"/>
              </a:ext>
            </a:extLst>
          </p:cNvPr>
          <p:cNvSpPr>
            <a:spLocks noGrp="1"/>
          </p:cNvSpPr>
          <p:nvPr>
            <p:ph type="sldNum" sz="quarter" idx="12"/>
          </p:nvPr>
        </p:nvSpPr>
        <p:spPr/>
        <p:txBody>
          <a:bodyPr/>
          <a:lstStyle/>
          <a:p>
            <a:fld id="{F05D0825-7CC0-4BB5-ACF9-4A0BEE07F152}" type="slidenum">
              <a:rPr lang="en-GB" smtClean="0"/>
              <a:t>‹#›</a:t>
            </a:fld>
            <a:endParaRPr lang="en-GB"/>
          </a:p>
        </p:txBody>
      </p:sp>
    </p:spTree>
    <p:extLst>
      <p:ext uri="{BB962C8B-B14F-4D97-AF65-F5344CB8AC3E}">
        <p14:creationId xmlns:p14="http://schemas.microsoft.com/office/powerpoint/2010/main" val="3911764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D4B68-50C9-4717-8AD5-15EEB8B76C82}"/>
              </a:ext>
            </a:extLst>
          </p:cNvPr>
          <p:cNvSpPr>
            <a:spLocks noGrp="1"/>
          </p:cNvSpPr>
          <p:nvPr>
            <p:ph type="title" hasCustomPrompt="1"/>
          </p:nvPr>
        </p:nvSpPr>
        <p:spPr>
          <a:xfrm>
            <a:off x="838200" y="365125"/>
            <a:ext cx="10515600" cy="756309"/>
          </a:xfrm>
          <a:prstGeom prst="rect">
            <a:avLst/>
          </a:prstGeom>
        </p:spPr>
        <p:txBody>
          <a:bodyPr/>
          <a:lstStyle>
            <a:lvl1pPr>
              <a:defRPr/>
            </a:lvl1pPr>
          </a:lstStyle>
          <a:p>
            <a:r>
              <a:rPr lang="en-US"/>
              <a:t>Capacity</a:t>
            </a:r>
            <a:endParaRPr lang="nl-NL"/>
          </a:p>
        </p:txBody>
      </p:sp>
      <p:sp>
        <p:nvSpPr>
          <p:cNvPr id="3" name="Content Placeholder 2">
            <a:extLst>
              <a:ext uri="{FF2B5EF4-FFF2-40B4-BE49-F238E27FC236}">
                <a16:creationId xmlns:a16="http://schemas.microsoft.com/office/drawing/2014/main" id="{A9BA6468-8D5F-42B4-BD98-A15839DC74D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0D25162A-D4FB-4551-9B92-D74CADA3CA19}"/>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DD462F1C-DC0C-48EB-AF11-972E69AB2A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57AFDF-FBF0-43E5-8481-9CE7AA43459C}"/>
              </a:ext>
            </a:extLst>
          </p:cNvPr>
          <p:cNvSpPr>
            <a:spLocks noGrp="1"/>
          </p:cNvSpPr>
          <p:nvPr>
            <p:ph type="sldNum" sz="quarter" idx="12"/>
          </p:nvPr>
        </p:nvSpPr>
        <p:spPr/>
        <p:txBody>
          <a:bodyPr/>
          <a:lstStyle/>
          <a:p>
            <a:fld id="{8779A7AA-2BF7-4D5B-AE87-012F835D3D35}" type="slidenum">
              <a:rPr lang="en-GB" smtClean="0"/>
              <a:t>‹#›</a:t>
            </a:fld>
            <a:endParaRPr lang="en-GB"/>
          </a:p>
        </p:txBody>
      </p:sp>
      <p:pic>
        <p:nvPicPr>
          <p:cNvPr id="8" name="Picture 2" descr="Afbeeldingsresultaat voor university of cambridge logo vector">
            <a:extLst>
              <a:ext uri="{FF2B5EF4-FFF2-40B4-BE49-F238E27FC236}">
                <a16:creationId xmlns:a16="http://schemas.microsoft.com/office/drawing/2014/main" id="{841B478F-8E4A-4A66-A133-1CBF6C94FC31}"/>
              </a:ext>
            </a:extLst>
          </p:cNvPr>
          <p:cNvPicPr>
            <a:picLocks noChangeAspect="1" noChangeArrowheads="1"/>
          </p:cNvPicPr>
          <p:nvPr userDrawn="1"/>
        </p:nvPicPr>
        <p:blipFill rotWithShape="1">
          <a:blip r:embed="rId2" cstate="print">
            <a:biLevel thresh="75000"/>
            <a:extLst>
              <a:ext uri="{28A0092B-C50C-407E-A947-70E740481C1C}">
                <a14:useLocalDpi xmlns:a14="http://schemas.microsoft.com/office/drawing/2010/main"/>
              </a:ext>
            </a:extLst>
          </a:blip>
          <a:srcRect/>
          <a:stretch/>
        </p:blipFill>
        <p:spPr bwMode="auto">
          <a:xfrm>
            <a:off x="838200" y="6264275"/>
            <a:ext cx="2239911" cy="533845"/>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D807B46C-8C28-4B00-A885-459AAF94EB9E}"/>
              </a:ext>
            </a:extLst>
          </p:cNvPr>
          <p:cNvSpPr>
            <a:spLocks noGrp="1"/>
          </p:cNvSpPr>
          <p:nvPr>
            <p:ph type="body" sz="quarter" idx="13" hasCustomPrompt="1"/>
          </p:nvPr>
        </p:nvSpPr>
        <p:spPr>
          <a:xfrm>
            <a:off x="838200" y="995557"/>
            <a:ext cx="10515600" cy="593725"/>
          </a:xfrm>
        </p:spPr>
        <p:txBody>
          <a:bodyPr/>
          <a:lstStyle>
            <a:lvl1pPr marL="0" indent="0">
              <a:buNone/>
              <a:defRPr lang="en-GB" sz="2400" kern="1200" dirty="0">
                <a:solidFill>
                  <a:schemeClr val="tx1"/>
                </a:solidFill>
                <a:latin typeface="+mj-lt"/>
                <a:ea typeface="+mj-ea"/>
                <a:cs typeface="+mj-cs"/>
              </a:defRPr>
            </a:lvl1pPr>
          </a:lstStyle>
          <a:p>
            <a:pPr lvl="0"/>
            <a:r>
              <a:rPr lang="en-US" err="1"/>
              <a:t>Titelsub</a:t>
            </a:r>
            <a:endParaRPr lang="en-GB"/>
          </a:p>
        </p:txBody>
      </p:sp>
    </p:spTree>
    <p:extLst>
      <p:ext uri="{BB962C8B-B14F-4D97-AF65-F5344CB8AC3E}">
        <p14:creationId xmlns:p14="http://schemas.microsoft.com/office/powerpoint/2010/main" val="16998911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BA6468-8D5F-42B4-BD98-A15839DC74D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9" name="Text Placeholder 9">
            <a:extLst>
              <a:ext uri="{FF2B5EF4-FFF2-40B4-BE49-F238E27FC236}">
                <a16:creationId xmlns:a16="http://schemas.microsoft.com/office/drawing/2014/main" id="{C21455AF-66DD-4629-8DF5-E3B641DE07AD}"/>
              </a:ext>
            </a:extLst>
          </p:cNvPr>
          <p:cNvSpPr>
            <a:spLocks noGrp="1"/>
          </p:cNvSpPr>
          <p:nvPr>
            <p:ph type="body" sz="quarter" idx="10"/>
          </p:nvPr>
        </p:nvSpPr>
        <p:spPr>
          <a:xfrm>
            <a:off x="884917" y="607017"/>
            <a:ext cx="10970009" cy="1030288"/>
          </a:xfrm>
        </p:spPr>
        <p:txBody>
          <a:bodyPr>
            <a:normAutofit/>
          </a:bodyPr>
          <a:lstStyle>
            <a:lvl1pPr marL="0" indent="0">
              <a:buNone/>
              <a:defRPr lang="en-GB" sz="4000" b="1" kern="1200" dirty="0">
                <a:solidFill>
                  <a:srgbClr val="445469"/>
                </a:solidFill>
                <a:latin typeface="Arial" panose="020B0604020202020204" pitchFamily="34" charset="0"/>
                <a:ea typeface="+mj-ea"/>
                <a:cs typeface="Arial" panose="020B0604020202020204" pitchFamily="34" charset="0"/>
              </a:defRPr>
            </a:lvl1pPr>
          </a:lstStyle>
          <a:p>
            <a:pPr lvl="0"/>
            <a:endParaRPr lang="en-GB"/>
          </a:p>
        </p:txBody>
      </p:sp>
      <p:sp>
        <p:nvSpPr>
          <p:cNvPr id="11" name="Text Placeholder 11">
            <a:extLst>
              <a:ext uri="{FF2B5EF4-FFF2-40B4-BE49-F238E27FC236}">
                <a16:creationId xmlns:a16="http://schemas.microsoft.com/office/drawing/2014/main" id="{8FF5CD90-8F31-4A6F-AFED-FEC655AF7609}"/>
              </a:ext>
            </a:extLst>
          </p:cNvPr>
          <p:cNvSpPr>
            <a:spLocks noGrp="1"/>
          </p:cNvSpPr>
          <p:nvPr>
            <p:ph type="body" sz="quarter" idx="11" hasCustomPrompt="1"/>
          </p:nvPr>
        </p:nvSpPr>
        <p:spPr>
          <a:xfrm>
            <a:off x="884918" y="246602"/>
            <a:ext cx="10970008" cy="381931"/>
          </a:xfrm>
        </p:spPr>
        <p:txBody>
          <a:bodyPr>
            <a:noAutofit/>
          </a:bodyPr>
          <a:lstStyle>
            <a:lvl1pPr marL="0" indent="0">
              <a:buNone/>
              <a:defRPr lang="en-US" sz="2400" kern="1200" dirty="0" smtClean="0">
                <a:solidFill>
                  <a:schemeClr val="tx2"/>
                </a:solidFill>
                <a:effectLst/>
                <a:latin typeface="Arial" panose="020B0604020202020204" pitchFamily="34" charset="0"/>
                <a:ea typeface="+mn-ea"/>
                <a:cs typeface="Arial" panose="020B0604020202020204" pitchFamily="34" charset="0"/>
              </a:defRPr>
            </a:lvl1pPr>
            <a:lvl2pPr marL="457108" indent="0">
              <a:buNone/>
              <a:defRPr lang="en-US" sz="2400" kern="1200" dirty="0" smtClean="0">
                <a:solidFill>
                  <a:schemeClr val="tx2"/>
                </a:solidFill>
                <a:effectLst/>
                <a:latin typeface="Arial" panose="020B0604020202020204" pitchFamily="34" charset="0"/>
                <a:ea typeface="+mn-ea"/>
                <a:cs typeface="Arial" panose="020B0604020202020204" pitchFamily="34" charset="0"/>
              </a:defRPr>
            </a:lvl2pPr>
            <a:lvl3pPr>
              <a:defRPr lang="en-US" sz="2400" kern="1200" dirty="0" smtClean="0">
                <a:solidFill>
                  <a:schemeClr val="tx2"/>
                </a:solidFill>
                <a:effectLst/>
                <a:latin typeface="Arial" panose="020B0604020202020204" pitchFamily="34" charset="0"/>
                <a:ea typeface="+mn-ea"/>
                <a:cs typeface="Arial" panose="020B0604020202020204" pitchFamily="34" charset="0"/>
              </a:defRPr>
            </a:lvl3pPr>
            <a:lvl4pPr>
              <a:defRPr lang="en-US" sz="2400" kern="1200" dirty="0" smtClean="0">
                <a:solidFill>
                  <a:schemeClr val="tx2"/>
                </a:solidFill>
                <a:effectLst/>
                <a:latin typeface="Arial" panose="020B0604020202020204" pitchFamily="34" charset="0"/>
                <a:ea typeface="+mn-ea"/>
                <a:cs typeface="Arial" panose="020B0604020202020204" pitchFamily="34" charset="0"/>
              </a:defRPr>
            </a:lvl4pPr>
            <a:lvl5pPr>
              <a:defRPr lang="en-GB" sz="2400" kern="1200" dirty="0">
                <a:solidFill>
                  <a:schemeClr val="tx2"/>
                </a:solidFill>
                <a:effectLst/>
                <a:latin typeface="Arial" panose="020B0604020202020204" pitchFamily="34" charset="0"/>
                <a:ea typeface="+mn-ea"/>
                <a:cs typeface="Arial" panose="020B0604020202020204" pitchFamily="34" charset="0"/>
              </a:defRPr>
            </a:lvl5pPr>
          </a:lstStyle>
          <a:p>
            <a:pPr lvl="0"/>
            <a:r>
              <a:rPr lang="en-US"/>
              <a:t>Title</a:t>
            </a:r>
          </a:p>
        </p:txBody>
      </p:sp>
    </p:spTree>
    <p:extLst>
      <p:ext uri="{BB962C8B-B14F-4D97-AF65-F5344CB8AC3E}">
        <p14:creationId xmlns:p14="http://schemas.microsoft.com/office/powerpoint/2010/main" val="2127440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_clien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C09CCBDB-9B91-45BF-B270-406D59C288FA}"/>
              </a:ext>
            </a:extLst>
          </p:cNvPr>
          <p:cNvSpPr>
            <a:spLocks noGrp="1"/>
          </p:cNvSpPr>
          <p:nvPr>
            <p:ph type="body" sz="quarter" idx="10"/>
          </p:nvPr>
        </p:nvSpPr>
        <p:spPr>
          <a:xfrm>
            <a:off x="884918" y="607017"/>
            <a:ext cx="6909254" cy="1030288"/>
          </a:xfrm>
        </p:spPr>
        <p:txBody>
          <a:bodyPr>
            <a:normAutofit/>
          </a:bodyPr>
          <a:lstStyle>
            <a:lvl1pPr marL="0" indent="0">
              <a:buNone/>
              <a:defRPr lang="en-GB" sz="4399" b="1" kern="1200" dirty="0">
                <a:solidFill>
                  <a:srgbClr val="445469"/>
                </a:solidFill>
                <a:latin typeface="Arial" panose="020B0604020202020204" pitchFamily="34" charset="0"/>
                <a:ea typeface="+mj-ea"/>
                <a:cs typeface="Arial" panose="020B0604020202020204" pitchFamily="34" charset="0"/>
              </a:defRPr>
            </a:lvl1pPr>
          </a:lstStyle>
          <a:p>
            <a:pPr lvl="0"/>
            <a:endParaRPr lang="en-GB"/>
          </a:p>
        </p:txBody>
      </p:sp>
      <p:sp>
        <p:nvSpPr>
          <p:cNvPr id="12" name="Text Placeholder 11">
            <a:extLst>
              <a:ext uri="{FF2B5EF4-FFF2-40B4-BE49-F238E27FC236}">
                <a16:creationId xmlns:a16="http://schemas.microsoft.com/office/drawing/2014/main" id="{E9CE6300-5CE1-479D-AEC5-E9297F93C739}"/>
              </a:ext>
            </a:extLst>
          </p:cNvPr>
          <p:cNvSpPr>
            <a:spLocks noGrp="1"/>
          </p:cNvSpPr>
          <p:nvPr>
            <p:ph type="body" sz="quarter" idx="11" hasCustomPrompt="1"/>
          </p:nvPr>
        </p:nvSpPr>
        <p:spPr>
          <a:xfrm>
            <a:off x="884918" y="225087"/>
            <a:ext cx="2845253" cy="381931"/>
          </a:xfrm>
        </p:spPr>
        <p:txBody>
          <a:bodyPr>
            <a:noAutofit/>
          </a:bodyPr>
          <a:lstStyle>
            <a:lvl1pPr marL="0" indent="0">
              <a:buNone/>
              <a:defRPr lang="en-US" sz="2400" kern="1200" dirty="0" smtClean="0">
                <a:solidFill>
                  <a:schemeClr val="tx2"/>
                </a:solidFill>
                <a:effectLst/>
                <a:latin typeface="Arial" panose="020B0604020202020204" pitchFamily="34" charset="0"/>
                <a:ea typeface="+mn-ea"/>
                <a:cs typeface="Arial" panose="020B0604020202020204" pitchFamily="34" charset="0"/>
              </a:defRPr>
            </a:lvl1pPr>
            <a:lvl2pPr marL="456994" indent="0">
              <a:buNone/>
              <a:defRPr lang="en-US" sz="2400" kern="1200" dirty="0" smtClean="0">
                <a:solidFill>
                  <a:schemeClr val="tx2"/>
                </a:solidFill>
                <a:effectLst/>
                <a:latin typeface="Arial" panose="020B0604020202020204" pitchFamily="34" charset="0"/>
                <a:ea typeface="+mn-ea"/>
                <a:cs typeface="Arial" panose="020B0604020202020204" pitchFamily="34" charset="0"/>
              </a:defRPr>
            </a:lvl2pPr>
            <a:lvl3pPr>
              <a:defRPr lang="en-US" sz="2400" kern="1200" dirty="0" smtClean="0">
                <a:solidFill>
                  <a:schemeClr val="tx2"/>
                </a:solidFill>
                <a:effectLst/>
                <a:latin typeface="Arial" panose="020B0604020202020204" pitchFamily="34" charset="0"/>
                <a:ea typeface="+mn-ea"/>
                <a:cs typeface="Arial" panose="020B0604020202020204" pitchFamily="34" charset="0"/>
              </a:defRPr>
            </a:lvl3pPr>
            <a:lvl4pPr>
              <a:defRPr lang="en-US" sz="2400" kern="1200" dirty="0" smtClean="0">
                <a:solidFill>
                  <a:schemeClr val="tx2"/>
                </a:solidFill>
                <a:effectLst/>
                <a:latin typeface="Arial" panose="020B0604020202020204" pitchFamily="34" charset="0"/>
                <a:ea typeface="+mn-ea"/>
                <a:cs typeface="Arial" panose="020B0604020202020204" pitchFamily="34" charset="0"/>
              </a:defRPr>
            </a:lvl4pPr>
            <a:lvl5pPr>
              <a:defRPr lang="en-GB" sz="2400" kern="1200" dirty="0">
                <a:solidFill>
                  <a:schemeClr val="tx2"/>
                </a:solidFill>
                <a:effectLst/>
                <a:latin typeface="Arial" panose="020B0604020202020204" pitchFamily="34" charset="0"/>
                <a:ea typeface="+mn-ea"/>
                <a:cs typeface="Arial" panose="020B0604020202020204" pitchFamily="34" charset="0"/>
              </a:defRPr>
            </a:lvl5pPr>
          </a:lstStyle>
          <a:p>
            <a:pPr lvl="0"/>
            <a:r>
              <a:rPr lang="en-US"/>
              <a:t>Title</a:t>
            </a:r>
          </a:p>
        </p:txBody>
      </p:sp>
    </p:spTree>
    <p:extLst>
      <p:ext uri="{BB962C8B-B14F-4D97-AF65-F5344CB8AC3E}">
        <p14:creationId xmlns:p14="http://schemas.microsoft.com/office/powerpoint/2010/main" val="29623304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ta_clients">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847152" y="1758950"/>
            <a:ext cx="4940892" cy="3340100"/>
          </a:xfrm>
        </p:spPr>
        <p:txBody>
          <a:bodyPr rtlCol="0">
            <a:normAutofit/>
          </a:bodyPr>
          <a:lstStyle>
            <a:lvl1pPr marL="0" indent="0">
              <a:buNone/>
              <a:defRPr sz="1000">
                <a:latin typeface="Calibri Light"/>
                <a:cs typeface="Calibri Light"/>
              </a:defRPr>
            </a:lvl1pPr>
          </a:lstStyle>
          <a:p>
            <a:pPr lvl="0"/>
            <a:endParaRPr lang="en-US" noProof="0"/>
          </a:p>
        </p:txBody>
      </p:sp>
      <p:sp>
        <p:nvSpPr>
          <p:cNvPr id="9" name="Text Placeholder 9">
            <a:extLst>
              <a:ext uri="{FF2B5EF4-FFF2-40B4-BE49-F238E27FC236}">
                <a16:creationId xmlns:a16="http://schemas.microsoft.com/office/drawing/2014/main" id="{FB5919E5-F500-4E3A-9156-EAC3DEF8BFC2}"/>
              </a:ext>
            </a:extLst>
          </p:cNvPr>
          <p:cNvSpPr>
            <a:spLocks noGrp="1"/>
          </p:cNvSpPr>
          <p:nvPr>
            <p:ph type="body" sz="quarter" idx="10"/>
          </p:nvPr>
        </p:nvSpPr>
        <p:spPr>
          <a:xfrm>
            <a:off x="884918" y="607017"/>
            <a:ext cx="6909254" cy="1030288"/>
          </a:xfrm>
        </p:spPr>
        <p:txBody>
          <a:bodyPr>
            <a:normAutofit/>
          </a:bodyPr>
          <a:lstStyle>
            <a:lvl1pPr marL="0" indent="0">
              <a:buNone/>
              <a:defRPr lang="en-GB" sz="4399" b="1" kern="1200" dirty="0">
                <a:solidFill>
                  <a:srgbClr val="445469"/>
                </a:solidFill>
                <a:latin typeface="Arial" panose="020B0604020202020204" pitchFamily="34" charset="0"/>
                <a:ea typeface="+mj-ea"/>
                <a:cs typeface="Arial" panose="020B0604020202020204" pitchFamily="34" charset="0"/>
              </a:defRPr>
            </a:lvl1pPr>
          </a:lstStyle>
          <a:p>
            <a:pPr lvl="0"/>
            <a:endParaRPr lang="en-GB"/>
          </a:p>
        </p:txBody>
      </p:sp>
      <p:sp>
        <p:nvSpPr>
          <p:cNvPr id="10" name="Text Placeholder 11">
            <a:extLst>
              <a:ext uri="{FF2B5EF4-FFF2-40B4-BE49-F238E27FC236}">
                <a16:creationId xmlns:a16="http://schemas.microsoft.com/office/drawing/2014/main" id="{D2E3590B-396D-414D-929E-60014A069908}"/>
              </a:ext>
            </a:extLst>
          </p:cNvPr>
          <p:cNvSpPr>
            <a:spLocks noGrp="1"/>
          </p:cNvSpPr>
          <p:nvPr>
            <p:ph type="body" sz="quarter" idx="11" hasCustomPrompt="1"/>
          </p:nvPr>
        </p:nvSpPr>
        <p:spPr>
          <a:xfrm>
            <a:off x="884918" y="225087"/>
            <a:ext cx="2845253" cy="381931"/>
          </a:xfrm>
        </p:spPr>
        <p:txBody>
          <a:bodyPr>
            <a:noAutofit/>
          </a:bodyPr>
          <a:lstStyle>
            <a:lvl1pPr marL="0" indent="0">
              <a:buNone/>
              <a:defRPr lang="en-US" sz="2400" kern="1200" dirty="0" smtClean="0">
                <a:solidFill>
                  <a:schemeClr val="tx2"/>
                </a:solidFill>
                <a:effectLst/>
                <a:latin typeface="Arial" panose="020B0604020202020204" pitchFamily="34" charset="0"/>
                <a:ea typeface="+mn-ea"/>
                <a:cs typeface="Arial" panose="020B0604020202020204" pitchFamily="34" charset="0"/>
              </a:defRPr>
            </a:lvl1pPr>
            <a:lvl2pPr marL="456994" indent="0">
              <a:buNone/>
              <a:defRPr lang="en-US" sz="2400" kern="1200" dirty="0" smtClean="0">
                <a:solidFill>
                  <a:schemeClr val="tx2"/>
                </a:solidFill>
                <a:effectLst/>
                <a:latin typeface="Arial" panose="020B0604020202020204" pitchFamily="34" charset="0"/>
                <a:ea typeface="+mn-ea"/>
                <a:cs typeface="Arial" panose="020B0604020202020204" pitchFamily="34" charset="0"/>
              </a:defRPr>
            </a:lvl2pPr>
            <a:lvl3pPr>
              <a:defRPr lang="en-US" sz="2400" kern="1200" dirty="0" smtClean="0">
                <a:solidFill>
                  <a:schemeClr val="tx2"/>
                </a:solidFill>
                <a:effectLst/>
                <a:latin typeface="Arial" panose="020B0604020202020204" pitchFamily="34" charset="0"/>
                <a:ea typeface="+mn-ea"/>
                <a:cs typeface="Arial" panose="020B0604020202020204" pitchFamily="34" charset="0"/>
              </a:defRPr>
            </a:lvl3pPr>
            <a:lvl4pPr>
              <a:defRPr lang="en-US" sz="2400" kern="1200" dirty="0" smtClean="0">
                <a:solidFill>
                  <a:schemeClr val="tx2"/>
                </a:solidFill>
                <a:effectLst/>
                <a:latin typeface="Arial" panose="020B0604020202020204" pitchFamily="34" charset="0"/>
                <a:ea typeface="+mn-ea"/>
                <a:cs typeface="Arial" panose="020B0604020202020204" pitchFamily="34" charset="0"/>
              </a:defRPr>
            </a:lvl4pPr>
            <a:lvl5pPr>
              <a:defRPr lang="en-GB" sz="2400" kern="1200" dirty="0">
                <a:solidFill>
                  <a:schemeClr val="tx2"/>
                </a:solidFill>
                <a:effectLst/>
                <a:latin typeface="Arial" panose="020B0604020202020204" pitchFamily="34" charset="0"/>
                <a:ea typeface="+mn-ea"/>
                <a:cs typeface="Arial" panose="020B0604020202020204" pitchFamily="34" charset="0"/>
              </a:defRPr>
            </a:lvl5pPr>
          </a:lstStyle>
          <a:p>
            <a:pPr lvl="0"/>
            <a:r>
              <a:rPr lang="en-US"/>
              <a:t>Title</a:t>
            </a:r>
          </a:p>
        </p:txBody>
      </p:sp>
    </p:spTree>
    <p:extLst>
      <p:ext uri="{BB962C8B-B14F-4D97-AF65-F5344CB8AC3E}">
        <p14:creationId xmlns:p14="http://schemas.microsoft.com/office/powerpoint/2010/main" val="3974745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ta_clients">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847152" y="1758950"/>
            <a:ext cx="4940892" cy="3340100"/>
          </a:xfrm>
        </p:spPr>
        <p:txBody>
          <a:bodyPr rtlCol="0">
            <a:normAutofit/>
          </a:bodyPr>
          <a:lstStyle>
            <a:lvl1pPr marL="0" indent="0">
              <a:buNone/>
              <a:defRPr sz="1000">
                <a:latin typeface="Calibri Light"/>
                <a:cs typeface="Calibri Light"/>
              </a:defRPr>
            </a:lvl1pPr>
          </a:lstStyle>
          <a:p>
            <a:pPr lvl="0"/>
            <a:endParaRPr lang="en-US" noProof="0"/>
          </a:p>
        </p:txBody>
      </p:sp>
      <p:sp>
        <p:nvSpPr>
          <p:cNvPr id="9" name="Text Placeholder 9">
            <a:extLst>
              <a:ext uri="{FF2B5EF4-FFF2-40B4-BE49-F238E27FC236}">
                <a16:creationId xmlns:a16="http://schemas.microsoft.com/office/drawing/2014/main" id="{FB5919E5-F500-4E3A-9156-EAC3DEF8BFC2}"/>
              </a:ext>
            </a:extLst>
          </p:cNvPr>
          <p:cNvSpPr>
            <a:spLocks noGrp="1"/>
          </p:cNvSpPr>
          <p:nvPr>
            <p:ph type="body" sz="quarter" idx="10"/>
          </p:nvPr>
        </p:nvSpPr>
        <p:spPr>
          <a:xfrm>
            <a:off x="884918" y="607017"/>
            <a:ext cx="6909254" cy="1030288"/>
          </a:xfrm>
        </p:spPr>
        <p:txBody>
          <a:bodyPr>
            <a:normAutofit/>
          </a:bodyPr>
          <a:lstStyle>
            <a:lvl1pPr marL="0" indent="0">
              <a:buNone/>
              <a:defRPr lang="en-GB" sz="4400" b="1" kern="1200" dirty="0">
                <a:solidFill>
                  <a:srgbClr val="445469"/>
                </a:solidFill>
                <a:latin typeface="Arial" panose="020B0604020202020204" pitchFamily="34" charset="0"/>
                <a:ea typeface="+mj-ea"/>
                <a:cs typeface="Arial" panose="020B0604020202020204" pitchFamily="34" charset="0"/>
              </a:defRPr>
            </a:lvl1pPr>
          </a:lstStyle>
          <a:p>
            <a:pPr lvl="0"/>
            <a:endParaRPr lang="en-GB"/>
          </a:p>
        </p:txBody>
      </p:sp>
      <p:sp>
        <p:nvSpPr>
          <p:cNvPr id="10" name="Text Placeholder 11">
            <a:extLst>
              <a:ext uri="{FF2B5EF4-FFF2-40B4-BE49-F238E27FC236}">
                <a16:creationId xmlns:a16="http://schemas.microsoft.com/office/drawing/2014/main" id="{D2E3590B-396D-414D-929E-60014A069908}"/>
              </a:ext>
            </a:extLst>
          </p:cNvPr>
          <p:cNvSpPr>
            <a:spLocks noGrp="1"/>
          </p:cNvSpPr>
          <p:nvPr>
            <p:ph type="body" sz="quarter" idx="11" hasCustomPrompt="1"/>
          </p:nvPr>
        </p:nvSpPr>
        <p:spPr>
          <a:xfrm>
            <a:off x="884918" y="225086"/>
            <a:ext cx="2845253" cy="381931"/>
          </a:xfrm>
        </p:spPr>
        <p:txBody>
          <a:bodyPr>
            <a:noAutofit/>
          </a:bodyPr>
          <a:lstStyle>
            <a:lvl1pPr marL="0" indent="0">
              <a:buNone/>
              <a:defRPr lang="en-US" sz="2400" kern="1200" dirty="0" smtClean="0">
                <a:solidFill>
                  <a:schemeClr val="tx2"/>
                </a:solidFill>
                <a:effectLst/>
                <a:latin typeface="Arial" panose="020B0604020202020204" pitchFamily="34" charset="0"/>
                <a:ea typeface="+mn-ea"/>
                <a:cs typeface="Arial" panose="020B0604020202020204" pitchFamily="34" charset="0"/>
              </a:defRPr>
            </a:lvl1pPr>
            <a:lvl2pPr marL="457108" indent="0">
              <a:buNone/>
              <a:defRPr lang="en-US" sz="2400" kern="1200" dirty="0" smtClean="0">
                <a:solidFill>
                  <a:schemeClr val="tx2"/>
                </a:solidFill>
                <a:effectLst/>
                <a:latin typeface="Arial" panose="020B0604020202020204" pitchFamily="34" charset="0"/>
                <a:ea typeface="+mn-ea"/>
                <a:cs typeface="Arial" panose="020B0604020202020204" pitchFamily="34" charset="0"/>
              </a:defRPr>
            </a:lvl2pPr>
            <a:lvl3pPr>
              <a:defRPr lang="en-US" sz="2400" kern="1200" dirty="0" smtClean="0">
                <a:solidFill>
                  <a:schemeClr val="tx2"/>
                </a:solidFill>
                <a:effectLst/>
                <a:latin typeface="Arial" panose="020B0604020202020204" pitchFamily="34" charset="0"/>
                <a:ea typeface="+mn-ea"/>
                <a:cs typeface="Arial" panose="020B0604020202020204" pitchFamily="34" charset="0"/>
              </a:defRPr>
            </a:lvl3pPr>
            <a:lvl4pPr>
              <a:defRPr lang="en-US" sz="2400" kern="1200" dirty="0" smtClean="0">
                <a:solidFill>
                  <a:schemeClr val="tx2"/>
                </a:solidFill>
                <a:effectLst/>
                <a:latin typeface="Arial" panose="020B0604020202020204" pitchFamily="34" charset="0"/>
                <a:ea typeface="+mn-ea"/>
                <a:cs typeface="Arial" panose="020B0604020202020204" pitchFamily="34" charset="0"/>
              </a:defRPr>
            </a:lvl4pPr>
            <a:lvl5pPr>
              <a:defRPr lang="en-GB" sz="2400" kern="1200" dirty="0">
                <a:solidFill>
                  <a:schemeClr val="tx2"/>
                </a:solidFill>
                <a:effectLst/>
                <a:latin typeface="Arial" panose="020B0604020202020204" pitchFamily="34" charset="0"/>
                <a:ea typeface="+mn-ea"/>
                <a:cs typeface="Arial" panose="020B0604020202020204" pitchFamily="34" charset="0"/>
              </a:defRPr>
            </a:lvl5pPr>
          </a:lstStyle>
          <a:p>
            <a:pPr lvl="0"/>
            <a:r>
              <a:rPr lang="en-US"/>
              <a:t>Title</a:t>
            </a:r>
          </a:p>
        </p:txBody>
      </p:sp>
    </p:spTree>
    <p:extLst>
      <p:ext uri="{BB962C8B-B14F-4D97-AF65-F5344CB8AC3E}">
        <p14:creationId xmlns:p14="http://schemas.microsoft.com/office/powerpoint/2010/main" val="19509363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5C745C8D-5412-4046-8C62-B70931C4830E}"/>
              </a:ext>
            </a:extLst>
          </p:cNvPr>
          <p:cNvSpPr>
            <a:spLocks noGrp="1"/>
          </p:cNvSpPr>
          <p:nvPr>
            <p:ph type="body" sz="quarter" idx="10"/>
          </p:nvPr>
        </p:nvSpPr>
        <p:spPr>
          <a:xfrm>
            <a:off x="884918" y="607017"/>
            <a:ext cx="6909254" cy="1030288"/>
          </a:xfrm>
        </p:spPr>
        <p:txBody>
          <a:bodyPr>
            <a:normAutofit/>
          </a:bodyPr>
          <a:lstStyle>
            <a:lvl1pPr marL="0" indent="0">
              <a:buNone/>
              <a:defRPr lang="en-GB" sz="4399" b="1" kern="1200" dirty="0">
                <a:solidFill>
                  <a:srgbClr val="445469"/>
                </a:solidFill>
                <a:latin typeface="Arial" panose="020B0604020202020204" pitchFamily="34" charset="0"/>
                <a:ea typeface="+mj-ea"/>
                <a:cs typeface="Arial" panose="020B0604020202020204" pitchFamily="34" charset="0"/>
              </a:defRPr>
            </a:lvl1pPr>
          </a:lstStyle>
          <a:p>
            <a:pPr lvl="0"/>
            <a:endParaRPr lang="en-GB"/>
          </a:p>
        </p:txBody>
      </p:sp>
      <p:sp>
        <p:nvSpPr>
          <p:cNvPr id="8" name="Text Placeholder 11">
            <a:extLst>
              <a:ext uri="{FF2B5EF4-FFF2-40B4-BE49-F238E27FC236}">
                <a16:creationId xmlns:a16="http://schemas.microsoft.com/office/drawing/2014/main" id="{84521D4F-DEC7-465E-9F94-3EF47F2D8A0F}"/>
              </a:ext>
            </a:extLst>
          </p:cNvPr>
          <p:cNvSpPr>
            <a:spLocks noGrp="1"/>
          </p:cNvSpPr>
          <p:nvPr>
            <p:ph type="body" sz="quarter" idx="11" hasCustomPrompt="1"/>
          </p:nvPr>
        </p:nvSpPr>
        <p:spPr>
          <a:xfrm>
            <a:off x="884918" y="225087"/>
            <a:ext cx="2845253" cy="381931"/>
          </a:xfrm>
        </p:spPr>
        <p:txBody>
          <a:bodyPr>
            <a:noAutofit/>
          </a:bodyPr>
          <a:lstStyle>
            <a:lvl1pPr marL="0" indent="0">
              <a:buNone/>
              <a:defRPr lang="en-US" sz="2400" kern="1200" dirty="0" smtClean="0">
                <a:solidFill>
                  <a:schemeClr val="tx2"/>
                </a:solidFill>
                <a:effectLst/>
                <a:latin typeface="Arial" panose="020B0604020202020204" pitchFamily="34" charset="0"/>
                <a:ea typeface="+mn-ea"/>
                <a:cs typeface="Arial" panose="020B0604020202020204" pitchFamily="34" charset="0"/>
              </a:defRPr>
            </a:lvl1pPr>
            <a:lvl2pPr marL="456994" indent="0">
              <a:buNone/>
              <a:defRPr lang="en-US" sz="2400" kern="1200" dirty="0" smtClean="0">
                <a:solidFill>
                  <a:schemeClr val="tx2"/>
                </a:solidFill>
                <a:effectLst/>
                <a:latin typeface="Arial" panose="020B0604020202020204" pitchFamily="34" charset="0"/>
                <a:ea typeface="+mn-ea"/>
                <a:cs typeface="Arial" panose="020B0604020202020204" pitchFamily="34" charset="0"/>
              </a:defRPr>
            </a:lvl2pPr>
            <a:lvl3pPr>
              <a:defRPr lang="en-US" sz="2400" kern="1200" dirty="0" smtClean="0">
                <a:solidFill>
                  <a:schemeClr val="tx2"/>
                </a:solidFill>
                <a:effectLst/>
                <a:latin typeface="Arial" panose="020B0604020202020204" pitchFamily="34" charset="0"/>
                <a:ea typeface="+mn-ea"/>
                <a:cs typeface="Arial" panose="020B0604020202020204" pitchFamily="34" charset="0"/>
              </a:defRPr>
            </a:lvl3pPr>
            <a:lvl4pPr>
              <a:defRPr lang="en-US" sz="2400" kern="1200" dirty="0" smtClean="0">
                <a:solidFill>
                  <a:schemeClr val="tx2"/>
                </a:solidFill>
                <a:effectLst/>
                <a:latin typeface="Arial" panose="020B0604020202020204" pitchFamily="34" charset="0"/>
                <a:ea typeface="+mn-ea"/>
                <a:cs typeface="Arial" panose="020B0604020202020204" pitchFamily="34" charset="0"/>
              </a:defRPr>
            </a:lvl4pPr>
            <a:lvl5pPr>
              <a:defRPr lang="en-GB" sz="2400" kern="1200" dirty="0">
                <a:solidFill>
                  <a:schemeClr val="tx2"/>
                </a:solidFill>
                <a:effectLst/>
                <a:latin typeface="Arial" panose="020B0604020202020204" pitchFamily="34" charset="0"/>
                <a:ea typeface="+mn-ea"/>
                <a:cs typeface="Arial" panose="020B0604020202020204" pitchFamily="34" charset="0"/>
              </a:defRPr>
            </a:lvl5pPr>
          </a:lstStyle>
          <a:p>
            <a:pPr lvl="0"/>
            <a:r>
              <a:rPr lang="en-US"/>
              <a:t>Title</a:t>
            </a:r>
          </a:p>
        </p:txBody>
      </p:sp>
    </p:spTree>
    <p:extLst>
      <p:ext uri="{BB962C8B-B14F-4D97-AF65-F5344CB8AC3E}">
        <p14:creationId xmlns:p14="http://schemas.microsoft.com/office/powerpoint/2010/main" val="20739602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g Image Placeholder">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9FCF824A-B0AE-4222-BC75-4E9654B58654}"/>
              </a:ext>
            </a:extLst>
          </p:cNvPr>
          <p:cNvSpPr>
            <a:spLocks noGrp="1"/>
          </p:cNvSpPr>
          <p:nvPr>
            <p:ph type="body" sz="quarter" idx="10"/>
          </p:nvPr>
        </p:nvSpPr>
        <p:spPr>
          <a:xfrm>
            <a:off x="884918" y="607017"/>
            <a:ext cx="6909254" cy="1030288"/>
          </a:xfrm>
        </p:spPr>
        <p:txBody>
          <a:bodyPr>
            <a:normAutofit/>
          </a:bodyPr>
          <a:lstStyle>
            <a:lvl1pPr marL="0" indent="0">
              <a:buNone/>
              <a:defRPr lang="en-GB" sz="4399" b="1" kern="1200" dirty="0">
                <a:solidFill>
                  <a:srgbClr val="445469"/>
                </a:solidFill>
                <a:latin typeface="Arial" panose="020B0604020202020204" pitchFamily="34" charset="0"/>
                <a:ea typeface="+mj-ea"/>
                <a:cs typeface="Arial" panose="020B0604020202020204" pitchFamily="34" charset="0"/>
              </a:defRPr>
            </a:lvl1pPr>
          </a:lstStyle>
          <a:p>
            <a:pPr lvl="0"/>
            <a:endParaRPr lang="en-GB"/>
          </a:p>
        </p:txBody>
      </p:sp>
      <p:sp>
        <p:nvSpPr>
          <p:cNvPr id="8" name="Text Placeholder 11">
            <a:extLst>
              <a:ext uri="{FF2B5EF4-FFF2-40B4-BE49-F238E27FC236}">
                <a16:creationId xmlns:a16="http://schemas.microsoft.com/office/drawing/2014/main" id="{D6AF7885-7F63-47AB-AD81-C6E60543461A}"/>
              </a:ext>
            </a:extLst>
          </p:cNvPr>
          <p:cNvSpPr>
            <a:spLocks noGrp="1"/>
          </p:cNvSpPr>
          <p:nvPr>
            <p:ph type="body" sz="quarter" idx="11" hasCustomPrompt="1"/>
          </p:nvPr>
        </p:nvSpPr>
        <p:spPr>
          <a:xfrm>
            <a:off x="884918" y="225087"/>
            <a:ext cx="2845253" cy="381931"/>
          </a:xfrm>
        </p:spPr>
        <p:txBody>
          <a:bodyPr>
            <a:noAutofit/>
          </a:bodyPr>
          <a:lstStyle>
            <a:lvl1pPr marL="0" indent="0">
              <a:buNone/>
              <a:defRPr lang="en-US" sz="2400" kern="1200" dirty="0" smtClean="0">
                <a:solidFill>
                  <a:schemeClr val="tx2"/>
                </a:solidFill>
                <a:effectLst/>
                <a:latin typeface="Arial" panose="020B0604020202020204" pitchFamily="34" charset="0"/>
                <a:ea typeface="+mn-ea"/>
                <a:cs typeface="Arial" panose="020B0604020202020204" pitchFamily="34" charset="0"/>
              </a:defRPr>
            </a:lvl1pPr>
            <a:lvl2pPr marL="456994" indent="0">
              <a:buNone/>
              <a:defRPr lang="en-US" sz="2400" kern="1200" dirty="0" smtClean="0">
                <a:solidFill>
                  <a:schemeClr val="tx2"/>
                </a:solidFill>
                <a:effectLst/>
                <a:latin typeface="Arial" panose="020B0604020202020204" pitchFamily="34" charset="0"/>
                <a:ea typeface="+mn-ea"/>
                <a:cs typeface="Arial" panose="020B0604020202020204" pitchFamily="34" charset="0"/>
              </a:defRPr>
            </a:lvl2pPr>
            <a:lvl3pPr>
              <a:defRPr lang="en-US" sz="2400" kern="1200" dirty="0" smtClean="0">
                <a:solidFill>
                  <a:schemeClr val="tx2"/>
                </a:solidFill>
                <a:effectLst/>
                <a:latin typeface="Arial" panose="020B0604020202020204" pitchFamily="34" charset="0"/>
                <a:ea typeface="+mn-ea"/>
                <a:cs typeface="Arial" panose="020B0604020202020204" pitchFamily="34" charset="0"/>
              </a:defRPr>
            </a:lvl3pPr>
            <a:lvl4pPr>
              <a:defRPr lang="en-US" sz="2400" kern="1200" dirty="0" smtClean="0">
                <a:solidFill>
                  <a:schemeClr val="tx2"/>
                </a:solidFill>
                <a:effectLst/>
                <a:latin typeface="Arial" panose="020B0604020202020204" pitchFamily="34" charset="0"/>
                <a:ea typeface="+mn-ea"/>
                <a:cs typeface="Arial" panose="020B0604020202020204" pitchFamily="34" charset="0"/>
              </a:defRPr>
            </a:lvl4pPr>
            <a:lvl5pPr>
              <a:defRPr lang="en-GB" sz="2400" kern="1200" dirty="0">
                <a:solidFill>
                  <a:schemeClr val="tx2"/>
                </a:solidFill>
                <a:effectLst/>
                <a:latin typeface="Arial" panose="020B0604020202020204" pitchFamily="34" charset="0"/>
                <a:ea typeface="+mn-ea"/>
                <a:cs typeface="Arial" panose="020B0604020202020204" pitchFamily="34" charset="0"/>
              </a:defRPr>
            </a:lvl5pPr>
          </a:lstStyle>
          <a:p>
            <a:pPr lvl="0"/>
            <a:r>
              <a:rPr lang="en-US"/>
              <a:t>Title</a:t>
            </a:r>
          </a:p>
        </p:txBody>
      </p:sp>
    </p:spTree>
    <p:extLst>
      <p:ext uri="{BB962C8B-B14F-4D97-AF65-F5344CB8AC3E}">
        <p14:creationId xmlns:p14="http://schemas.microsoft.com/office/powerpoint/2010/main" val="21617624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ig Image Placeholder">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1075852" y="1999365"/>
            <a:ext cx="2099721" cy="2099174"/>
          </a:xfrm>
          <a:effectLst/>
        </p:spPr>
        <p:txBody>
          <a:bodyPr>
            <a:normAutofit/>
          </a:bodyPr>
          <a:lstStyle>
            <a:lvl1pPr marL="0" indent="0">
              <a:buNone/>
              <a:defRPr sz="1200">
                <a:ln>
                  <a:noFill/>
                </a:ln>
                <a:solidFill>
                  <a:schemeClr val="tx1"/>
                </a:solidFill>
              </a:defRPr>
            </a:lvl1pPr>
          </a:lstStyle>
          <a:p>
            <a:endParaRPr lang="en-US"/>
          </a:p>
        </p:txBody>
      </p:sp>
      <p:sp>
        <p:nvSpPr>
          <p:cNvPr id="7" name="Picture Placeholder 13"/>
          <p:cNvSpPr>
            <a:spLocks noGrp="1"/>
          </p:cNvSpPr>
          <p:nvPr>
            <p:ph type="pic" sz="quarter" idx="14"/>
          </p:nvPr>
        </p:nvSpPr>
        <p:spPr>
          <a:xfrm>
            <a:off x="3359647" y="1999365"/>
            <a:ext cx="2099721" cy="2099174"/>
          </a:xfrm>
          <a:effectLst/>
        </p:spPr>
        <p:txBody>
          <a:bodyPr>
            <a:normAutofit/>
          </a:bodyPr>
          <a:lstStyle>
            <a:lvl1pPr marL="0" indent="0">
              <a:buNone/>
              <a:defRPr sz="1200">
                <a:ln>
                  <a:noFill/>
                </a:ln>
                <a:solidFill>
                  <a:schemeClr val="tx1"/>
                </a:solidFill>
              </a:defRPr>
            </a:lvl1pPr>
          </a:lstStyle>
          <a:p>
            <a:endParaRPr lang="en-US"/>
          </a:p>
        </p:txBody>
      </p:sp>
      <p:sp>
        <p:nvSpPr>
          <p:cNvPr id="8" name="Picture Placeholder 13"/>
          <p:cNvSpPr>
            <a:spLocks noGrp="1"/>
          </p:cNvSpPr>
          <p:nvPr>
            <p:ph type="pic" sz="quarter" idx="15"/>
          </p:nvPr>
        </p:nvSpPr>
        <p:spPr>
          <a:xfrm>
            <a:off x="5643443" y="1999365"/>
            <a:ext cx="2099721" cy="2099174"/>
          </a:xfrm>
          <a:effectLst/>
        </p:spPr>
        <p:txBody>
          <a:bodyPr>
            <a:normAutofit/>
          </a:bodyPr>
          <a:lstStyle>
            <a:lvl1pPr marL="0" indent="0">
              <a:buNone/>
              <a:defRPr sz="1200">
                <a:ln>
                  <a:noFill/>
                </a:ln>
                <a:solidFill>
                  <a:schemeClr val="tx1"/>
                </a:solidFill>
              </a:defRPr>
            </a:lvl1pPr>
          </a:lstStyle>
          <a:p>
            <a:endParaRPr lang="en-US"/>
          </a:p>
        </p:txBody>
      </p:sp>
      <p:sp>
        <p:nvSpPr>
          <p:cNvPr id="9" name="Picture Placeholder 13"/>
          <p:cNvSpPr>
            <a:spLocks noGrp="1"/>
          </p:cNvSpPr>
          <p:nvPr>
            <p:ph type="pic" sz="quarter" idx="16"/>
          </p:nvPr>
        </p:nvSpPr>
        <p:spPr>
          <a:xfrm>
            <a:off x="7927238" y="1999365"/>
            <a:ext cx="2099721" cy="2099174"/>
          </a:xfrm>
          <a:effectLst/>
        </p:spPr>
        <p:txBody>
          <a:bodyPr>
            <a:normAutofit/>
          </a:bodyPr>
          <a:lstStyle>
            <a:lvl1pPr marL="0" indent="0">
              <a:buNone/>
              <a:defRPr sz="1200">
                <a:ln>
                  <a:noFill/>
                </a:ln>
                <a:solidFill>
                  <a:schemeClr val="tx1"/>
                </a:solidFill>
              </a:defRPr>
            </a:lvl1pPr>
          </a:lstStyle>
          <a:p>
            <a:endParaRPr lang="en-US"/>
          </a:p>
        </p:txBody>
      </p:sp>
      <p:sp>
        <p:nvSpPr>
          <p:cNvPr id="14" name="Text Placeholder 9">
            <a:extLst>
              <a:ext uri="{FF2B5EF4-FFF2-40B4-BE49-F238E27FC236}">
                <a16:creationId xmlns:a16="http://schemas.microsoft.com/office/drawing/2014/main" id="{358266A9-5EEE-4285-8C7D-DE288D73753C}"/>
              </a:ext>
            </a:extLst>
          </p:cNvPr>
          <p:cNvSpPr>
            <a:spLocks noGrp="1"/>
          </p:cNvSpPr>
          <p:nvPr>
            <p:ph type="body" sz="quarter" idx="10"/>
          </p:nvPr>
        </p:nvSpPr>
        <p:spPr>
          <a:xfrm>
            <a:off x="884918" y="607017"/>
            <a:ext cx="6909254" cy="1030288"/>
          </a:xfrm>
        </p:spPr>
        <p:txBody>
          <a:bodyPr>
            <a:normAutofit/>
          </a:bodyPr>
          <a:lstStyle>
            <a:lvl1pPr marL="0" indent="0">
              <a:buNone/>
              <a:defRPr lang="en-GB" sz="4399" b="1" kern="1200" dirty="0">
                <a:solidFill>
                  <a:srgbClr val="445469"/>
                </a:solidFill>
                <a:latin typeface="Arial" panose="020B0604020202020204" pitchFamily="34" charset="0"/>
                <a:ea typeface="+mj-ea"/>
                <a:cs typeface="Arial" panose="020B0604020202020204" pitchFamily="34" charset="0"/>
              </a:defRPr>
            </a:lvl1pPr>
          </a:lstStyle>
          <a:p>
            <a:pPr lvl="0"/>
            <a:endParaRPr lang="en-GB"/>
          </a:p>
        </p:txBody>
      </p:sp>
      <p:sp>
        <p:nvSpPr>
          <p:cNvPr id="15" name="Text Placeholder 11">
            <a:extLst>
              <a:ext uri="{FF2B5EF4-FFF2-40B4-BE49-F238E27FC236}">
                <a16:creationId xmlns:a16="http://schemas.microsoft.com/office/drawing/2014/main" id="{74755D8E-1A48-475B-B364-29D05C3C3E8F}"/>
              </a:ext>
            </a:extLst>
          </p:cNvPr>
          <p:cNvSpPr>
            <a:spLocks noGrp="1"/>
          </p:cNvSpPr>
          <p:nvPr>
            <p:ph type="body" sz="quarter" idx="11" hasCustomPrompt="1"/>
          </p:nvPr>
        </p:nvSpPr>
        <p:spPr>
          <a:xfrm>
            <a:off x="884918" y="225087"/>
            <a:ext cx="2845253" cy="381931"/>
          </a:xfrm>
        </p:spPr>
        <p:txBody>
          <a:bodyPr>
            <a:noAutofit/>
          </a:bodyPr>
          <a:lstStyle>
            <a:lvl1pPr marL="0" indent="0">
              <a:buNone/>
              <a:defRPr lang="en-US" sz="2400" kern="1200" dirty="0" smtClean="0">
                <a:solidFill>
                  <a:schemeClr val="tx2"/>
                </a:solidFill>
                <a:effectLst/>
                <a:latin typeface="Arial" panose="020B0604020202020204" pitchFamily="34" charset="0"/>
                <a:ea typeface="+mn-ea"/>
                <a:cs typeface="Arial" panose="020B0604020202020204" pitchFamily="34" charset="0"/>
              </a:defRPr>
            </a:lvl1pPr>
            <a:lvl2pPr marL="456994" indent="0">
              <a:buNone/>
              <a:defRPr lang="en-US" sz="2400" kern="1200" dirty="0" smtClean="0">
                <a:solidFill>
                  <a:schemeClr val="tx2"/>
                </a:solidFill>
                <a:effectLst/>
                <a:latin typeface="Arial" panose="020B0604020202020204" pitchFamily="34" charset="0"/>
                <a:ea typeface="+mn-ea"/>
                <a:cs typeface="Arial" panose="020B0604020202020204" pitchFamily="34" charset="0"/>
              </a:defRPr>
            </a:lvl2pPr>
            <a:lvl3pPr>
              <a:defRPr lang="en-US" sz="2400" kern="1200" dirty="0" smtClean="0">
                <a:solidFill>
                  <a:schemeClr val="tx2"/>
                </a:solidFill>
                <a:effectLst/>
                <a:latin typeface="Arial" panose="020B0604020202020204" pitchFamily="34" charset="0"/>
                <a:ea typeface="+mn-ea"/>
                <a:cs typeface="Arial" panose="020B0604020202020204" pitchFamily="34" charset="0"/>
              </a:defRPr>
            </a:lvl3pPr>
            <a:lvl4pPr>
              <a:defRPr lang="en-US" sz="2400" kern="1200" dirty="0" smtClean="0">
                <a:solidFill>
                  <a:schemeClr val="tx2"/>
                </a:solidFill>
                <a:effectLst/>
                <a:latin typeface="Arial" panose="020B0604020202020204" pitchFamily="34" charset="0"/>
                <a:ea typeface="+mn-ea"/>
                <a:cs typeface="Arial" panose="020B0604020202020204" pitchFamily="34" charset="0"/>
              </a:defRPr>
            </a:lvl4pPr>
            <a:lvl5pPr>
              <a:defRPr lang="en-GB" sz="2400" kern="1200" dirty="0">
                <a:solidFill>
                  <a:schemeClr val="tx2"/>
                </a:solidFill>
                <a:effectLst/>
                <a:latin typeface="Arial" panose="020B0604020202020204" pitchFamily="34" charset="0"/>
                <a:ea typeface="+mn-ea"/>
                <a:cs typeface="Arial" panose="020B0604020202020204" pitchFamily="34" charset="0"/>
              </a:defRPr>
            </a:lvl5pPr>
          </a:lstStyle>
          <a:p>
            <a:pPr lvl="0"/>
            <a:r>
              <a:rPr lang="en-US"/>
              <a:t>Title</a:t>
            </a:r>
          </a:p>
        </p:txBody>
      </p:sp>
    </p:spTree>
    <p:extLst>
      <p:ext uri="{BB962C8B-B14F-4D97-AF65-F5344CB8AC3E}">
        <p14:creationId xmlns:p14="http://schemas.microsoft.com/office/powerpoint/2010/main" val="30786660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Big Image Placeholder">
    <p:spTree>
      <p:nvGrpSpPr>
        <p:cNvPr id="1" name=""/>
        <p:cNvGrpSpPr/>
        <p:nvPr/>
      </p:nvGrpSpPr>
      <p:grpSpPr>
        <a:xfrm>
          <a:off x="0" y="0"/>
          <a:ext cx="0" cy="0"/>
          <a:chOff x="0" y="0"/>
          <a:chExt cx="0" cy="0"/>
        </a:xfrm>
      </p:grpSpPr>
      <p:sp>
        <p:nvSpPr>
          <p:cNvPr id="22" name="Picture Placeholder 13"/>
          <p:cNvSpPr>
            <a:spLocks noGrp="1"/>
          </p:cNvSpPr>
          <p:nvPr>
            <p:ph type="pic" sz="quarter" idx="18"/>
          </p:nvPr>
        </p:nvSpPr>
        <p:spPr>
          <a:xfrm>
            <a:off x="2760470" y="3762240"/>
            <a:ext cx="2286595" cy="2144716"/>
          </a:xfrm>
          <a:effectLst/>
        </p:spPr>
        <p:txBody>
          <a:bodyPr>
            <a:normAutofit/>
          </a:bodyPr>
          <a:lstStyle>
            <a:lvl1pPr marL="0" indent="0">
              <a:buNone/>
              <a:defRPr sz="1200">
                <a:ln>
                  <a:noFill/>
                </a:ln>
                <a:solidFill>
                  <a:schemeClr val="tx1"/>
                </a:solidFill>
              </a:defRPr>
            </a:lvl1pPr>
          </a:lstStyle>
          <a:p>
            <a:endParaRPr lang="en-US"/>
          </a:p>
        </p:txBody>
      </p:sp>
      <p:sp>
        <p:nvSpPr>
          <p:cNvPr id="20" name="Picture Placeholder 13"/>
          <p:cNvSpPr>
            <a:spLocks noGrp="1"/>
          </p:cNvSpPr>
          <p:nvPr>
            <p:ph type="pic" sz="quarter" idx="16"/>
          </p:nvPr>
        </p:nvSpPr>
        <p:spPr>
          <a:xfrm>
            <a:off x="9905406" y="3762240"/>
            <a:ext cx="2286595" cy="2144716"/>
          </a:xfrm>
          <a:effectLst/>
        </p:spPr>
        <p:txBody>
          <a:bodyPr>
            <a:normAutofit/>
          </a:bodyPr>
          <a:lstStyle>
            <a:lvl1pPr marL="0" indent="0">
              <a:buNone/>
              <a:defRPr sz="1200">
                <a:ln>
                  <a:noFill/>
                </a:ln>
                <a:solidFill>
                  <a:schemeClr val="tx1"/>
                </a:solidFill>
              </a:defRPr>
            </a:lvl1pPr>
          </a:lstStyle>
          <a:p>
            <a:endParaRPr lang="en-US"/>
          </a:p>
        </p:txBody>
      </p:sp>
      <p:sp>
        <p:nvSpPr>
          <p:cNvPr id="15" name="Picture Placeholder 13"/>
          <p:cNvSpPr>
            <a:spLocks noGrp="1"/>
          </p:cNvSpPr>
          <p:nvPr>
            <p:ph type="pic" sz="quarter" idx="14"/>
          </p:nvPr>
        </p:nvSpPr>
        <p:spPr>
          <a:xfrm>
            <a:off x="7510958" y="1497707"/>
            <a:ext cx="2286595" cy="2144716"/>
          </a:xfrm>
          <a:effectLst/>
        </p:spPr>
        <p:txBody>
          <a:bodyPr>
            <a:normAutofit/>
          </a:bodyPr>
          <a:lstStyle>
            <a:lvl1pPr marL="0" indent="0">
              <a:buNone/>
              <a:defRPr sz="1200">
                <a:ln>
                  <a:noFill/>
                </a:ln>
                <a:solidFill>
                  <a:schemeClr val="tx1"/>
                </a:solidFill>
              </a:defRPr>
            </a:lvl1pPr>
          </a:lstStyle>
          <a:p>
            <a:endParaRPr lang="en-US"/>
          </a:p>
        </p:txBody>
      </p:sp>
      <p:sp>
        <p:nvSpPr>
          <p:cNvPr id="18" name="Picture Placeholder 13"/>
          <p:cNvSpPr>
            <a:spLocks noGrp="1"/>
          </p:cNvSpPr>
          <p:nvPr>
            <p:ph type="pic" sz="quarter" idx="15"/>
          </p:nvPr>
        </p:nvSpPr>
        <p:spPr>
          <a:xfrm>
            <a:off x="9905406" y="1497707"/>
            <a:ext cx="2286595" cy="2144716"/>
          </a:xfrm>
          <a:effectLst/>
        </p:spPr>
        <p:txBody>
          <a:bodyPr>
            <a:normAutofit/>
          </a:bodyPr>
          <a:lstStyle>
            <a:lvl1pPr marL="0" indent="0">
              <a:buNone/>
              <a:defRPr sz="1200">
                <a:ln>
                  <a:noFill/>
                </a:ln>
                <a:solidFill>
                  <a:schemeClr val="tx1"/>
                </a:solidFill>
              </a:defRPr>
            </a:lvl1pPr>
          </a:lstStyle>
          <a:p>
            <a:endParaRPr lang="en-US"/>
          </a:p>
        </p:txBody>
      </p:sp>
      <p:sp>
        <p:nvSpPr>
          <p:cNvPr id="17" name="Picture Placeholder 13"/>
          <p:cNvSpPr>
            <a:spLocks noGrp="1"/>
          </p:cNvSpPr>
          <p:nvPr>
            <p:ph type="pic" sz="quarter" idx="13"/>
          </p:nvPr>
        </p:nvSpPr>
        <p:spPr>
          <a:xfrm>
            <a:off x="5128493" y="1497707"/>
            <a:ext cx="2286595" cy="2144716"/>
          </a:xfrm>
          <a:effectLst/>
        </p:spPr>
        <p:txBody>
          <a:bodyPr>
            <a:normAutofit/>
          </a:bodyPr>
          <a:lstStyle>
            <a:lvl1pPr marL="0" indent="0">
              <a:buNone/>
              <a:defRPr sz="1200">
                <a:ln>
                  <a:noFill/>
                </a:ln>
                <a:solidFill>
                  <a:schemeClr val="tx1"/>
                </a:solidFill>
              </a:defRPr>
            </a:lvl1pPr>
          </a:lstStyle>
          <a:p>
            <a:endParaRPr lang="en-US"/>
          </a:p>
        </p:txBody>
      </p:sp>
      <p:sp>
        <p:nvSpPr>
          <p:cNvPr id="21" name="Picture Placeholder 13"/>
          <p:cNvSpPr>
            <a:spLocks noGrp="1"/>
          </p:cNvSpPr>
          <p:nvPr>
            <p:ph type="pic" sz="quarter" idx="17"/>
          </p:nvPr>
        </p:nvSpPr>
        <p:spPr>
          <a:xfrm>
            <a:off x="5128493" y="3762240"/>
            <a:ext cx="2286595" cy="2144716"/>
          </a:xfrm>
          <a:effectLst/>
        </p:spPr>
        <p:txBody>
          <a:bodyPr>
            <a:normAutofit/>
          </a:bodyPr>
          <a:lstStyle>
            <a:lvl1pPr marL="0" indent="0">
              <a:buNone/>
              <a:defRPr sz="1200">
                <a:ln>
                  <a:noFill/>
                </a:ln>
                <a:solidFill>
                  <a:schemeClr val="tx1"/>
                </a:solidFill>
              </a:defRPr>
            </a:lvl1pPr>
          </a:lstStyle>
          <a:p>
            <a:endParaRPr lang="en-US"/>
          </a:p>
        </p:txBody>
      </p:sp>
      <p:sp>
        <p:nvSpPr>
          <p:cNvPr id="13" name="Text Placeholder 9">
            <a:extLst>
              <a:ext uri="{FF2B5EF4-FFF2-40B4-BE49-F238E27FC236}">
                <a16:creationId xmlns:a16="http://schemas.microsoft.com/office/drawing/2014/main" id="{750F4B87-5B35-49BE-9819-90B30CCBAB95}"/>
              </a:ext>
            </a:extLst>
          </p:cNvPr>
          <p:cNvSpPr>
            <a:spLocks noGrp="1"/>
          </p:cNvSpPr>
          <p:nvPr>
            <p:ph type="body" sz="quarter" idx="10"/>
          </p:nvPr>
        </p:nvSpPr>
        <p:spPr>
          <a:xfrm>
            <a:off x="884918" y="607017"/>
            <a:ext cx="6909254" cy="1030288"/>
          </a:xfrm>
        </p:spPr>
        <p:txBody>
          <a:bodyPr>
            <a:normAutofit/>
          </a:bodyPr>
          <a:lstStyle>
            <a:lvl1pPr marL="0" indent="0">
              <a:buNone/>
              <a:defRPr lang="en-GB" sz="4399" b="1" kern="1200" dirty="0">
                <a:solidFill>
                  <a:srgbClr val="445469"/>
                </a:solidFill>
                <a:latin typeface="Arial" panose="020B0604020202020204" pitchFamily="34" charset="0"/>
                <a:ea typeface="+mj-ea"/>
                <a:cs typeface="Arial" panose="020B0604020202020204" pitchFamily="34" charset="0"/>
              </a:defRPr>
            </a:lvl1pPr>
          </a:lstStyle>
          <a:p>
            <a:pPr lvl="0"/>
            <a:endParaRPr lang="en-GB"/>
          </a:p>
        </p:txBody>
      </p:sp>
      <p:sp>
        <p:nvSpPr>
          <p:cNvPr id="14" name="Text Placeholder 11">
            <a:extLst>
              <a:ext uri="{FF2B5EF4-FFF2-40B4-BE49-F238E27FC236}">
                <a16:creationId xmlns:a16="http://schemas.microsoft.com/office/drawing/2014/main" id="{F21D4071-184B-4FB8-981A-AAA96470EE8F}"/>
              </a:ext>
            </a:extLst>
          </p:cNvPr>
          <p:cNvSpPr>
            <a:spLocks noGrp="1"/>
          </p:cNvSpPr>
          <p:nvPr>
            <p:ph type="body" sz="quarter" idx="11" hasCustomPrompt="1"/>
          </p:nvPr>
        </p:nvSpPr>
        <p:spPr>
          <a:xfrm>
            <a:off x="884918" y="225087"/>
            <a:ext cx="2845253" cy="381931"/>
          </a:xfrm>
        </p:spPr>
        <p:txBody>
          <a:bodyPr>
            <a:noAutofit/>
          </a:bodyPr>
          <a:lstStyle>
            <a:lvl1pPr marL="0" indent="0">
              <a:buNone/>
              <a:defRPr lang="en-US" sz="2400" kern="1200" dirty="0" smtClean="0">
                <a:solidFill>
                  <a:schemeClr val="tx2"/>
                </a:solidFill>
                <a:effectLst/>
                <a:latin typeface="Arial" panose="020B0604020202020204" pitchFamily="34" charset="0"/>
                <a:ea typeface="+mn-ea"/>
                <a:cs typeface="Arial" panose="020B0604020202020204" pitchFamily="34" charset="0"/>
              </a:defRPr>
            </a:lvl1pPr>
            <a:lvl2pPr marL="456994" indent="0">
              <a:buNone/>
              <a:defRPr lang="en-US" sz="2400" kern="1200" dirty="0" smtClean="0">
                <a:solidFill>
                  <a:schemeClr val="tx2"/>
                </a:solidFill>
                <a:effectLst/>
                <a:latin typeface="Arial" panose="020B0604020202020204" pitchFamily="34" charset="0"/>
                <a:ea typeface="+mn-ea"/>
                <a:cs typeface="Arial" panose="020B0604020202020204" pitchFamily="34" charset="0"/>
              </a:defRPr>
            </a:lvl2pPr>
            <a:lvl3pPr>
              <a:defRPr lang="en-US" sz="2400" kern="1200" dirty="0" smtClean="0">
                <a:solidFill>
                  <a:schemeClr val="tx2"/>
                </a:solidFill>
                <a:effectLst/>
                <a:latin typeface="Arial" panose="020B0604020202020204" pitchFamily="34" charset="0"/>
                <a:ea typeface="+mn-ea"/>
                <a:cs typeface="Arial" panose="020B0604020202020204" pitchFamily="34" charset="0"/>
              </a:defRPr>
            </a:lvl3pPr>
            <a:lvl4pPr>
              <a:defRPr lang="en-US" sz="2400" kern="1200" dirty="0" smtClean="0">
                <a:solidFill>
                  <a:schemeClr val="tx2"/>
                </a:solidFill>
                <a:effectLst/>
                <a:latin typeface="Arial" panose="020B0604020202020204" pitchFamily="34" charset="0"/>
                <a:ea typeface="+mn-ea"/>
                <a:cs typeface="Arial" panose="020B0604020202020204" pitchFamily="34" charset="0"/>
              </a:defRPr>
            </a:lvl4pPr>
            <a:lvl5pPr>
              <a:defRPr lang="en-GB" sz="2400" kern="1200" dirty="0">
                <a:solidFill>
                  <a:schemeClr val="tx2"/>
                </a:solidFill>
                <a:effectLst/>
                <a:latin typeface="Arial" panose="020B0604020202020204" pitchFamily="34" charset="0"/>
                <a:ea typeface="+mn-ea"/>
                <a:cs typeface="Arial" panose="020B0604020202020204" pitchFamily="34" charset="0"/>
              </a:defRPr>
            </a:lvl5pPr>
          </a:lstStyle>
          <a:p>
            <a:pPr lvl="0"/>
            <a:r>
              <a:rPr lang="en-US"/>
              <a:t>Title</a:t>
            </a:r>
          </a:p>
        </p:txBody>
      </p:sp>
    </p:spTree>
    <p:extLst>
      <p:ext uri="{BB962C8B-B14F-4D97-AF65-F5344CB8AC3E}">
        <p14:creationId xmlns:p14="http://schemas.microsoft.com/office/powerpoint/2010/main" val="19857357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Big Image Placeholder">
    <p:spTree>
      <p:nvGrpSpPr>
        <p:cNvPr id="1" name=""/>
        <p:cNvGrpSpPr/>
        <p:nvPr/>
      </p:nvGrpSpPr>
      <p:grpSpPr>
        <a:xfrm>
          <a:off x="0" y="0"/>
          <a:ext cx="0" cy="0"/>
          <a:chOff x="0" y="0"/>
          <a:chExt cx="0" cy="0"/>
        </a:xfrm>
      </p:grpSpPr>
      <p:sp>
        <p:nvSpPr>
          <p:cNvPr id="8" name="Picture Placeholder 2"/>
          <p:cNvSpPr>
            <a:spLocks noGrp="1"/>
          </p:cNvSpPr>
          <p:nvPr>
            <p:ph type="pic" sz="quarter" idx="13"/>
          </p:nvPr>
        </p:nvSpPr>
        <p:spPr>
          <a:xfrm>
            <a:off x="8040" y="0"/>
            <a:ext cx="6086373" cy="6858000"/>
          </a:xfrm>
        </p:spPr>
        <p:txBody>
          <a:bodyPr rtlCol="0">
            <a:normAutofit/>
          </a:bodyPr>
          <a:lstStyle>
            <a:lvl1pPr marL="0" indent="0">
              <a:buNone/>
              <a:defRPr sz="1000">
                <a:latin typeface="Calibri Light"/>
                <a:cs typeface="Calibri Light"/>
              </a:defRPr>
            </a:lvl1pPr>
          </a:lstStyle>
          <a:p>
            <a:pPr lvl="0"/>
            <a:endParaRPr lang="en-US" noProof="0"/>
          </a:p>
        </p:txBody>
      </p:sp>
      <p:sp>
        <p:nvSpPr>
          <p:cNvPr id="9" name="Picture Placeholder 2"/>
          <p:cNvSpPr>
            <a:spLocks noGrp="1"/>
          </p:cNvSpPr>
          <p:nvPr>
            <p:ph type="pic" sz="quarter" idx="14"/>
          </p:nvPr>
        </p:nvSpPr>
        <p:spPr>
          <a:xfrm>
            <a:off x="6094413" y="0"/>
            <a:ext cx="6086373" cy="6858000"/>
          </a:xfrm>
        </p:spPr>
        <p:txBody>
          <a:bodyPr rtlCol="0">
            <a:normAutofit/>
          </a:bodyPr>
          <a:lstStyle>
            <a:lvl1pPr marL="0" indent="0">
              <a:buNone/>
              <a:defRPr sz="1000">
                <a:latin typeface="Calibri Light"/>
                <a:cs typeface="Calibri Light"/>
              </a:defRPr>
            </a:lvl1pPr>
          </a:lstStyle>
          <a:p>
            <a:pPr lvl="0"/>
            <a:endParaRPr lang="en-US" noProof="0"/>
          </a:p>
        </p:txBody>
      </p:sp>
      <p:sp>
        <p:nvSpPr>
          <p:cNvPr id="11" name="Text Placeholder 9">
            <a:extLst>
              <a:ext uri="{FF2B5EF4-FFF2-40B4-BE49-F238E27FC236}">
                <a16:creationId xmlns:a16="http://schemas.microsoft.com/office/drawing/2014/main" id="{4663EFD7-4BE4-4BCD-A55C-DC25BF28A546}"/>
              </a:ext>
            </a:extLst>
          </p:cNvPr>
          <p:cNvSpPr>
            <a:spLocks noGrp="1"/>
          </p:cNvSpPr>
          <p:nvPr>
            <p:ph type="body" sz="quarter" idx="10"/>
          </p:nvPr>
        </p:nvSpPr>
        <p:spPr>
          <a:xfrm>
            <a:off x="884918" y="607017"/>
            <a:ext cx="6909254" cy="1030288"/>
          </a:xfrm>
        </p:spPr>
        <p:txBody>
          <a:bodyPr>
            <a:normAutofit/>
          </a:bodyPr>
          <a:lstStyle>
            <a:lvl1pPr marL="0" indent="0">
              <a:buNone/>
              <a:defRPr lang="en-GB" sz="4399" b="1" kern="1200" dirty="0">
                <a:solidFill>
                  <a:srgbClr val="445469"/>
                </a:solidFill>
                <a:latin typeface="Arial" panose="020B0604020202020204" pitchFamily="34" charset="0"/>
                <a:ea typeface="+mj-ea"/>
                <a:cs typeface="Arial" panose="020B0604020202020204" pitchFamily="34" charset="0"/>
              </a:defRPr>
            </a:lvl1pPr>
          </a:lstStyle>
          <a:p>
            <a:pPr lvl="0"/>
            <a:endParaRPr lang="en-GB"/>
          </a:p>
        </p:txBody>
      </p:sp>
      <p:sp>
        <p:nvSpPr>
          <p:cNvPr id="12" name="Text Placeholder 11">
            <a:extLst>
              <a:ext uri="{FF2B5EF4-FFF2-40B4-BE49-F238E27FC236}">
                <a16:creationId xmlns:a16="http://schemas.microsoft.com/office/drawing/2014/main" id="{92E416ED-46EC-4C13-B982-3FCAB307A0DC}"/>
              </a:ext>
            </a:extLst>
          </p:cNvPr>
          <p:cNvSpPr>
            <a:spLocks noGrp="1"/>
          </p:cNvSpPr>
          <p:nvPr>
            <p:ph type="body" sz="quarter" idx="11" hasCustomPrompt="1"/>
          </p:nvPr>
        </p:nvSpPr>
        <p:spPr>
          <a:xfrm>
            <a:off x="884918" y="225087"/>
            <a:ext cx="2845253" cy="381931"/>
          </a:xfrm>
        </p:spPr>
        <p:txBody>
          <a:bodyPr>
            <a:noAutofit/>
          </a:bodyPr>
          <a:lstStyle>
            <a:lvl1pPr marL="0" indent="0">
              <a:buNone/>
              <a:defRPr lang="en-US" sz="2400" kern="1200" dirty="0" smtClean="0">
                <a:solidFill>
                  <a:schemeClr val="tx2"/>
                </a:solidFill>
                <a:effectLst/>
                <a:latin typeface="Arial" panose="020B0604020202020204" pitchFamily="34" charset="0"/>
                <a:ea typeface="+mn-ea"/>
                <a:cs typeface="Arial" panose="020B0604020202020204" pitchFamily="34" charset="0"/>
              </a:defRPr>
            </a:lvl1pPr>
            <a:lvl2pPr marL="456994" indent="0">
              <a:buNone/>
              <a:defRPr lang="en-US" sz="2400" kern="1200" dirty="0" smtClean="0">
                <a:solidFill>
                  <a:schemeClr val="tx2"/>
                </a:solidFill>
                <a:effectLst/>
                <a:latin typeface="Arial" panose="020B0604020202020204" pitchFamily="34" charset="0"/>
                <a:ea typeface="+mn-ea"/>
                <a:cs typeface="Arial" panose="020B0604020202020204" pitchFamily="34" charset="0"/>
              </a:defRPr>
            </a:lvl2pPr>
            <a:lvl3pPr>
              <a:defRPr lang="en-US" sz="2400" kern="1200" dirty="0" smtClean="0">
                <a:solidFill>
                  <a:schemeClr val="tx2"/>
                </a:solidFill>
                <a:effectLst/>
                <a:latin typeface="Arial" panose="020B0604020202020204" pitchFamily="34" charset="0"/>
                <a:ea typeface="+mn-ea"/>
                <a:cs typeface="Arial" panose="020B0604020202020204" pitchFamily="34" charset="0"/>
              </a:defRPr>
            </a:lvl3pPr>
            <a:lvl4pPr>
              <a:defRPr lang="en-US" sz="2400" kern="1200" dirty="0" smtClean="0">
                <a:solidFill>
                  <a:schemeClr val="tx2"/>
                </a:solidFill>
                <a:effectLst/>
                <a:latin typeface="Arial" panose="020B0604020202020204" pitchFamily="34" charset="0"/>
                <a:ea typeface="+mn-ea"/>
                <a:cs typeface="Arial" panose="020B0604020202020204" pitchFamily="34" charset="0"/>
              </a:defRPr>
            </a:lvl4pPr>
            <a:lvl5pPr>
              <a:defRPr lang="en-GB" sz="2400" kern="1200" dirty="0">
                <a:solidFill>
                  <a:schemeClr val="tx2"/>
                </a:solidFill>
                <a:effectLst/>
                <a:latin typeface="Arial" panose="020B0604020202020204" pitchFamily="34" charset="0"/>
                <a:ea typeface="+mn-ea"/>
                <a:cs typeface="Arial" panose="020B0604020202020204" pitchFamily="34" charset="0"/>
              </a:defRPr>
            </a:lvl5pPr>
          </a:lstStyle>
          <a:p>
            <a:pPr lvl="0"/>
            <a:r>
              <a:rPr lang="en-US"/>
              <a:t>Title</a:t>
            </a:r>
          </a:p>
        </p:txBody>
      </p:sp>
    </p:spTree>
    <p:extLst>
      <p:ext uri="{BB962C8B-B14F-4D97-AF65-F5344CB8AC3E}">
        <p14:creationId xmlns:p14="http://schemas.microsoft.com/office/powerpoint/2010/main" val="28271717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Big Image Placeholder">
    <p:spTree>
      <p:nvGrpSpPr>
        <p:cNvPr id="1" name=""/>
        <p:cNvGrpSpPr/>
        <p:nvPr/>
      </p:nvGrpSpPr>
      <p:grpSpPr>
        <a:xfrm>
          <a:off x="0" y="0"/>
          <a:ext cx="0" cy="0"/>
          <a:chOff x="0" y="0"/>
          <a:chExt cx="0" cy="0"/>
        </a:xfrm>
      </p:grpSpPr>
      <p:sp>
        <p:nvSpPr>
          <p:cNvPr id="11" name="Picture Placeholder 2"/>
          <p:cNvSpPr>
            <a:spLocks noGrp="1"/>
          </p:cNvSpPr>
          <p:nvPr>
            <p:ph type="pic" sz="quarter" idx="13"/>
          </p:nvPr>
        </p:nvSpPr>
        <p:spPr>
          <a:xfrm>
            <a:off x="874539" y="1524000"/>
            <a:ext cx="3356022" cy="4035778"/>
          </a:xfrm>
        </p:spPr>
        <p:txBody>
          <a:bodyPr rtlCol="0">
            <a:normAutofit/>
          </a:bodyPr>
          <a:lstStyle>
            <a:lvl1pPr marL="0" indent="0">
              <a:buNone/>
              <a:defRPr sz="1000">
                <a:latin typeface="Calibri Light"/>
                <a:cs typeface="Calibri Light"/>
              </a:defRPr>
            </a:lvl1pPr>
          </a:lstStyle>
          <a:p>
            <a:pPr lvl="0"/>
            <a:endParaRPr lang="en-US" noProof="0"/>
          </a:p>
        </p:txBody>
      </p:sp>
      <p:sp>
        <p:nvSpPr>
          <p:cNvPr id="12" name="Picture Placeholder 2"/>
          <p:cNvSpPr>
            <a:spLocks noGrp="1"/>
          </p:cNvSpPr>
          <p:nvPr>
            <p:ph type="pic" sz="quarter" idx="14"/>
          </p:nvPr>
        </p:nvSpPr>
        <p:spPr>
          <a:xfrm>
            <a:off x="4467876" y="1524000"/>
            <a:ext cx="3356022" cy="4035778"/>
          </a:xfrm>
        </p:spPr>
        <p:txBody>
          <a:bodyPr rtlCol="0">
            <a:normAutofit/>
          </a:bodyPr>
          <a:lstStyle>
            <a:lvl1pPr marL="0" indent="0">
              <a:buNone/>
              <a:defRPr sz="1000">
                <a:latin typeface="Calibri Light"/>
                <a:cs typeface="Calibri Light"/>
              </a:defRPr>
            </a:lvl1pPr>
          </a:lstStyle>
          <a:p>
            <a:pPr lvl="0"/>
            <a:endParaRPr lang="en-US" noProof="0"/>
          </a:p>
        </p:txBody>
      </p:sp>
      <p:sp>
        <p:nvSpPr>
          <p:cNvPr id="13" name="Picture Placeholder 2"/>
          <p:cNvSpPr>
            <a:spLocks noGrp="1"/>
          </p:cNvSpPr>
          <p:nvPr>
            <p:ph type="pic" sz="quarter" idx="15"/>
          </p:nvPr>
        </p:nvSpPr>
        <p:spPr>
          <a:xfrm>
            <a:off x="8059715" y="1524000"/>
            <a:ext cx="3356022" cy="4035778"/>
          </a:xfrm>
        </p:spPr>
        <p:txBody>
          <a:bodyPr rtlCol="0">
            <a:normAutofit/>
          </a:bodyPr>
          <a:lstStyle>
            <a:lvl1pPr marL="0" indent="0">
              <a:buNone/>
              <a:defRPr sz="1000">
                <a:latin typeface="Calibri Light"/>
                <a:cs typeface="Calibri Light"/>
              </a:defRPr>
            </a:lvl1pPr>
          </a:lstStyle>
          <a:p>
            <a:pPr lvl="0"/>
            <a:endParaRPr lang="en-US" noProof="0"/>
          </a:p>
        </p:txBody>
      </p:sp>
      <p:sp>
        <p:nvSpPr>
          <p:cNvPr id="10" name="Text Placeholder 9">
            <a:extLst>
              <a:ext uri="{FF2B5EF4-FFF2-40B4-BE49-F238E27FC236}">
                <a16:creationId xmlns:a16="http://schemas.microsoft.com/office/drawing/2014/main" id="{B214C1D6-D326-4267-BEBA-7A7385DDE44D}"/>
              </a:ext>
            </a:extLst>
          </p:cNvPr>
          <p:cNvSpPr>
            <a:spLocks noGrp="1"/>
          </p:cNvSpPr>
          <p:nvPr>
            <p:ph type="body" sz="quarter" idx="10"/>
          </p:nvPr>
        </p:nvSpPr>
        <p:spPr>
          <a:xfrm>
            <a:off x="884918" y="607017"/>
            <a:ext cx="6909254" cy="1030288"/>
          </a:xfrm>
        </p:spPr>
        <p:txBody>
          <a:bodyPr>
            <a:normAutofit/>
          </a:bodyPr>
          <a:lstStyle>
            <a:lvl1pPr marL="0" indent="0">
              <a:buNone/>
              <a:defRPr lang="en-GB" sz="4399" b="1" kern="1200" dirty="0">
                <a:solidFill>
                  <a:srgbClr val="445469"/>
                </a:solidFill>
                <a:latin typeface="Arial" panose="020B0604020202020204" pitchFamily="34" charset="0"/>
                <a:ea typeface="+mj-ea"/>
                <a:cs typeface="Arial" panose="020B0604020202020204" pitchFamily="34" charset="0"/>
              </a:defRPr>
            </a:lvl1pPr>
          </a:lstStyle>
          <a:p>
            <a:pPr lvl="0"/>
            <a:endParaRPr lang="en-GB"/>
          </a:p>
        </p:txBody>
      </p:sp>
      <p:sp>
        <p:nvSpPr>
          <p:cNvPr id="14" name="Text Placeholder 11">
            <a:extLst>
              <a:ext uri="{FF2B5EF4-FFF2-40B4-BE49-F238E27FC236}">
                <a16:creationId xmlns:a16="http://schemas.microsoft.com/office/drawing/2014/main" id="{4F1459B4-E3F7-4869-BC9D-0B2C3D410D3B}"/>
              </a:ext>
            </a:extLst>
          </p:cNvPr>
          <p:cNvSpPr>
            <a:spLocks noGrp="1"/>
          </p:cNvSpPr>
          <p:nvPr>
            <p:ph type="body" sz="quarter" idx="11" hasCustomPrompt="1"/>
          </p:nvPr>
        </p:nvSpPr>
        <p:spPr>
          <a:xfrm>
            <a:off x="884918" y="225087"/>
            <a:ext cx="2845253" cy="381931"/>
          </a:xfrm>
        </p:spPr>
        <p:txBody>
          <a:bodyPr>
            <a:noAutofit/>
          </a:bodyPr>
          <a:lstStyle>
            <a:lvl1pPr marL="0" indent="0">
              <a:buNone/>
              <a:defRPr lang="en-US" sz="2400" kern="1200" dirty="0" smtClean="0">
                <a:solidFill>
                  <a:schemeClr val="tx2"/>
                </a:solidFill>
                <a:effectLst/>
                <a:latin typeface="Arial" panose="020B0604020202020204" pitchFamily="34" charset="0"/>
                <a:ea typeface="+mn-ea"/>
                <a:cs typeface="Arial" panose="020B0604020202020204" pitchFamily="34" charset="0"/>
              </a:defRPr>
            </a:lvl1pPr>
            <a:lvl2pPr marL="456994" indent="0">
              <a:buNone/>
              <a:defRPr lang="en-US" sz="2400" kern="1200" dirty="0" smtClean="0">
                <a:solidFill>
                  <a:schemeClr val="tx2"/>
                </a:solidFill>
                <a:effectLst/>
                <a:latin typeface="Arial" panose="020B0604020202020204" pitchFamily="34" charset="0"/>
                <a:ea typeface="+mn-ea"/>
                <a:cs typeface="Arial" panose="020B0604020202020204" pitchFamily="34" charset="0"/>
              </a:defRPr>
            </a:lvl2pPr>
            <a:lvl3pPr>
              <a:defRPr lang="en-US" sz="2400" kern="1200" dirty="0" smtClean="0">
                <a:solidFill>
                  <a:schemeClr val="tx2"/>
                </a:solidFill>
                <a:effectLst/>
                <a:latin typeface="Arial" panose="020B0604020202020204" pitchFamily="34" charset="0"/>
                <a:ea typeface="+mn-ea"/>
                <a:cs typeface="Arial" panose="020B0604020202020204" pitchFamily="34" charset="0"/>
              </a:defRPr>
            </a:lvl3pPr>
            <a:lvl4pPr>
              <a:defRPr lang="en-US" sz="2400" kern="1200" dirty="0" smtClean="0">
                <a:solidFill>
                  <a:schemeClr val="tx2"/>
                </a:solidFill>
                <a:effectLst/>
                <a:latin typeface="Arial" panose="020B0604020202020204" pitchFamily="34" charset="0"/>
                <a:ea typeface="+mn-ea"/>
                <a:cs typeface="Arial" panose="020B0604020202020204" pitchFamily="34" charset="0"/>
              </a:defRPr>
            </a:lvl4pPr>
            <a:lvl5pPr>
              <a:defRPr lang="en-GB" sz="2400" kern="1200" dirty="0">
                <a:solidFill>
                  <a:schemeClr val="tx2"/>
                </a:solidFill>
                <a:effectLst/>
                <a:latin typeface="Arial" panose="020B0604020202020204" pitchFamily="34" charset="0"/>
                <a:ea typeface="+mn-ea"/>
                <a:cs typeface="Arial" panose="020B0604020202020204" pitchFamily="34" charset="0"/>
              </a:defRPr>
            </a:lvl5pPr>
          </a:lstStyle>
          <a:p>
            <a:pPr lvl="0"/>
            <a:r>
              <a:rPr lang="en-US"/>
              <a:t>Title</a:t>
            </a:r>
          </a:p>
        </p:txBody>
      </p:sp>
    </p:spTree>
    <p:extLst>
      <p:ext uri="{BB962C8B-B14F-4D97-AF65-F5344CB8AC3E}">
        <p14:creationId xmlns:p14="http://schemas.microsoft.com/office/powerpoint/2010/main" val="39550439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Big Image Placeholder">
    <p:spTree>
      <p:nvGrpSpPr>
        <p:cNvPr id="1" name=""/>
        <p:cNvGrpSpPr/>
        <p:nvPr/>
      </p:nvGrpSpPr>
      <p:grpSpPr>
        <a:xfrm>
          <a:off x="0" y="0"/>
          <a:ext cx="0" cy="0"/>
          <a:chOff x="0" y="0"/>
          <a:chExt cx="0" cy="0"/>
        </a:xfrm>
      </p:grpSpPr>
      <p:sp>
        <p:nvSpPr>
          <p:cNvPr id="13" name="Picture Placeholder 2"/>
          <p:cNvSpPr>
            <a:spLocks noGrp="1"/>
          </p:cNvSpPr>
          <p:nvPr>
            <p:ph type="pic" sz="quarter" idx="15"/>
          </p:nvPr>
        </p:nvSpPr>
        <p:spPr>
          <a:xfrm>
            <a:off x="770932" y="1498600"/>
            <a:ext cx="2586934" cy="4292600"/>
          </a:xfrm>
        </p:spPr>
        <p:txBody>
          <a:bodyPr rtlCol="0">
            <a:normAutofit/>
          </a:bodyPr>
          <a:lstStyle>
            <a:lvl1pPr marL="0" indent="0">
              <a:buNone/>
              <a:defRPr sz="1000">
                <a:latin typeface="Calibri Light"/>
                <a:cs typeface="Calibri Light"/>
              </a:defRPr>
            </a:lvl1pPr>
          </a:lstStyle>
          <a:p>
            <a:pPr lvl="0"/>
            <a:endParaRPr lang="en-US" noProof="0"/>
          </a:p>
        </p:txBody>
      </p:sp>
      <p:sp>
        <p:nvSpPr>
          <p:cNvPr id="9" name="Picture Placeholder 2"/>
          <p:cNvSpPr>
            <a:spLocks noGrp="1"/>
          </p:cNvSpPr>
          <p:nvPr>
            <p:ph type="pic" sz="quarter" idx="16"/>
          </p:nvPr>
        </p:nvSpPr>
        <p:spPr>
          <a:xfrm>
            <a:off x="3460511" y="1498600"/>
            <a:ext cx="2586934" cy="4292600"/>
          </a:xfrm>
        </p:spPr>
        <p:txBody>
          <a:bodyPr rtlCol="0">
            <a:normAutofit/>
          </a:bodyPr>
          <a:lstStyle>
            <a:lvl1pPr marL="0" indent="0">
              <a:buNone/>
              <a:defRPr sz="1000">
                <a:latin typeface="Calibri Light"/>
                <a:cs typeface="Calibri Light"/>
              </a:defRPr>
            </a:lvl1pPr>
          </a:lstStyle>
          <a:p>
            <a:pPr lvl="0"/>
            <a:endParaRPr lang="en-US" noProof="0"/>
          </a:p>
        </p:txBody>
      </p:sp>
      <p:sp>
        <p:nvSpPr>
          <p:cNvPr id="10" name="Picture Placeholder 2"/>
          <p:cNvSpPr>
            <a:spLocks noGrp="1"/>
          </p:cNvSpPr>
          <p:nvPr>
            <p:ph type="pic" sz="quarter" idx="17"/>
          </p:nvPr>
        </p:nvSpPr>
        <p:spPr>
          <a:xfrm>
            <a:off x="6152495" y="1498600"/>
            <a:ext cx="2586934" cy="4292600"/>
          </a:xfrm>
        </p:spPr>
        <p:txBody>
          <a:bodyPr rtlCol="0">
            <a:normAutofit/>
          </a:bodyPr>
          <a:lstStyle>
            <a:lvl1pPr marL="0" indent="0">
              <a:buNone/>
              <a:defRPr sz="1000">
                <a:latin typeface="Calibri Light"/>
                <a:cs typeface="Calibri Light"/>
              </a:defRPr>
            </a:lvl1pPr>
          </a:lstStyle>
          <a:p>
            <a:pPr lvl="0"/>
            <a:endParaRPr lang="en-US" noProof="0"/>
          </a:p>
        </p:txBody>
      </p:sp>
      <p:sp>
        <p:nvSpPr>
          <p:cNvPr id="14" name="Picture Placeholder 2"/>
          <p:cNvSpPr>
            <a:spLocks noGrp="1"/>
          </p:cNvSpPr>
          <p:nvPr>
            <p:ph type="pic" sz="quarter" idx="18"/>
          </p:nvPr>
        </p:nvSpPr>
        <p:spPr>
          <a:xfrm>
            <a:off x="8842074" y="1498600"/>
            <a:ext cx="2586934" cy="4292600"/>
          </a:xfrm>
        </p:spPr>
        <p:txBody>
          <a:bodyPr rtlCol="0">
            <a:normAutofit/>
          </a:bodyPr>
          <a:lstStyle>
            <a:lvl1pPr marL="0" indent="0">
              <a:buNone/>
              <a:defRPr sz="1000">
                <a:latin typeface="Calibri Light"/>
                <a:cs typeface="Calibri Light"/>
              </a:defRPr>
            </a:lvl1pPr>
          </a:lstStyle>
          <a:p>
            <a:pPr lvl="0"/>
            <a:endParaRPr lang="en-US" noProof="0"/>
          </a:p>
        </p:txBody>
      </p:sp>
      <p:sp>
        <p:nvSpPr>
          <p:cNvPr id="15" name="Text Placeholder 9">
            <a:extLst>
              <a:ext uri="{FF2B5EF4-FFF2-40B4-BE49-F238E27FC236}">
                <a16:creationId xmlns:a16="http://schemas.microsoft.com/office/drawing/2014/main" id="{20373204-657E-4607-933F-AB01B3BDC316}"/>
              </a:ext>
            </a:extLst>
          </p:cNvPr>
          <p:cNvSpPr>
            <a:spLocks noGrp="1"/>
          </p:cNvSpPr>
          <p:nvPr>
            <p:ph type="body" sz="quarter" idx="10"/>
          </p:nvPr>
        </p:nvSpPr>
        <p:spPr>
          <a:xfrm>
            <a:off x="884918" y="607017"/>
            <a:ext cx="6909254" cy="1030288"/>
          </a:xfrm>
        </p:spPr>
        <p:txBody>
          <a:bodyPr>
            <a:normAutofit/>
          </a:bodyPr>
          <a:lstStyle>
            <a:lvl1pPr marL="0" indent="0">
              <a:buNone/>
              <a:defRPr lang="en-GB" sz="4399" b="1" kern="1200" dirty="0">
                <a:solidFill>
                  <a:srgbClr val="445469"/>
                </a:solidFill>
                <a:latin typeface="Arial" panose="020B0604020202020204" pitchFamily="34" charset="0"/>
                <a:ea typeface="+mj-ea"/>
                <a:cs typeface="Arial" panose="020B0604020202020204" pitchFamily="34" charset="0"/>
              </a:defRPr>
            </a:lvl1pPr>
          </a:lstStyle>
          <a:p>
            <a:pPr lvl="0"/>
            <a:endParaRPr lang="en-GB"/>
          </a:p>
        </p:txBody>
      </p:sp>
      <p:sp>
        <p:nvSpPr>
          <p:cNvPr id="16" name="Text Placeholder 11">
            <a:extLst>
              <a:ext uri="{FF2B5EF4-FFF2-40B4-BE49-F238E27FC236}">
                <a16:creationId xmlns:a16="http://schemas.microsoft.com/office/drawing/2014/main" id="{73B2BE4F-794F-4289-B6E5-530BBB63FEC4}"/>
              </a:ext>
            </a:extLst>
          </p:cNvPr>
          <p:cNvSpPr>
            <a:spLocks noGrp="1"/>
          </p:cNvSpPr>
          <p:nvPr>
            <p:ph type="body" sz="quarter" idx="11" hasCustomPrompt="1"/>
          </p:nvPr>
        </p:nvSpPr>
        <p:spPr>
          <a:xfrm>
            <a:off x="884918" y="225087"/>
            <a:ext cx="2845253" cy="381931"/>
          </a:xfrm>
        </p:spPr>
        <p:txBody>
          <a:bodyPr>
            <a:noAutofit/>
          </a:bodyPr>
          <a:lstStyle>
            <a:lvl1pPr marL="0" indent="0">
              <a:buNone/>
              <a:defRPr lang="en-US" sz="2400" kern="1200" dirty="0" smtClean="0">
                <a:solidFill>
                  <a:schemeClr val="tx2"/>
                </a:solidFill>
                <a:effectLst/>
                <a:latin typeface="Arial" panose="020B0604020202020204" pitchFamily="34" charset="0"/>
                <a:ea typeface="+mn-ea"/>
                <a:cs typeface="Arial" panose="020B0604020202020204" pitchFamily="34" charset="0"/>
              </a:defRPr>
            </a:lvl1pPr>
            <a:lvl2pPr marL="456994" indent="0">
              <a:buNone/>
              <a:defRPr lang="en-US" sz="2400" kern="1200" dirty="0" smtClean="0">
                <a:solidFill>
                  <a:schemeClr val="tx2"/>
                </a:solidFill>
                <a:effectLst/>
                <a:latin typeface="Arial" panose="020B0604020202020204" pitchFamily="34" charset="0"/>
                <a:ea typeface="+mn-ea"/>
                <a:cs typeface="Arial" panose="020B0604020202020204" pitchFamily="34" charset="0"/>
              </a:defRPr>
            </a:lvl2pPr>
            <a:lvl3pPr>
              <a:defRPr lang="en-US" sz="2400" kern="1200" dirty="0" smtClean="0">
                <a:solidFill>
                  <a:schemeClr val="tx2"/>
                </a:solidFill>
                <a:effectLst/>
                <a:latin typeface="Arial" panose="020B0604020202020204" pitchFamily="34" charset="0"/>
                <a:ea typeface="+mn-ea"/>
                <a:cs typeface="Arial" panose="020B0604020202020204" pitchFamily="34" charset="0"/>
              </a:defRPr>
            </a:lvl3pPr>
            <a:lvl4pPr>
              <a:defRPr lang="en-US" sz="2400" kern="1200" dirty="0" smtClean="0">
                <a:solidFill>
                  <a:schemeClr val="tx2"/>
                </a:solidFill>
                <a:effectLst/>
                <a:latin typeface="Arial" panose="020B0604020202020204" pitchFamily="34" charset="0"/>
                <a:ea typeface="+mn-ea"/>
                <a:cs typeface="Arial" panose="020B0604020202020204" pitchFamily="34" charset="0"/>
              </a:defRPr>
            </a:lvl4pPr>
            <a:lvl5pPr>
              <a:defRPr lang="en-GB" sz="2400" kern="1200" dirty="0">
                <a:solidFill>
                  <a:schemeClr val="tx2"/>
                </a:solidFill>
                <a:effectLst/>
                <a:latin typeface="Arial" panose="020B0604020202020204" pitchFamily="34" charset="0"/>
                <a:ea typeface="+mn-ea"/>
                <a:cs typeface="Arial" panose="020B0604020202020204" pitchFamily="34" charset="0"/>
              </a:defRPr>
            </a:lvl5pPr>
          </a:lstStyle>
          <a:p>
            <a:pPr lvl="0"/>
            <a:r>
              <a:rPr lang="en-US"/>
              <a:t>Title</a:t>
            </a:r>
          </a:p>
        </p:txBody>
      </p:sp>
    </p:spTree>
    <p:extLst>
      <p:ext uri="{BB962C8B-B14F-4D97-AF65-F5344CB8AC3E}">
        <p14:creationId xmlns:p14="http://schemas.microsoft.com/office/powerpoint/2010/main" val="8520100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99DC78E3-466E-4A6A-9CFD-3356734B86D0}"/>
              </a:ext>
            </a:extLst>
          </p:cNvPr>
          <p:cNvSpPr>
            <a:spLocks noGrp="1"/>
          </p:cNvSpPr>
          <p:nvPr>
            <p:ph type="body" sz="quarter" idx="10"/>
          </p:nvPr>
        </p:nvSpPr>
        <p:spPr>
          <a:xfrm>
            <a:off x="884918" y="607017"/>
            <a:ext cx="6909254" cy="1030288"/>
          </a:xfrm>
        </p:spPr>
        <p:txBody>
          <a:bodyPr>
            <a:normAutofit/>
          </a:bodyPr>
          <a:lstStyle>
            <a:lvl1pPr marL="0" indent="0">
              <a:buNone/>
              <a:defRPr lang="en-GB" sz="4399" b="1" kern="1200" dirty="0">
                <a:solidFill>
                  <a:srgbClr val="445469"/>
                </a:solidFill>
                <a:latin typeface="Arial" panose="020B0604020202020204" pitchFamily="34" charset="0"/>
                <a:ea typeface="+mj-ea"/>
                <a:cs typeface="Arial" panose="020B0604020202020204" pitchFamily="34" charset="0"/>
              </a:defRPr>
            </a:lvl1pPr>
          </a:lstStyle>
          <a:p>
            <a:pPr lvl="0"/>
            <a:endParaRPr lang="en-GB"/>
          </a:p>
        </p:txBody>
      </p:sp>
      <p:sp>
        <p:nvSpPr>
          <p:cNvPr id="8" name="Text Placeholder 11">
            <a:extLst>
              <a:ext uri="{FF2B5EF4-FFF2-40B4-BE49-F238E27FC236}">
                <a16:creationId xmlns:a16="http://schemas.microsoft.com/office/drawing/2014/main" id="{B48410AA-ED08-4590-8731-166E0B760231}"/>
              </a:ext>
            </a:extLst>
          </p:cNvPr>
          <p:cNvSpPr>
            <a:spLocks noGrp="1"/>
          </p:cNvSpPr>
          <p:nvPr>
            <p:ph type="body" sz="quarter" idx="11" hasCustomPrompt="1"/>
          </p:nvPr>
        </p:nvSpPr>
        <p:spPr>
          <a:xfrm>
            <a:off x="884918" y="225087"/>
            <a:ext cx="2845253" cy="381931"/>
          </a:xfrm>
        </p:spPr>
        <p:txBody>
          <a:bodyPr>
            <a:noAutofit/>
          </a:bodyPr>
          <a:lstStyle>
            <a:lvl1pPr marL="0" indent="0">
              <a:buNone/>
              <a:defRPr lang="en-US" sz="2400" kern="1200" dirty="0" smtClean="0">
                <a:solidFill>
                  <a:schemeClr val="tx2"/>
                </a:solidFill>
                <a:effectLst/>
                <a:latin typeface="Arial" panose="020B0604020202020204" pitchFamily="34" charset="0"/>
                <a:ea typeface="+mn-ea"/>
                <a:cs typeface="Arial" panose="020B0604020202020204" pitchFamily="34" charset="0"/>
              </a:defRPr>
            </a:lvl1pPr>
            <a:lvl2pPr marL="456994" indent="0">
              <a:buNone/>
              <a:defRPr lang="en-US" sz="2400" kern="1200" dirty="0" smtClean="0">
                <a:solidFill>
                  <a:schemeClr val="tx2"/>
                </a:solidFill>
                <a:effectLst/>
                <a:latin typeface="Arial" panose="020B0604020202020204" pitchFamily="34" charset="0"/>
                <a:ea typeface="+mn-ea"/>
                <a:cs typeface="Arial" panose="020B0604020202020204" pitchFamily="34" charset="0"/>
              </a:defRPr>
            </a:lvl2pPr>
            <a:lvl3pPr>
              <a:defRPr lang="en-US" sz="2400" kern="1200" dirty="0" smtClean="0">
                <a:solidFill>
                  <a:schemeClr val="tx2"/>
                </a:solidFill>
                <a:effectLst/>
                <a:latin typeface="Arial" panose="020B0604020202020204" pitchFamily="34" charset="0"/>
                <a:ea typeface="+mn-ea"/>
                <a:cs typeface="Arial" panose="020B0604020202020204" pitchFamily="34" charset="0"/>
              </a:defRPr>
            </a:lvl3pPr>
            <a:lvl4pPr>
              <a:defRPr lang="en-US" sz="2400" kern="1200" dirty="0" smtClean="0">
                <a:solidFill>
                  <a:schemeClr val="tx2"/>
                </a:solidFill>
                <a:effectLst/>
                <a:latin typeface="Arial" panose="020B0604020202020204" pitchFamily="34" charset="0"/>
                <a:ea typeface="+mn-ea"/>
                <a:cs typeface="Arial" panose="020B0604020202020204" pitchFamily="34" charset="0"/>
              </a:defRPr>
            </a:lvl4pPr>
            <a:lvl5pPr>
              <a:defRPr lang="en-GB" sz="2400" kern="1200" dirty="0">
                <a:solidFill>
                  <a:schemeClr val="tx2"/>
                </a:solidFill>
                <a:effectLst/>
                <a:latin typeface="Arial" panose="020B0604020202020204" pitchFamily="34" charset="0"/>
                <a:ea typeface="+mn-ea"/>
                <a:cs typeface="Arial" panose="020B0604020202020204" pitchFamily="34" charset="0"/>
              </a:defRPr>
            </a:lvl5pPr>
          </a:lstStyle>
          <a:p>
            <a:pPr lvl="0"/>
            <a:r>
              <a:rPr lang="en-US"/>
              <a:t>Title</a:t>
            </a:r>
          </a:p>
        </p:txBody>
      </p:sp>
    </p:spTree>
    <p:extLst>
      <p:ext uri="{BB962C8B-B14F-4D97-AF65-F5344CB8AC3E}">
        <p14:creationId xmlns:p14="http://schemas.microsoft.com/office/powerpoint/2010/main" val="22098299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Portfolio One">
    <p:spTree>
      <p:nvGrpSpPr>
        <p:cNvPr id="1" name=""/>
        <p:cNvGrpSpPr/>
        <p:nvPr/>
      </p:nvGrpSpPr>
      <p:grpSpPr>
        <a:xfrm>
          <a:off x="0" y="0"/>
          <a:ext cx="0" cy="0"/>
          <a:chOff x="0" y="0"/>
          <a:chExt cx="0" cy="0"/>
        </a:xfrm>
      </p:grpSpPr>
      <p:sp>
        <p:nvSpPr>
          <p:cNvPr id="24" name="Picture Placeholder 13"/>
          <p:cNvSpPr>
            <a:spLocks noGrp="1"/>
          </p:cNvSpPr>
          <p:nvPr>
            <p:ph type="pic" sz="quarter" idx="10"/>
          </p:nvPr>
        </p:nvSpPr>
        <p:spPr>
          <a:xfrm>
            <a:off x="770932" y="1938209"/>
            <a:ext cx="1582823" cy="1581377"/>
          </a:xfrm>
          <a:prstGeom prst="rect">
            <a:avLst/>
          </a:prstGeom>
          <a:effectLst/>
        </p:spPr>
        <p:txBody>
          <a:bodyPr rtlCol="0">
            <a:normAutofit/>
          </a:bodyPr>
          <a:lstStyle>
            <a:lvl1pPr marL="0" indent="0">
              <a:buNone/>
              <a:defRPr sz="1800">
                <a:ln>
                  <a:noFill/>
                </a:ln>
                <a:solidFill>
                  <a:schemeClr val="tx2"/>
                </a:solidFill>
                <a:latin typeface="Lato Light"/>
                <a:cs typeface="Lato Light"/>
              </a:defRPr>
            </a:lvl1pPr>
          </a:lstStyle>
          <a:p>
            <a:pPr lvl="0"/>
            <a:endParaRPr lang="en-US" noProof="0"/>
          </a:p>
        </p:txBody>
      </p:sp>
      <p:sp>
        <p:nvSpPr>
          <p:cNvPr id="25" name="Picture Placeholder 13"/>
          <p:cNvSpPr>
            <a:spLocks noGrp="1"/>
          </p:cNvSpPr>
          <p:nvPr>
            <p:ph type="pic" sz="quarter" idx="11"/>
          </p:nvPr>
        </p:nvSpPr>
        <p:spPr>
          <a:xfrm>
            <a:off x="2511029" y="1938209"/>
            <a:ext cx="1582823" cy="1581377"/>
          </a:xfrm>
          <a:prstGeom prst="rect">
            <a:avLst/>
          </a:prstGeom>
          <a:effectLst/>
        </p:spPr>
        <p:txBody>
          <a:bodyPr rtlCol="0">
            <a:normAutofit/>
          </a:bodyPr>
          <a:lstStyle>
            <a:lvl1pPr marL="0" indent="0">
              <a:buNone/>
              <a:defRPr sz="1800">
                <a:ln>
                  <a:noFill/>
                </a:ln>
                <a:solidFill>
                  <a:schemeClr val="tx2"/>
                </a:solidFill>
                <a:latin typeface="Lato Light"/>
                <a:cs typeface="Lato Light"/>
              </a:defRPr>
            </a:lvl1pPr>
          </a:lstStyle>
          <a:p>
            <a:pPr lvl="0"/>
            <a:endParaRPr lang="en-US" noProof="0"/>
          </a:p>
        </p:txBody>
      </p:sp>
      <p:sp>
        <p:nvSpPr>
          <p:cNvPr id="31" name="Picture Placeholder 13"/>
          <p:cNvSpPr>
            <a:spLocks noGrp="1"/>
          </p:cNvSpPr>
          <p:nvPr>
            <p:ph type="pic" sz="quarter" idx="12"/>
          </p:nvPr>
        </p:nvSpPr>
        <p:spPr>
          <a:xfrm>
            <a:off x="770932" y="3666555"/>
            <a:ext cx="1582823" cy="1581377"/>
          </a:xfrm>
          <a:prstGeom prst="rect">
            <a:avLst/>
          </a:prstGeom>
          <a:effectLst/>
        </p:spPr>
        <p:txBody>
          <a:bodyPr rtlCol="0">
            <a:normAutofit/>
          </a:bodyPr>
          <a:lstStyle>
            <a:lvl1pPr marL="0" indent="0">
              <a:buNone/>
              <a:defRPr sz="1800">
                <a:ln>
                  <a:noFill/>
                </a:ln>
                <a:solidFill>
                  <a:schemeClr val="tx2"/>
                </a:solidFill>
                <a:latin typeface="Lato Light"/>
                <a:cs typeface="Lato Light"/>
              </a:defRPr>
            </a:lvl1pPr>
          </a:lstStyle>
          <a:p>
            <a:pPr lvl="0"/>
            <a:endParaRPr lang="en-US" noProof="0"/>
          </a:p>
        </p:txBody>
      </p:sp>
      <p:sp>
        <p:nvSpPr>
          <p:cNvPr id="33" name="Picture Placeholder 13"/>
          <p:cNvSpPr>
            <a:spLocks noGrp="1"/>
          </p:cNvSpPr>
          <p:nvPr>
            <p:ph type="pic" sz="quarter" idx="13"/>
          </p:nvPr>
        </p:nvSpPr>
        <p:spPr>
          <a:xfrm>
            <a:off x="2511029" y="3666555"/>
            <a:ext cx="1582823" cy="1581377"/>
          </a:xfrm>
          <a:prstGeom prst="rect">
            <a:avLst/>
          </a:prstGeom>
          <a:effectLst/>
        </p:spPr>
        <p:txBody>
          <a:bodyPr rtlCol="0">
            <a:normAutofit/>
          </a:bodyPr>
          <a:lstStyle>
            <a:lvl1pPr marL="0" indent="0">
              <a:buNone/>
              <a:defRPr sz="1800">
                <a:ln>
                  <a:noFill/>
                </a:ln>
                <a:solidFill>
                  <a:schemeClr val="tx2"/>
                </a:solidFill>
                <a:latin typeface="Lato Light"/>
                <a:cs typeface="Lato Light"/>
              </a:defRPr>
            </a:lvl1pPr>
          </a:lstStyle>
          <a:p>
            <a:pPr lvl="0"/>
            <a:endParaRPr lang="en-US" noProof="0"/>
          </a:p>
        </p:txBody>
      </p:sp>
      <p:sp>
        <p:nvSpPr>
          <p:cNvPr id="38" name="Picture Placeholder 13"/>
          <p:cNvSpPr>
            <a:spLocks noGrp="1"/>
          </p:cNvSpPr>
          <p:nvPr>
            <p:ph type="pic" sz="quarter" idx="14"/>
          </p:nvPr>
        </p:nvSpPr>
        <p:spPr>
          <a:xfrm>
            <a:off x="8106091" y="1938209"/>
            <a:ext cx="1582823" cy="1581377"/>
          </a:xfrm>
          <a:prstGeom prst="rect">
            <a:avLst/>
          </a:prstGeom>
          <a:effectLst/>
        </p:spPr>
        <p:txBody>
          <a:bodyPr rtlCol="0">
            <a:normAutofit/>
          </a:bodyPr>
          <a:lstStyle>
            <a:lvl1pPr marL="0" indent="0">
              <a:buNone/>
              <a:defRPr sz="1800">
                <a:ln>
                  <a:noFill/>
                </a:ln>
                <a:solidFill>
                  <a:schemeClr val="tx2"/>
                </a:solidFill>
                <a:latin typeface="Lato Light"/>
                <a:cs typeface="Lato Light"/>
              </a:defRPr>
            </a:lvl1pPr>
          </a:lstStyle>
          <a:p>
            <a:pPr lvl="0"/>
            <a:endParaRPr lang="en-US" noProof="0"/>
          </a:p>
        </p:txBody>
      </p:sp>
      <p:sp>
        <p:nvSpPr>
          <p:cNvPr id="39" name="Picture Placeholder 13"/>
          <p:cNvSpPr>
            <a:spLocks noGrp="1"/>
          </p:cNvSpPr>
          <p:nvPr>
            <p:ph type="pic" sz="quarter" idx="15"/>
          </p:nvPr>
        </p:nvSpPr>
        <p:spPr>
          <a:xfrm>
            <a:off x="9846186" y="1938209"/>
            <a:ext cx="1582823" cy="1581377"/>
          </a:xfrm>
          <a:prstGeom prst="rect">
            <a:avLst/>
          </a:prstGeom>
          <a:effectLst/>
        </p:spPr>
        <p:txBody>
          <a:bodyPr rtlCol="0">
            <a:normAutofit/>
          </a:bodyPr>
          <a:lstStyle>
            <a:lvl1pPr marL="0" indent="0">
              <a:buNone/>
              <a:defRPr sz="1800">
                <a:ln>
                  <a:noFill/>
                </a:ln>
                <a:solidFill>
                  <a:schemeClr val="tx2"/>
                </a:solidFill>
                <a:latin typeface="Lato Light"/>
                <a:cs typeface="Lato Light"/>
              </a:defRPr>
            </a:lvl1pPr>
          </a:lstStyle>
          <a:p>
            <a:pPr lvl="0"/>
            <a:endParaRPr lang="en-US" noProof="0"/>
          </a:p>
        </p:txBody>
      </p:sp>
      <p:sp>
        <p:nvSpPr>
          <p:cNvPr id="40" name="Picture Placeholder 13"/>
          <p:cNvSpPr>
            <a:spLocks noGrp="1"/>
          </p:cNvSpPr>
          <p:nvPr>
            <p:ph type="pic" sz="quarter" idx="16"/>
          </p:nvPr>
        </p:nvSpPr>
        <p:spPr>
          <a:xfrm>
            <a:off x="8106091" y="3666555"/>
            <a:ext cx="1582823" cy="1581377"/>
          </a:xfrm>
          <a:prstGeom prst="rect">
            <a:avLst/>
          </a:prstGeom>
          <a:effectLst/>
        </p:spPr>
        <p:txBody>
          <a:bodyPr rtlCol="0">
            <a:normAutofit/>
          </a:bodyPr>
          <a:lstStyle>
            <a:lvl1pPr marL="0" indent="0">
              <a:buNone/>
              <a:defRPr sz="1800">
                <a:ln>
                  <a:noFill/>
                </a:ln>
                <a:solidFill>
                  <a:schemeClr val="tx2"/>
                </a:solidFill>
                <a:latin typeface="Lato Light"/>
                <a:cs typeface="Lato Light"/>
              </a:defRPr>
            </a:lvl1pPr>
          </a:lstStyle>
          <a:p>
            <a:pPr lvl="0"/>
            <a:endParaRPr lang="en-US" noProof="0"/>
          </a:p>
        </p:txBody>
      </p:sp>
      <p:sp>
        <p:nvSpPr>
          <p:cNvPr id="41" name="Picture Placeholder 13"/>
          <p:cNvSpPr>
            <a:spLocks noGrp="1"/>
          </p:cNvSpPr>
          <p:nvPr>
            <p:ph type="pic" sz="quarter" idx="17"/>
          </p:nvPr>
        </p:nvSpPr>
        <p:spPr>
          <a:xfrm>
            <a:off x="9846186" y="3666555"/>
            <a:ext cx="1582823" cy="1581377"/>
          </a:xfrm>
          <a:prstGeom prst="rect">
            <a:avLst/>
          </a:prstGeom>
          <a:effectLst/>
        </p:spPr>
        <p:txBody>
          <a:bodyPr rtlCol="0">
            <a:normAutofit/>
          </a:bodyPr>
          <a:lstStyle>
            <a:lvl1pPr marL="0" indent="0">
              <a:buNone/>
              <a:defRPr sz="1800">
                <a:ln>
                  <a:noFill/>
                </a:ln>
                <a:solidFill>
                  <a:schemeClr val="tx2"/>
                </a:solidFill>
                <a:latin typeface="Lato Light"/>
                <a:cs typeface="Lato Light"/>
              </a:defRPr>
            </a:lvl1pPr>
          </a:lstStyle>
          <a:p>
            <a:pPr lvl="0"/>
            <a:endParaRPr lang="en-US" noProof="0"/>
          </a:p>
        </p:txBody>
      </p:sp>
      <p:sp>
        <p:nvSpPr>
          <p:cNvPr id="15" name="Text Placeholder 9">
            <a:extLst>
              <a:ext uri="{FF2B5EF4-FFF2-40B4-BE49-F238E27FC236}">
                <a16:creationId xmlns:a16="http://schemas.microsoft.com/office/drawing/2014/main" id="{86C95B77-796B-40D1-BD29-1303FC7367BC}"/>
              </a:ext>
            </a:extLst>
          </p:cNvPr>
          <p:cNvSpPr>
            <a:spLocks noGrp="1"/>
          </p:cNvSpPr>
          <p:nvPr>
            <p:ph type="body" sz="quarter" idx="18"/>
          </p:nvPr>
        </p:nvSpPr>
        <p:spPr>
          <a:xfrm>
            <a:off x="884918" y="607017"/>
            <a:ext cx="6909254" cy="1030288"/>
          </a:xfrm>
        </p:spPr>
        <p:txBody>
          <a:bodyPr>
            <a:normAutofit/>
          </a:bodyPr>
          <a:lstStyle>
            <a:lvl1pPr marL="0" indent="0">
              <a:buNone/>
              <a:defRPr lang="en-GB" sz="4399" b="1" kern="1200" dirty="0">
                <a:solidFill>
                  <a:srgbClr val="445469"/>
                </a:solidFill>
                <a:latin typeface="Arial" panose="020B0604020202020204" pitchFamily="34" charset="0"/>
                <a:ea typeface="+mj-ea"/>
                <a:cs typeface="Arial" panose="020B0604020202020204" pitchFamily="34" charset="0"/>
              </a:defRPr>
            </a:lvl1pPr>
          </a:lstStyle>
          <a:p>
            <a:pPr lvl="0"/>
            <a:endParaRPr lang="en-GB"/>
          </a:p>
        </p:txBody>
      </p:sp>
      <p:sp>
        <p:nvSpPr>
          <p:cNvPr id="16" name="Text Placeholder 11">
            <a:extLst>
              <a:ext uri="{FF2B5EF4-FFF2-40B4-BE49-F238E27FC236}">
                <a16:creationId xmlns:a16="http://schemas.microsoft.com/office/drawing/2014/main" id="{94670112-2955-492D-BF7E-8E5A41AFCD7D}"/>
              </a:ext>
            </a:extLst>
          </p:cNvPr>
          <p:cNvSpPr>
            <a:spLocks noGrp="1"/>
          </p:cNvSpPr>
          <p:nvPr>
            <p:ph type="body" sz="quarter" idx="19" hasCustomPrompt="1"/>
          </p:nvPr>
        </p:nvSpPr>
        <p:spPr>
          <a:xfrm>
            <a:off x="884918" y="225087"/>
            <a:ext cx="2845253" cy="381931"/>
          </a:xfrm>
        </p:spPr>
        <p:txBody>
          <a:bodyPr>
            <a:noAutofit/>
          </a:bodyPr>
          <a:lstStyle>
            <a:lvl1pPr marL="0" indent="0">
              <a:buNone/>
              <a:defRPr lang="en-US" sz="2400" kern="1200" dirty="0" smtClean="0">
                <a:solidFill>
                  <a:schemeClr val="tx2"/>
                </a:solidFill>
                <a:effectLst/>
                <a:latin typeface="Arial" panose="020B0604020202020204" pitchFamily="34" charset="0"/>
                <a:ea typeface="+mn-ea"/>
                <a:cs typeface="Arial" panose="020B0604020202020204" pitchFamily="34" charset="0"/>
              </a:defRPr>
            </a:lvl1pPr>
            <a:lvl2pPr marL="456994" indent="0">
              <a:buNone/>
              <a:defRPr lang="en-US" sz="2400" kern="1200" dirty="0" smtClean="0">
                <a:solidFill>
                  <a:schemeClr val="tx2"/>
                </a:solidFill>
                <a:effectLst/>
                <a:latin typeface="Arial" panose="020B0604020202020204" pitchFamily="34" charset="0"/>
                <a:ea typeface="+mn-ea"/>
                <a:cs typeface="Arial" panose="020B0604020202020204" pitchFamily="34" charset="0"/>
              </a:defRPr>
            </a:lvl2pPr>
            <a:lvl3pPr>
              <a:defRPr lang="en-US" sz="2400" kern="1200" dirty="0" smtClean="0">
                <a:solidFill>
                  <a:schemeClr val="tx2"/>
                </a:solidFill>
                <a:effectLst/>
                <a:latin typeface="Arial" panose="020B0604020202020204" pitchFamily="34" charset="0"/>
                <a:ea typeface="+mn-ea"/>
                <a:cs typeface="Arial" panose="020B0604020202020204" pitchFamily="34" charset="0"/>
              </a:defRPr>
            </a:lvl3pPr>
            <a:lvl4pPr>
              <a:defRPr lang="en-US" sz="2400" kern="1200" dirty="0" smtClean="0">
                <a:solidFill>
                  <a:schemeClr val="tx2"/>
                </a:solidFill>
                <a:effectLst/>
                <a:latin typeface="Arial" panose="020B0604020202020204" pitchFamily="34" charset="0"/>
                <a:ea typeface="+mn-ea"/>
                <a:cs typeface="Arial" panose="020B0604020202020204" pitchFamily="34" charset="0"/>
              </a:defRPr>
            </a:lvl4pPr>
            <a:lvl5pPr>
              <a:defRPr lang="en-GB" sz="2400" kern="1200" dirty="0">
                <a:solidFill>
                  <a:schemeClr val="tx2"/>
                </a:solidFill>
                <a:effectLst/>
                <a:latin typeface="Arial" panose="020B0604020202020204" pitchFamily="34" charset="0"/>
                <a:ea typeface="+mn-ea"/>
                <a:cs typeface="Arial" panose="020B0604020202020204" pitchFamily="34" charset="0"/>
              </a:defRPr>
            </a:lvl5pPr>
          </a:lstStyle>
          <a:p>
            <a:pPr lvl="0"/>
            <a:r>
              <a:rPr lang="en-US"/>
              <a:t>Title</a:t>
            </a:r>
          </a:p>
        </p:txBody>
      </p:sp>
    </p:spTree>
    <p:extLst>
      <p:ext uri="{BB962C8B-B14F-4D97-AF65-F5344CB8AC3E}">
        <p14:creationId xmlns:p14="http://schemas.microsoft.com/office/powerpoint/2010/main" val="39449917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A6CA6D-25B2-4BDB-B2F1-9600179C99E6}"/>
              </a:ext>
            </a:extLst>
          </p:cNvPr>
          <p:cNvSpPr>
            <a:spLocks noGrp="1"/>
          </p:cNvSpPr>
          <p:nvPr>
            <p:ph idx="1"/>
          </p:nvPr>
        </p:nvSpPr>
        <p:spPr>
          <a:xfrm>
            <a:off x="838201" y="1451432"/>
            <a:ext cx="5257799" cy="47255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9">
            <a:extLst>
              <a:ext uri="{FF2B5EF4-FFF2-40B4-BE49-F238E27FC236}">
                <a16:creationId xmlns:a16="http://schemas.microsoft.com/office/drawing/2014/main" id="{7E0A5985-C971-41E1-A131-ECE01C18187E}"/>
              </a:ext>
            </a:extLst>
          </p:cNvPr>
          <p:cNvSpPr>
            <a:spLocks noGrp="1"/>
          </p:cNvSpPr>
          <p:nvPr>
            <p:ph type="body" sz="quarter" idx="10"/>
          </p:nvPr>
        </p:nvSpPr>
        <p:spPr>
          <a:xfrm>
            <a:off x="884917" y="607017"/>
            <a:ext cx="10970009" cy="1030288"/>
          </a:xfrm>
        </p:spPr>
        <p:txBody>
          <a:bodyPr>
            <a:normAutofit/>
          </a:bodyPr>
          <a:lstStyle>
            <a:lvl1pPr marL="0" indent="0">
              <a:buNone/>
              <a:defRPr lang="en-GB" sz="3999" b="1" kern="1200" dirty="0">
                <a:solidFill>
                  <a:srgbClr val="445469"/>
                </a:solidFill>
                <a:latin typeface="Arial" panose="020B0604020202020204" pitchFamily="34" charset="0"/>
                <a:ea typeface="+mj-ea"/>
                <a:cs typeface="Arial" panose="020B0604020202020204" pitchFamily="34" charset="0"/>
              </a:defRPr>
            </a:lvl1pPr>
          </a:lstStyle>
          <a:p>
            <a:pPr lvl="0"/>
            <a:endParaRPr lang="en-GB"/>
          </a:p>
        </p:txBody>
      </p:sp>
      <p:sp>
        <p:nvSpPr>
          <p:cNvPr id="14" name="Text Placeholder 11">
            <a:extLst>
              <a:ext uri="{FF2B5EF4-FFF2-40B4-BE49-F238E27FC236}">
                <a16:creationId xmlns:a16="http://schemas.microsoft.com/office/drawing/2014/main" id="{2E999DDF-5E49-4589-8B93-F968A146338D}"/>
              </a:ext>
            </a:extLst>
          </p:cNvPr>
          <p:cNvSpPr>
            <a:spLocks noGrp="1"/>
          </p:cNvSpPr>
          <p:nvPr>
            <p:ph type="body" sz="quarter" idx="11" hasCustomPrompt="1"/>
          </p:nvPr>
        </p:nvSpPr>
        <p:spPr>
          <a:xfrm>
            <a:off x="884918" y="246603"/>
            <a:ext cx="10970008" cy="381931"/>
          </a:xfrm>
        </p:spPr>
        <p:txBody>
          <a:bodyPr>
            <a:noAutofit/>
          </a:bodyPr>
          <a:lstStyle>
            <a:lvl1pPr marL="0" indent="0">
              <a:buNone/>
              <a:defRPr lang="en-US" sz="2400" kern="1200" dirty="0" smtClean="0">
                <a:solidFill>
                  <a:schemeClr val="tx2"/>
                </a:solidFill>
                <a:effectLst/>
                <a:latin typeface="Arial" panose="020B0604020202020204" pitchFamily="34" charset="0"/>
                <a:ea typeface="+mn-ea"/>
                <a:cs typeface="Arial" panose="020B0604020202020204" pitchFamily="34" charset="0"/>
              </a:defRPr>
            </a:lvl1pPr>
            <a:lvl2pPr marL="456994" indent="0">
              <a:buNone/>
              <a:defRPr lang="en-US" sz="2400" kern="1200" dirty="0" smtClean="0">
                <a:solidFill>
                  <a:schemeClr val="tx2"/>
                </a:solidFill>
                <a:effectLst/>
                <a:latin typeface="Arial" panose="020B0604020202020204" pitchFamily="34" charset="0"/>
                <a:ea typeface="+mn-ea"/>
                <a:cs typeface="Arial" panose="020B0604020202020204" pitchFamily="34" charset="0"/>
              </a:defRPr>
            </a:lvl2pPr>
            <a:lvl3pPr>
              <a:defRPr lang="en-US" sz="2400" kern="1200" dirty="0" smtClean="0">
                <a:solidFill>
                  <a:schemeClr val="tx2"/>
                </a:solidFill>
                <a:effectLst/>
                <a:latin typeface="Arial" panose="020B0604020202020204" pitchFamily="34" charset="0"/>
                <a:ea typeface="+mn-ea"/>
                <a:cs typeface="Arial" panose="020B0604020202020204" pitchFamily="34" charset="0"/>
              </a:defRPr>
            </a:lvl3pPr>
            <a:lvl4pPr>
              <a:defRPr lang="en-US" sz="2400" kern="1200" dirty="0" smtClean="0">
                <a:solidFill>
                  <a:schemeClr val="tx2"/>
                </a:solidFill>
                <a:effectLst/>
                <a:latin typeface="Arial" panose="020B0604020202020204" pitchFamily="34" charset="0"/>
                <a:ea typeface="+mn-ea"/>
                <a:cs typeface="Arial" panose="020B0604020202020204" pitchFamily="34" charset="0"/>
              </a:defRPr>
            </a:lvl4pPr>
            <a:lvl5pPr>
              <a:defRPr lang="en-GB" sz="2400" kern="1200" dirty="0">
                <a:solidFill>
                  <a:schemeClr val="tx2"/>
                </a:solidFill>
                <a:effectLst/>
                <a:latin typeface="Arial" panose="020B0604020202020204" pitchFamily="34" charset="0"/>
                <a:ea typeface="+mn-ea"/>
                <a:cs typeface="Arial" panose="020B0604020202020204" pitchFamily="34" charset="0"/>
              </a:defRPr>
            </a:lvl5pPr>
          </a:lstStyle>
          <a:p>
            <a:pPr lvl="0"/>
            <a:r>
              <a:rPr lang="en-US"/>
              <a:t>Title</a:t>
            </a:r>
          </a:p>
        </p:txBody>
      </p:sp>
    </p:spTree>
    <p:extLst>
      <p:ext uri="{BB962C8B-B14F-4D97-AF65-F5344CB8AC3E}">
        <p14:creationId xmlns:p14="http://schemas.microsoft.com/office/powerpoint/2010/main" val="2903251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5C745C8D-5412-4046-8C62-B70931C4830E}"/>
              </a:ext>
            </a:extLst>
          </p:cNvPr>
          <p:cNvSpPr>
            <a:spLocks noGrp="1"/>
          </p:cNvSpPr>
          <p:nvPr>
            <p:ph type="body" sz="quarter" idx="10"/>
          </p:nvPr>
        </p:nvSpPr>
        <p:spPr>
          <a:xfrm>
            <a:off x="884918" y="607017"/>
            <a:ext cx="6909254" cy="1030288"/>
          </a:xfrm>
        </p:spPr>
        <p:txBody>
          <a:bodyPr>
            <a:normAutofit/>
          </a:bodyPr>
          <a:lstStyle>
            <a:lvl1pPr marL="0" indent="0">
              <a:buNone/>
              <a:defRPr lang="en-GB" sz="4400" b="1" kern="1200" dirty="0">
                <a:solidFill>
                  <a:srgbClr val="445469"/>
                </a:solidFill>
                <a:latin typeface="Arial" panose="020B0604020202020204" pitchFamily="34" charset="0"/>
                <a:ea typeface="+mj-ea"/>
                <a:cs typeface="Arial" panose="020B0604020202020204" pitchFamily="34" charset="0"/>
              </a:defRPr>
            </a:lvl1pPr>
          </a:lstStyle>
          <a:p>
            <a:pPr lvl="0"/>
            <a:endParaRPr lang="en-GB"/>
          </a:p>
        </p:txBody>
      </p:sp>
      <p:sp>
        <p:nvSpPr>
          <p:cNvPr id="8" name="Text Placeholder 11">
            <a:extLst>
              <a:ext uri="{FF2B5EF4-FFF2-40B4-BE49-F238E27FC236}">
                <a16:creationId xmlns:a16="http://schemas.microsoft.com/office/drawing/2014/main" id="{84521D4F-DEC7-465E-9F94-3EF47F2D8A0F}"/>
              </a:ext>
            </a:extLst>
          </p:cNvPr>
          <p:cNvSpPr>
            <a:spLocks noGrp="1"/>
          </p:cNvSpPr>
          <p:nvPr>
            <p:ph type="body" sz="quarter" idx="11" hasCustomPrompt="1"/>
          </p:nvPr>
        </p:nvSpPr>
        <p:spPr>
          <a:xfrm>
            <a:off x="884918" y="225086"/>
            <a:ext cx="2845253" cy="381931"/>
          </a:xfrm>
        </p:spPr>
        <p:txBody>
          <a:bodyPr>
            <a:noAutofit/>
          </a:bodyPr>
          <a:lstStyle>
            <a:lvl1pPr marL="0" indent="0">
              <a:buNone/>
              <a:defRPr lang="en-US" sz="2400" kern="1200" dirty="0" smtClean="0">
                <a:solidFill>
                  <a:schemeClr val="tx2"/>
                </a:solidFill>
                <a:effectLst/>
                <a:latin typeface="Arial" panose="020B0604020202020204" pitchFamily="34" charset="0"/>
                <a:ea typeface="+mn-ea"/>
                <a:cs typeface="Arial" panose="020B0604020202020204" pitchFamily="34" charset="0"/>
              </a:defRPr>
            </a:lvl1pPr>
            <a:lvl2pPr marL="457108" indent="0">
              <a:buNone/>
              <a:defRPr lang="en-US" sz="2400" kern="1200" dirty="0" smtClean="0">
                <a:solidFill>
                  <a:schemeClr val="tx2"/>
                </a:solidFill>
                <a:effectLst/>
                <a:latin typeface="Arial" panose="020B0604020202020204" pitchFamily="34" charset="0"/>
                <a:ea typeface="+mn-ea"/>
                <a:cs typeface="Arial" panose="020B0604020202020204" pitchFamily="34" charset="0"/>
              </a:defRPr>
            </a:lvl2pPr>
            <a:lvl3pPr>
              <a:defRPr lang="en-US" sz="2400" kern="1200" dirty="0" smtClean="0">
                <a:solidFill>
                  <a:schemeClr val="tx2"/>
                </a:solidFill>
                <a:effectLst/>
                <a:latin typeface="Arial" panose="020B0604020202020204" pitchFamily="34" charset="0"/>
                <a:ea typeface="+mn-ea"/>
                <a:cs typeface="Arial" panose="020B0604020202020204" pitchFamily="34" charset="0"/>
              </a:defRPr>
            </a:lvl3pPr>
            <a:lvl4pPr>
              <a:defRPr lang="en-US" sz="2400" kern="1200" dirty="0" smtClean="0">
                <a:solidFill>
                  <a:schemeClr val="tx2"/>
                </a:solidFill>
                <a:effectLst/>
                <a:latin typeface="Arial" panose="020B0604020202020204" pitchFamily="34" charset="0"/>
                <a:ea typeface="+mn-ea"/>
                <a:cs typeface="Arial" panose="020B0604020202020204" pitchFamily="34" charset="0"/>
              </a:defRPr>
            </a:lvl4pPr>
            <a:lvl5pPr>
              <a:defRPr lang="en-GB" sz="2400" kern="1200" dirty="0">
                <a:solidFill>
                  <a:schemeClr val="tx2"/>
                </a:solidFill>
                <a:effectLst/>
                <a:latin typeface="Arial" panose="020B0604020202020204" pitchFamily="34" charset="0"/>
                <a:ea typeface="+mn-ea"/>
                <a:cs typeface="Arial" panose="020B0604020202020204" pitchFamily="34" charset="0"/>
              </a:defRPr>
            </a:lvl5pPr>
          </a:lstStyle>
          <a:p>
            <a:pPr lvl="0"/>
            <a:r>
              <a:rPr lang="en-US"/>
              <a:t>Title</a:t>
            </a:r>
          </a:p>
        </p:txBody>
      </p:sp>
    </p:spTree>
    <p:extLst>
      <p:ext uri="{BB962C8B-B14F-4D97-AF65-F5344CB8AC3E}">
        <p14:creationId xmlns:p14="http://schemas.microsoft.com/office/powerpoint/2010/main" val="17636288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27234-5CEE-4894-9BE3-A07C98311213}"/>
              </a:ext>
            </a:extLst>
          </p:cNvPr>
          <p:cNvSpPr>
            <a:spLocks noGrp="1"/>
          </p:cNvSpPr>
          <p:nvPr>
            <p:ph type="title"/>
          </p:nvPr>
        </p:nvSpPr>
        <p:spPr>
          <a:xfrm>
            <a:off x="1733326" y="2766219"/>
            <a:ext cx="8725349" cy="1325563"/>
          </a:xfrm>
          <a:prstGeom prst="rect">
            <a:avLst/>
          </a:prstGeom>
        </p:spPr>
        <p:txBody>
          <a:bodyPr/>
          <a:lstStyle>
            <a:lvl1pPr algn="ctr">
              <a:defRPr/>
            </a:lvl1pPr>
          </a:lstStyle>
          <a:p>
            <a:r>
              <a:rPr lang="en-US"/>
              <a:t>Click to edit Master title style</a:t>
            </a:r>
            <a:endParaRPr lang="en-GB"/>
          </a:p>
        </p:txBody>
      </p:sp>
      <p:sp>
        <p:nvSpPr>
          <p:cNvPr id="3" name="Rectangle 2">
            <a:extLst>
              <a:ext uri="{FF2B5EF4-FFF2-40B4-BE49-F238E27FC236}">
                <a16:creationId xmlns:a16="http://schemas.microsoft.com/office/drawing/2014/main" id="{A5C27AAF-4CAC-4F7D-89BD-ACF86B6BC4C6}"/>
              </a:ext>
            </a:extLst>
          </p:cNvPr>
          <p:cNvSpPr/>
          <p:nvPr userDrawn="1"/>
        </p:nvSpPr>
        <p:spPr>
          <a:xfrm>
            <a:off x="602429" y="182880"/>
            <a:ext cx="1130897" cy="148455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3599"/>
          </a:p>
        </p:txBody>
      </p:sp>
    </p:spTree>
    <p:extLst>
      <p:ext uri="{BB962C8B-B14F-4D97-AF65-F5344CB8AC3E}">
        <p14:creationId xmlns:p14="http://schemas.microsoft.com/office/powerpoint/2010/main" val="27047881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6_Big Image Placehol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36977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DE514-B9D5-4E6A-B99C-10D5D54F711D}"/>
              </a:ext>
            </a:extLst>
          </p:cNvPr>
          <p:cNvSpPr>
            <a:spLocks noGrp="1"/>
          </p:cNvSpPr>
          <p:nvPr>
            <p:ph type="title"/>
          </p:nvPr>
        </p:nvSpPr>
        <p:spPr>
          <a:xfrm>
            <a:off x="831851" y="1710267"/>
            <a:ext cx="10750549" cy="2853267"/>
          </a:xfrm>
          <a:prstGeom prst="rect">
            <a:avLst/>
          </a:prstGeom>
        </p:spPr>
        <p:txBody>
          <a:bodyPr anchor="b">
            <a:normAutofit/>
          </a:bodyPr>
          <a:lstStyle>
            <a:lvl1pPr>
              <a:defRPr sz="4800" b="1">
                <a:solidFill>
                  <a:srgbClr val="1B4D81"/>
                </a:solidFill>
                <a:latin typeface="Lato" panose="020F0502020204030203"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4E28C70-277B-4B74-B137-487CD1BFD7CB}"/>
              </a:ext>
            </a:extLst>
          </p:cNvPr>
          <p:cNvSpPr>
            <a:spLocks noGrp="1"/>
          </p:cNvSpPr>
          <p:nvPr>
            <p:ph type="body" idx="1" hasCustomPrompt="1"/>
          </p:nvPr>
        </p:nvSpPr>
        <p:spPr>
          <a:xfrm>
            <a:off x="831851" y="4588933"/>
            <a:ext cx="2450592" cy="465667"/>
          </a:xfrm>
          <a:prstGeom prst="rect">
            <a:avLst/>
          </a:prstGeom>
        </p:spPr>
        <p:txBody>
          <a:bodyPr anchor="b">
            <a:normAutofit/>
          </a:bodyPr>
          <a:lstStyle>
            <a:lvl1pPr marL="0" indent="0">
              <a:spcBef>
                <a:spcPts val="133"/>
              </a:spcBef>
              <a:buNone/>
              <a:defRPr sz="2400">
                <a:solidFill>
                  <a:srgbClr val="393A39"/>
                </a:solidFill>
                <a:latin typeface="Lato" panose="020F0502020204030203" pitchFamily="34" charset="0"/>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Name</a:t>
            </a:r>
          </a:p>
        </p:txBody>
      </p:sp>
      <p:sp>
        <p:nvSpPr>
          <p:cNvPr id="4" name="Text Placeholder 2">
            <a:extLst>
              <a:ext uri="{FF2B5EF4-FFF2-40B4-BE49-F238E27FC236}">
                <a16:creationId xmlns:a16="http://schemas.microsoft.com/office/drawing/2014/main" id="{68E08046-4BE1-4FB9-890C-3BAA6099F53A}"/>
              </a:ext>
            </a:extLst>
          </p:cNvPr>
          <p:cNvSpPr>
            <a:spLocks noGrp="1"/>
          </p:cNvSpPr>
          <p:nvPr>
            <p:ph type="body" idx="10" hasCustomPrompt="1"/>
          </p:nvPr>
        </p:nvSpPr>
        <p:spPr>
          <a:xfrm>
            <a:off x="831851" y="4953000"/>
            <a:ext cx="2450592" cy="604253"/>
          </a:xfrm>
          <a:prstGeom prst="rect">
            <a:avLst/>
          </a:prstGeom>
        </p:spPr>
        <p:txBody>
          <a:bodyPr>
            <a:normAutofit/>
          </a:bodyPr>
          <a:lstStyle>
            <a:lvl1pPr marL="0" indent="0">
              <a:spcBef>
                <a:spcPts val="133"/>
              </a:spcBef>
              <a:buNone/>
              <a:defRPr sz="1600" b="0" i="0">
                <a:solidFill>
                  <a:srgbClr val="393A39"/>
                </a:solidFill>
                <a:latin typeface="Lato Light" panose="020F0302020204030203" pitchFamily="34" charset="77"/>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Title, company</a:t>
            </a:r>
          </a:p>
        </p:txBody>
      </p:sp>
      <p:sp>
        <p:nvSpPr>
          <p:cNvPr id="5" name="Text Placeholder 2">
            <a:extLst>
              <a:ext uri="{FF2B5EF4-FFF2-40B4-BE49-F238E27FC236}">
                <a16:creationId xmlns:a16="http://schemas.microsoft.com/office/drawing/2014/main" id="{286E2C5B-58AD-4D69-8653-58174ACC8AD7}"/>
              </a:ext>
            </a:extLst>
          </p:cNvPr>
          <p:cNvSpPr>
            <a:spLocks noGrp="1"/>
          </p:cNvSpPr>
          <p:nvPr>
            <p:ph type="body" idx="11" hasCustomPrompt="1"/>
          </p:nvPr>
        </p:nvSpPr>
        <p:spPr>
          <a:xfrm>
            <a:off x="3639059" y="4603639"/>
            <a:ext cx="2450592" cy="465667"/>
          </a:xfrm>
          <a:prstGeom prst="rect">
            <a:avLst/>
          </a:prstGeom>
        </p:spPr>
        <p:txBody>
          <a:bodyPr anchor="b">
            <a:normAutofit/>
          </a:bodyPr>
          <a:lstStyle>
            <a:lvl1pPr marL="0" indent="0">
              <a:spcBef>
                <a:spcPts val="133"/>
              </a:spcBef>
              <a:buNone/>
              <a:defRPr sz="2400">
                <a:solidFill>
                  <a:srgbClr val="393A39"/>
                </a:solidFill>
                <a:latin typeface="Lato" panose="020F0502020204030203" pitchFamily="34" charset="0"/>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Name</a:t>
            </a:r>
          </a:p>
        </p:txBody>
      </p:sp>
      <p:sp>
        <p:nvSpPr>
          <p:cNvPr id="6" name="Text Placeholder 2">
            <a:extLst>
              <a:ext uri="{FF2B5EF4-FFF2-40B4-BE49-F238E27FC236}">
                <a16:creationId xmlns:a16="http://schemas.microsoft.com/office/drawing/2014/main" id="{8599CD08-F90D-4D15-9B4E-79BB92E4CDF2}"/>
              </a:ext>
            </a:extLst>
          </p:cNvPr>
          <p:cNvSpPr>
            <a:spLocks noGrp="1"/>
          </p:cNvSpPr>
          <p:nvPr>
            <p:ph type="body" idx="12" hasCustomPrompt="1"/>
          </p:nvPr>
        </p:nvSpPr>
        <p:spPr>
          <a:xfrm>
            <a:off x="3639059" y="4967706"/>
            <a:ext cx="2450592" cy="604253"/>
          </a:xfrm>
          <a:prstGeom prst="rect">
            <a:avLst/>
          </a:prstGeom>
        </p:spPr>
        <p:txBody>
          <a:bodyPr>
            <a:normAutofit/>
          </a:bodyPr>
          <a:lstStyle>
            <a:lvl1pPr marL="0" indent="0">
              <a:spcBef>
                <a:spcPts val="133"/>
              </a:spcBef>
              <a:buNone/>
              <a:defRPr sz="1600" b="0" i="0">
                <a:solidFill>
                  <a:srgbClr val="393A39"/>
                </a:solidFill>
                <a:latin typeface="Lato Light" panose="020F0302020204030203" pitchFamily="34" charset="77"/>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Title, company</a:t>
            </a:r>
          </a:p>
        </p:txBody>
      </p:sp>
    </p:spTree>
    <p:extLst>
      <p:ext uri="{BB962C8B-B14F-4D97-AF65-F5344CB8AC3E}">
        <p14:creationId xmlns:p14="http://schemas.microsoft.com/office/powerpoint/2010/main" val="11053313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AA8A8-3946-DE4F-97CB-CBC48B9F7A60}"/>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04FDE514-B9D5-4E6A-B99C-10D5D54F711D}"/>
              </a:ext>
            </a:extLst>
          </p:cNvPr>
          <p:cNvSpPr>
            <a:spLocks noGrp="1"/>
          </p:cNvSpPr>
          <p:nvPr>
            <p:ph type="title"/>
          </p:nvPr>
        </p:nvSpPr>
        <p:spPr>
          <a:xfrm>
            <a:off x="831851" y="4038600"/>
            <a:ext cx="10750549" cy="1642533"/>
          </a:xfrm>
          <a:prstGeom prst="rect">
            <a:avLst/>
          </a:prstGeom>
        </p:spPr>
        <p:txBody>
          <a:bodyPr anchor="b">
            <a:normAutofit/>
          </a:bodyPr>
          <a:lstStyle>
            <a:lvl1pPr>
              <a:defRPr sz="4800" b="1">
                <a:solidFill>
                  <a:schemeClr val="bg1"/>
                </a:solidFill>
                <a:latin typeface="Lato" panose="020F0502020204030203"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4E28C70-277B-4B74-B137-487CD1BFD7CB}"/>
              </a:ext>
            </a:extLst>
          </p:cNvPr>
          <p:cNvSpPr>
            <a:spLocks noGrp="1"/>
          </p:cNvSpPr>
          <p:nvPr>
            <p:ph type="body" idx="1" hasCustomPrompt="1"/>
          </p:nvPr>
        </p:nvSpPr>
        <p:spPr>
          <a:xfrm>
            <a:off x="831851" y="5690369"/>
            <a:ext cx="2450592" cy="465667"/>
          </a:xfrm>
          <a:prstGeom prst="rect">
            <a:avLst/>
          </a:prstGeom>
        </p:spPr>
        <p:txBody>
          <a:bodyPr anchor="b">
            <a:normAutofit/>
          </a:bodyPr>
          <a:lstStyle>
            <a:lvl1pPr marL="0" indent="0">
              <a:spcBef>
                <a:spcPts val="133"/>
              </a:spcBef>
              <a:buNone/>
              <a:defRPr sz="2400">
                <a:solidFill>
                  <a:schemeClr val="bg2"/>
                </a:solidFill>
                <a:latin typeface="Lato" panose="020F0502020204030203" pitchFamily="34" charset="0"/>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Name</a:t>
            </a:r>
          </a:p>
        </p:txBody>
      </p:sp>
      <p:sp>
        <p:nvSpPr>
          <p:cNvPr id="4" name="Text Placeholder 2">
            <a:extLst>
              <a:ext uri="{FF2B5EF4-FFF2-40B4-BE49-F238E27FC236}">
                <a16:creationId xmlns:a16="http://schemas.microsoft.com/office/drawing/2014/main" id="{68E08046-4BE1-4FB9-890C-3BAA6099F53A}"/>
              </a:ext>
            </a:extLst>
          </p:cNvPr>
          <p:cNvSpPr>
            <a:spLocks noGrp="1"/>
          </p:cNvSpPr>
          <p:nvPr>
            <p:ph type="body" idx="10" hasCustomPrompt="1"/>
          </p:nvPr>
        </p:nvSpPr>
        <p:spPr>
          <a:xfrm>
            <a:off x="831851" y="6054436"/>
            <a:ext cx="2450592" cy="604253"/>
          </a:xfrm>
          <a:prstGeom prst="rect">
            <a:avLst/>
          </a:prstGeom>
        </p:spPr>
        <p:txBody>
          <a:bodyPr>
            <a:normAutofit/>
          </a:bodyPr>
          <a:lstStyle>
            <a:lvl1pPr marL="0" indent="0">
              <a:spcBef>
                <a:spcPts val="133"/>
              </a:spcBef>
              <a:buNone/>
              <a:defRPr sz="1600" b="0" i="0">
                <a:solidFill>
                  <a:schemeClr val="bg2"/>
                </a:solidFill>
                <a:latin typeface="Lato Light" panose="020F0302020204030203" pitchFamily="34" charset="77"/>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Title, company</a:t>
            </a:r>
          </a:p>
        </p:txBody>
      </p:sp>
      <p:sp>
        <p:nvSpPr>
          <p:cNvPr id="5" name="Text Placeholder 2">
            <a:extLst>
              <a:ext uri="{FF2B5EF4-FFF2-40B4-BE49-F238E27FC236}">
                <a16:creationId xmlns:a16="http://schemas.microsoft.com/office/drawing/2014/main" id="{286E2C5B-58AD-4D69-8653-58174ACC8AD7}"/>
              </a:ext>
            </a:extLst>
          </p:cNvPr>
          <p:cNvSpPr>
            <a:spLocks noGrp="1"/>
          </p:cNvSpPr>
          <p:nvPr>
            <p:ph type="body" idx="11" hasCustomPrompt="1"/>
          </p:nvPr>
        </p:nvSpPr>
        <p:spPr>
          <a:xfrm>
            <a:off x="3639059" y="5705075"/>
            <a:ext cx="2450592" cy="465667"/>
          </a:xfrm>
          <a:prstGeom prst="rect">
            <a:avLst/>
          </a:prstGeom>
        </p:spPr>
        <p:txBody>
          <a:bodyPr anchor="b">
            <a:normAutofit/>
          </a:bodyPr>
          <a:lstStyle>
            <a:lvl1pPr marL="0" indent="0">
              <a:spcBef>
                <a:spcPts val="133"/>
              </a:spcBef>
              <a:buNone/>
              <a:defRPr sz="2400">
                <a:solidFill>
                  <a:schemeClr val="bg2"/>
                </a:solidFill>
                <a:latin typeface="Lato" panose="020F0502020204030203" pitchFamily="34" charset="0"/>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Name</a:t>
            </a:r>
          </a:p>
        </p:txBody>
      </p:sp>
      <p:sp>
        <p:nvSpPr>
          <p:cNvPr id="6" name="Text Placeholder 2">
            <a:extLst>
              <a:ext uri="{FF2B5EF4-FFF2-40B4-BE49-F238E27FC236}">
                <a16:creationId xmlns:a16="http://schemas.microsoft.com/office/drawing/2014/main" id="{8599CD08-F90D-4D15-9B4E-79BB92E4CDF2}"/>
              </a:ext>
            </a:extLst>
          </p:cNvPr>
          <p:cNvSpPr>
            <a:spLocks noGrp="1"/>
          </p:cNvSpPr>
          <p:nvPr>
            <p:ph type="body" idx="12" hasCustomPrompt="1"/>
          </p:nvPr>
        </p:nvSpPr>
        <p:spPr>
          <a:xfrm>
            <a:off x="3639059" y="6069142"/>
            <a:ext cx="2450592" cy="604253"/>
          </a:xfrm>
          <a:prstGeom prst="rect">
            <a:avLst/>
          </a:prstGeom>
        </p:spPr>
        <p:txBody>
          <a:bodyPr>
            <a:normAutofit/>
          </a:bodyPr>
          <a:lstStyle>
            <a:lvl1pPr marL="0" indent="0">
              <a:spcBef>
                <a:spcPts val="133"/>
              </a:spcBef>
              <a:buNone/>
              <a:defRPr sz="1600" b="0" i="0">
                <a:solidFill>
                  <a:schemeClr val="bg2"/>
                </a:solidFill>
                <a:latin typeface="Lato Light" panose="020F0302020204030203" pitchFamily="34" charset="77"/>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Title, company</a:t>
            </a:r>
          </a:p>
        </p:txBody>
      </p:sp>
    </p:spTree>
    <p:extLst>
      <p:ext uri="{BB962C8B-B14F-4D97-AF65-F5344CB8AC3E}">
        <p14:creationId xmlns:p14="http://schemas.microsoft.com/office/powerpoint/2010/main" val="34973983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Slide with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DE514-B9D5-4E6A-B99C-10D5D54F711D}"/>
              </a:ext>
            </a:extLst>
          </p:cNvPr>
          <p:cNvSpPr>
            <a:spLocks noGrp="1"/>
          </p:cNvSpPr>
          <p:nvPr>
            <p:ph type="title"/>
          </p:nvPr>
        </p:nvSpPr>
        <p:spPr>
          <a:xfrm>
            <a:off x="831851" y="1710267"/>
            <a:ext cx="10750549" cy="2853267"/>
          </a:xfrm>
          <a:prstGeom prst="rect">
            <a:avLst/>
          </a:prstGeom>
        </p:spPr>
        <p:txBody>
          <a:bodyPr anchor="b">
            <a:normAutofit/>
          </a:bodyPr>
          <a:lstStyle>
            <a:lvl1pPr>
              <a:defRPr sz="4800" b="1">
                <a:solidFill>
                  <a:srgbClr val="1B4D81"/>
                </a:solidFill>
                <a:latin typeface="Lato" panose="020F0502020204030203" pitchFamily="34" charset="0"/>
              </a:defRPr>
            </a:lvl1pPr>
          </a:lstStyle>
          <a:p>
            <a:r>
              <a:rPr lang="en-US"/>
              <a:t>Click to edit Master title style</a:t>
            </a:r>
          </a:p>
        </p:txBody>
      </p:sp>
      <p:sp>
        <p:nvSpPr>
          <p:cNvPr id="8" name="Text Placeholder 2">
            <a:extLst>
              <a:ext uri="{FF2B5EF4-FFF2-40B4-BE49-F238E27FC236}">
                <a16:creationId xmlns:a16="http://schemas.microsoft.com/office/drawing/2014/main" id="{04FF62A3-F460-4741-8342-309E52138A71}"/>
              </a:ext>
            </a:extLst>
          </p:cNvPr>
          <p:cNvSpPr>
            <a:spLocks noGrp="1"/>
          </p:cNvSpPr>
          <p:nvPr>
            <p:ph type="body" idx="1" hasCustomPrompt="1"/>
          </p:nvPr>
        </p:nvSpPr>
        <p:spPr>
          <a:xfrm>
            <a:off x="2571750" y="4582088"/>
            <a:ext cx="2449095" cy="465667"/>
          </a:xfrm>
          <a:prstGeom prst="rect">
            <a:avLst/>
          </a:prstGeom>
        </p:spPr>
        <p:txBody>
          <a:bodyPr anchor="b">
            <a:normAutofit/>
          </a:bodyPr>
          <a:lstStyle>
            <a:lvl1pPr marL="0" indent="0">
              <a:spcBef>
                <a:spcPts val="133"/>
              </a:spcBef>
              <a:buNone/>
              <a:defRPr sz="2400">
                <a:solidFill>
                  <a:srgbClr val="393A39"/>
                </a:solidFill>
                <a:latin typeface="Lato" panose="020F0502020204030203" pitchFamily="34" charset="0"/>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Name</a:t>
            </a:r>
          </a:p>
        </p:txBody>
      </p:sp>
      <p:sp>
        <p:nvSpPr>
          <p:cNvPr id="9" name="Text Placeholder 2">
            <a:extLst>
              <a:ext uri="{FF2B5EF4-FFF2-40B4-BE49-F238E27FC236}">
                <a16:creationId xmlns:a16="http://schemas.microsoft.com/office/drawing/2014/main" id="{AF8AF9C0-51D9-4A91-8E30-9CA60298FBC0}"/>
              </a:ext>
            </a:extLst>
          </p:cNvPr>
          <p:cNvSpPr>
            <a:spLocks noGrp="1"/>
          </p:cNvSpPr>
          <p:nvPr>
            <p:ph type="body" idx="13" hasCustomPrompt="1"/>
          </p:nvPr>
        </p:nvSpPr>
        <p:spPr>
          <a:xfrm>
            <a:off x="2571750" y="4946155"/>
            <a:ext cx="2449095" cy="604253"/>
          </a:xfrm>
          <a:prstGeom prst="rect">
            <a:avLst/>
          </a:prstGeom>
        </p:spPr>
        <p:txBody>
          <a:bodyPr>
            <a:normAutofit/>
          </a:bodyPr>
          <a:lstStyle>
            <a:lvl1pPr marL="0" indent="0">
              <a:spcBef>
                <a:spcPts val="133"/>
              </a:spcBef>
              <a:buNone/>
              <a:defRPr sz="1600" b="0" i="0">
                <a:solidFill>
                  <a:srgbClr val="393A39"/>
                </a:solidFill>
                <a:latin typeface="Lato Light" panose="020F0302020204030203" pitchFamily="34" charset="77"/>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Title, company</a:t>
            </a:r>
          </a:p>
        </p:txBody>
      </p:sp>
      <p:sp>
        <p:nvSpPr>
          <p:cNvPr id="10" name="Text Placeholder 2">
            <a:extLst>
              <a:ext uri="{FF2B5EF4-FFF2-40B4-BE49-F238E27FC236}">
                <a16:creationId xmlns:a16="http://schemas.microsoft.com/office/drawing/2014/main" id="{C4298647-61D0-4FBB-8F52-37C8A845D3E8}"/>
              </a:ext>
            </a:extLst>
          </p:cNvPr>
          <p:cNvSpPr>
            <a:spLocks noGrp="1"/>
          </p:cNvSpPr>
          <p:nvPr>
            <p:ph type="body" idx="14" hasCustomPrompt="1"/>
          </p:nvPr>
        </p:nvSpPr>
        <p:spPr>
          <a:xfrm>
            <a:off x="6741171" y="4582088"/>
            <a:ext cx="2449095" cy="465667"/>
          </a:xfrm>
          <a:prstGeom prst="rect">
            <a:avLst/>
          </a:prstGeom>
        </p:spPr>
        <p:txBody>
          <a:bodyPr anchor="b">
            <a:normAutofit/>
          </a:bodyPr>
          <a:lstStyle>
            <a:lvl1pPr marL="0" indent="0">
              <a:spcBef>
                <a:spcPts val="133"/>
              </a:spcBef>
              <a:buNone/>
              <a:defRPr sz="2400">
                <a:solidFill>
                  <a:srgbClr val="393A39"/>
                </a:solidFill>
                <a:latin typeface="Lato" panose="020F0502020204030203" pitchFamily="34" charset="0"/>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Name</a:t>
            </a:r>
          </a:p>
        </p:txBody>
      </p:sp>
      <p:sp>
        <p:nvSpPr>
          <p:cNvPr id="11" name="Text Placeholder 2">
            <a:extLst>
              <a:ext uri="{FF2B5EF4-FFF2-40B4-BE49-F238E27FC236}">
                <a16:creationId xmlns:a16="http://schemas.microsoft.com/office/drawing/2014/main" id="{F578A0BF-E876-40F4-A20B-1A438C7EEFAC}"/>
              </a:ext>
            </a:extLst>
          </p:cNvPr>
          <p:cNvSpPr>
            <a:spLocks noGrp="1"/>
          </p:cNvSpPr>
          <p:nvPr>
            <p:ph type="body" idx="15" hasCustomPrompt="1"/>
          </p:nvPr>
        </p:nvSpPr>
        <p:spPr>
          <a:xfrm>
            <a:off x="6741171" y="4946155"/>
            <a:ext cx="2449095" cy="604253"/>
          </a:xfrm>
          <a:prstGeom prst="rect">
            <a:avLst/>
          </a:prstGeom>
        </p:spPr>
        <p:txBody>
          <a:bodyPr>
            <a:normAutofit/>
          </a:bodyPr>
          <a:lstStyle>
            <a:lvl1pPr marL="0" indent="0">
              <a:spcBef>
                <a:spcPts val="133"/>
              </a:spcBef>
              <a:buNone/>
              <a:defRPr sz="1600" b="0" i="0">
                <a:solidFill>
                  <a:srgbClr val="393A39"/>
                </a:solidFill>
                <a:latin typeface="Lato Light" panose="020F0302020204030203" pitchFamily="34" charset="77"/>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Title, company</a:t>
            </a:r>
          </a:p>
        </p:txBody>
      </p:sp>
      <p:sp>
        <p:nvSpPr>
          <p:cNvPr id="4" name="Content Placeholder 3">
            <a:extLst>
              <a:ext uri="{FF2B5EF4-FFF2-40B4-BE49-F238E27FC236}">
                <a16:creationId xmlns:a16="http://schemas.microsoft.com/office/drawing/2014/main" id="{F649E506-AD96-463A-84F2-AAE1BB90340A}"/>
              </a:ext>
            </a:extLst>
          </p:cNvPr>
          <p:cNvSpPr>
            <a:spLocks noGrp="1"/>
          </p:cNvSpPr>
          <p:nvPr>
            <p:ph sz="quarter" idx="16"/>
          </p:nvPr>
        </p:nvSpPr>
        <p:spPr>
          <a:xfrm>
            <a:off x="965200" y="4576741"/>
            <a:ext cx="1487424" cy="1487424"/>
          </a:xfrm>
        </p:spPr>
        <p:txBody>
          <a:bodyPr/>
          <a:lstStyle/>
          <a:p>
            <a:pPr lvl="0"/>
            <a:r>
              <a:rPr lang="en-US"/>
              <a:t>Click to edit Master text styles</a:t>
            </a:r>
          </a:p>
        </p:txBody>
      </p:sp>
      <p:sp>
        <p:nvSpPr>
          <p:cNvPr id="12" name="Content Placeholder 3">
            <a:extLst>
              <a:ext uri="{FF2B5EF4-FFF2-40B4-BE49-F238E27FC236}">
                <a16:creationId xmlns:a16="http://schemas.microsoft.com/office/drawing/2014/main" id="{D8A7706D-1D21-49ED-888E-699D6B6BE78C}"/>
              </a:ext>
            </a:extLst>
          </p:cNvPr>
          <p:cNvSpPr>
            <a:spLocks noGrp="1"/>
          </p:cNvSpPr>
          <p:nvPr>
            <p:ph sz="quarter" idx="17"/>
          </p:nvPr>
        </p:nvSpPr>
        <p:spPr>
          <a:xfrm>
            <a:off x="5137295" y="4572000"/>
            <a:ext cx="1487424" cy="1487424"/>
          </a:xfrm>
        </p:spPr>
        <p:txBody>
          <a:bodyPr/>
          <a:lstStyle/>
          <a:p>
            <a:pPr lvl="0"/>
            <a:r>
              <a:rPr lang="en-US"/>
              <a:t>Click to edit Master text styles</a:t>
            </a:r>
          </a:p>
        </p:txBody>
      </p:sp>
    </p:spTree>
    <p:extLst>
      <p:ext uri="{BB962C8B-B14F-4D97-AF65-F5344CB8AC3E}">
        <p14:creationId xmlns:p14="http://schemas.microsoft.com/office/powerpoint/2010/main" val="18496499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00E37-2066-457D-A866-CD6115300D34}"/>
              </a:ext>
            </a:extLst>
          </p:cNvPr>
          <p:cNvSpPr>
            <a:spLocks noGrp="1"/>
          </p:cNvSpPr>
          <p:nvPr>
            <p:ph type="ctrTitle"/>
          </p:nvPr>
        </p:nvSpPr>
        <p:spPr>
          <a:xfrm>
            <a:off x="1524000" y="1121833"/>
            <a:ext cx="9347200" cy="2387600"/>
          </a:xfrm>
          <a:prstGeom prst="rect">
            <a:avLst/>
          </a:prstGeom>
        </p:spPr>
        <p:txBody>
          <a:bodyPr anchor="b">
            <a:normAutofit/>
          </a:bodyPr>
          <a:lstStyle>
            <a:lvl1pPr algn="ctr">
              <a:defRPr sz="4800" b="1">
                <a:solidFill>
                  <a:srgbClr val="1B4D81"/>
                </a:solidFill>
                <a:latin typeface="Lato" panose="020F050202020403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FBBC01D0-B230-4859-8CF6-4664E1E5F385}"/>
              </a:ext>
            </a:extLst>
          </p:cNvPr>
          <p:cNvSpPr>
            <a:spLocks noGrp="1"/>
          </p:cNvSpPr>
          <p:nvPr>
            <p:ph type="subTitle" idx="1"/>
          </p:nvPr>
        </p:nvSpPr>
        <p:spPr>
          <a:xfrm>
            <a:off x="1524000" y="3602568"/>
            <a:ext cx="9347200" cy="1655233"/>
          </a:xfrm>
          <a:prstGeom prst="rect">
            <a:avLst/>
          </a:prstGeom>
        </p:spPr>
        <p:txBody>
          <a:bodyPr>
            <a:normAutofit/>
          </a:bodyPr>
          <a:lstStyle>
            <a:lvl1pPr marL="0" indent="0" algn="ctr">
              <a:buNone/>
              <a:defRPr sz="2400">
                <a:solidFill>
                  <a:srgbClr val="393A39"/>
                </a:solidFill>
                <a:latin typeface="Lato" panose="020F0502020204030203"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Tree>
    <p:extLst>
      <p:ext uri="{BB962C8B-B14F-4D97-AF65-F5344CB8AC3E}">
        <p14:creationId xmlns:p14="http://schemas.microsoft.com/office/powerpoint/2010/main" val="31806225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F8A22-6A5B-4550-87C4-98CDB8846F3D}"/>
              </a:ext>
            </a:extLst>
          </p:cNvPr>
          <p:cNvSpPr>
            <a:spLocks noGrp="1"/>
          </p:cNvSpPr>
          <p:nvPr>
            <p:ph type="title"/>
          </p:nvPr>
        </p:nvSpPr>
        <p:spPr>
          <a:xfrm>
            <a:off x="838200" y="381000"/>
            <a:ext cx="10744200" cy="990600"/>
          </a:xfrm>
          <a:prstGeom prst="rect">
            <a:avLst/>
          </a:prstGeom>
        </p:spPr>
        <p:txBody>
          <a:bodyPr anchor="t">
            <a:normAutofit/>
          </a:bodyPr>
          <a:lstStyle>
            <a:lvl1pPr>
              <a:defRPr sz="3200" b="1">
                <a:solidFill>
                  <a:srgbClr val="1B4D81"/>
                </a:solidFill>
                <a:latin typeface="Lato" panose="020F050202020403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67B1DA0-7E63-4CDE-961E-607D001A9B67}"/>
              </a:ext>
            </a:extLst>
          </p:cNvPr>
          <p:cNvSpPr>
            <a:spLocks noGrp="1"/>
          </p:cNvSpPr>
          <p:nvPr>
            <p:ph idx="1"/>
          </p:nvPr>
        </p:nvSpPr>
        <p:spPr>
          <a:xfrm>
            <a:off x="838200" y="1371600"/>
            <a:ext cx="10744200" cy="5003800"/>
          </a:xfrm>
          <a:prstGeom prst="rect">
            <a:avLst/>
          </a:prstGeom>
        </p:spPr>
        <p:txBody>
          <a:bodyPr>
            <a:normAutofit/>
          </a:bodyPr>
          <a:lstStyle>
            <a:lvl1pPr>
              <a:defRPr sz="2133">
                <a:solidFill>
                  <a:srgbClr val="393A39"/>
                </a:solidFill>
                <a:latin typeface="Lato" panose="020F0502020204030203" pitchFamily="34" charset="0"/>
              </a:defRPr>
            </a:lvl1pPr>
            <a:lvl2pPr>
              <a:defRPr sz="1867">
                <a:solidFill>
                  <a:srgbClr val="393A39"/>
                </a:solidFill>
                <a:latin typeface="Lato" panose="020F0502020204030203" pitchFamily="34" charset="0"/>
              </a:defRPr>
            </a:lvl2pPr>
            <a:lvl3pPr>
              <a:defRPr sz="1600">
                <a:solidFill>
                  <a:srgbClr val="393A39"/>
                </a:solidFill>
                <a:latin typeface="Lato" panose="020F0502020204030203" pitchFamily="34" charset="0"/>
              </a:defRPr>
            </a:lvl3pPr>
            <a:lvl4pPr marL="1828754" indent="0">
              <a:buNone/>
              <a:defRPr sz="1600">
                <a:latin typeface="Lato" panose="020F0502020204030203" pitchFamily="34" charset="0"/>
              </a:defRPr>
            </a:lvl4pPr>
            <a:lvl5pPr marL="2438339" indent="0">
              <a:buNone/>
              <a:defRPr sz="1600">
                <a:latin typeface="Lato" panose="020F0502020204030203"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636070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183CD7-383B-48A0-8B71-F06BC83DEDB6}"/>
              </a:ext>
            </a:extLst>
          </p:cNvPr>
          <p:cNvSpPr>
            <a:spLocks noGrp="1"/>
          </p:cNvSpPr>
          <p:nvPr>
            <p:ph sz="half" idx="1"/>
          </p:nvPr>
        </p:nvSpPr>
        <p:spPr>
          <a:xfrm>
            <a:off x="838200" y="1371601"/>
            <a:ext cx="5287435" cy="5003783"/>
          </a:xfrm>
          <a:prstGeom prst="rect">
            <a:avLst/>
          </a:prstGeom>
        </p:spPr>
        <p:txBody>
          <a:bodyPr>
            <a:normAutofit/>
          </a:bodyPr>
          <a:lstStyle>
            <a:lvl1pPr>
              <a:defRPr sz="2133">
                <a:solidFill>
                  <a:srgbClr val="393A39"/>
                </a:solidFill>
                <a:latin typeface="Lato" panose="020F0502020204030203" pitchFamily="34" charset="0"/>
              </a:defRPr>
            </a:lvl1pPr>
            <a:lvl2pPr>
              <a:defRPr sz="1867">
                <a:solidFill>
                  <a:srgbClr val="393A39"/>
                </a:solidFill>
                <a:latin typeface="Lato" panose="020F0502020204030203" pitchFamily="34" charset="0"/>
              </a:defRPr>
            </a:lvl2pPr>
            <a:lvl3pPr>
              <a:defRPr sz="1600">
                <a:solidFill>
                  <a:srgbClr val="393A39"/>
                </a:solidFill>
                <a:latin typeface="Lato" panose="020F0502020204030203" pitchFamily="34" charset="0"/>
              </a:defRPr>
            </a:lvl3pPr>
            <a:lvl4pPr marL="1828754" indent="0">
              <a:buNone/>
              <a:defRPr sz="1600">
                <a:latin typeface="Lato" panose="020F0502020204030203" pitchFamily="34" charset="0"/>
              </a:defRPr>
            </a:lvl4pPr>
            <a:lvl5pPr marL="2438339" indent="0">
              <a:buNone/>
              <a:defRPr sz="1600">
                <a:latin typeface="Lato" panose="020F0502020204030203" pitchFamily="34" charset="0"/>
              </a:defRPr>
            </a:lvl5pPr>
          </a:lstStyle>
          <a:p>
            <a:pPr lvl="0"/>
            <a:r>
              <a:rPr lang="en-US"/>
              <a:t>Click to 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03355965-8388-42DC-8FE0-FECC99CDC81E}"/>
              </a:ext>
            </a:extLst>
          </p:cNvPr>
          <p:cNvSpPr>
            <a:spLocks noGrp="1"/>
          </p:cNvSpPr>
          <p:nvPr>
            <p:ph sz="half" idx="2"/>
          </p:nvPr>
        </p:nvSpPr>
        <p:spPr>
          <a:xfrm>
            <a:off x="6294965" y="1371601"/>
            <a:ext cx="5287435" cy="5003783"/>
          </a:xfrm>
          <a:prstGeom prst="rect">
            <a:avLst/>
          </a:prstGeom>
        </p:spPr>
        <p:txBody>
          <a:bodyPr>
            <a:normAutofit/>
          </a:bodyPr>
          <a:lstStyle>
            <a:lvl1pPr>
              <a:defRPr sz="2133">
                <a:solidFill>
                  <a:srgbClr val="393A39"/>
                </a:solidFill>
                <a:latin typeface="Lato" panose="020F0502020204030203" pitchFamily="34" charset="0"/>
              </a:defRPr>
            </a:lvl1pPr>
            <a:lvl2pPr>
              <a:defRPr sz="1867">
                <a:solidFill>
                  <a:srgbClr val="393A39"/>
                </a:solidFill>
                <a:latin typeface="Lato" panose="020F0502020204030203" pitchFamily="34" charset="0"/>
              </a:defRPr>
            </a:lvl2pPr>
            <a:lvl3pPr>
              <a:defRPr sz="1600">
                <a:solidFill>
                  <a:srgbClr val="393A39"/>
                </a:solidFill>
                <a:latin typeface="Lato" panose="020F0502020204030203" pitchFamily="34" charset="0"/>
              </a:defRPr>
            </a:lvl3pPr>
            <a:lvl4pPr marL="1828754" indent="0">
              <a:buNone/>
              <a:defRPr sz="1600">
                <a:latin typeface="Lato" panose="020F0502020204030203" pitchFamily="34" charset="0"/>
              </a:defRPr>
            </a:lvl4pPr>
            <a:lvl5pPr marL="2438339" indent="0">
              <a:buNone/>
              <a:defRPr sz="1600">
                <a:latin typeface="Lato" panose="020F0502020204030203" pitchFamily="34" charset="0"/>
              </a:defRPr>
            </a:lvl5pPr>
          </a:lstStyle>
          <a:p>
            <a:pPr lvl="0"/>
            <a:r>
              <a:rPr lang="en-US"/>
              <a:t>Click to edit Master text styles</a:t>
            </a:r>
          </a:p>
          <a:p>
            <a:pPr lvl="1"/>
            <a:r>
              <a:rPr lang="en-US"/>
              <a:t>Second level</a:t>
            </a:r>
          </a:p>
          <a:p>
            <a:pPr lvl="2"/>
            <a:r>
              <a:rPr lang="en-US"/>
              <a:t>Third level</a:t>
            </a:r>
          </a:p>
        </p:txBody>
      </p:sp>
      <p:sp>
        <p:nvSpPr>
          <p:cNvPr id="5" name="Title 1">
            <a:extLst>
              <a:ext uri="{FF2B5EF4-FFF2-40B4-BE49-F238E27FC236}">
                <a16:creationId xmlns:a16="http://schemas.microsoft.com/office/drawing/2014/main" id="{F0C35649-F5E1-436D-BCBC-468BEAF27C9D}"/>
              </a:ext>
            </a:extLst>
          </p:cNvPr>
          <p:cNvSpPr>
            <a:spLocks noGrp="1"/>
          </p:cNvSpPr>
          <p:nvPr>
            <p:ph type="title"/>
          </p:nvPr>
        </p:nvSpPr>
        <p:spPr>
          <a:xfrm>
            <a:off x="838200" y="381000"/>
            <a:ext cx="10744200" cy="990600"/>
          </a:xfrm>
          <a:prstGeom prst="rect">
            <a:avLst/>
          </a:prstGeom>
        </p:spPr>
        <p:txBody>
          <a:bodyPr anchor="t">
            <a:normAutofit/>
          </a:bodyPr>
          <a:lstStyle>
            <a:lvl1pPr>
              <a:defRPr sz="3200" b="1">
                <a:solidFill>
                  <a:srgbClr val="1B4D81"/>
                </a:solidFill>
                <a:latin typeface="Lato" panose="020F0502020204030203" pitchFamily="34" charset="0"/>
              </a:defRPr>
            </a:lvl1pPr>
          </a:lstStyle>
          <a:p>
            <a:r>
              <a:rPr lang="en-US"/>
              <a:t>Click to edit Master title style</a:t>
            </a:r>
          </a:p>
        </p:txBody>
      </p:sp>
    </p:spTree>
    <p:extLst>
      <p:ext uri="{BB962C8B-B14F-4D97-AF65-F5344CB8AC3E}">
        <p14:creationId xmlns:p14="http://schemas.microsoft.com/office/powerpoint/2010/main" val="13512912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wo Content with Subtitl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8855CD0-D773-472C-923C-F2A3641F6698}"/>
              </a:ext>
            </a:extLst>
          </p:cNvPr>
          <p:cNvSpPr>
            <a:spLocks noGrp="1"/>
          </p:cNvSpPr>
          <p:nvPr>
            <p:ph type="body" idx="1"/>
          </p:nvPr>
        </p:nvSpPr>
        <p:spPr>
          <a:xfrm>
            <a:off x="840318" y="1371601"/>
            <a:ext cx="5293783" cy="838175"/>
          </a:xfrm>
          <a:prstGeom prst="rect">
            <a:avLst/>
          </a:prstGeom>
        </p:spPr>
        <p:txBody>
          <a:bodyPr anchor="t">
            <a:normAutofit/>
          </a:bodyPr>
          <a:lstStyle>
            <a:lvl1pPr marL="0" indent="0">
              <a:buNone/>
              <a:defRPr sz="2400" b="1">
                <a:solidFill>
                  <a:srgbClr val="393A39"/>
                </a:solidFill>
                <a:latin typeface="Lato" panose="020F0502020204030203"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A0970D2E-452D-4D8D-8871-F92BDDC48512}"/>
              </a:ext>
            </a:extLst>
          </p:cNvPr>
          <p:cNvSpPr>
            <a:spLocks noGrp="1"/>
          </p:cNvSpPr>
          <p:nvPr>
            <p:ph sz="half" idx="2"/>
          </p:nvPr>
        </p:nvSpPr>
        <p:spPr>
          <a:xfrm>
            <a:off x="840318" y="2209775"/>
            <a:ext cx="5293783" cy="4165607"/>
          </a:xfrm>
          <a:prstGeom prst="rect">
            <a:avLst/>
          </a:prstGeom>
        </p:spPr>
        <p:txBody>
          <a:bodyPr>
            <a:normAutofit/>
          </a:bodyPr>
          <a:lstStyle>
            <a:lvl1pPr>
              <a:lnSpc>
                <a:spcPct val="100000"/>
              </a:lnSpc>
              <a:defRPr sz="2133">
                <a:solidFill>
                  <a:srgbClr val="393A39"/>
                </a:solidFill>
                <a:latin typeface="Lato" panose="020F0502020204030203" pitchFamily="34" charset="0"/>
              </a:defRPr>
            </a:lvl1pPr>
            <a:lvl2pPr>
              <a:lnSpc>
                <a:spcPct val="100000"/>
              </a:lnSpc>
              <a:defRPr sz="1867">
                <a:solidFill>
                  <a:srgbClr val="393A39"/>
                </a:solidFill>
                <a:latin typeface="Lato" panose="020F0502020204030203" pitchFamily="34" charset="0"/>
              </a:defRPr>
            </a:lvl2pPr>
            <a:lvl3pPr>
              <a:lnSpc>
                <a:spcPct val="100000"/>
              </a:lnSpc>
              <a:defRPr sz="1600">
                <a:solidFill>
                  <a:srgbClr val="393A39"/>
                </a:solidFill>
                <a:latin typeface="Lato" panose="020F0502020204030203" pitchFamily="34" charset="0"/>
              </a:defRPr>
            </a:lvl3pPr>
            <a:lvl4pPr marL="1828754" indent="0">
              <a:buNone/>
              <a:defRPr sz="1600">
                <a:latin typeface="Lato" panose="020F0502020204030203" pitchFamily="34" charset="0"/>
              </a:defRPr>
            </a:lvl4pPr>
            <a:lvl5pPr marL="2438339" indent="0">
              <a:buNone/>
              <a:defRPr sz="1600">
                <a:latin typeface="Lato" panose="020F0502020204030203" pitchFamily="34" charset="0"/>
              </a:defRPr>
            </a:lvl5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21265C34-988A-4381-BE35-3CF7874797A1}"/>
              </a:ext>
            </a:extLst>
          </p:cNvPr>
          <p:cNvSpPr>
            <a:spLocks noGrp="1"/>
          </p:cNvSpPr>
          <p:nvPr>
            <p:ph type="body" sz="quarter" idx="3"/>
          </p:nvPr>
        </p:nvSpPr>
        <p:spPr>
          <a:xfrm>
            <a:off x="6286499" y="1371601"/>
            <a:ext cx="5295901" cy="838200"/>
          </a:xfrm>
          <a:prstGeom prst="rect">
            <a:avLst/>
          </a:prstGeom>
        </p:spPr>
        <p:txBody>
          <a:bodyPr anchor="t">
            <a:normAutofit/>
          </a:bodyPr>
          <a:lstStyle>
            <a:lvl1pPr marL="0" indent="0">
              <a:buNone/>
              <a:defRPr sz="2400" b="1">
                <a:solidFill>
                  <a:srgbClr val="393A39"/>
                </a:solidFill>
                <a:latin typeface="Lato" panose="020F0502020204030203"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6FBAD278-0467-4156-945B-8A0C6FB1AAEA}"/>
              </a:ext>
            </a:extLst>
          </p:cNvPr>
          <p:cNvSpPr>
            <a:spLocks noGrp="1"/>
          </p:cNvSpPr>
          <p:nvPr>
            <p:ph sz="quarter" idx="4"/>
          </p:nvPr>
        </p:nvSpPr>
        <p:spPr>
          <a:xfrm>
            <a:off x="6286499" y="2209798"/>
            <a:ext cx="5295901" cy="4165583"/>
          </a:xfrm>
          <a:prstGeom prst="rect">
            <a:avLst/>
          </a:prstGeom>
        </p:spPr>
        <p:txBody>
          <a:bodyPr>
            <a:normAutofit/>
          </a:bodyPr>
          <a:lstStyle>
            <a:lvl1pPr>
              <a:lnSpc>
                <a:spcPct val="100000"/>
              </a:lnSpc>
              <a:defRPr sz="2133">
                <a:solidFill>
                  <a:srgbClr val="393A39"/>
                </a:solidFill>
                <a:latin typeface="Lato" panose="020F0502020204030203" pitchFamily="34" charset="0"/>
              </a:defRPr>
            </a:lvl1pPr>
            <a:lvl2pPr>
              <a:lnSpc>
                <a:spcPct val="100000"/>
              </a:lnSpc>
              <a:defRPr sz="1867">
                <a:solidFill>
                  <a:srgbClr val="393A39"/>
                </a:solidFill>
                <a:latin typeface="Lato" panose="020F0502020204030203" pitchFamily="34" charset="0"/>
              </a:defRPr>
            </a:lvl2pPr>
            <a:lvl3pPr>
              <a:lnSpc>
                <a:spcPct val="100000"/>
              </a:lnSpc>
              <a:defRPr sz="1600">
                <a:solidFill>
                  <a:srgbClr val="393A39"/>
                </a:solidFill>
                <a:latin typeface="Lato" panose="020F0502020204030203" pitchFamily="34" charset="0"/>
              </a:defRPr>
            </a:lvl3pPr>
            <a:lvl4pPr marL="1828754" indent="0">
              <a:buNone/>
              <a:defRPr sz="1600">
                <a:latin typeface="Lato" panose="020F0502020204030203" pitchFamily="34" charset="0"/>
              </a:defRPr>
            </a:lvl4pPr>
            <a:lvl5pPr marL="2438339" indent="0">
              <a:buNone/>
              <a:defRPr sz="1600">
                <a:latin typeface="Lato" panose="020F0502020204030203" pitchFamily="34" charset="0"/>
              </a:defRPr>
            </a:lvl5pPr>
          </a:lstStyle>
          <a:p>
            <a:pPr lvl="0"/>
            <a:r>
              <a:rPr lang="en-US"/>
              <a:t>Click to edit Master text styles</a:t>
            </a:r>
          </a:p>
          <a:p>
            <a:pPr lvl="1"/>
            <a:r>
              <a:rPr lang="en-US"/>
              <a:t>Second level</a:t>
            </a:r>
          </a:p>
          <a:p>
            <a:pPr lvl="2"/>
            <a:r>
              <a:rPr lang="en-US"/>
              <a:t>Third level</a:t>
            </a:r>
          </a:p>
        </p:txBody>
      </p:sp>
      <p:sp>
        <p:nvSpPr>
          <p:cNvPr id="7" name="Title 1">
            <a:extLst>
              <a:ext uri="{FF2B5EF4-FFF2-40B4-BE49-F238E27FC236}">
                <a16:creationId xmlns:a16="http://schemas.microsoft.com/office/drawing/2014/main" id="{9B9489FC-5B9D-4C9C-A962-ECD59DECD47F}"/>
              </a:ext>
            </a:extLst>
          </p:cNvPr>
          <p:cNvSpPr>
            <a:spLocks noGrp="1"/>
          </p:cNvSpPr>
          <p:nvPr>
            <p:ph type="title"/>
          </p:nvPr>
        </p:nvSpPr>
        <p:spPr>
          <a:xfrm>
            <a:off x="838200" y="381000"/>
            <a:ext cx="10744200" cy="990600"/>
          </a:xfrm>
          <a:prstGeom prst="rect">
            <a:avLst/>
          </a:prstGeom>
        </p:spPr>
        <p:txBody>
          <a:bodyPr anchor="t">
            <a:normAutofit/>
          </a:bodyPr>
          <a:lstStyle>
            <a:lvl1pPr>
              <a:defRPr sz="3200" b="1">
                <a:solidFill>
                  <a:srgbClr val="1B4D81"/>
                </a:solidFill>
                <a:latin typeface="Lato" panose="020F0502020204030203" pitchFamily="34" charset="0"/>
              </a:defRPr>
            </a:lvl1pPr>
          </a:lstStyle>
          <a:p>
            <a:r>
              <a:rPr lang="en-US"/>
              <a:t>Click to edit Master title style</a:t>
            </a:r>
          </a:p>
        </p:txBody>
      </p:sp>
    </p:spTree>
    <p:extLst>
      <p:ext uri="{BB962C8B-B14F-4D97-AF65-F5344CB8AC3E}">
        <p14:creationId xmlns:p14="http://schemas.microsoft.com/office/powerpoint/2010/main" val="29221429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Picture with Caption">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FC4E7365-D38C-47DC-98CE-EFDE9B5AA7FB}"/>
              </a:ext>
            </a:extLst>
          </p:cNvPr>
          <p:cNvSpPr>
            <a:spLocks noGrp="1"/>
          </p:cNvSpPr>
          <p:nvPr>
            <p:ph idx="1"/>
          </p:nvPr>
        </p:nvSpPr>
        <p:spPr>
          <a:xfrm>
            <a:off x="838200" y="1371600"/>
            <a:ext cx="10744200" cy="5003800"/>
          </a:xfrm>
          <a:prstGeom prst="rect">
            <a:avLst/>
          </a:prstGeom>
        </p:spPr>
        <p:txBody>
          <a:bodyPr>
            <a:normAutofit/>
          </a:bodyPr>
          <a:lstStyle>
            <a:lvl1pPr>
              <a:defRPr sz="2133">
                <a:solidFill>
                  <a:srgbClr val="393A39"/>
                </a:solidFill>
                <a:latin typeface="Lato" panose="020F0502020204030203" pitchFamily="34" charset="0"/>
              </a:defRPr>
            </a:lvl1pPr>
            <a:lvl2pPr>
              <a:defRPr sz="1867">
                <a:solidFill>
                  <a:srgbClr val="393A39"/>
                </a:solidFill>
                <a:latin typeface="Lato" panose="020F0502020204030203" pitchFamily="34" charset="0"/>
              </a:defRPr>
            </a:lvl2pPr>
            <a:lvl3pPr>
              <a:defRPr sz="1600">
                <a:solidFill>
                  <a:srgbClr val="393A39"/>
                </a:solidFill>
                <a:latin typeface="Lato" panose="020F0502020204030203" pitchFamily="34" charset="0"/>
              </a:defRPr>
            </a:lvl3pPr>
            <a:lvl4pPr marL="1828754" indent="0">
              <a:buNone/>
              <a:defRPr sz="1600">
                <a:latin typeface="Lato" panose="020F0502020204030203" pitchFamily="34" charset="0"/>
              </a:defRPr>
            </a:lvl4pPr>
            <a:lvl5pPr marL="2438339" indent="0">
              <a:buNone/>
              <a:defRPr sz="1600">
                <a:latin typeface="Lato" panose="020F0502020204030203" pitchFamily="34" charset="0"/>
              </a:defRPr>
            </a:lvl5pPr>
          </a:lstStyle>
          <a:p>
            <a:pPr lvl="0"/>
            <a:r>
              <a:rPr lang="en-US"/>
              <a:t>Click to edit Master text styles</a:t>
            </a:r>
          </a:p>
          <a:p>
            <a:pPr lvl="1"/>
            <a:r>
              <a:rPr lang="en-US"/>
              <a:t>Second level</a:t>
            </a:r>
          </a:p>
          <a:p>
            <a:pPr lvl="2"/>
            <a:r>
              <a:rPr lang="en-US"/>
              <a:t>Third level</a:t>
            </a:r>
          </a:p>
        </p:txBody>
      </p:sp>
      <p:sp>
        <p:nvSpPr>
          <p:cNvPr id="6" name="Title 1">
            <a:extLst>
              <a:ext uri="{FF2B5EF4-FFF2-40B4-BE49-F238E27FC236}">
                <a16:creationId xmlns:a16="http://schemas.microsoft.com/office/drawing/2014/main" id="{AE057F52-E5D6-4C4F-8C1F-48ED323FF9B6}"/>
              </a:ext>
            </a:extLst>
          </p:cNvPr>
          <p:cNvSpPr>
            <a:spLocks noGrp="1"/>
          </p:cNvSpPr>
          <p:nvPr>
            <p:ph type="title"/>
          </p:nvPr>
        </p:nvSpPr>
        <p:spPr>
          <a:xfrm>
            <a:off x="838200" y="381000"/>
            <a:ext cx="10744200" cy="990600"/>
          </a:xfrm>
          <a:prstGeom prst="rect">
            <a:avLst/>
          </a:prstGeom>
        </p:spPr>
        <p:txBody>
          <a:bodyPr>
            <a:normAutofit/>
          </a:bodyPr>
          <a:lstStyle>
            <a:lvl1pPr>
              <a:defRPr sz="3200" b="1">
                <a:solidFill>
                  <a:srgbClr val="1B4D81"/>
                </a:solidFill>
                <a:latin typeface="Lato" panose="020F0502020204030203"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9CE51587-1A95-4AA5-AD68-679421FFF792}"/>
              </a:ext>
            </a:extLst>
          </p:cNvPr>
          <p:cNvSpPr>
            <a:spLocks noGrp="1"/>
          </p:cNvSpPr>
          <p:nvPr>
            <p:ph type="body" sz="quarter" idx="10"/>
          </p:nvPr>
        </p:nvSpPr>
        <p:spPr>
          <a:xfrm>
            <a:off x="7546163" y="5969000"/>
            <a:ext cx="4036237" cy="406400"/>
          </a:xfrm>
        </p:spPr>
        <p:txBody>
          <a:bodyPr>
            <a:normAutofit/>
          </a:bodyPr>
          <a:lstStyle>
            <a:lvl1pPr marL="0" indent="0">
              <a:buNone/>
              <a:defRPr sz="1067" b="1" i="1">
                <a:solidFill>
                  <a:schemeClr val="accent2"/>
                </a:solidFill>
                <a:latin typeface="Lato" panose="020F0502020204030203" pitchFamily="34" charset="77"/>
              </a:defRPr>
            </a:lvl1pPr>
            <a:lvl2pPr marL="609585" indent="0">
              <a:buNone/>
              <a:defRPr/>
            </a:lvl2pPr>
            <a:lvl3pPr marL="1219170" indent="0">
              <a:buNone/>
              <a:defRPr/>
            </a:lvl3pPr>
          </a:lstStyle>
          <a:p>
            <a:pPr lvl="0"/>
            <a:r>
              <a:rPr lang="en-US"/>
              <a:t>Click to edit Master text styles</a:t>
            </a:r>
          </a:p>
        </p:txBody>
      </p:sp>
    </p:spTree>
    <p:extLst>
      <p:ext uri="{BB962C8B-B14F-4D97-AF65-F5344CB8AC3E}">
        <p14:creationId xmlns:p14="http://schemas.microsoft.com/office/powerpoint/2010/main" val="2394678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g Image Placeholder">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9FCF824A-B0AE-4222-BC75-4E9654B58654}"/>
              </a:ext>
            </a:extLst>
          </p:cNvPr>
          <p:cNvSpPr>
            <a:spLocks noGrp="1"/>
          </p:cNvSpPr>
          <p:nvPr>
            <p:ph type="body" sz="quarter" idx="10"/>
          </p:nvPr>
        </p:nvSpPr>
        <p:spPr>
          <a:xfrm>
            <a:off x="884918" y="607017"/>
            <a:ext cx="6909254" cy="1030288"/>
          </a:xfrm>
        </p:spPr>
        <p:txBody>
          <a:bodyPr>
            <a:normAutofit/>
          </a:bodyPr>
          <a:lstStyle>
            <a:lvl1pPr marL="0" indent="0">
              <a:buNone/>
              <a:defRPr lang="en-GB" sz="4400" b="1" kern="1200" dirty="0">
                <a:solidFill>
                  <a:srgbClr val="445469"/>
                </a:solidFill>
                <a:latin typeface="Arial" panose="020B0604020202020204" pitchFamily="34" charset="0"/>
                <a:ea typeface="+mj-ea"/>
                <a:cs typeface="Arial" panose="020B0604020202020204" pitchFamily="34" charset="0"/>
              </a:defRPr>
            </a:lvl1pPr>
          </a:lstStyle>
          <a:p>
            <a:pPr lvl="0"/>
            <a:endParaRPr lang="en-GB"/>
          </a:p>
        </p:txBody>
      </p:sp>
      <p:sp>
        <p:nvSpPr>
          <p:cNvPr id="8" name="Text Placeholder 11">
            <a:extLst>
              <a:ext uri="{FF2B5EF4-FFF2-40B4-BE49-F238E27FC236}">
                <a16:creationId xmlns:a16="http://schemas.microsoft.com/office/drawing/2014/main" id="{D6AF7885-7F63-47AB-AD81-C6E60543461A}"/>
              </a:ext>
            </a:extLst>
          </p:cNvPr>
          <p:cNvSpPr>
            <a:spLocks noGrp="1"/>
          </p:cNvSpPr>
          <p:nvPr>
            <p:ph type="body" sz="quarter" idx="11" hasCustomPrompt="1"/>
          </p:nvPr>
        </p:nvSpPr>
        <p:spPr>
          <a:xfrm>
            <a:off x="884918" y="225086"/>
            <a:ext cx="2845253" cy="381931"/>
          </a:xfrm>
        </p:spPr>
        <p:txBody>
          <a:bodyPr>
            <a:noAutofit/>
          </a:bodyPr>
          <a:lstStyle>
            <a:lvl1pPr marL="0" indent="0">
              <a:buNone/>
              <a:defRPr lang="en-US" sz="2400" kern="1200" dirty="0" smtClean="0">
                <a:solidFill>
                  <a:schemeClr val="tx2"/>
                </a:solidFill>
                <a:effectLst/>
                <a:latin typeface="Arial" panose="020B0604020202020204" pitchFamily="34" charset="0"/>
                <a:ea typeface="+mn-ea"/>
                <a:cs typeface="Arial" panose="020B0604020202020204" pitchFamily="34" charset="0"/>
              </a:defRPr>
            </a:lvl1pPr>
            <a:lvl2pPr marL="457108" indent="0">
              <a:buNone/>
              <a:defRPr lang="en-US" sz="2400" kern="1200" dirty="0" smtClean="0">
                <a:solidFill>
                  <a:schemeClr val="tx2"/>
                </a:solidFill>
                <a:effectLst/>
                <a:latin typeface="Arial" panose="020B0604020202020204" pitchFamily="34" charset="0"/>
                <a:ea typeface="+mn-ea"/>
                <a:cs typeface="Arial" panose="020B0604020202020204" pitchFamily="34" charset="0"/>
              </a:defRPr>
            </a:lvl2pPr>
            <a:lvl3pPr>
              <a:defRPr lang="en-US" sz="2400" kern="1200" dirty="0" smtClean="0">
                <a:solidFill>
                  <a:schemeClr val="tx2"/>
                </a:solidFill>
                <a:effectLst/>
                <a:latin typeface="Arial" panose="020B0604020202020204" pitchFamily="34" charset="0"/>
                <a:ea typeface="+mn-ea"/>
                <a:cs typeface="Arial" panose="020B0604020202020204" pitchFamily="34" charset="0"/>
              </a:defRPr>
            </a:lvl3pPr>
            <a:lvl4pPr>
              <a:defRPr lang="en-US" sz="2400" kern="1200" dirty="0" smtClean="0">
                <a:solidFill>
                  <a:schemeClr val="tx2"/>
                </a:solidFill>
                <a:effectLst/>
                <a:latin typeface="Arial" panose="020B0604020202020204" pitchFamily="34" charset="0"/>
                <a:ea typeface="+mn-ea"/>
                <a:cs typeface="Arial" panose="020B0604020202020204" pitchFamily="34" charset="0"/>
              </a:defRPr>
            </a:lvl4pPr>
            <a:lvl5pPr>
              <a:defRPr lang="en-GB" sz="2400" kern="1200" dirty="0">
                <a:solidFill>
                  <a:schemeClr val="tx2"/>
                </a:solidFill>
                <a:effectLst/>
                <a:latin typeface="Arial" panose="020B0604020202020204" pitchFamily="34" charset="0"/>
                <a:ea typeface="+mn-ea"/>
                <a:cs typeface="Arial" panose="020B0604020202020204" pitchFamily="34" charset="0"/>
              </a:defRPr>
            </a:lvl5pPr>
          </a:lstStyle>
          <a:p>
            <a:pPr lvl="0"/>
            <a:r>
              <a:rPr lang="en-US"/>
              <a:t>Title</a:t>
            </a:r>
          </a:p>
        </p:txBody>
      </p:sp>
    </p:spTree>
    <p:extLst>
      <p:ext uri="{BB962C8B-B14F-4D97-AF65-F5344CB8AC3E}">
        <p14:creationId xmlns:p14="http://schemas.microsoft.com/office/powerpoint/2010/main" val="28270714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81760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OPTIONAL Content with Pictur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463150-919C-4838-9C50-4A49E1F7035F}"/>
              </a:ext>
            </a:extLst>
          </p:cNvPr>
          <p:cNvSpPr>
            <a:spLocks noGrp="1"/>
          </p:cNvSpPr>
          <p:nvPr>
            <p:ph idx="1"/>
          </p:nvPr>
        </p:nvSpPr>
        <p:spPr>
          <a:xfrm>
            <a:off x="5486400" y="279401"/>
            <a:ext cx="6400800" cy="6299200"/>
          </a:xfrm>
          <a:prstGeom prst="rect">
            <a:avLst/>
          </a:prstGeom>
        </p:spPr>
        <p:txBody>
          <a:bodyPr>
            <a:normAutofit/>
          </a:bodyPr>
          <a:lstStyle>
            <a:lvl1pPr>
              <a:defRPr sz="2133">
                <a:solidFill>
                  <a:srgbClr val="393A39"/>
                </a:solidFill>
                <a:latin typeface="Lato" panose="020F0502020204030203" pitchFamily="34" charset="0"/>
              </a:defRPr>
            </a:lvl1pPr>
            <a:lvl2pPr>
              <a:defRPr sz="1867">
                <a:solidFill>
                  <a:srgbClr val="393A39"/>
                </a:solidFill>
                <a:latin typeface="Lato" panose="020F0502020204030203" pitchFamily="34" charset="0"/>
              </a:defRPr>
            </a:lvl2pPr>
            <a:lvl3pPr>
              <a:defRPr sz="1600">
                <a:solidFill>
                  <a:srgbClr val="393A39"/>
                </a:solidFill>
                <a:latin typeface="Lato" panose="020F0502020204030203" pitchFamily="34" charset="0"/>
              </a:defRPr>
            </a:lvl3pPr>
            <a:lvl4pPr marL="1828754" indent="0">
              <a:buNone/>
              <a:defRPr sz="2667">
                <a:latin typeface="Lato" panose="020F0502020204030203" pitchFamily="34" charset="0"/>
              </a:defRPr>
            </a:lvl4pPr>
            <a:lvl5pPr marL="2438339" indent="0">
              <a:buNone/>
              <a:defRPr sz="2667">
                <a:latin typeface="Lato" panose="020F0502020204030203" pitchFamily="34" charset="0"/>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072DF0CC-FE08-413C-BBD2-A8A78D851C51}"/>
              </a:ext>
            </a:extLst>
          </p:cNvPr>
          <p:cNvSpPr>
            <a:spLocks noGrp="1"/>
          </p:cNvSpPr>
          <p:nvPr>
            <p:ph type="title"/>
          </p:nvPr>
        </p:nvSpPr>
        <p:spPr>
          <a:xfrm>
            <a:off x="840318" y="990600"/>
            <a:ext cx="3932767" cy="1066800"/>
          </a:xfrm>
          <a:prstGeom prst="rect">
            <a:avLst/>
          </a:prstGeom>
        </p:spPr>
        <p:txBody>
          <a:bodyPr anchor="b">
            <a:normAutofit/>
          </a:bodyPr>
          <a:lstStyle>
            <a:lvl1pPr>
              <a:defRPr sz="3200" b="1">
                <a:solidFill>
                  <a:srgbClr val="1B4D81"/>
                </a:solidFill>
                <a:latin typeface="Lato" panose="020F0502020204030203" pitchFamily="34" charset="0"/>
              </a:defRPr>
            </a:lvl1pPr>
          </a:lstStyle>
          <a:p>
            <a:r>
              <a:rPr lang="en-US"/>
              <a:t>Click to edit Master title style</a:t>
            </a:r>
          </a:p>
        </p:txBody>
      </p:sp>
      <p:sp>
        <p:nvSpPr>
          <p:cNvPr id="5" name="Content Placeholder 3">
            <a:extLst>
              <a:ext uri="{FF2B5EF4-FFF2-40B4-BE49-F238E27FC236}">
                <a16:creationId xmlns:a16="http://schemas.microsoft.com/office/drawing/2014/main" id="{341956C6-5D94-4460-ABB5-94D93E7EDC33}"/>
              </a:ext>
            </a:extLst>
          </p:cNvPr>
          <p:cNvSpPr>
            <a:spLocks noGrp="1"/>
          </p:cNvSpPr>
          <p:nvPr>
            <p:ph sz="half" idx="10"/>
          </p:nvPr>
        </p:nvSpPr>
        <p:spPr>
          <a:xfrm>
            <a:off x="840318" y="2057400"/>
            <a:ext cx="3932767" cy="4216400"/>
          </a:xfrm>
          <a:prstGeom prst="rect">
            <a:avLst/>
          </a:prstGeom>
        </p:spPr>
        <p:txBody>
          <a:bodyPr>
            <a:normAutofit/>
          </a:bodyPr>
          <a:lstStyle>
            <a:lvl1pPr>
              <a:lnSpc>
                <a:spcPct val="100000"/>
              </a:lnSpc>
              <a:defRPr sz="1867">
                <a:solidFill>
                  <a:srgbClr val="393A39"/>
                </a:solidFill>
                <a:latin typeface="Lato" panose="020F0502020204030203" pitchFamily="34" charset="0"/>
              </a:defRPr>
            </a:lvl1pPr>
            <a:lvl2pPr>
              <a:lnSpc>
                <a:spcPct val="100000"/>
              </a:lnSpc>
              <a:defRPr sz="1600">
                <a:solidFill>
                  <a:srgbClr val="393A39"/>
                </a:solidFill>
                <a:latin typeface="Lato" panose="020F0502020204030203" pitchFamily="34" charset="0"/>
              </a:defRPr>
            </a:lvl2pPr>
            <a:lvl3pPr>
              <a:lnSpc>
                <a:spcPct val="100000"/>
              </a:lnSpc>
              <a:defRPr sz="1467">
                <a:solidFill>
                  <a:srgbClr val="393A39"/>
                </a:solidFill>
                <a:latin typeface="Lato" panose="020F0502020204030203" pitchFamily="34" charset="0"/>
              </a:defRPr>
            </a:lvl3pPr>
            <a:lvl4pPr marL="1828754" indent="0">
              <a:buNone/>
              <a:defRPr sz="1600">
                <a:latin typeface="Lato" panose="020F0502020204030203" pitchFamily="34" charset="0"/>
              </a:defRPr>
            </a:lvl4pPr>
            <a:lvl5pPr marL="2438339" indent="0">
              <a:buNone/>
              <a:defRPr sz="1600">
                <a:latin typeface="Lato" panose="020F0502020204030203" pitchFamily="34" charset="0"/>
              </a:defRPr>
            </a:lvl5pPr>
          </a:lstStyle>
          <a:p>
            <a:pPr lvl="0"/>
            <a:r>
              <a:rPr lang="en-US"/>
              <a:t>Click to edit Master text styles</a:t>
            </a:r>
          </a:p>
          <a:p>
            <a:pPr lvl="1"/>
            <a:r>
              <a:rPr lang="en-US"/>
              <a:t>Second level</a:t>
            </a:r>
          </a:p>
          <a:p>
            <a:pPr lvl="2"/>
            <a:r>
              <a:rPr lang="en-US"/>
              <a:t>Third level</a:t>
            </a:r>
          </a:p>
        </p:txBody>
      </p:sp>
      <p:sp>
        <p:nvSpPr>
          <p:cNvPr id="6" name="Text Placeholder 5">
            <a:extLst>
              <a:ext uri="{FF2B5EF4-FFF2-40B4-BE49-F238E27FC236}">
                <a16:creationId xmlns:a16="http://schemas.microsoft.com/office/drawing/2014/main" id="{6FA45BAD-29C1-9741-879D-03074B2081D1}"/>
              </a:ext>
            </a:extLst>
          </p:cNvPr>
          <p:cNvSpPr>
            <a:spLocks noGrp="1"/>
          </p:cNvSpPr>
          <p:nvPr>
            <p:ph type="body" sz="quarter" idx="11" hasCustomPrompt="1"/>
          </p:nvPr>
        </p:nvSpPr>
        <p:spPr>
          <a:xfrm>
            <a:off x="5486400" y="5869517"/>
            <a:ext cx="2641600" cy="709081"/>
          </a:xfrm>
        </p:spPr>
        <p:txBody>
          <a:bodyPr>
            <a:normAutofit/>
          </a:bodyPr>
          <a:lstStyle>
            <a:lvl1pPr marL="0" indent="0">
              <a:buNone/>
              <a:defRPr sz="1067" b="1" i="1">
                <a:solidFill>
                  <a:srgbClr val="3B81B7"/>
                </a:solidFill>
                <a:latin typeface="Lato" panose="020F0502020204030203" pitchFamily="34" charset="77"/>
              </a:defRPr>
            </a:lvl1pPr>
          </a:lstStyle>
          <a:p>
            <a:pPr lvl="0"/>
            <a:r>
              <a:rPr lang="en-US"/>
              <a:t>Caption goes here</a:t>
            </a:r>
          </a:p>
        </p:txBody>
      </p:sp>
    </p:spTree>
    <p:extLst>
      <p:ext uri="{BB962C8B-B14F-4D97-AF65-F5344CB8AC3E}">
        <p14:creationId xmlns:p14="http://schemas.microsoft.com/office/powerpoint/2010/main" val="11174858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OPTIONAL Content with Picture with Fill">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A16AAA2-A7C1-4541-8877-3F69DB6229BC}"/>
              </a:ext>
            </a:extLst>
          </p:cNvPr>
          <p:cNvSpPr/>
          <p:nvPr/>
        </p:nvSpPr>
        <p:spPr>
          <a:xfrm>
            <a:off x="5183717" y="0"/>
            <a:ext cx="7008283" cy="6858000"/>
          </a:xfrm>
          <a:prstGeom prst="rect">
            <a:avLst/>
          </a:prstGeom>
          <a:solidFill>
            <a:srgbClr val="D3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itle 1">
            <a:extLst>
              <a:ext uri="{FF2B5EF4-FFF2-40B4-BE49-F238E27FC236}">
                <a16:creationId xmlns:a16="http://schemas.microsoft.com/office/drawing/2014/main" id="{439FB627-FD00-4FAF-95D2-71E0F07CFB84}"/>
              </a:ext>
            </a:extLst>
          </p:cNvPr>
          <p:cNvSpPr>
            <a:spLocks noGrp="1"/>
          </p:cNvSpPr>
          <p:nvPr>
            <p:ph type="title"/>
          </p:nvPr>
        </p:nvSpPr>
        <p:spPr>
          <a:xfrm>
            <a:off x="840318" y="990600"/>
            <a:ext cx="3932767" cy="1066800"/>
          </a:xfrm>
          <a:prstGeom prst="rect">
            <a:avLst/>
          </a:prstGeom>
        </p:spPr>
        <p:txBody>
          <a:bodyPr anchor="b">
            <a:normAutofit/>
          </a:bodyPr>
          <a:lstStyle>
            <a:lvl1pPr>
              <a:defRPr sz="3200" b="1">
                <a:solidFill>
                  <a:srgbClr val="1B4D81"/>
                </a:solidFill>
                <a:latin typeface="Lato" panose="020F0502020204030203" pitchFamily="34" charset="0"/>
              </a:defRPr>
            </a:lvl1pPr>
          </a:lstStyle>
          <a:p>
            <a:r>
              <a:rPr lang="en-US"/>
              <a:t>Click to edit Master title style</a:t>
            </a:r>
          </a:p>
        </p:txBody>
      </p:sp>
      <p:sp>
        <p:nvSpPr>
          <p:cNvPr id="8" name="Content Placeholder 3">
            <a:extLst>
              <a:ext uri="{FF2B5EF4-FFF2-40B4-BE49-F238E27FC236}">
                <a16:creationId xmlns:a16="http://schemas.microsoft.com/office/drawing/2014/main" id="{1DC379B0-B7F6-4942-A1A3-CADED67F6B32}"/>
              </a:ext>
            </a:extLst>
          </p:cNvPr>
          <p:cNvSpPr>
            <a:spLocks noGrp="1"/>
          </p:cNvSpPr>
          <p:nvPr>
            <p:ph sz="quarter" idx="11"/>
          </p:nvPr>
        </p:nvSpPr>
        <p:spPr>
          <a:xfrm>
            <a:off x="5486400" y="279400"/>
            <a:ext cx="6400800" cy="6299200"/>
          </a:xfrm>
          <a:noFill/>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5" name="Content Placeholder 3">
            <a:extLst>
              <a:ext uri="{FF2B5EF4-FFF2-40B4-BE49-F238E27FC236}">
                <a16:creationId xmlns:a16="http://schemas.microsoft.com/office/drawing/2014/main" id="{B59D9A38-D1D3-4C7D-A204-0D4D6C3813FF}"/>
              </a:ext>
            </a:extLst>
          </p:cNvPr>
          <p:cNvSpPr>
            <a:spLocks noGrp="1"/>
          </p:cNvSpPr>
          <p:nvPr>
            <p:ph sz="half" idx="10"/>
          </p:nvPr>
        </p:nvSpPr>
        <p:spPr>
          <a:xfrm>
            <a:off x="840318" y="2057400"/>
            <a:ext cx="3932767" cy="4216400"/>
          </a:xfrm>
          <a:prstGeom prst="rect">
            <a:avLst/>
          </a:prstGeom>
        </p:spPr>
        <p:txBody>
          <a:bodyPr>
            <a:normAutofit/>
          </a:bodyPr>
          <a:lstStyle>
            <a:lvl1pPr>
              <a:lnSpc>
                <a:spcPct val="100000"/>
              </a:lnSpc>
              <a:defRPr sz="1867">
                <a:solidFill>
                  <a:srgbClr val="393A39"/>
                </a:solidFill>
                <a:latin typeface="Lato" panose="020F0502020204030203" pitchFamily="34" charset="0"/>
              </a:defRPr>
            </a:lvl1pPr>
            <a:lvl2pPr>
              <a:lnSpc>
                <a:spcPct val="100000"/>
              </a:lnSpc>
              <a:defRPr sz="1600">
                <a:solidFill>
                  <a:srgbClr val="393A39"/>
                </a:solidFill>
                <a:latin typeface="Lato" panose="020F0502020204030203" pitchFamily="34" charset="0"/>
              </a:defRPr>
            </a:lvl2pPr>
            <a:lvl3pPr>
              <a:lnSpc>
                <a:spcPct val="100000"/>
              </a:lnSpc>
              <a:defRPr sz="1467">
                <a:solidFill>
                  <a:srgbClr val="393A39"/>
                </a:solidFill>
                <a:latin typeface="Lato" panose="020F0502020204030203" pitchFamily="34" charset="0"/>
              </a:defRPr>
            </a:lvl3pPr>
            <a:lvl4pPr marL="1828754" indent="0">
              <a:buNone/>
              <a:defRPr sz="1600">
                <a:latin typeface="Lato" panose="020F0502020204030203" pitchFamily="34" charset="0"/>
              </a:defRPr>
            </a:lvl4pPr>
            <a:lvl5pPr marL="2438339" indent="0">
              <a:buNone/>
              <a:defRPr sz="1600">
                <a:latin typeface="Lato" panose="020F0502020204030203" pitchFamily="34" charset="0"/>
              </a:defRPr>
            </a:lvl5pPr>
          </a:lstStyle>
          <a:p>
            <a:pPr lvl="0"/>
            <a:r>
              <a:rPr lang="en-US"/>
              <a:t>Click to edit Master text styles</a:t>
            </a:r>
          </a:p>
          <a:p>
            <a:pPr lvl="1"/>
            <a:r>
              <a:rPr lang="en-US"/>
              <a:t>Second level</a:t>
            </a:r>
          </a:p>
          <a:p>
            <a:pPr lvl="2"/>
            <a:r>
              <a:rPr lang="en-US"/>
              <a:t>Third level</a:t>
            </a:r>
          </a:p>
        </p:txBody>
      </p:sp>
      <p:sp>
        <p:nvSpPr>
          <p:cNvPr id="6" name="Rectangle 5">
            <a:extLst>
              <a:ext uri="{FF2B5EF4-FFF2-40B4-BE49-F238E27FC236}">
                <a16:creationId xmlns:a16="http://schemas.microsoft.com/office/drawing/2014/main" id="{FBEAA758-99F5-1343-ADC0-A066AC04FF75}"/>
              </a:ext>
            </a:extLst>
          </p:cNvPr>
          <p:cNvSpPr/>
          <p:nvPr userDrawn="1"/>
        </p:nvSpPr>
        <p:spPr>
          <a:xfrm>
            <a:off x="5183717" y="0"/>
            <a:ext cx="7008283" cy="6858000"/>
          </a:xfrm>
          <a:prstGeom prst="rect">
            <a:avLst/>
          </a:prstGeom>
          <a:solidFill>
            <a:srgbClr val="D3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3162795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OPTIONAL Content with Picture with Fill">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A16AAA2-A7C1-4541-8877-3F69DB6229BC}"/>
              </a:ext>
            </a:extLst>
          </p:cNvPr>
          <p:cNvSpPr/>
          <p:nvPr/>
        </p:nvSpPr>
        <p:spPr>
          <a:xfrm>
            <a:off x="8229600" y="0"/>
            <a:ext cx="3962400" cy="6858000"/>
          </a:xfrm>
          <a:prstGeom prst="rect">
            <a:avLst/>
          </a:prstGeom>
          <a:solidFill>
            <a:srgbClr val="D3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itle 1">
            <a:extLst>
              <a:ext uri="{FF2B5EF4-FFF2-40B4-BE49-F238E27FC236}">
                <a16:creationId xmlns:a16="http://schemas.microsoft.com/office/drawing/2014/main" id="{439FB627-FD00-4FAF-95D2-71E0F07CFB84}"/>
              </a:ext>
            </a:extLst>
          </p:cNvPr>
          <p:cNvSpPr>
            <a:spLocks noGrp="1"/>
          </p:cNvSpPr>
          <p:nvPr>
            <p:ph type="title"/>
          </p:nvPr>
        </p:nvSpPr>
        <p:spPr>
          <a:xfrm>
            <a:off x="840317" y="990600"/>
            <a:ext cx="7084483" cy="1066800"/>
          </a:xfrm>
          <a:prstGeom prst="rect">
            <a:avLst/>
          </a:prstGeom>
        </p:spPr>
        <p:txBody>
          <a:bodyPr anchor="b">
            <a:normAutofit/>
          </a:bodyPr>
          <a:lstStyle>
            <a:lvl1pPr>
              <a:defRPr sz="3200" b="1">
                <a:solidFill>
                  <a:srgbClr val="1B4D81"/>
                </a:solidFill>
                <a:latin typeface="Lato" panose="020F0502020204030203" pitchFamily="34" charset="0"/>
              </a:defRPr>
            </a:lvl1pPr>
          </a:lstStyle>
          <a:p>
            <a:r>
              <a:rPr lang="en-US"/>
              <a:t>Click to edit Master title style</a:t>
            </a:r>
          </a:p>
        </p:txBody>
      </p:sp>
      <p:sp>
        <p:nvSpPr>
          <p:cNvPr id="8" name="Content Placeholder 3">
            <a:extLst>
              <a:ext uri="{FF2B5EF4-FFF2-40B4-BE49-F238E27FC236}">
                <a16:creationId xmlns:a16="http://schemas.microsoft.com/office/drawing/2014/main" id="{1DC379B0-B7F6-4942-A1A3-CADED67F6B32}"/>
              </a:ext>
            </a:extLst>
          </p:cNvPr>
          <p:cNvSpPr>
            <a:spLocks noGrp="1"/>
          </p:cNvSpPr>
          <p:nvPr>
            <p:ph sz="quarter" idx="11"/>
          </p:nvPr>
        </p:nvSpPr>
        <p:spPr>
          <a:xfrm>
            <a:off x="8534400" y="279400"/>
            <a:ext cx="3352800" cy="6299200"/>
          </a:xfrm>
          <a:noFill/>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5" name="Content Placeholder 3">
            <a:extLst>
              <a:ext uri="{FF2B5EF4-FFF2-40B4-BE49-F238E27FC236}">
                <a16:creationId xmlns:a16="http://schemas.microsoft.com/office/drawing/2014/main" id="{B59D9A38-D1D3-4C7D-A204-0D4D6C3813FF}"/>
              </a:ext>
            </a:extLst>
          </p:cNvPr>
          <p:cNvSpPr>
            <a:spLocks noGrp="1"/>
          </p:cNvSpPr>
          <p:nvPr>
            <p:ph sz="half" idx="10"/>
          </p:nvPr>
        </p:nvSpPr>
        <p:spPr>
          <a:xfrm>
            <a:off x="840317" y="2057400"/>
            <a:ext cx="7084483" cy="4216400"/>
          </a:xfrm>
          <a:prstGeom prst="rect">
            <a:avLst/>
          </a:prstGeom>
        </p:spPr>
        <p:txBody>
          <a:bodyPr numCol="2">
            <a:normAutofit/>
          </a:bodyPr>
          <a:lstStyle>
            <a:lvl1pPr>
              <a:lnSpc>
                <a:spcPct val="100000"/>
              </a:lnSpc>
              <a:defRPr sz="1867">
                <a:solidFill>
                  <a:srgbClr val="393A39"/>
                </a:solidFill>
                <a:latin typeface="Lato" panose="020F0502020204030203" pitchFamily="34" charset="0"/>
              </a:defRPr>
            </a:lvl1pPr>
            <a:lvl2pPr>
              <a:lnSpc>
                <a:spcPct val="100000"/>
              </a:lnSpc>
              <a:defRPr sz="1600">
                <a:solidFill>
                  <a:srgbClr val="393A39"/>
                </a:solidFill>
                <a:latin typeface="Lato" panose="020F0502020204030203" pitchFamily="34" charset="0"/>
              </a:defRPr>
            </a:lvl2pPr>
            <a:lvl3pPr>
              <a:lnSpc>
                <a:spcPct val="100000"/>
              </a:lnSpc>
              <a:defRPr sz="1467">
                <a:solidFill>
                  <a:srgbClr val="393A39"/>
                </a:solidFill>
                <a:latin typeface="Lato" panose="020F0502020204030203" pitchFamily="34" charset="0"/>
              </a:defRPr>
            </a:lvl3pPr>
            <a:lvl4pPr marL="1828754" indent="0">
              <a:buNone/>
              <a:defRPr sz="1600">
                <a:latin typeface="Lato" panose="020F0502020204030203" pitchFamily="34" charset="0"/>
              </a:defRPr>
            </a:lvl4pPr>
            <a:lvl5pPr marL="2438339" indent="0">
              <a:buNone/>
              <a:defRPr sz="1600">
                <a:latin typeface="Lato" panose="020F0502020204030203"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627677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TA: Contact U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438236-E9A1-5845-B207-CB91FAB12DBD}"/>
              </a:ext>
            </a:extLst>
          </p:cNvPr>
          <p:cNvPicPr>
            <a:picLocks noChangeAspect="1"/>
          </p:cNvPicPr>
          <p:nvPr/>
        </p:nvPicPr>
        <p:blipFill>
          <a:blip r:embed="rId2"/>
          <a:srcRect/>
          <a:stretch/>
        </p:blipFill>
        <p:spPr>
          <a:xfrm>
            <a:off x="0" y="0"/>
            <a:ext cx="12192000" cy="6858000"/>
          </a:xfrm>
          <a:prstGeom prst="rect">
            <a:avLst/>
          </a:prstGeom>
        </p:spPr>
      </p:pic>
      <p:sp>
        <p:nvSpPr>
          <p:cNvPr id="7" name="Content Placeholder 2">
            <a:extLst>
              <a:ext uri="{FF2B5EF4-FFF2-40B4-BE49-F238E27FC236}">
                <a16:creationId xmlns:a16="http://schemas.microsoft.com/office/drawing/2014/main" id="{FC4E7365-D38C-47DC-98CE-EFDE9B5AA7FB}"/>
              </a:ext>
            </a:extLst>
          </p:cNvPr>
          <p:cNvSpPr>
            <a:spLocks noGrp="1"/>
          </p:cNvSpPr>
          <p:nvPr>
            <p:ph idx="1" hasCustomPrompt="1"/>
          </p:nvPr>
        </p:nvSpPr>
        <p:spPr>
          <a:xfrm>
            <a:off x="406400" y="5959714"/>
            <a:ext cx="2844800" cy="1231900"/>
          </a:xfrm>
          <a:prstGeom prst="rect">
            <a:avLst/>
          </a:prstGeom>
        </p:spPr>
        <p:txBody>
          <a:bodyPr>
            <a:normAutofit/>
          </a:bodyPr>
          <a:lstStyle>
            <a:lvl1pPr marL="0" indent="0">
              <a:spcBef>
                <a:spcPts val="133"/>
              </a:spcBef>
              <a:buNone/>
              <a:defRPr sz="2133">
                <a:solidFill>
                  <a:srgbClr val="393A39"/>
                </a:solidFill>
                <a:latin typeface="Lato" panose="020F0502020204030203" pitchFamily="34" charset="0"/>
              </a:defRPr>
            </a:lvl1pPr>
            <a:lvl2pPr>
              <a:defRPr sz="1867">
                <a:solidFill>
                  <a:srgbClr val="393A39"/>
                </a:solidFill>
                <a:latin typeface="Lato" panose="020F0502020204030203" pitchFamily="34" charset="0"/>
              </a:defRPr>
            </a:lvl2pPr>
            <a:lvl3pPr>
              <a:defRPr sz="1600">
                <a:solidFill>
                  <a:srgbClr val="393A39"/>
                </a:solidFill>
                <a:latin typeface="Lato" panose="020F0502020204030203" pitchFamily="34" charset="0"/>
              </a:defRPr>
            </a:lvl3pPr>
            <a:lvl4pPr marL="1828754" indent="0">
              <a:buNone/>
              <a:defRPr sz="1600">
                <a:latin typeface="Lato" panose="020F0502020204030203" pitchFamily="34" charset="0"/>
              </a:defRPr>
            </a:lvl4pPr>
            <a:lvl5pPr marL="2438339" indent="0">
              <a:buNone/>
              <a:defRPr sz="1600">
                <a:latin typeface="Lato" panose="020F0502020204030203" pitchFamily="34" charset="0"/>
              </a:defRPr>
            </a:lvl5pPr>
          </a:lstStyle>
          <a:p>
            <a:pPr lvl="0"/>
            <a:r>
              <a:rPr lang="en-US"/>
              <a:t>Add your country “</a:t>
            </a:r>
            <a:r>
              <a:rPr lang="en-US" err="1"/>
              <a:t>comsol.com</a:t>
            </a:r>
            <a:r>
              <a:rPr lang="en-US"/>
              <a:t>/contact” link here</a:t>
            </a:r>
          </a:p>
        </p:txBody>
      </p:sp>
      <p:sp>
        <p:nvSpPr>
          <p:cNvPr id="5" name="TextBox 4">
            <a:extLst>
              <a:ext uri="{FF2B5EF4-FFF2-40B4-BE49-F238E27FC236}">
                <a16:creationId xmlns:a16="http://schemas.microsoft.com/office/drawing/2014/main" id="{CC2B2EF8-F126-9449-AF26-554461030ADD}"/>
              </a:ext>
            </a:extLst>
          </p:cNvPr>
          <p:cNvSpPr txBox="1"/>
          <p:nvPr/>
        </p:nvSpPr>
        <p:spPr>
          <a:xfrm>
            <a:off x="406400" y="5359401"/>
            <a:ext cx="3352800" cy="584775"/>
          </a:xfrm>
          <a:prstGeom prst="rect">
            <a:avLst/>
          </a:prstGeom>
          <a:noFill/>
        </p:spPr>
        <p:txBody>
          <a:bodyPr wrap="square" rtlCol="0">
            <a:spAutoFit/>
          </a:bodyPr>
          <a:lstStyle/>
          <a:p>
            <a:r>
              <a:rPr lang="en-US" sz="3200" b="1" i="0">
                <a:solidFill>
                  <a:schemeClr val="accent1"/>
                </a:solidFill>
                <a:latin typeface="Lato" panose="020F0502020204030203" pitchFamily="34" charset="77"/>
              </a:rPr>
              <a:t>Contact Us</a:t>
            </a:r>
          </a:p>
        </p:txBody>
      </p:sp>
    </p:spTree>
    <p:extLst>
      <p:ext uri="{BB962C8B-B14F-4D97-AF65-F5344CB8AC3E}">
        <p14:creationId xmlns:p14="http://schemas.microsoft.com/office/powerpoint/2010/main" val="33086500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TA: Live Dem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745252-8BBC-184E-9C41-612C8DD63D73}"/>
              </a:ext>
            </a:extLst>
          </p:cNvPr>
          <p:cNvPicPr>
            <a:picLocks noChangeAspect="1"/>
          </p:cNvPicPr>
          <p:nvPr/>
        </p:nvPicPr>
        <p:blipFill>
          <a:blip r:embed="rId2"/>
          <a:src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48C4084-0E28-3947-A3EB-0D844D62F7D6}"/>
              </a:ext>
            </a:extLst>
          </p:cNvPr>
          <p:cNvSpPr txBox="1"/>
          <p:nvPr/>
        </p:nvSpPr>
        <p:spPr>
          <a:xfrm>
            <a:off x="5689600" y="1905001"/>
            <a:ext cx="3860800" cy="1569660"/>
          </a:xfrm>
          <a:prstGeom prst="rect">
            <a:avLst/>
          </a:prstGeom>
          <a:noFill/>
        </p:spPr>
        <p:txBody>
          <a:bodyPr wrap="square" rtlCol="0">
            <a:spAutoFit/>
          </a:bodyPr>
          <a:lstStyle/>
          <a:p>
            <a:r>
              <a:rPr lang="en-US" sz="3200" b="1" i="0">
                <a:solidFill>
                  <a:schemeClr val="accent1"/>
                </a:solidFill>
                <a:latin typeface="Lato" panose="020F0502020204030203" pitchFamily="34" charset="77"/>
              </a:rPr>
              <a:t>Contact Us for a Live Demonstration</a:t>
            </a:r>
          </a:p>
        </p:txBody>
      </p:sp>
      <p:sp>
        <p:nvSpPr>
          <p:cNvPr id="9" name="TextBox 8">
            <a:hlinkClick r:id="rId3"/>
            <a:extLst>
              <a:ext uri="{FF2B5EF4-FFF2-40B4-BE49-F238E27FC236}">
                <a16:creationId xmlns:a16="http://schemas.microsoft.com/office/drawing/2014/main" id="{9D36EDD0-8077-4F4B-9631-D6CFBBDAD084}"/>
              </a:ext>
            </a:extLst>
          </p:cNvPr>
          <p:cNvSpPr txBox="1"/>
          <p:nvPr/>
        </p:nvSpPr>
        <p:spPr>
          <a:xfrm>
            <a:off x="5689600" y="2875996"/>
            <a:ext cx="3860800" cy="420564"/>
          </a:xfrm>
          <a:prstGeom prst="rect">
            <a:avLst/>
          </a:prstGeom>
          <a:noFill/>
        </p:spPr>
        <p:txBody>
          <a:bodyPr wrap="square" rtlCol="0">
            <a:spAutoFit/>
          </a:bodyPr>
          <a:lstStyle/>
          <a:p>
            <a:r>
              <a:rPr lang="en-US" sz="2133" b="0" i="0" err="1">
                <a:solidFill>
                  <a:schemeClr val="tx1"/>
                </a:solidFill>
                <a:latin typeface="Lato" panose="020F0502020204030203" pitchFamily="34" charset="77"/>
              </a:rPr>
              <a:t>comsol.com</a:t>
            </a:r>
            <a:r>
              <a:rPr lang="en-US" sz="2133" b="0" i="0">
                <a:solidFill>
                  <a:schemeClr val="tx1"/>
                </a:solidFill>
                <a:latin typeface="Lato" panose="020F0502020204030203" pitchFamily="34" charset="77"/>
              </a:rPr>
              <a:t>/request-a-demo</a:t>
            </a:r>
          </a:p>
        </p:txBody>
      </p:sp>
    </p:spTree>
    <p:extLst>
      <p:ext uri="{BB962C8B-B14F-4D97-AF65-F5344CB8AC3E}">
        <p14:creationId xmlns:p14="http://schemas.microsoft.com/office/powerpoint/2010/main" val="20767591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TA: Resources to Star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5BA83A-FD71-394F-B4AF-D0F719851DD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09600" y="1"/>
            <a:ext cx="11582400" cy="6273800"/>
          </a:xfrm>
          <a:prstGeom prst="rect">
            <a:avLst/>
          </a:prstGeom>
        </p:spPr>
      </p:pic>
      <p:sp>
        <p:nvSpPr>
          <p:cNvPr id="8" name="TextBox 7">
            <a:extLst>
              <a:ext uri="{FF2B5EF4-FFF2-40B4-BE49-F238E27FC236}">
                <a16:creationId xmlns:a16="http://schemas.microsoft.com/office/drawing/2014/main" id="{D48C4084-0E28-3947-A3EB-0D844D62F7D6}"/>
              </a:ext>
            </a:extLst>
          </p:cNvPr>
          <p:cNvSpPr txBox="1"/>
          <p:nvPr/>
        </p:nvSpPr>
        <p:spPr>
          <a:xfrm>
            <a:off x="882056" y="1286164"/>
            <a:ext cx="3860800" cy="1077218"/>
          </a:xfrm>
          <a:prstGeom prst="rect">
            <a:avLst/>
          </a:prstGeom>
          <a:noFill/>
        </p:spPr>
        <p:txBody>
          <a:bodyPr wrap="square" rtlCol="0">
            <a:spAutoFit/>
          </a:bodyPr>
          <a:lstStyle/>
          <a:p>
            <a:r>
              <a:rPr lang="en-US" sz="3200" b="1" i="0">
                <a:solidFill>
                  <a:schemeClr val="accent1"/>
                </a:solidFill>
                <a:latin typeface="Lato" panose="020F0502020204030203" pitchFamily="34" charset="77"/>
              </a:rPr>
              <a:t>Further Resources to Get Started</a:t>
            </a:r>
          </a:p>
        </p:txBody>
      </p:sp>
      <p:sp>
        <p:nvSpPr>
          <p:cNvPr id="9" name="TextBox 8">
            <a:hlinkClick r:id="rId3"/>
            <a:extLst>
              <a:ext uri="{FF2B5EF4-FFF2-40B4-BE49-F238E27FC236}">
                <a16:creationId xmlns:a16="http://schemas.microsoft.com/office/drawing/2014/main" id="{9D36EDD0-8077-4F4B-9631-D6CFBBDAD084}"/>
              </a:ext>
            </a:extLst>
          </p:cNvPr>
          <p:cNvSpPr txBox="1"/>
          <p:nvPr/>
        </p:nvSpPr>
        <p:spPr>
          <a:xfrm>
            <a:off x="882056" y="2257159"/>
            <a:ext cx="3860800" cy="420564"/>
          </a:xfrm>
          <a:prstGeom prst="rect">
            <a:avLst/>
          </a:prstGeom>
          <a:noFill/>
        </p:spPr>
        <p:txBody>
          <a:bodyPr wrap="square" rtlCol="0">
            <a:spAutoFit/>
          </a:bodyPr>
          <a:lstStyle/>
          <a:p>
            <a:r>
              <a:rPr lang="en-US" sz="2133" b="0" i="0" err="1">
                <a:solidFill>
                  <a:schemeClr val="tx1"/>
                </a:solidFill>
                <a:latin typeface="Lato" panose="020F0502020204030203" pitchFamily="34" charset="77"/>
              </a:rPr>
              <a:t>comsol.com</a:t>
            </a:r>
            <a:endParaRPr lang="en-US" sz="2133" b="0" i="0">
              <a:solidFill>
                <a:schemeClr val="tx1"/>
              </a:solidFill>
              <a:latin typeface="Lato" panose="020F0502020204030203" pitchFamily="34" charset="77"/>
            </a:endParaRPr>
          </a:p>
        </p:txBody>
      </p:sp>
      <p:sp>
        <p:nvSpPr>
          <p:cNvPr id="2" name="Rectangle 1">
            <a:hlinkClick r:id="rId4"/>
            <a:extLst>
              <a:ext uri="{FF2B5EF4-FFF2-40B4-BE49-F238E27FC236}">
                <a16:creationId xmlns:a16="http://schemas.microsoft.com/office/drawing/2014/main" id="{B166C7F8-C424-7449-A19A-6EFB37F971D8}"/>
              </a:ext>
            </a:extLst>
          </p:cNvPr>
          <p:cNvSpPr/>
          <p:nvPr/>
        </p:nvSpPr>
        <p:spPr>
          <a:xfrm>
            <a:off x="882056" y="2819400"/>
            <a:ext cx="3385144" cy="16256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sp>
        <p:nvSpPr>
          <p:cNvPr id="3" name="Rectangle 2">
            <a:hlinkClick r:id="rId5"/>
            <a:extLst>
              <a:ext uri="{FF2B5EF4-FFF2-40B4-BE49-F238E27FC236}">
                <a16:creationId xmlns:a16="http://schemas.microsoft.com/office/drawing/2014/main" id="{7542C372-51F9-7B49-95F3-2BB4DD107F2C}"/>
              </a:ext>
            </a:extLst>
          </p:cNvPr>
          <p:cNvSpPr/>
          <p:nvPr/>
        </p:nvSpPr>
        <p:spPr>
          <a:xfrm>
            <a:off x="4267200" y="2819400"/>
            <a:ext cx="3352800" cy="1625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4">
            <a:hlinkClick r:id="rId6"/>
            <a:extLst>
              <a:ext uri="{FF2B5EF4-FFF2-40B4-BE49-F238E27FC236}">
                <a16:creationId xmlns:a16="http://schemas.microsoft.com/office/drawing/2014/main" id="{218B93B9-5E84-F144-B5CB-7142E73CC8BF}"/>
              </a:ext>
            </a:extLst>
          </p:cNvPr>
          <p:cNvSpPr/>
          <p:nvPr/>
        </p:nvSpPr>
        <p:spPr>
          <a:xfrm>
            <a:off x="882056" y="4463842"/>
            <a:ext cx="3352800" cy="16067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a:hlinkClick r:id="rId7"/>
            <a:extLst>
              <a:ext uri="{FF2B5EF4-FFF2-40B4-BE49-F238E27FC236}">
                <a16:creationId xmlns:a16="http://schemas.microsoft.com/office/drawing/2014/main" id="{5AB17312-9520-7E42-A4CD-6B7EB6B7EF86}"/>
              </a:ext>
            </a:extLst>
          </p:cNvPr>
          <p:cNvSpPr/>
          <p:nvPr/>
        </p:nvSpPr>
        <p:spPr>
          <a:xfrm>
            <a:off x="4368800" y="4445001"/>
            <a:ext cx="3251200" cy="1644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3715676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TA: Resources to Inspir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5BA83A-FD71-394F-B4AF-D0F719851DD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11200" y="0"/>
            <a:ext cx="11480801" cy="6375400"/>
          </a:xfrm>
          <a:prstGeom prst="rect">
            <a:avLst/>
          </a:prstGeom>
        </p:spPr>
      </p:pic>
      <p:sp>
        <p:nvSpPr>
          <p:cNvPr id="8" name="TextBox 7">
            <a:extLst>
              <a:ext uri="{FF2B5EF4-FFF2-40B4-BE49-F238E27FC236}">
                <a16:creationId xmlns:a16="http://schemas.microsoft.com/office/drawing/2014/main" id="{D48C4084-0E28-3947-A3EB-0D844D62F7D6}"/>
              </a:ext>
            </a:extLst>
          </p:cNvPr>
          <p:cNvSpPr txBox="1"/>
          <p:nvPr/>
        </p:nvSpPr>
        <p:spPr>
          <a:xfrm>
            <a:off x="882056" y="1286165"/>
            <a:ext cx="3860800" cy="1077218"/>
          </a:xfrm>
          <a:prstGeom prst="rect">
            <a:avLst/>
          </a:prstGeom>
          <a:noFill/>
        </p:spPr>
        <p:txBody>
          <a:bodyPr wrap="square" rtlCol="0">
            <a:spAutoFit/>
          </a:bodyPr>
          <a:lstStyle/>
          <a:p>
            <a:r>
              <a:rPr lang="en-US" sz="3200" b="1" i="0">
                <a:solidFill>
                  <a:schemeClr val="accent1"/>
                </a:solidFill>
                <a:latin typeface="Lato" panose="020F0502020204030203" pitchFamily="34" charset="77"/>
              </a:rPr>
              <a:t>Further Resources for Inspiration</a:t>
            </a:r>
          </a:p>
        </p:txBody>
      </p:sp>
      <p:sp>
        <p:nvSpPr>
          <p:cNvPr id="9" name="TextBox 8">
            <a:hlinkClick r:id="rId3"/>
            <a:extLst>
              <a:ext uri="{FF2B5EF4-FFF2-40B4-BE49-F238E27FC236}">
                <a16:creationId xmlns:a16="http://schemas.microsoft.com/office/drawing/2014/main" id="{9D36EDD0-8077-4F4B-9631-D6CFBBDAD084}"/>
              </a:ext>
            </a:extLst>
          </p:cNvPr>
          <p:cNvSpPr txBox="1"/>
          <p:nvPr/>
        </p:nvSpPr>
        <p:spPr>
          <a:xfrm>
            <a:off x="882056" y="2257159"/>
            <a:ext cx="3860800" cy="420564"/>
          </a:xfrm>
          <a:prstGeom prst="rect">
            <a:avLst/>
          </a:prstGeom>
          <a:noFill/>
        </p:spPr>
        <p:txBody>
          <a:bodyPr wrap="square" rtlCol="0">
            <a:spAutoFit/>
          </a:bodyPr>
          <a:lstStyle/>
          <a:p>
            <a:r>
              <a:rPr lang="en-US" sz="2133" b="0" i="0" err="1">
                <a:solidFill>
                  <a:schemeClr val="tx1"/>
                </a:solidFill>
                <a:latin typeface="Lato" panose="020F0502020204030203" pitchFamily="34" charset="77"/>
              </a:rPr>
              <a:t>comsol.com</a:t>
            </a:r>
            <a:endParaRPr lang="en-US" sz="2133" b="0" i="0">
              <a:solidFill>
                <a:schemeClr val="tx1"/>
              </a:solidFill>
              <a:latin typeface="Lato" panose="020F0502020204030203" pitchFamily="34" charset="77"/>
            </a:endParaRPr>
          </a:p>
        </p:txBody>
      </p:sp>
      <p:sp>
        <p:nvSpPr>
          <p:cNvPr id="2" name="Rectangle 1">
            <a:hlinkClick r:id="rId4"/>
            <a:extLst>
              <a:ext uri="{FF2B5EF4-FFF2-40B4-BE49-F238E27FC236}">
                <a16:creationId xmlns:a16="http://schemas.microsoft.com/office/drawing/2014/main" id="{B166C7F8-C424-7449-A19A-6EFB37F971D8}"/>
              </a:ext>
            </a:extLst>
          </p:cNvPr>
          <p:cNvSpPr/>
          <p:nvPr/>
        </p:nvSpPr>
        <p:spPr>
          <a:xfrm>
            <a:off x="882056" y="2819400"/>
            <a:ext cx="3385144" cy="16256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sp>
        <p:nvSpPr>
          <p:cNvPr id="3" name="Rectangle 2">
            <a:hlinkClick r:id="rId5"/>
            <a:extLst>
              <a:ext uri="{FF2B5EF4-FFF2-40B4-BE49-F238E27FC236}">
                <a16:creationId xmlns:a16="http://schemas.microsoft.com/office/drawing/2014/main" id="{7542C372-51F9-7B49-95F3-2BB4DD107F2C}"/>
              </a:ext>
            </a:extLst>
          </p:cNvPr>
          <p:cNvSpPr/>
          <p:nvPr/>
        </p:nvSpPr>
        <p:spPr>
          <a:xfrm>
            <a:off x="4368800" y="2819400"/>
            <a:ext cx="3251200" cy="1625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4">
            <a:hlinkClick r:id="rId6"/>
            <a:extLst>
              <a:ext uri="{FF2B5EF4-FFF2-40B4-BE49-F238E27FC236}">
                <a16:creationId xmlns:a16="http://schemas.microsoft.com/office/drawing/2014/main" id="{218B93B9-5E84-F144-B5CB-7142E73CC8BF}"/>
              </a:ext>
            </a:extLst>
          </p:cNvPr>
          <p:cNvSpPr/>
          <p:nvPr/>
        </p:nvSpPr>
        <p:spPr>
          <a:xfrm>
            <a:off x="882056" y="4463842"/>
            <a:ext cx="3352800" cy="16067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a:hlinkClick r:id="rId7"/>
            <a:extLst>
              <a:ext uri="{FF2B5EF4-FFF2-40B4-BE49-F238E27FC236}">
                <a16:creationId xmlns:a16="http://schemas.microsoft.com/office/drawing/2014/main" id="{5AB17312-9520-7E42-A4CD-6B7EB6B7EF86}"/>
              </a:ext>
            </a:extLst>
          </p:cNvPr>
          <p:cNvSpPr/>
          <p:nvPr/>
        </p:nvSpPr>
        <p:spPr>
          <a:xfrm>
            <a:off x="4368800" y="4445001"/>
            <a:ext cx="3251200" cy="1644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hlinkClick r:id="rId7"/>
            <a:extLst>
              <a:ext uri="{FF2B5EF4-FFF2-40B4-BE49-F238E27FC236}">
                <a16:creationId xmlns:a16="http://schemas.microsoft.com/office/drawing/2014/main" id="{FB176131-B89E-304A-92DF-9CD3D468CD52}"/>
              </a:ext>
            </a:extLst>
          </p:cNvPr>
          <p:cNvSpPr/>
          <p:nvPr/>
        </p:nvSpPr>
        <p:spPr>
          <a:xfrm>
            <a:off x="882056" y="2819400"/>
            <a:ext cx="33528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hlinkClick r:id="rId8"/>
            <a:extLst>
              <a:ext uri="{FF2B5EF4-FFF2-40B4-BE49-F238E27FC236}">
                <a16:creationId xmlns:a16="http://schemas.microsoft.com/office/drawing/2014/main" id="{D57913DA-4C41-E144-8C67-313CA8644FB7}"/>
              </a:ext>
            </a:extLst>
          </p:cNvPr>
          <p:cNvSpPr/>
          <p:nvPr/>
        </p:nvSpPr>
        <p:spPr>
          <a:xfrm>
            <a:off x="4267200" y="2819400"/>
            <a:ext cx="3352800" cy="1625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a:hlinkClick r:id="rId9"/>
            <a:extLst>
              <a:ext uri="{FF2B5EF4-FFF2-40B4-BE49-F238E27FC236}">
                <a16:creationId xmlns:a16="http://schemas.microsoft.com/office/drawing/2014/main" id="{84D23C97-34CA-EB47-8438-4CEEB5B8B203}"/>
              </a:ext>
            </a:extLst>
          </p:cNvPr>
          <p:cNvSpPr/>
          <p:nvPr/>
        </p:nvSpPr>
        <p:spPr>
          <a:xfrm>
            <a:off x="882056" y="4463842"/>
            <a:ext cx="3352800" cy="16067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11">
            <a:hlinkClick r:id="rId5"/>
            <a:extLst>
              <a:ext uri="{FF2B5EF4-FFF2-40B4-BE49-F238E27FC236}">
                <a16:creationId xmlns:a16="http://schemas.microsoft.com/office/drawing/2014/main" id="{E56E6BD5-8E0F-3E4D-AD7C-420C316889E3}"/>
              </a:ext>
            </a:extLst>
          </p:cNvPr>
          <p:cNvSpPr/>
          <p:nvPr/>
        </p:nvSpPr>
        <p:spPr>
          <a:xfrm>
            <a:off x="4267200" y="4445001"/>
            <a:ext cx="3352800" cy="1644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6642882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Title and Picture with Cap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5BA83A-FD71-394F-B4AF-D0F719851DD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 y="1"/>
            <a:ext cx="11582400" cy="6273800"/>
          </a:xfrm>
          <a:prstGeom prst="rect">
            <a:avLst/>
          </a:prstGeom>
        </p:spPr>
      </p:pic>
      <p:sp>
        <p:nvSpPr>
          <p:cNvPr id="8" name="TextBox 7">
            <a:extLst>
              <a:ext uri="{FF2B5EF4-FFF2-40B4-BE49-F238E27FC236}">
                <a16:creationId xmlns:a16="http://schemas.microsoft.com/office/drawing/2014/main" id="{D48C4084-0E28-3947-A3EB-0D844D62F7D6}"/>
              </a:ext>
            </a:extLst>
          </p:cNvPr>
          <p:cNvSpPr txBox="1"/>
          <p:nvPr userDrawn="1"/>
        </p:nvSpPr>
        <p:spPr>
          <a:xfrm>
            <a:off x="882056" y="1286164"/>
            <a:ext cx="3860800" cy="1077218"/>
          </a:xfrm>
          <a:prstGeom prst="rect">
            <a:avLst/>
          </a:prstGeom>
          <a:noFill/>
        </p:spPr>
        <p:txBody>
          <a:bodyPr wrap="square" rtlCol="0">
            <a:spAutoFit/>
          </a:bodyPr>
          <a:lstStyle/>
          <a:p>
            <a:r>
              <a:rPr lang="en-US" sz="3200" b="1" i="0">
                <a:solidFill>
                  <a:schemeClr val="accent1"/>
                </a:solidFill>
                <a:latin typeface="Lato" panose="020F0502020204030203" pitchFamily="34" charset="77"/>
              </a:rPr>
              <a:t>Further Resources to Get Started</a:t>
            </a:r>
          </a:p>
        </p:txBody>
      </p:sp>
      <p:sp>
        <p:nvSpPr>
          <p:cNvPr id="9" name="TextBox 8">
            <a:hlinkClick r:id="rId3"/>
            <a:extLst>
              <a:ext uri="{FF2B5EF4-FFF2-40B4-BE49-F238E27FC236}">
                <a16:creationId xmlns:a16="http://schemas.microsoft.com/office/drawing/2014/main" id="{9D36EDD0-8077-4F4B-9631-D6CFBBDAD084}"/>
              </a:ext>
            </a:extLst>
          </p:cNvPr>
          <p:cNvSpPr txBox="1"/>
          <p:nvPr userDrawn="1"/>
        </p:nvSpPr>
        <p:spPr>
          <a:xfrm>
            <a:off x="882056" y="2257159"/>
            <a:ext cx="3860800" cy="420564"/>
          </a:xfrm>
          <a:prstGeom prst="rect">
            <a:avLst/>
          </a:prstGeom>
          <a:noFill/>
        </p:spPr>
        <p:txBody>
          <a:bodyPr wrap="square" rtlCol="0">
            <a:spAutoFit/>
          </a:bodyPr>
          <a:lstStyle/>
          <a:p>
            <a:r>
              <a:rPr lang="en-US" sz="2133" b="0" i="0" err="1">
                <a:solidFill>
                  <a:schemeClr val="tx1"/>
                </a:solidFill>
                <a:latin typeface="Lato" panose="020F0502020204030203" pitchFamily="34" charset="77"/>
              </a:rPr>
              <a:t>comsol.com</a:t>
            </a:r>
            <a:endParaRPr lang="en-US" sz="2133" b="0" i="0">
              <a:solidFill>
                <a:schemeClr val="tx1"/>
              </a:solidFill>
              <a:latin typeface="Lato" panose="020F0502020204030203" pitchFamily="34" charset="77"/>
            </a:endParaRPr>
          </a:p>
        </p:txBody>
      </p:sp>
      <p:sp>
        <p:nvSpPr>
          <p:cNvPr id="2" name="Rectangle 1">
            <a:hlinkClick r:id="rId4"/>
            <a:extLst>
              <a:ext uri="{FF2B5EF4-FFF2-40B4-BE49-F238E27FC236}">
                <a16:creationId xmlns:a16="http://schemas.microsoft.com/office/drawing/2014/main" id="{B166C7F8-C424-7449-A19A-6EFB37F971D8}"/>
              </a:ext>
            </a:extLst>
          </p:cNvPr>
          <p:cNvSpPr/>
          <p:nvPr userDrawn="1"/>
        </p:nvSpPr>
        <p:spPr>
          <a:xfrm>
            <a:off x="882056" y="2819400"/>
            <a:ext cx="3385144" cy="16256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sp>
        <p:nvSpPr>
          <p:cNvPr id="3" name="Rectangle 2">
            <a:hlinkClick r:id="rId5"/>
            <a:extLst>
              <a:ext uri="{FF2B5EF4-FFF2-40B4-BE49-F238E27FC236}">
                <a16:creationId xmlns:a16="http://schemas.microsoft.com/office/drawing/2014/main" id="{7542C372-51F9-7B49-95F3-2BB4DD107F2C}"/>
              </a:ext>
            </a:extLst>
          </p:cNvPr>
          <p:cNvSpPr/>
          <p:nvPr userDrawn="1"/>
        </p:nvSpPr>
        <p:spPr>
          <a:xfrm>
            <a:off x="4267200" y="2819400"/>
            <a:ext cx="3352800" cy="1625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4">
            <a:hlinkClick r:id="rId6"/>
            <a:extLst>
              <a:ext uri="{FF2B5EF4-FFF2-40B4-BE49-F238E27FC236}">
                <a16:creationId xmlns:a16="http://schemas.microsoft.com/office/drawing/2014/main" id="{218B93B9-5E84-F144-B5CB-7142E73CC8BF}"/>
              </a:ext>
            </a:extLst>
          </p:cNvPr>
          <p:cNvSpPr/>
          <p:nvPr userDrawn="1"/>
        </p:nvSpPr>
        <p:spPr>
          <a:xfrm>
            <a:off x="882056" y="4463843"/>
            <a:ext cx="3352800" cy="16067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a:hlinkClick r:id="rId7"/>
            <a:extLst>
              <a:ext uri="{FF2B5EF4-FFF2-40B4-BE49-F238E27FC236}">
                <a16:creationId xmlns:a16="http://schemas.microsoft.com/office/drawing/2014/main" id="{5AB17312-9520-7E42-A4CD-6B7EB6B7EF86}"/>
              </a:ext>
            </a:extLst>
          </p:cNvPr>
          <p:cNvSpPr/>
          <p:nvPr userDrawn="1"/>
        </p:nvSpPr>
        <p:spPr>
          <a:xfrm>
            <a:off x="4368800" y="4445002"/>
            <a:ext cx="3251200" cy="1644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3737146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and Picture with Cap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438236-E9A1-5845-B207-CB91FAB12DBD}"/>
              </a:ext>
            </a:extLst>
          </p:cNvPr>
          <p:cNvPicPr>
            <a:picLocks noChangeAspect="1"/>
          </p:cNvPicPr>
          <p:nvPr userDrawn="1"/>
        </p:nvPicPr>
        <p:blipFill>
          <a:blip r:embed="rId2"/>
          <a:srcRect/>
          <a:stretch/>
        </p:blipFill>
        <p:spPr>
          <a:xfrm>
            <a:off x="0" y="0"/>
            <a:ext cx="12192000" cy="6858000"/>
          </a:xfrm>
          <a:prstGeom prst="rect">
            <a:avLst/>
          </a:prstGeom>
        </p:spPr>
      </p:pic>
      <p:sp>
        <p:nvSpPr>
          <p:cNvPr id="7" name="Content Placeholder 2">
            <a:extLst>
              <a:ext uri="{FF2B5EF4-FFF2-40B4-BE49-F238E27FC236}">
                <a16:creationId xmlns:a16="http://schemas.microsoft.com/office/drawing/2014/main" id="{FC4E7365-D38C-47DC-98CE-EFDE9B5AA7FB}"/>
              </a:ext>
            </a:extLst>
          </p:cNvPr>
          <p:cNvSpPr>
            <a:spLocks noGrp="1"/>
          </p:cNvSpPr>
          <p:nvPr>
            <p:ph idx="1" hasCustomPrompt="1"/>
          </p:nvPr>
        </p:nvSpPr>
        <p:spPr>
          <a:xfrm>
            <a:off x="406400" y="5959715"/>
            <a:ext cx="2844800" cy="1231900"/>
          </a:xfrm>
          <a:prstGeom prst="rect">
            <a:avLst/>
          </a:prstGeom>
        </p:spPr>
        <p:txBody>
          <a:bodyPr>
            <a:normAutofit/>
          </a:bodyPr>
          <a:lstStyle>
            <a:lvl1pPr marL="0" indent="0">
              <a:spcBef>
                <a:spcPts val="133"/>
              </a:spcBef>
              <a:buNone/>
              <a:defRPr sz="2133">
                <a:solidFill>
                  <a:srgbClr val="393A39"/>
                </a:solidFill>
                <a:latin typeface="Lato" panose="020F0502020204030203" pitchFamily="34" charset="0"/>
              </a:defRPr>
            </a:lvl1pPr>
            <a:lvl2pPr>
              <a:defRPr sz="1867">
                <a:solidFill>
                  <a:srgbClr val="393A39"/>
                </a:solidFill>
                <a:latin typeface="Lato" panose="020F0502020204030203" pitchFamily="34" charset="0"/>
              </a:defRPr>
            </a:lvl2pPr>
            <a:lvl3pPr>
              <a:defRPr sz="1600">
                <a:solidFill>
                  <a:srgbClr val="393A39"/>
                </a:solidFill>
                <a:latin typeface="Lato" panose="020F0502020204030203" pitchFamily="34" charset="0"/>
              </a:defRPr>
            </a:lvl3pPr>
            <a:lvl4pPr marL="1828709" indent="0">
              <a:buNone/>
              <a:defRPr sz="1600">
                <a:latin typeface="Lato" panose="020F0502020204030203" pitchFamily="34" charset="0"/>
              </a:defRPr>
            </a:lvl4pPr>
            <a:lvl5pPr marL="2438278" indent="0">
              <a:buNone/>
              <a:defRPr sz="1600">
                <a:latin typeface="Lato" panose="020F0502020204030203" pitchFamily="34" charset="0"/>
              </a:defRPr>
            </a:lvl5pPr>
          </a:lstStyle>
          <a:p>
            <a:pPr lvl="0"/>
            <a:r>
              <a:rPr lang="en-US"/>
              <a:t>Add your country “</a:t>
            </a:r>
            <a:r>
              <a:rPr lang="en-US" err="1"/>
              <a:t>comsol.com</a:t>
            </a:r>
            <a:r>
              <a:rPr lang="en-US"/>
              <a:t>/contact” link here</a:t>
            </a:r>
          </a:p>
        </p:txBody>
      </p:sp>
      <p:sp>
        <p:nvSpPr>
          <p:cNvPr id="5" name="TextBox 4">
            <a:extLst>
              <a:ext uri="{FF2B5EF4-FFF2-40B4-BE49-F238E27FC236}">
                <a16:creationId xmlns:a16="http://schemas.microsoft.com/office/drawing/2014/main" id="{CC2B2EF8-F126-9449-AF26-554461030ADD}"/>
              </a:ext>
            </a:extLst>
          </p:cNvPr>
          <p:cNvSpPr txBox="1"/>
          <p:nvPr userDrawn="1"/>
        </p:nvSpPr>
        <p:spPr>
          <a:xfrm>
            <a:off x="406400" y="5359402"/>
            <a:ext cx="3352800" cy="584775"/>
          </a:xfrm>
          <a:prstGeom prst="rect">
            <a:avLst/>
          </a:prstGeom>
          <a:noFill/>
        </p:spPr>
        <p:txBody>
          <a:bodyPr wrap="square" rtlCol="0">
            <a:spAutoFit/>
          </a:bodyPr>
          <a:lstStyle/>
          <a:p>
            <a:r>
              <a:rPr lang="en-US" sz="3200" b="1" i="0">
                <a:solidFill>
                  <a:schemeClr val="accent1"/>
                </a:solidFill>
                <a:latin typeface="Lato" panose="020F0502020204030203" pitchFamily="34" charset="77"/>
              </a:rPr>
              <a:t>Contact Us</a:t>
            </a:r>
          </a:p>
        </p:txBody>
      </p:sp>
    </p:spTree>
    <p:extLst>
      <p:ext uri="{BB962C8B-B14F-4D97-AF65-F5344CB8AC3E}">
        <p14:creationId xmlns:p14="http://schemas.microsoft.com/office/powerpoint/2010/main" val="1917255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ig Image Placeholder">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1075851" y="1999365"/>
            <a:ext cx="2099721" cy="2099174"/>
          </a:xfrm>
          <a:effectLst/>
        </p:spPr>
        <p:txBody>
          <a:bodyPr>
            <a:normAutofit/>
          </a:bodyPr>
          <a:lstStyle>
            <a:lvl1pPr marL="0" indent="0">
              <a:buNone/>
              <a:defRPr sz="1200">
                <a:ln>
                  <a:noFill/>
                </a:ln>
                <a:solidFill>
                  <a:schemeClr val="tx1"/>
                </a:solidFill>
              </a:defRPr>
            </a:lvl1pPr>
          </a:lstStyle>
          <a:p>
            <a:endParaRPr lang="en-US"/>
          </a:p>
        </p:txBody>
      </p:sp>
      <p:sp>
        <p:nvSpPr>
          <p:cNvPr id="7" name="Picture Placeholder 13"/>
          <p:cNvSpPr>
            <a:spLocks noGrp="1"/>
          </p:cNvSpPr>
          <p:nvPr>
            <p:ph type="pic" sz="quarter" idx="14"/>
          </p:nvPr>
        </p:nvSpPr>
        <p:spPr>
          <a:xfrm>
            <a:off x="3359647" y="1999365"/>
            <a:ext cx="2099721" cy="2099174"/>
          </a:xfrm>
          <a:effectLst/>
        </p:spPr>
        <p:txBody>
          <a:bodyPr>
            <a:normAutofit/>
          </a:bodyPr>
          <a:lstStyle>
            <a:lvl1pPr marL="0" indent="0">
              <a:buNone/>
              <a:defRPr sz="1200">
                <a:ln>
                  <a:noFill/>
                </a:ln>
                <a:solidFill>
                  <a:schemeClr val="tx1"/>
                </a:solidFill>
              </a:defRPr>
            </a:lvl1pPr>
          </a:lstStyle>
          <a:p>
            <a:endParaRPr lang="en-US"/>
          </a:p>
        </p:txBody>
      </p:sp>
      <p:sp>
        <p:nvSpPr>
          <p:cNvPr id="8" name="Picture Placeholder 13"/>
          <p:cNvSpPr>
            <a:spLocks noGrp="1"/>
          </p:cNvSpPr>
          <p:nvPr>
            <p:ph type="pic" sz="quarter" idx="15"/>
          </p:nvPr>
        </p:nvSpPr>
        <p:spPr>
          <a:xfrm>
            <a:off x="5643442" y="1999365"/>
            <a:ext cx="2099721" cy="2099174"/>
          </a:xfrm>
          <a:effectLst/>
        </p:spPr>
        <p:txBody>
          <a:bodyPr>
            <a:normAutofit/>
          </a:bodyPr>
          <a:lstStyle>
            <a:lvl1pPr marL="0" indent="0">
              <a:buNone/>
              <a:defRPr sz="1200">
                <a:ln>
                  <a:noFill/>
                </a:ln>
                <a:solidFill>
                  <a:schemeClr val="tx1"/>
                </a:solidFill>
              </a:defRPr>
            </a:lvl1pPr>
          </a:lstStyle>
          <a:p>
            <a:endParaRPr lang="en-US"/>
          </a:p>
        </p:txBody>
      </p:sp>
      <p:sp>
        <p:nvSpPr>
          <p:cNvPr id="9" name="Picture Placeholder 13"/>
          <p:cNvSpPr>
            <a:spLocks noGrp="1"/>
          </p:cNvSpPr>
          <p:nvPr>
            <p:ph type="pic" sz="quarter" idx="16"/>
          </p:nvPr>
        </p:nvSpPr>
        <p:spPr>
          <a:xfrm>
            <a:off x="7927238" y="1999365"/>
            <a:ext cx="2099721" cy="2099174"/>
          </a:xfrm>
          <a:effectLst/>
        </p:spPr>
        <p:txBody>
          <a:bodyPr>
            <a:normAutofit/>
          </a:bodyPr>
          <a:lstStyle>
            <a:lvl1pPr marL="0" indent="0">
              <a:buNone/>
              <a:defRPr sz="1200">
                <a:ln>
                  <a:noFill/>
                </a:ln>
                <a:solidFill>
                  <a:schemeClr val="tx1"/>
                </a:solidFill>
              </a:defRPr>
            </a:lvl1pPr>
          </a:lstStyle>
          <a:p>
            <a:endParaRPr lang="en-US"/>
          </a:p>
        </p:txBody>
      </p:sp>
      <p:sp>
        <p:nvSpPr>
          <p:cNvPr id="14" name="Text Placeholder 9">
            <a:extLst>
              <a:ext uri="{FF2B5EF4-FFF2-40B4-BE49-F238E27FC236}">
                <a16:creationId xmlns:a16="http://schemas.microsoft.com/office/drawing/2014/main" id="{358266A9-5EEE-4285-8C7D-DE288D73753C}"/>
              </a:ext>
            </a:extLst>
          </p:cNvPr>
          <p:cNvSpPr>
            <a:spLocks noGrp="1"/>
          </p:cNvSpPr>
          <p:nvPr>
            <p:ph type="body" sz="quarter" idx="10"/>
          </p:nvPr>
        </p:nvSpPr>
        <p:spPr>
          <a:xfrm>
            <a:off x="884918" y="607017"/>
            <a:ext cx="6909254" cy="1030288"/>
          </a:xfrm>
        </p:spPr>
        <p:txBody>
          <a:bodyPr>
            <a:normAutofit/>
          </a:bodyPr>
          <a:lstStyle>
            <a:lvl1pPr marL="0" indent="0">
              <a:buNone/>
              <a:defRPr lang="en-GB" sz="4400" b="1" kern="1200" dirty="0">
                <a:solidFill>
                  <a:srgbClr val="445469"/>
                </a:solidFill>
                <a:latin typeface="Arial" panose="020B0604020202020204" pitchFamily="34" charset="0"/>
                <a:ea typeface="+mj-ea"/>
                <a:cs typeface="Arial" panose="020B0604020202020204" pitchFamily="34" charset="0"/>
              </a:defRPr>
            </a:lvl1pPr>
          </a:lstStyle>
          <a:p>
            <a:pPr lvl="0"/>
            <a:endParaRPr lang="en-GB"/>
          </a:p>
        </p:txBody>
      </p:sp>
      <p:sp>
        <p:nvSpPr>
          <p:cNvPr id="15" name="Text Placeholder 11">
            <a:extLst>
              <a:ext uri="{FF2B5EF4-FFF2-40B4-BE49-F238E27FC236}">
                <a16:creationId xmlns:a16="http://schemas.microsoft.com/office/drawing/2014/main" id="{74755D8E-1A48-475B-B364-29D05C3C3E8F}"/>
              </a:ext>
            </a:extLst>
          </p:cNvPr>
          <p:cNvSpPr>
            <a:spLocks noGrp="1"/>
          </p:cNvSpPr>
          <p:nvPr>
            <p:ph type="body" sz="quarter" idx="11" hasCustomPrompt="1"/>
          </p:nvPr>
        </p:nvSpPr>
        <p:spPr>
          <a:xfrm>
            <a:off x="884918" y="225086"/>
            <a:ext cx="2845253" cy="381931"/>
          </a:xfrm>
        </p:spPr>
        <p:txBody>
          <a:bodyPr>
            <a:noAutofit/>
          </a:bodyPr>
          <a:lstStyle>
            <a:lvl1pPr marL="0" indent="0">
              <a:buNone/>
              <a:defRPr lang="en-US" sz="2400" kern="1200" dirty="0" smtClean="0">
                <a:solidFill>
                  <a:schemeClr val="tx2"/>
                </a:solidFill>
                <a:effectLst/>
                <a:latin typeface="Arial" panose="020B0604020202020204" pitchFamily="34" charset="0"/>
                <a:ea typeface="+mn-ea"/>
                <a:cs typeface="Arial" panose="020B0604020202020204" pitchFamily="34" charset="0"/>
              </a:defRPr>
            </a:lvl1pPr>
            <a:lvl2pPr marL="457108" indent="0">
              <a:buNone/>
              <a:defRPr lang="en-US" sz="2400" kern="1200" dirty="0" smtClean="0">
                <a:solidFill>
                  <a:schemeClr val="tx2"/>
                </a:solidFill>
                <a:effectLst/>
                <a:latin typeface="Arial" panose="020B0604020202020204" pitchFamily="34" charset="0"/>
                <a:ea typeface="+mn-ea"/>
                <a:cs typeface="Arial" panose="020B0604020202020204" pitchFamily="34" charset="0"/>
              </a:defRPr>
            </a:lvl2pPr>
            <a:lvl3pPr>
              <a:defRPr lang="en-US" sz="2400" kern="1200" dirty="0" smtClean="0">
                <a:solidFill>
                  <a:schemeClr val="tx2"/>
                </a:solidFill>
                <a:effectLst/>
                <a:latin typeface="Arial" panose="020B0604020202020204" pitchFamily="34" charset="0"/>
                <a:ea typeface="+mn-ea"/>
                <a:cs typeface="Arial" panose="020B0604020202020204" pitchFamily="34" charset="0"/>
              </a:defRPr>
            </a:lvl3pPr>
            <a:lvl4pPr>
              <a:defRPr lang="en-US" sz="2400" kern="1200" dirty="0" smtClean="0">
                <a:solidFill>
                  <a:schemeClr val="tx2"/>
                </a:solidFill>
                <a:effectLst/>
                <a:latin typeface="Arial" panose="020B0604020202020204" pitchFamily="34" charset="0"/>
                <a:ea typeface="+mn-ea"/>
                <a:cs typeface="Arial" panose="020B0604020202020204" pitchFamily="34" charset="0"/>
              </a:defRPr>
            </a:lvl4pPr>
            <a:lvl5pPr>
              <a:defRPr lang="en-GB" sz="2400" kern="1200" dirty="0">
                <a:solidFill>
                  <a:schemeClr val="tx2"/>
                </a:solidFill>
                <a:effectLst/>
                <a:latin typeface="Arial" panose="020B0604020202020204" pitchFamily="34" charset="0"/>
                <a:ea typeface="+mn-ea"/>
                <a:cs typeface="Arial" panose="020B0604020202020204" pitchFamily="34" charset="0"/>
              </a:defRPr>
            </a:lvl5pPr>
          </a:lstStyle>
          <a:p>
            <a:pPr lvl="0"/>
            <a:r>
              <a:rPr lang="en-US"/>
              <a:t>Title</a:t>
            </a:r>
          </a:p>
        </p:txBody>
      </p:sp>
    </p:spTree>
    <p:extLst>
      <p:ext uri="{BB962C8B-B14F-4D97-AF65-F5344CB8AC3E}">
        <p14:creationId xmlns:p14="http://schemas.microsoft.com/office/powerpoint/2010/main" val="35429933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DE514-B9D5-4E6A-B99C-10D5D54F711D}"/>
              </a:ext>
            </a:extLst>
          </p:cNvPr>
          <p:cNvSpPr>
            <a:spLocks noGrp="1"/>
          </p:cNvSpPr>
          <p:nvPr>
            <p:ph type="title"/>
          </p:nvPr>
        </p:nvSpPr>
        <p:spPr>
          <a:xfrm>
            <a:off x="831851" y="1710267"/>
            <a:ext cx="10750549" cy="2853267"/>
          </a:xfrm>
          <a:prstGeom prst="rect">
            <a:avLst/>
          </a:prstGeom>
        </p:spPr>
        <p:txBody>
          <a:bodyPr anchor="b">
            <a:normAutofit/>
          </a:bodyPr>
          <a:lstStyle>
            <a:lvl1pPr>
              <a:defRPr sz="4800" b="1">
                <a:solidFill>
                  <a:srgbClr val="1B4D81"/>
                </a:solidFill>
                <a:latin typeface="Lato" panose="020F0502020204030203"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4E28C70-277B-4B74-B137-487CD1BFD7CB}"/>
              </a:ext>
            </a:extLst>
          </p:cNvPr>
          <p:cNvSpPr>
            <a:spLocks noGrp="1"/>
          </p:cNvSpPr>
          <p:nvPr>
            <p:ph type="body" idx="1" hasCustomPrompt="1"/>
          </p:nvPr>
        </p:nvSpPr>
        <p:spPr>
          <a:xfrm>
            <a:off x="831851" y="4588933"/>
            <a:ext cx="2450592" cy="465667"/>
          </a:xfrm>
          <a:prstGeom prst="rect">
            <a:avLst/>
          </a:prstGeom>
        </p:spPr>
        <p:txBody>
          <a:bodyPr anchor="b">
            <a:normAutofit/>
          </a:bodyPr>
          <a:lstStyle>
            <a:lvl1pPr marL="0" indent="0">
              <a:spcBef>
                <a:spcPts val="133"/>
              </a:spcBef>
              <a:buNone/>
              <a:defRPr sz="2400">
                <a:solidFill>
                  <a:srgbClr val="393A39"/>
                </a:solidFill>
                <a:latin typeface="Lato" panose="020F0502020204030203" pitchFamily="34" charset="0"/>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Name</a:t>
            </a:r>
          </a:p>
        </p:txBody>
      </p:sp>
      <p:sp>
        <p:nvSpPr>
          <p:cNvPr id="4" name="Text Placeholder 2">
            <a:extLst>
              <a:ext uri="{FF2B5EF4-FFF2-40B4-BE49-F238E27FC236}">
                <a16:creationId xmlns:a16="http://schemas.microsoft.com/office/drawing/2014/main" id="{68E08046-4BE1-4FB9-890C-3BAA6099F53A}"/>
              </a:ext>
            </a:extLst>
          </p:cNvPr>
          <p:cNvSpPr>
            <a:spLocks noGrp="1"/>
          </p:cNvSpPr>
          <p:nvPr>
            <p:ph type="body" idx="10" hasCustomPrompt="1"/>
          </p:nvPr>
        </p:nvSpPr>
        <p:spPr>
          <a:xfrm>
            <a:off x="831851" y="4953000"/>
            <a:ext cx="2450592" cy="604253"/>
          </a:xfrm>
          <a:prstGeom prst="rect">
            <a:avLst/>
          </a:prstGeom>
        </p:spPr>
        <p:txBody>
          <a:bodyPr>
            <a:normAutofit/>
          </a:bodyPr>
          <a:lstStyle>
            <a:lvl1pPr marL="0" indent="0">
              <a:spcBef>
                <a:spcPts val="133"/>
              </a:spcBef>
              <a:buNone/>
              <a:defRPr sz="1600" b="0" i="0">
                <a:solidFill>
                  <a:srgbClr val="393A39"/>
                </a:solidFill>
                <a:latin typeface="Lato Light" panose="020F0302020204030203" pitchFamily="34" charset="77"/>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Title, company</a:t>
            </a:r>
          </a:p>
        </p:txBody>
      </p:sp>
      <p:sp>
        <p:nvSpPr>
          <p:cNvPr id="5" name="Text Placeholder 2">
            <a:extLst>
              <a:ext uri="{FF2B5EF4-FFF2-40B4-BE49-F238E27FC236}">
                <a16:creationId xmlns:a16="http://schemas.microsoft.com/office/drawing/2014/main" id="{286E2C5B-58AD-4D69-8653-58174ACC8AD7}"/>
              </a:ext>
            </a:extLst>
          </p:cNvPr>
          <p:cNvSpPr>
            <a:spLocks noGrp="1"/>
          </p:cNvSpPr>
          <p:nvPr>
            <p:ph type="body" idx="11" hasCustomPrompt="1"/>
          </p:nvPr>
        </p:nvSpPr>
        <p:spPr>
          <a:xfrm>
            <a:off x="3639059" y="4603639"/>
            <a:ext cx="2450592" cy="465667"/>
          </a:xfrm>
          <a:prstGeom prst="rect">
            <a:avLst/>
          </a:prstGeom>
        </p:spPr>
        <p:txBody>
          <a:bodyPr anchor="b">
            <a:normAutofit/>
          </a:bodyPr>
          <a:lstStyle>
            <a:lvl1pPr marL="0" indent="0">
              <a:spcBef>
                <a:spcPts val="133"/>
              </a:spcBef>
              <a:buNone/>
              <a:defRPr sz="2400">
                <a:solidFill>
                  <a:srgbClr val="393A39"/>
                </a:solidFill>
                <a:latin typeface="Lato" panose="020F0502020204030203" pitchFamily="34" charset="0"/>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Name</a:t>
            </a:r>
          </a:p>
        </p:txBody>
      </p:sp>
      <p:sp>
        <p:nvSpPr>
          <p:cNvPr id="6" name="Text Placeholder 2">
            <a:extLst>
              <a:ext uri="{FF2B5EF4-FFF2-40B4-BE49-F238E27FC236}">
                <a16:creationId xmlns:a16="http://schemas.microsoft.com/office/drawing/2014/main" id="{8599CD08-F90D-4D15-9B4E-79BB92E4CDF2}"/>
              </a:ext>
            </a:extLst>
          </p:cNvPr>
          <p:cNvSpPr>
            <a:spLocks noGrp="1"/>
          </p:cNvSpPr>
          <p:nvPr>
            <p:ph type="body" idx="12" hasCustomPrompt="1"/>
          </p:nvPr>
        </p:nvSpPr>
        <p:spPr>
          <a:xfrm>
            <a:off x="3639059" y="4967706"/>
            <a:ext cx="2450592" cy="604253"/>
          </a:xfrm>
          <a:prstGeom prst="rect">
            <a:avLst/>
          </a:prstGeom>
        </p:spPr>
        <p:txBody>
          <a:bodyPr>
            <a:normAutofit/>
          </a:bodyPr>
          <a:lstStyle>
            <a:lvl1pPr marL="0" indent="0">
              <a:spcBef>
                <a:spcPts val="133"/>
              </a:spcBef>
              <a:buNone/>
              <a:defRPr sz="1600" b="0" i="0">
                <a:solidFill>
                  <a:srgbClr val="393A39"/>
                </a:solidFill>
                <a:latin typeface="Lato Light" panose="020F0302020204030203" pitchFamily="34" charset="77"/>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Title, company</a:t>
            </a:r>
          </a:p>
        </p:txBody>
      </p:sp>
    </p:spTree>
    <p:extLst>
      <p:ext uri="{BB962C8B-B14F-4D97-AF65-F5344CB8AC3E}">
        <p14:creationId xmlns:p14="http://schemas.microsoft.com/office/powerpoint/2010/main" val="36453626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Slide with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DE514-B9D5-4E6A-B99C-10D5D54F711D}"/>
              </a:ext>
            </a:extLst>
          </p:cNvPr>
          <p:cNvSpPr>
            <a:spLocks noGrp="1"/>
          </p:cNvSpPr>
          <p:nvPr>
            <p:ph type="title"/>
          </p:nvPr>
        </p:nvSpPr>
        <p:spPr>
          <a:xfrm>
            <a:off x="831851" y="1710267"/>
            <a:ext cx="10750549" cy="2853267"/>
          </a:xfrm>
          <a:prstGeom prst="rect">
            <a:avLst/>
          </a:prstGeom>
        </p:spPr>
        <p:txBody>
          <a:bodyPr anchor="b">
            <a:normAutofit/>
          </a:bodyPr>
          <a:lstStyle>
            <a:lvl1pPr>
              <a:defRPr sz="4800" b="1">
                <a:solidFill>
                  <a:srgbClr val="1B4D81"/>
                </a:solidFill>
                <a:latin typeface="Lato" panose="020F0502020204030203" pitchFamily="34" charset="0"/>
              </a:defRPr>
            </a:lvl1pPr>
          </a:lstStyle>
          <a:p>
            <a:r>
              <a:rPr lang="en-US"/>
              <a:t>Click to edit Master title style</a:t>
            </a:r>
          </a:p>
        </p:txBody>
      </p:sp>
      <p:sp>
        <p:nvSpPr>
          <p:cNvPr id="8" name="Text Placeholder 2">
            <a:extLst>
              <a:ext uri="{FF2B5EF4-FFF2-40B4-BE49-F238E27FC236}">
                <a16:creationId xmlns:a16="http://schemas.microsoft.com/office/drawing/2014/main" id="{04FF62A3-F460-4741-8342-309E52138A71}"/>
              </a:ext>
            </a:extLst>
          </p:cNvPr>
          <p:cNvSpPr>
            <a:spLocks noGrp="1"/>
          </p:cNvSpPr>
          <p:nvPr>
            <p:ph type="body" idx="1" hasCustomPrompt="1"/>
          </p:nvPr>
        </p:nvSpPr>
        <p:spPr>
          <a:xfrm>
            <a:off x="2571750" y="4582088"/>
            <a:ext cx="2449095" cy="465667"/>
          </a:xfrm>
          <a:prstGeom prst="rect">
            <a:avLst/>
          </a:prstGeom>
        </p:spPr>
        <p:txBody>
          <a:bodyPr anchor="b">
            <a:normAutofit/>
          </a:bodyPr>
          <a:lstStyle>
            <a:lvl1pPr marL="0" indent="0">
              <a:spcBef>
                <a:spcPts val="133"/>
              </a:spcBef>
              <a:buNone/>
              <a:defRPr sz="2400">
                <a:solidFill>
                  <a:srgbClr val="393A39"/>
                </a:solidFill>
                <a:latin typeface="Lato" panose="020F0502020204030203" pitchFamily="34" charset="0"/>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Name</a:t>
            </a:r>
          </a:p>
        </p:txBody>
      </p:sp>
      <p:sp>
        <p:nvSpPr>
          <p:cNvPr id="9" name="Text Placeholder 2">
            <a:extLst>
              <a:ext uri="{FF2B5EF4-FFF2-40B4-BE49-F238E27FC236}">
                <a16:creationId xmlns:a16="http://schemas.microsoft.com/office/drawing/2014/main" id="{AF8AF9C0-51D9-4A91-8E30-9CA60298FBC0}"/>
              </a:ext>
            </a:extLst>
          </p:cNvPr>
          <p:cNvSpPr>
            <a:spLocks noGrp="1"/>
          </p:cNvSpPr>
          <p:nvPr>
            <p:ph type="body" idx="13" hasCustomPrompt="1"/>
          </p:nvPr>
        </p:nvSpPr>
        <p:spPr>
          <a:xfrm>
            <a:off x="2571750" y="4946155"/>
            <a:ext cx="2449095" cy="604253"/>
          </a:xfrm>
          <a:prstGeom prst="rect">
            <a:avLst/>
          </a:prstGeom>
        </p:spPr>
        <p:txBody>
          <a:bodyPr>
            <a:normAutofit/>
          </a:bodyPr>
          <a:lstStyle>
            <a:lvl1pPr marL="0" indent="0">
              <a:spcBef>
                <a:spcPts val="133"/>
              </a:spcBef>
              <a:buNone/>
              <a:defRPr sz="1600" b="0" i="0">
                <a:solidFill>
                  <a:srgbClr val="393A39"/>
                </a:solidFill>
                <a:latin typeface="Lato Light" panose="020F0302020204030203" pitchFamily="34" charset="77"/>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Title, company</a:t>
            </a:r>
          </a:p>
        </p:txBody>
      </p:sp>
      <p:sp>
        <p:nvSpPr>
          <p:cNvPr id="10" name="Text Placeholder 2">
            <a:extLst>
              <a:ext uri="{FF2B5EF4-FFF2-40B4-BE49-F238E27FC236}">
                <a16:creationId xmlns:a16="http://schemas.microsoft.com/office/drawing/2014/main" id="{C4298647-61D0-4FBB-8F52-37C8A845D3E8}"/>
              </a:ext>
            </a:extLst>
          </p:cNvPr>
          <p:cNvSpPr>
            <a:spLocks noGrp="1"/>
          </p:cNvSpPr>
          <p:nvPr>
            <p:ph type="body" idx="14" hasCustomPrompt="1"/>
          </p:nvPr>
        </p:nvSpPr>
        <p:spPr>
          <a:xfrm>
            <a:off x="6741171" y="4582088"/>
            <a:ext cx="2449095" cy="465667"/>
          </a:xfrm>
          <a:prstGeom prst="rect">
            <a:avLst/>
          </a:prstGeom>
        </p:spPr>
        <p:txBody>
          <a:bodyPr anchor="b">
            <a:normAutofit/>
          </a:bodyPr>
          <a:lstStyle>
            <a:lvl1pPr marL="0" indent="0">
              <a:spcBef>
                <a:spcPts val="133"/>
              </a:spcBef>
              <a:buNone/>
              <a:defRPr sz="2400">
                <a:solidFill>
                  <a:srgbClr val="393A39"/>
                </a:solidFill>
                <a:latin typeface="Lato" panose="020F0502020204030203" pitchFamily="34" charset="0"/>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Name</a:t>
            </a:r>
          </a:p>
        </p:txBody>
      </p:sp>
      <p:sp>
        <p:nvSpPr>
          <p:cNvPr id="11" name="Text Placeholder 2">
            <a:extLst>
              <a:ext uri="{FF2B5EF4-FFF2-40B4-BE49-F238E27FC236}">
                <a16:creationId xmlns:a16="http://schemas.microsoft.com/office/drawing/2014/main" id="{F578A0BF-E876-40F4-A20B-1A438C7EEFAC}"/>
              </a:ext>
            </a:extLst>
          </p:cNvPr>
          <p:cNvSpPr>
            <a:spLocks noGrp="1"/>
          </p:cNvSpPr>
          <p:nvPr>
            <p:ph type="body" idx="15" hasCustomPrompt="1"/>
          </p:nvPr>
        </p:nvSpPr>
        <p:spPr>
          <a:xfrm>
            <a:off x="6741171" y="4946155"/>
            <a:ext cx="2449095" cy="604253"/>
          </a:xfrm>
          <a:prstGeom prst="rect">
            <a:avLst/>
          </a:prstGeom>
        </p:spPr>
        <p:txBody>
          <a:bodyPr>
            <a:normAutofit/>
          </a:bodyPr>
          <a:lstStyle>
            <a:lvl1pPr marL="0" indent="0">
              <a:spcBef>
                <a:spcPts val="133"/>
              </a:spcBef>
              <a:buNone/>
              <a:defRPr sz="1600" b="0" i="0">
                <a:solidFill>
                  <a:srgbClr val="393A39"/>
                </a:solidFill>
                <a:latin typeface="Lato Light" panose="020F0302020204030203" pitchFamily="34" charset="77"/>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Title, company</a:t>
            </a:r>
          </a:p>
        </p:txBody>
      </p:sp>
      <p:sp>
        <p:nvSpPr>
          <p:cNvPr id="4" name="Content Placeholder 3">
            <a:extLst>
              <a:ext uri="{FF2B5EF4-FFF2-40B4-BE49-F238E27FC236}">
                <a16:creationId xmlns:a16="http://schemas.microsoft.com/office/drawing/2014/main" id="{F649E506-AD96-463A-84F2-AAE1BB90340A}"/>
              </a:ext>
            </a:extLst>
          </p:cNvPr>
          <p:cNvSpPr>
            <a:spLocks noGrp="1"/>
          </p:cNvSpPr>
          <p:nvPr>
            <p:ph sz="quarter" idx="16"/>
          </p:nvPr>
        </p:nvSpPr>
        <p:spPr>
          <a:xfrm>
            <a:off x="965200" y="4576741"/>
            <a:ext cx="1487424" cy="1487424"/>
          </a:xfrm>
        </p:spPr>
        <p:txBody>
          <a:bodyPr/>
          <a:lstStyle/>
          <a:p>
            <a:pPr lvl="0"/>
            <a:r>
              <a:rPr lang="en-US"/>
              <a:t>Edit Master text styles</a:t>
            </a:r>
          </a:p>
        </p:txBody>
      </p:sp>
      <p:sp>
        <p:nvSpPr>
          <p:cNvPr id="12" name="Content Placeholder 3">
            <a:extLst>
              <a:ext uri="{FF2B5EF4-FFF2-40B4-BE49-F238E27FC236}">
                <a16:creationId xmlns:a16="http://schemas.microsoft.com/office/drawing/2014/main" id="{D8A7706D-1D21-49ED-888E-699D6B6BE78C}"/>
              </a:ext>
            </a:extLst>
          </p:cNvPr>
          <p:cNvSpPr>
            <a:spLocks noGrp="1"/>
          </p:cNvSpPr>
          <p:nvPr>
            <p:ph sz="quarter" idx="17"/>
          </p:nvPr>
        </p:nvSpPr>
        <p:spPr>
          <a:xfrm>
            <a:off x="5137295" y="4572000"/>
            <a:ext cx="1487424" cy="1487424"/>
          </a:xfrm>
        </p:spPr>
        <p:txBody>
          <a:bodyPr/>
          <a:lstStyle/>
          <a:p>
            <a:pPr lvl="0"/>
            <a:r>
              <a:rPr lang="en-US"/>
              <a:t>Edit Master text styles</a:t>
            </a:r>
          </a:p>
        </p:txBody>
      </p:sp>
    </p:spTree>
    <p:extLst>
      <p:ext uri="{BB962C8B-B14F-4D97-AF65-F5344CB8AC3E}">
        <p14:creationId xmlns:p14="http://schemas.microsoft.com/office/powerpoint/2010/main" val="20377443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00E37-2066-457D-A866-CD6115300D34}"/>
              </a:ext>
            </a:extLst>
          </p:cNvPr>
          <p:cNvSpPr>
            <a:spLocks noGrp="1"/>
          </p:cNvSpPr>
          <p:nvPr>
            <p:ph type="ctrTitle"/>
          </p:nvPr>
        </p:nvSpPr>
        <p:spPr>
          <a:xfrm>
            <a:off x="1524000" y="1121833"/>
            <a:ext cx="9347200" cy="2387600"/>
          </a:xfrm>
          <a:prstGeom prst="rect">
            <a:avLst/>
          </a:prstGeom>
        </p:spPr>
        <p:txBody>
          <a:bodyPr anchor="b">
            <a:normAutofit/>
          </a:bodyPr>
          <a:lstStyle>
            <a:lvl1pPr algn="ctr">
              <a:defRPr sz="4800" b="1">
                <a:solidFill>
                  <a:srgbClr val="1B4D81"/>
                </a:solidFill>
                <a:latin typeface="Lato" panose="020F050202020403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FBBC01D0-B230-4859-8CF6-4664E1E5F385}"/>
              </a:ext>
            </a:extLst>
          </p:cNvPr>
          <p:cNvSpPr>
            <a:spLocks noGrp="1"/>
          </p:cNvSpPr>
          <p:nvPr>
            <p:ph type="subTitle" idx="1"/>
          </p:nvPr>
        </p:nvSpPr>
        <p:spPr>
          <a:xfrm>
            <a:off x="1524000" y="3602568"/>
            <a:ext cx="9347200" cy="1655233"/>
          </a:xfrm>
          <a:prstGeom prst="rect">
            <a:avLst/>
          </a:prstGeom>
        </p:spPr>
        <p:txBody>
          <a:bodyPr>
            <a:normAutofit/>
          </a:bodyPr>
          <a:lstStyle>
            <a:lvl1pPr marL="0" indent="0" algn="ctr">
              <a:buNone/>
              <a:defRPr sz="2400">
                <a:solidFill>
                  <a:srgbClr val="393A39"/>
                </a:solidFill>
                <a:latin typeface="Lato" panose="020F0502020204030203"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Tree>
    <p:extLst>
      <p:ext uri="{BB962C8B-B14F-4D97-AF65-F5344CB8AC3E}">
        <p14:creationId xmlns:p14="http://schemas.microsoft.com/office/powerpoint/2010/main" val="1602693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F8A22-6A5B-4550-87C4-98CDB8846F3D}"/>
              </a:ext>
            </a:extLst>
          </p:cNvPr>
          <p:cNvSpPr>
            <a:spLocks noGrp="1"/>
          </p:cNvSpPr>
          <p:nvPr>
            <p:ph type="title"/>
          </p:nvPr>
        </p:nvSpPr>
        <p:spPr>
          <a:xfrm>
            <a:off x="838200" y="381000"/>
            <a:ext cx="10744200" cy="990600"/>
          </a:xfrm>
          <a:prstGeom prst="rect">
            <a:avLst/>
          </a:prstGeom>
        </p:spPr>
        <p:txBody>
          <a:bodyPr anchor="t">
            <a:normAutofit/>
          </a:bodyPr>
          <a:lstStyle>
            <a:lvl1pPr>
              <a:defRPr sz="3200" b="1">
                <a:solidFill>
                  <a:srgbClr val="1B4D81"/>
                </a:solidFill>
                <a:latin typeface="Lato" panose="020F050202020403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67B1DA0-7E63-4CDE-961E-607D001A9B67}"/>
              </a:ext>
            </a:extLst>
          </p:cNvPr>
          <p:cNvSpPr>
            <a:spLocks noGrp="1"/>
          </p:cNvSpPr>
          <p:nvPr>
            <p:ph idx="1"/>
          </p:nvPr>
        </p:nvSpPr>
        <p:spPr>
          <a:xfrm>
            <a:off x="838200" y="1371600"/>
            <a:ext cx="10744200" cy="5003800"/>
          </a:xfrm>
          <a:prstGeom prst="rect">
            <a:avLst/>
          </a:prstGeom>
        </p:spPr>
        <p:txBody>
          <a:bodyPr>
            <a:normAutofit/>
          </a:bodyPr>
          <a:lstStyle>
            <a:lvl1pPr>
              <a:defRPr sz="2133">
                <a:solidFill>
                  <a:srgbClr val="393A39"/>
                </a:solidFill>
                <a:latin typeface="Lato" panose="020F0502020204030203" pitchFamily="34" charset="0"/>
              </a:defRPr>
            </a:lvl1pPr>
            <a:lvl2pPr>
              <a:defRPr sz="1867">
                <a:solidFill>
                  <a:srgbClr val="393A39"/>
                </a:solidFill>
                <a:latin typeface="Lato" panose="020F0502020204030203" pitchFamily="34" charset="0"/>
              </a:defRPr>
            </a:lvl2pPr>
            <a:lvl3pPr>
              <a:defRPr sz="1600">
                <a:solidFill>
                  <a:srgbClr val="393A39"/>
                </a:solidFill>
                <a:latin typeface="Lato" panose="020F0502020204030203" pitchFamily="34" charset="0"/>
              </a:defRPr>
            </a:lvl3pPr>
            <a:lvl4pPr marL="1828754" indent="0">
              <a:buNone/>
              <a:defRPr sz="1600">
                <a:latin typeface="Lato" panose="020F0502020204030203" pitchFamily="34" charset="0"/>
              </a:defRPr>
            </a:lvl4pPr>
            <a:lvl5pPr marL="2438339" indent="0">
              <a:buNone/>
              <a:defRPr sz="1600">
                <a:latin typeface="Lato" panose="020F0502020204030203"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188924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183CD7-383B-48A0-8B71-F06BC83DEDB6}"/>
              </a:ext>
            </a:extLst>
          </p:cNvPr>
          <p:cNvSpPr>
            <a:spLocks noGrp="1"/>
          </p:cNvSpPr>
          <p:nvPr>
            <p:ph sz="half" idx="1"/>
          </p:nvPr>
        </p:nvSpPr>
        <p:spPr>
          <a:xfrm>
            <a:off x="838200" y="1371601"/>
            <a:ext cx="5287435" cy="5003783"/>
          </a:xfrm>
          <a:prstGeom prst="rect">
            <a:avLst/>
          </a:prstGeom>
        </p:spPr>
        <p:txBody>
          <a:bodyPr>
            <a:normAutofit/>
          </a:bodyPr>
          <a:lstStyle>
            <a:lvl1pPr>
              <a:defRPr sz="2133">
                <a:solidFill>
                  <a:srgbClr val="393A39"/>
                </a:solidFill>
                <a:latin typeface="Lato" panose="020F0502020204030203" pitchFamily="34" charset="0"/>
              </a:defRPr>
            </a:lvl1pPr>
            <a:lvl2pPr>
              <a:defRPr sz="1867">
                <a:solidFill>
                  <a:srgbClr val="393A39"/>
                </a:solidFill>
                <a:latin typeface="Lato" panose="020F0502020204030203" pitchFamily="34" charset="0"/>
              </a:defRPr>
            </a:lvl2pPr>
            <a:lvl3pPr>
              <a:defRPr sz="1600">
                <a:solidFill>
                  <a:srgbClr val="393A39"/>
                </a:solidFill>
                <a:latin typeface="Lato" panose="020F0502020204030203" pitchFamily="34" charset="0"/>
              </a:defRPr>
            </a:lvl3pPr>
            <a:lvl4pPr marL="1828754" indent="0">
              <a:buNone/>
              <a:defRPr sz="1600">
                <a:latin typeface="Lato" panose="020F0502020204030203" pitchFamily="34" charset="0"/>
              </a:defRPr>
            </a:lvl4pPr>
            <a:lvl5pPr marL="2438339" indent="0">
              <a:buNone/>
              <a:defRPr sz="1600">
                <a:latin typeface="Lato" panose="020F0502020204030203" pitchFamily="34" charset="0"/>
              </a:defRPr>
            </a:lvl5pPr>
          </a:lstStyle>
          <a:p>
            <a:pPr lvl="0"/>
            <a:r>
              <a:rPr lang="en-US"/>
              <a:t>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03355965-8388-42DC-8FE0-FECC99CDC81E}"/>
              </a:ext>
            </a:extLst>
          </p:cNvPr>
          <p:cNvSpPr>
            <a:spLocks noGrp="1"/>
          </p:cNvSpPr>
          <p:nvPr>
            <p:ph sz="half" idx="2"/>
          </p:nvPr>
        </p:nvSpPr>
        <p:spPr>
          <a:xfrm>
            <a:off x="6294965" y="1371601"/>
            <a:ext cx="5287435" cy="5003783"/>
          </a:xfrm>
          <a:prstGeom prst="rect">
            <a:avLst/>
          </a:prstGeom>
        </p:spPr>
        <p:txBody>
          <a:bodyPr>
            <a:normAutofit/>
          </a:bodyPr>
          <a:lstStyle>
            <a:lvl1pPr>
              <a:defRPr sz="2133">
                <a:solidFill>
                  <a:srgbClr val="393A39"/>
                </a:solidFill>
                <a:latin typeface="Lato" panose="020F0502020204030203" pitchFamily="34" charset="0"/>
              </a:defRPr>
            </a:lvl1pPr>
            <a:lvl2pPr>
              <a:defRPr sz="1867">
                <a:solidFill>
                  <a:srgbClr val="393A39"/>
                </a:solidFill>
                <a:latin typeface="Lato" panose="020F0502020204030203" pitchFamily="34" charset="0"/>
              </a:defRPr>
            </a:lvl2pPr>
            <a:lvl3pPr>
              <a:defRPr sz="1600">
                <a:solidFill>
                  <a:srgbClr val="393A39"/>
                </a:solidFill>
                <a:latin typeface="Lato" panose="020F0502020204030203" pitchFamily="34" charset="0"/>
              </a:defRPr>
            </a:lvl3pPr>
            <a:lvl4pPr marL="1828754" indent="0">
              <a:buNone/>
              <a:defRPr sz="1600">
                <a:latin typeface="Lato" panose="020F0502020204030203" pitchFamily="34" charset="0"/>
              </a:defRPr>
            </a:lvl4pPr>
            <a:lvl5pPr marL="2438339" indent="0">
              <a:buNone/>
              <a:defRPr sz="1600">
                <a:latin typeface="Lato" panose="020F0502020204030203" pitchFamily="34" charset="0"/>
              </a:defRPr>
            </a:lvl5pPr>
          </a:lstStyle>
          <a:p>
            <a:pPr lvl="0"/>
            <a:r>
              <a:rPr lang="en-US"/>
              <a:t>Edit Master text styles</a:t>
            </a:r>
          </a:p>
          <a:p>
            <a:pPr lvl="1"/>
            <a:r>
              <a:rPr lang="en-US"/>
              <a:t>Second level</a:t>
            </a:r>
          </a:p>
          <a:p>
            <a:pPr lvl="2"/>
            <a:r>
              <a:rPr lang="en-US"/>
              <a:t>Third level</a:t>
            </a:r>
          </a:p>
        </p:txBody>
      </p:sp>
      <p:sp>
        <p:nvSpPr>
          <p:cNvPr id="5" name="Title 1">
            <a:extLst>
              <a:ext uri="{FF2B5EF4-FFF2-40B4-BE49-F238E27FC236}">
                <a16:creationId xmlns:a16="http://schemas.microsoft.com/office/drawing/2014/main" id="{F0C35649-F5E1-436D-BCBC-468BEAF27C9D}"/>
              </a:ext>
            </a:extLst>
          </p:cNvPr>
          <p:cNvSpPr>
            <a:spLocks noGrp="1"/>
          </p:cNvSpPr>
          <p:nvPr>
            <p:ph type="title"/>
          </p:nvPr>
        </p:nvSpPr>
        <p:spPr>
          <a:xfrm>
            <a:off x="838200" y="381000"/>
            <a:ext cx="10744200" cy="990600"/>
          </a:xfrm>
          <a:prstGeom prst="rect">
            <a:avLst/>
          </a:prstGeom>
        </p:spPr>
        <p:txBody>
          <a:bodyPr anchor="t">
            <a:normAutofit/>
          </a:bodyPr>
          <a:lstStyle>
            <a:lvl1pPr>
              <a:defRPr sz="3200" b="1">
                <a:solidFill>
                  <a:srgbClr val="1B4D81"/>
                </a:solidFill>
                <a:latin typeface="Lato" panose="020F0502020204030203" pitchFamily="34" charset="0"/>
              </a:defRPr>
            </a:lvl1pPr>
          </a:lstStyle>
          <a:p>
            <a:r>
              <a:rPr lang="en-US"/>
              <a:t>Click to edit Master title style</a:t>
            </a:r>
          </a:p>
        </p:txBody>
      </p:sp>
    </p:spTree>
    <p:extLst>
      <p:ext uri="{BB962C8B-B14F-4D97-AF65-F5344CB8AC3E}">
        <p14:creationId xmlns:p14="http://schemas.microsoft.com/office/powerpoint/2010/main" val="10769197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wo Content with Subtitl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8855CD0-D773-472C-923C-F2A3641F6698}"/>
              </a:ext>
            </a:extLst>
          </p:cNvPr>
          <p:cNvSpPr>
            <a:spLocks noGrp="1"/>
          </p:cNvSpPr>
          <p:nvPr>
            <p:ph type="body" idx="1"/>
          </p:nvPr>
        </p:nvSpPr>
        <p:spPr>
          <a:xfrm>
            <a:off x="840318" y="1371601"/>
            <a:ext cx="5293783" cy="838175"/>
          </a:xfrm>
          <a:prstGeom prst="rect">
            <a:avLst/>
          </a:prstGeom>
        </p:spPr>
        <p:txBody>
          <a:bodyPr anchor="t">
            <a:normAutofit/>
          </a:bodyPr>
          <a:lstStyle>
            <a:lvl1pPr marL="0" indent="0">
              <a:buNone/>
              <a:defRPr sz="2400" b="1">
                <a:solidFill>
                  <a:srgbClr val="393A39"/>
                </a:solidFill>
                <a:latin typeface="Lato" panose="020F0502020204030203"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4" name="Content Placeholder 3">
            <a:extLst>
              <a:ext uri="{FF2B5EF4-FFF2-40B4-BE49-F238E27FC236}">
                <a16:creationId xmlns:a16="http://schemas.microsoft.com/office/drawing/2014/main" id="{A0970D2E-452D-4D8D-8871-F92BDDC48512}"/>
              </a:ext>
            </a:extLst>
          </p:cNvPr>
          <p:cNvSpPr>
            <a:spLocks noGrp="1"/>
          </p:cNvSpPr>
          <p:nvPr>
            <p:ph sz="half" idx="2"/>
          </p:nvPr>
        </p:nvSpPr>
        <p:spPr>
          <a:xfrm>
            <a:off x="840318" y="2209775"/>
            <a:ext cx="5293783" cy="4165607"/>
          </a:xfrm>
          <a:prstGeom prst="rect">
            <a:avLst/>
          </a:prstGeom>
        </p:spPr>
        <p:txBody>
          <a:bodyPr>
            <a:normAutofit/>
          </a:bodyPr>
          <a:lstStyle>
            <a:lvl1pPr>
              <a:lnSpc>
                <a:spcPct val="100000"/>
              </a:lnSpc>
              <a:defRPr sz="2133">
                <a:solidFill>
                  <a:srgbClr val="393A39"/>
                </a:solidFill>
                <a:latin typeface="Lato" panose="020F0502020204030203" pitchFamily="34" charset="0"/>
              </a:defRPr>
            </a:lvl1pPr>
            <a:lvl2pPr>
              <a:lnSpc>
                <a:spcPct val="100000"/>
              </a:lnSpc>
              <a:defRPr sz="1867">
                <a:solidFill>
                  <a:srgbClr val="393A39"/>
                </a:solidFill>
                <a:latin typeface="Lato" panose="020F0502020204030203" pitchFamily="34" charset="0"/>
              </a:defRPr>
            </a:lvl2pPr>
            <a:lvl3pPr>
              <a:lnSpc>
                <a:spcPct val="100000"/>
              </a:lnSpc>
              <a:defRPr sz="1600">
                <a:solidFill>
                  <a:srgbClr val="393A39"/>
                </a:solidFill>
                <a:latin typeface="Lato" panose="020F0502020204030203" pitchFamily="34" charset="0"/>
              </a:defRPr>
            </a:lvl3pPr>
            <a:lvl4pPr marL="1828754" indent="0">
              <a:buNone/>
              <a:defRPr sz="1600">
                <a:latin typeface="Lato" panose="020F0502020204030203" pitchFamily="34" charset="0"/>
              </a:defRPr>
            </a:lvl4pPr>
            <a:lvl5pPr marL="2438339" indent="0">
              <a:buNone/>
              <a:defRPr sz="1600">
                <a:latin typeface="Lato" panose="020F0502020204030203" pitchFamily="34" charset="0"/>
              </a:defRPr>
            </a:lvl5pPr>
          </a:lstStyle>
          <a:p>
            <a:pPr lvl="0"/>
            <a:r>
              <a:rPr lang="en-US"/>
              <a:t>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21265C34-988A-4381-BE35-3CF7874797A1}"/>
              </a:ext>
            </a:extLst>
          </p:cNvPr>
          <p:cNvSpPr>
            <a:spLocks noGrp="1"/>
          </p:cNvSpPr>
          <p:nvPr>
            <p:ph type="body" sz="quarter" idx="3"/>
          </p:nvPr>
        </p:nvSpPr>
        <p:spPr>
          <a:xfrm>
            <a:off x="6286499" y="1371601"/>
            <a:ext cx="5295901" cy="838200"/>
          </a:xfrm>
          <a:prstGeom prst="rect">
            <a:avLst/>
          </a:prstGeom>
        </p:spPr>
        <p:txBody>
          <a:bodyPr anchor="t">
            <a:normAutofit/>
          </a:bodyPr>
          <a:lstStyle>
            <a:lvl1pPr marL="0" indent="0">
              <a:buNone/>
              <a:defRPr sz="2400" b="1">
                <a:solidFill>
                  <a:srgbClr val="393A39"/>
                </a:solidFill>
                <a:latin typeface="Lato" panose="020F0502020204030203"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6" name="Content Placeholder 5">
            <a:extLst>
              <a:ext uri="{FF2B5EF4-FFF2-40B4-BE49-F238E27FC236}">
                <a16:creationId xmlns:a16="http://schemas.microsoft.com/office/drawing/2014/main" id="{6FBAD278-0467-4156-945B-8A0C6FB1AAEA}"/>
              </a:ext>
            </a:extLst>
          </p:cNvPr>
          <p:cNvSpPr>
            <a:spLocks noGrp="1"/>
          </p:cNvSpPr>
          <p:nvPr>
            <p:ph sz="quarter" idx="4"/>
          </p:nvPr>
        </p:nvSpPr>
        <p:spPr>
          <a:xfrm>
            <a:off x="6286499" y="2209798"/>
            <a:ext cx="5295901" cy="4165583"/>
          </a:xfrm>
          <a:prstGeom prst="rect">
            <a:avLst/>
          </a:prstGeom>
        </p:spPr>
        <p:txBody>
          <a:bodyPr>
            <a:normAutofit/>
          </a:bodyPr>
          <a:lstStyle>
            <a:lvl1pPr>
              <a:lnSpc>
                <a:spcPct val="100000"/>
              </a:lnSpc>
              <a:defRPr sz="2133">
                <a:solidFill>
                  <a:srgbClr val="393A39"/>
                </a:solidFill>
                <a:latin typeface="Lato" panose="020F0502020204030203" pitchFamily="34" charset="0"/>
              </a:defRPr>
            </a:lvl1pPr>
            <a:lvl2pPr>
              <a:lnSpc>
                <a:spcPct val="100000"/>
              </a:lnSpc>
              <a:defRPr sz="1867">
                <a:solidFill>
                  <a:srgbClr val="393A39"/>
                </a:solidFill>
                <a:latin typeface="Lato" panose="020F0502020204030203" pitchFamily="34" charset="0"/>
              </a:defRPr>
            </a:lvl2pPr>
            <a:lvl3pPr>
              <a:lnSpc>
                <a:spcPct val="100000"/>
              </a:lnSpc>
              <a:defRPr sz="1600">
                <a:solidFill>
                  <a:srgbClr val="393A39"/>
                </a:solidFill>
                <a:latin typeface="Lato" panose="020F0502020204030203" pitchFamily="34" charset="0"/>
              </a:defRPr>
            </a:lvl3pPr>
            <a:lvl4pPr marL="1828754" indent="0">
              <a:buNone/>
              <a:defRPr sz="1600">
                <a:latin typeface="Lato" panose="020F0502020204030203" pitchFamily="34" charset="0"/>
              </a:defRPr>
            </a:lvl4pPr>
            <a:lvl5pPr marL="2438339" indent="0">
              <a:buNone/>
              <a:defRPr sz="1600">
                <a:latin typeface="Lato" panose="020F0502020204030203" pitchFamily="34" charset="0"/>
              </a:defRPr>
            </a:lvl5pPr>
          </a:lstStyle>
          <a:p>
            <a:pPr lvl="0"/>
            <a:r>
              <a:rPr lang="en-US"/>
              <a:t>Edit Master text styles</a:t>
            </a:r>
          </a:p>
          <a:p>
            <a:pPr lvl="1"/>
            <a:r>
              <a:rPr lang="en-US"/>
              <a:t>Second level</a:t>
            </a:r>
          </a:p>
          <a:p>
            <a:pPr lvl="2"/>
            <a:r>
              <a:rPr lang="en-US"/>
              <a:t>Third level</a:t>
            </a:r>
          </a:p>
        </p:txBody>
      </p:sp>
      <p:sp>
        <p:nvSpPr>
          <p:cNvPr id="7" name="Title 1">
            <a:extLst>
              <a:ext uri="{FF2B5EF4-FFF2-40B4-BE49-F238E27FC236}">
                <a16:creationId xmlns:a16="http://schemas.microsoft.com/office/drawing/2014/main" id="{9B9489FC-5B9D-4C9C-A962-ECD59DECD47F}"/>
              </a:ext>
            </a:extLst>
          </p:cNvPr>
          <p:cNvSpPr>
            <a:spLocks noGrp="1"/>
          </p:cNvSpPr>
          <p:nvPr>
            <p:ph type="title"/>
          </p:nvPr>
        </p:nvSpPr>
        <p:spPr>
          <a:xfrm>
            <a:off x="838200" y="381000"/>
            <a:ext cx="10744200" cy="990600"/>
          </a:xfrm>
          <a:prstGeom prst="rect">
            <a:avLst/>
          </a:prstGeom>
        </p:spPr>
        <p:txBody>
          <a:bodyPr anchor="t">
            <a:normAutofit/>
          </a:bodyPr>
          <a:lstStyle>
            <a:lvl1pPr>
              <a:defRPr sz="3200" b="1">
                <a:solidFill>
                  <a:srgbClr val="1B4D81"/>
                </a:solidFill>
                <a:latin typeface="Lato" panose="020F0502020204030203" pitchFamily="34" charset="0"/>
              </a:defRPr>
            </a:lvl1pPr>
          </a:lstStyle>
          <a:p>
            <a:r>
              <a:rPr lang="en-US"/>
              <a:t>Click to edit Master title style</a:t>
            </a:r>
          </a:p>
        </p:txBody>
      </p:sp>
    </p:spTree>
    <p:extLst>
      <p:ext uri="{BB962C8B-B14F-4D97-AF65-F5344CB8AC3E}">
        <p14:creationId xmlns:p14="http://schemas.microsoft.com/office/powerpoint/2010/main" val="35097731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and Picture with Caption">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FC4E7365-D38C-47DC-98CE-EFDE9B5AA7FB}"/>
              </a:ext>
            </a:extLst>
          </p:cNvPr>
          <p:cNvSpPr>
            <a:spLocks noGrp="1"/>
          </p:cNvSpPr>
          <p:nvPr>
            <p:ph idx="1"/>
          </p:nvPr>
        </p:nvSpPr>
        <p:spPr>
          <a:xfrm>
            <a:off x="838200" y="1371600"/>
            <a:ext cx="10744200" cy="5003800"/>
          </a:xfrm>
          <a:prstGeom prst="rect">
            <a:avLst/>
          </a:prstGeom>
        </p:spPr>
        <p:txBody>
          <a:bodyPr>
            <a:normAutofit/>
          </a:bodyPr>
          <a:lstStyle>
            <a:lvl1pPr>
              <a:defRPr sz="2133">
                <a:solidFill>
                  <a:srgbClr val="393A39"/>
                </a:solidFill>
                <a:latin typeface="Lato" panose="020F0502020204030203" pitchFamily="34" charset="0"/>
              </a:defRPr>
            </a:lvl1pPr>
            <a:lvl2pPr>
              <a:defRPr sz="1867">
                <a:solidFill>
                  <a:srgbClr val="393A39"/>
                </a:solidFill>
                <a:latin typeface="Lato" panose="020F0502020204030203" pitchFamily="34" charset="0"/>
              </a:defRPr>
            </a:lvl2pPr>
            <a:lvl3pPr>
              <a:defRPr sz="1600">
                <a:solidFill>
                  <a:srgbClr val="393A39"/>
                </a:solidFill>
                <a:latin typeface="Lato" panose="020F0502020204030203" pitchFamily="34" charset="0"/>
              </a:defRPr>
            </a:lvl3pPr>
            <a:lvl4pPr marL="1828754" indent="0">
              <a:buNone/>
              <a:defRPr sz="1600">
                <a:latin typeface="Lato" panose="020F0502020204030203" pitchFamily="34" charset="0"/>
              </a:defRPr>
            </a:lvl4pPr>
            <a:lvl5pPr marL="2438339" indent="0">
              <a:buNone/>
              <a:defRPr sz="1600">
                <a:latin typeface="Lato" panose="020F0502020204030203" pitchFamily="34" charset="0"/>
              </a:defRPr>
            </a:lvl5pPr>
          </a:lstStyle>
          <a:p>
            <a:pPr lvl="0"/>
            <a:r>
              <a:rPr lang="en-US"/>
              <a:t>Edit Master text styles</a:t>
            </a:r>
          </a:p>
          <a:p>
            <a:pPr lvl="1"/>
            <a:r>
              <a:rPr lang="en-US"/>
              <a:t>Second level</a:t>
            </a:r>
          </a:p>
          <a:p>
            <a:pPr lvl="2"/>
            <a:r>
              <a:rPr lang="en-US"/>
              <a:t>Third level</a:t>
            </a:r>
          </a:p>
        </p:txBody>
      </p:sp>
      <p:sp>
        <p:nvSpPr>
          <p:cNvPr id="6" name="Title 1">
            <a:extLst>
              <a:ext uri="{FF2B5EF4-FFF2-40B4-BE49-F238E27FC236}">
                <a16:creationId xmlns:a16="http://schemas.microsoft.com/office/drawing/2014/main" id="{AE057F52-E5D6-4C4F-8C1F-48ED323FF9B6}"/>
              </a:ext>
            </a:extLst>
          </p:cNvPr>
          <p:cNvSpPr>
            <a:spLocks noGrp="1"/>
          </p:cNvSpPr>
          <p:nvPr>
            <p:ph type="title"/>
          </p:nvPr>
        </p:nvSpPr>
        <p:spPr>
          <a:xfrm>
            <a:off x="838200" y="381000"/>
            <a:ext cx="10744200" cy="990600"/>
          </a:xfrm>
          <a:prstGeom prst="rect">
            <a:avLst/>
          </a:prstGeom>
        </p:spPr>
        <p:txBody>
          <a:bodyPr>
            <a:normAutofit/>
          </a:bodyPr>
          <a:lstStyle>
            <a:lvl1pPr>
              <a:defRPr sz="3200" b="1">
                <a:solidFill>
                  <a:srgbClr val="1B4D81"/>
                </a:solidFill>
                <a:latin typeface="Lato" panose="020F0502020204030203"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9CE51587-1A95-4AA5-AD68-679421FFF792}"/>
              </a:ext>
            </a:extLst>
          </p:cNvPr>
          <p:cNvSpPr>
            <a:spLocks noGrp="1"/>
          </p:cNvSpPr>
          <p:nvPr>
            <p:ph type="body" sz="quarter" idx="10"/>
          </p:nvPr>
        </p:nvSpPr>
        <p:spPr>
          <a:xfrm>
            <a:off x="7546163" y="5969000"/>
            <a:ext cx="4036237" cy="406400"/>
          </a:xfrm>
        </p:spPr>
        <p:txBody>
          <a:bodyPr>
            <a:normAutofit/>
          </a:bodyPr>
          <a:lstStyle>
            <a:lvl1pPr marL="0" indent="0">
              <a:buNone/>
              <a:defRPr sz="1000" i="1">
                <a:solidFill>
                  <a:srgbClr val="393A39"/>
                </a:solidFill>
              </a:defRPr>
            </a:lvl1pPr>
            <a:lvl2pPr marL="609585" indent="0">
              <a:buNone/>
              <a:defRPr/>
            </a:lvl2pPr>
            <a:lvl3pPr marL="1219170" indent="0">
              <a:buNone/>
              <a:defRPr/>
            </a:lvl3pPr>
          </a:lstStyle>
          <a:p>
            <a:pPr lvl="0"/>
            <a:r>
              <a:rPr lang="en-US"/>
              <a:t>Edit Master text styles</a:t>
            </a:r>
          </a:p>
        </p:txBody>
      </p:sp>
    </p:spTree>
    <p:extLst>
      <p:ext uri="{BB962C8B-B14F-4D97-AF65-F5344CB8AC3E}">
        <p14:creationId xmlns:p14="http://schemas.microsoft.com/office/powerpoint/2010/main" val="25044795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30491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OPTIONAL Content with Pictur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463150-919C-4838-9C50-4A49E1F7035F}"/>
              </a:ext>
            </a:extLst>
          </p:cNvPr>
          <p:cNvSpPr>
            <a:spLocks noGrp="1"/>
          </p:cNvSpPr>
          <p:nvPr>
            <p:ph idx="1"/>
          </p:nvPr>
        </p:nvSpPr>
        <p:spPr>
          <a:xfrm>
            <a:off x="5486400" y="279401"/>
            <a:ext cx="6400800" cy="6299200"/>
          </a:xfrm>
          <a:prstGeom prst="rect">
            <a:avLst/>
          </a:prstGeom>
        </p:spPr>
        <p:txBody>
          <a:bodyPr>
            <a:normAutofit/>
          </a:bodyPr>
          <a:lstStyle>
            <a:lvl1pPr>
              <a:defRPr sz="2133">
                <a:solidFill>
                  <a:srgbClr val="393A39"/>
                </a:solidFill>
                <a:latin typeface="Lato" panose="020F0502020204030203" pitchFamily="34" charset="0"/>
              </a:defRPr>
            </a:lvl1pPr>
            <a:lvl2pPr>
              <a:defRPr sz="1867">
                <a:solidFill>
                  <a:srgbClr val="393A39"/>
                </a:solidFill>
                <a:latin typeface="Lato" panose="020F0502020204030203" pitchFamily="34" charset="0"/>
              </a:defRPr>
            </a:lvl2pPr>
            <a:lvl3pPr>
              <a:defRPr sz="1600">
                <a:solidFill>
                  <a:srgbClr val="393A39"/>
                </a:solidFill>
                <a:latin typeface="Lato" panose="020F0502020204030203" pitchFamily="34" charset="0"/>
              </a:defRPr>
            </a:lvl3pPr>
            <a:lvl4pPr marL="1828754" indent="0">
              <a:buNone/>
              <a:defRPr sz="2667">
                <a:latin typeface="Lato" panose="020F0502020204030203" pitchFamily="34" charset="0"/>
              </a:defRPr>
            </a:lvl4pPr>
            <a:lvl5pPr marL="2438339" indent="0">
              <a:buNone/>
              <a:defRPr sz="2667">
                <a:latin typeface="Lato" panose="020F0502020204030203" pitchFamily="34" charset="0"/>
              </a:defRPr>
            </a:lvl5pPr>
            <a:lvl6pPr>
              <a:defRPr sz="2667"/>
            </a:lvl6pPr>
            <a:lvl7pPr>
              <a:defRPr sz="2667"/>
            </a:lvl7pPr>
            <a:lvl8pPr>
              <a:defRPr sz="2667"/>
            </a:lvl8pPr>
            <a:lvl9pPr>
              <a:defRPr sz="2667"/>
            </a:lvl9pPr>
          </a:lstStyle>
          <a:p>
            <a:pPr lvl="0"/>
            <a:r>
              <a:rPr lang="en-US"/>
              <a:t>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072DF0CC-FE08-413C-BBD2-A8A78D851C51}"/>
              </a:ext>
            </a:extLst>
          </p:cNvPr>
          <p:cNvSpPr>
            <a:spLocks noGrp="1"/>
          </p:cNvSpPr>
          <p:nvPr>
            <p:ph type="title"/>
          </p:nvPr>
        </p:nvSpPr>
        <p:spPr>
          <a:xfrm>
            <a:off x="840318" y="990600"/>
            <a:ext cx="3932767" cy="1066800"/>
          </a:xfrm>
          <a:prstGeom prst="rect">
            <a:avLst/>
          </a:prstGeom>
        </p:spPr>
        <p:txBody>
          <a:bodyPr anchor="b">
            <a:normAutofit/>
          </a:bodyPr>
          <a:lstStyle>
            <a:lvl1pPr>
              <a:defRPr sz="3200" b="1">
                <a:solidFill>
                  <a:srgbClr val="1B4D81"/>
                </a:solidFill>
                <a:latin typeface="Lato" panose="020F0502020204030203" pitchFamily="34" charset="0"/>
              </a:defRPr>
            </a:lvl1pPr>
          </a:lstStyle>
          <a:p>
            <a:r>
              <a:rPr lang="en-US"/>
              <a:t>Click to edit Master title style</a:t>
            </a:r>
          </a:p>
        </p:txBody>
      </p:sp>
      <p:sp>
        <p:nvSpPr>
          <p:cNvPr id="5" name="Content Placeholder 3">
            <a:extLst>
              <a:ext uri="{FF2B5EF4-FFF2-40B4-BE49-F238E27FC236}">
                <a16:creationId xmlns:a16="http://schemas.microsoft.com/office/drawing/2014/main" id="{341956C6-5D94-4460-ABB5-94D93E7EDC33}"/>
              </a:ext>
            </a:extLst>
          </p:cNvPr>
          <p:cNvSpPr>
            <a:spLocks noGrp="1"/>
          </p:cNvSpPr>
          <p:nvPr>
            <p:ph sz="half" idx="10"/>
          </p:nvPr>
        </p:nvSpPr>
        <p:spPr>
          <a:xfrm>
            <a:off x="840318" y="2057400"/>
            <a:ext cx="3932767" cy="3812117"/>
          </a:xfrm>
          <a:prstGeom prst="rect">
            <a:avLst/>
          </a:prstGeom>
        </p:spPr>
        <p:txBody>
          <a:bodyPr>
            <a:normAutofit/>
          </a:bodyPr>
          <a:lstStyle>
            <a:lvl1pPr>
              <a:lnSpc>
                <a:spcPct val="100000"/>
              </a:lnSpc>
              <a:defRPr sz="1867">
                <a:solidFill>
                  <a:srgbClr val="393A39"/>
                </a:solidFill>
                <a:latin typeface="Lato" panose="020F0502020204030203" pitchFamily="34" charset="0"/>
              </a:defRPr>
            </a:lvl1pPr>
            <a:lvl2pPr>
              <a:lnSpc>
                <a:spcPct val="100000"/>
              </a:lnSpc>
              <a:defRPr sz="1600">
                <a:solidFill>
                  <a:srgbClr val="393A39"/>
                </a:solidFill>
                <a:latin typeface="Lato" panose="020F0502020204030203" pitchFamily="34" charset="0"/>
              </a:defRPr>
            </a:lvl2pPr>
            <a:lvl3pPr>
              <a:lnSpc>
                <a:spcPct val="100000"/>
              </a:lnSpc>
              <a:defRPr sz="1467">
                <a:solidFill>
                  <a:srgbClr val="393A39"/>
                </a:solidFill>
                <a:latin typeface="Lato" panose="020F0502020204030203" pitchFamily="34" charset="0"/>
              </a:defRPr>
            </a:lvl3pPr>
            <a:lvl4pPr marL="1828754" indent="0">
              <a:buNone/>
              <a:defRPr sz="1600">
                <a:latin typeface="Lato" panose="020F0502020204030203" pitchFamily="34" charset="0"/>
              </a:defRPr>
            </a:lvl4pPr>
            <a:lvl5pPr marL="2438339" indent="0">
              <a:buNone/>
              <a:defRPr sz="1600">
                <a:latin typeface="Lato" panose="020F0502020204030203" pitchFamily="34" charset="0"/>
              </a:defRPr>
            </a:lvl5pPr>
          </a:lstStyle>
          <a:p>
            <a:pPr lvl="0"/>
            <a:r>
              <a:rPr lang="en-US"/>
              <a:t>Edit Master text styles</a:t>
            </a:r>
          </a:p>
          <a:p>
            <a:pPr lvl="1"/>
            <a:r>
              <a:rPr lang="en-US"/>
              <a:t>Second level</a:t>
            </a:r>
          </a:p>
          <a:p>
            <a:pPr lvl="2"/>
            <a:r>
              <a:rPr lang="en-US"/>
              <a:t>Third level</a:t>
            </a:r>
          </a:p>
        </p:txBody>
      </p:sp>
      <p:sp>
        <p:nvSpPr>
          <p:cNvPr id="6" name="Text Placeholder 5">
            <a:extLst>
              <a:ext uri="{FF2B5EF4-FFF2-40B4-BE49-F238E27FC236}">
                <a16:creationId xmlns:a16="http://schemas.microsoft.com/office/drawing/2014/main" id="{6FA45BAD-29C1-9741-879D-03074B2081D1}"/>
              </a:ext>
            </a:extLst>
          </p:cNvPr>
          <p:cNvSpPr>
            <a:spLocks noGrp="1"/>
          </p:cNvSpPr>
          <p:nvPr>
            <p:ph type="body" sz="quarter" idx="11" hasCustomPrompt="1"/>
          </p:nvPr>
        </p:nvSpPr>
        <p:spPr>
          <a:xfrm>
            <a:off x="5486400" y="5869517"/>
            <a:ext cx="2641600" cy="709081"/>
          </a:xfrm>
        </p:spPr>
        <p:txBody>
          <a:bodyPr>
            <a:normAutofit/>
          </a:bodyPr>
          <a:lstStyle>
            <a:lvl1pPr marL="0" indent="0">
              <a:buNone/>
              <a:defRPr sz="1067" b="1" i="1">
                <a:solidFill>
                  <a:srgbClr val="3B81B7"/>
                </a:solidFill>
                <a:latin typeface="Lato" panose="020F0502020204030203" pitchFamily="34" charset="77"/>
              </a:defRPr>
            </a:lvl1pPr>
          </a:lstStyle>
          <a:p>
            <a:pPr lvl="0"/>
            <a:r>
              <a:rPr lang="en-US"/>
              <a:t>Caption goes here</a:t>
            </a:r>
          </a:p>
        </p:txBody>
      </p:sp>
    </p:spTree>
    <p:extLst>
      <p:ext uri="{BB962C8B-B14F-4D97-AF65-F5344CB8AC3E}">
        <p14:creationId xmlns:p14="http://schemas.microsoft.com/office/powerpoint/2010/main" val="1750709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OPTIONAL Content with Picture with Fill">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A16AAA2-A7C1-4541-8877-3F69DB6229BC}"/>
              </a:ext>
            </a:extLst>
          </p:cNvPr>
          <p:cNvSpPr/>
          <p:nvPr/>
        </p:nvSpPr>
        <p:spPr>
          <a:xfrm>
            <a:off x="5183717" y="0"/>
            <a:ext cx="7008283" cy="6858000"/>
          </a:xfrm>
          <a:prstGeom prst="rect">
            <a:avLst/>
          </a:prstGeom>
          <a:solidFill>
            <a:srgbClr val="D3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itle 1">
            <a:extLst>
              <a:ext uri="{FF2B5EF4-FFF2-40B4-BE49-F238E27FC236}">
                <a16:creationId xmlns:a16="http://schemas.microsoft.com/office/drawing/2014/main" id="{439FB627-FD00-4FAF-95D2-71E0F07CFB84}"/>
              </a:ext>
            </a:extLst>
          </p:cNvPr>
          <p:cNvSpPr>
            <a:spLocks noGrp="1"/>
          </p:cNvSpPr>
          <p:nvPr>
            <p:ph type="title"/>
          </p:nvPr>
        </p:nvSpPr>
        <p:spPr>
          <a:xfrm>
            <a:off x="840318" y="990600"/>
            <a:ext cx="3932767" cy="1066800"/>
          </a:xfrm>
          <a:prstGeom prst="rect">
            <a:avLst/>
          </a:prstGeom>
        </p:spPr>
        <p:txBody>
          <a:bodyPr anchor="b">
            <a:normAutofit/>
          </a:bodyPr>
          <a:lstStyle>
            <a:lvl1pPr>
              <a:defRPr sz="3200" b="1">
                <a:solidFill>
                  <a:srgbClr val="1B4D81"/>
                </a:solidFill>
                <a:latin typeface="Lato" panose="020F0502020204030203" pitchFamily="34" charset="0"/>
              </a:defRPr>
            </a:lvl1pPr>
          </a:lstStyle>
          <a:p>
            <a:r>
              <a:rPr lang="en-US"/>
              <a:t>Click to edit Master title style</a:t>
            </a:r>
          </a:p>
        </p:txBody>
      </p:sp>
      <p:sp>
        <p:nvSpPr>
          <p:cNvPr id="8" name="Content Placeholder 3">
            <a:extLst>
              <a:ext uri="{FF2B5EF4-FFF2-40B4-BE49-F238E27FC236}">
                <a16:creationId xmlns:a16="http://schemas.microsoft.com/office/drawing/2014/main" id="{1DC379B0-B7F6-4942-A1A3-CADED67F6B32}"/>
              </a:ext>
            </a:extLst>
          </p:cNvPr>
          <p:cNvSpPr>
            <a:spLocks noGrp="1"/>
          </p:cNvSpPr>
          <p:nvPr>
            <p:ph sz="quarter" idx="11"/>
          </p:nvPr>
        </p:nvSpPr>
        <p:spPr>
          <a:xfrm>
            <a:off x="5486400" y="279400"/>
            <a:ext cx="6400800" cy="6299200"/>
          </a:xfrm>
          <a:noFill/>
        </p:spPr>
        <p:txBody>
          <a:bodyPr/>
          <a:lstStyle>
            <a:lvl3pPr>
              <a:defRPr/>
            </a:lvl3pPr>
          </a:lstStyle>
          <a:p>
            <a:pPr lvl="0"/>
            <a:r>
              <a:rPr lang="en-US"/>
              <a:t>Edit Master text styles</a:t>
            </a:r>
          </a:p>
          <a:p>
            <a:pPr lvl="1"/>
            <a:r>
              <a:rPr lang="en-US"/>
              <a:t>Second level</a:t>
            </a:r>
          </a:p>
          <a:p>
            <a:pPr lvl="2"/>
            <a:r>
              <a:rPr lang="en-US"/>
              <a:t>Third level</a:t>
            </a:r>
          </a:p>
        </p:txBody>
      </p:sp>
      <p:sp>
        <p:nvSpPr>
          <p:cNvPr id="5" name="Content Placeholder 3">
            <a:extLst>
              <a:ext uri="{FF2B5EF4-FFF2-40B4-BE49-F238E27FC236}">
                <a16:creationId xmlns:a16="http://schemas.microsoft.com/office/drawing/2014/main" id="{B59D9A38-D1D3-4C7D-A204-0D4D6C3813FF}"/>
              </a:ext>
            </a:extLst>
          </p:cNvPr>
          <p:cNvSpPr>
            <a:spLocks noGrp="1"/>
          </p:cNvSpPr>
          <p:nvPr>
            <p:ph sz="half" idx="10"/>
          </p:nvPr>
        </p:nvSpPr>
        <p:spPr>
          <a:xfrm>
            <a:off x="840318" y="2057400"/>
            <a:ext cx="3932767" cy="3812117"/>
          </a:xfrm>
          <a:prstGeom prst="rect">
            <a:avLst/>
          </a:prstGeom>
        </p:spPr>
        <p:txBody>
          <a:bodyPr>
            <a:normAutofit/>
          </a:bodyPr>
          <a:lstStyle>
            <a:lvl1pPr>
              <a:lnSpc>
                <a:spcPct val="100000"/>
              </a:lnSpc>
              <a:defRPr sz="1867">
                <a:solidFill>
                  <a:srgbClr val="393A39"/>
                </a:solidFill>
                <a:latin typeface="Lato" panose="020F0502020204030203" pitchFamily="34" charset="0"/>
              </a:defRPr>
            </a:lvl1pPr>
            <a:lvl2pPr>
              <a:lnSpc>
                <a:spcPct val="100000"/>
              </a:lnSpc>
              <a:defRPr sz="1600">
                <a:solidFill>
                  <a:srgbClr val="393A39"/>
                </a:solidFill>
                <a:latin typeface="Lato" panose="020F0502020204030203" pitchFamily="34" charset="0"/>
              </a:defRPr>
            </a:lvl2pPr>
            <a:lvl3pPr>
              <a:lnSpc>
                <a:spcPct val="100000"/>
              </a:lnSpc>
              <a:defRPr sz="1467">
                <a:solidFill>
                  <a:srgbClr val="393A39"/>
                </a:solidFill>
                <a:latin typeface="Lato" panose="020F0502020204030203" pitchFamily="34" charset="0"/>
              </a:defRPr>
            </a:lvl3pPr>
            <a:lvl4pPr marL="1828754" indent="0">
              <a:buNone/>
              <a:defRPr sz="1600">
                <a:latin typeface="Lato" panose="020F0502020204030203" pitchFamily="34" charset="0"/>
              </a:defRPr>
            </a:lvl4pPr>
            <a:lvl5pPr marL="2438339" indent="0">
              <a:buNone/>
              <a:defRPr sz="1600">
                <a:latin typeface="Lato" panose="020F0502020204030203"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49410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ig Image Placeholder">
    <p:spTree>
      <p:nvGrpSpPr>
        <p:cNvPr id="1" name=""/>
        <p:cNvGrpSpPr/>
        <p:nvPr/>
      </p:nvGrpSpPr>
      <p:grpSpPr>
        <a:xfrm>
          <a:off x="0" y="0"/>
          <a:ext cx="0" cy="0"/>
          <a:chOff x="0" y="0"/>
          <a:chExt cx="0" cy="0"/>
        </a:xfrm>
      </p:grpSpPr>
      <p:sp>
        <p:nvSpPr>
          <p:cNvPr id="22" name="Picture Placeholder 13"/>
          <p:cNvSpPr>
            <a:spLocks noGrp="1"/>
          </p:cNvSpPr>
          <p:nvPr>
            <p:ph type="pic" sz="quarter" idx="18"/>
          </p:nvPr>
        </p:nvSpPr>
        <p:spPr>
          <a:xfrm>
            <a:off x="2760469" y="3762240"/>
            <a:ext cx="2286595" cy="2144716"/>
          </a:xfrm>
          <a:effectLst/>
        </p:spPr>
        <p:txBody>
          <a:bodyPr>
            <a:normAutofit/>
          </a:bodyPr>
          <a:lstStyle>
            <a:lvl1pPr marL="0" indent="0">
              <a:buNone/>
              <a:defRPr sz="1200">
                <a:ln>
                  <a:noFill/>
                </a:ln>
                <a:solidFill>
                  <a:schemeClr val="tx1"/>
                </a:solidFill>
              </a:defRPr>
            </a:lvl1pPr>
          </a:lstStyle>
          <a:p>
            <a:endParaRPr lang="en-US"/>
          </a:p>
        </p:txBody>
      </p:sp>
      <p:sp>
        <p:nvSpPr>
          <p:cNvPr id="20" name="Picture Placeholder 13"/>
          <p:cNvSpPr>
            <a:spLocks noGrp="1"/>
          </p:cNvSpPr>
          <p:nvPr>
            <p:ph type="pic" sz="quarter" idx="16"/>
          </p:nvPr>
        </p:nvSpPr>
        <p:spPr>
          <a:xfrm>
            <a:off x="9905405" y="3762240"/>
            <a:ext cx="2286595" cy="2144716"/>
          </a:xfrm>
          <a:effectLst/>
        </p:spPr>
        <p:txBody>
          <a:bodyPr>
            <a:normAutofit/>
          </a:bodyPr>
          <a:lstStyle>
            <a:lvl1pPr marL="0" indent="0">
              <a:buNone/>
              <a:defRPr sz="1200">
                <a:ln>
                  <a:noFill/>
                </a:ln>
                <a:solidFill>
                  <a:schemeClr val="tx1"/>
                </a:solidFill>
              </a:defRPr>
            </a:lvl1pPr>
          </a:lstStyle>
          <a:p>
            <a:endParaRPr lang="en-US"/>
          </a:p>
        </p:txBody>
      </p:sp>
      <p:sp>
        <p:nvSpPr>
          <p:cNvPr id="15" name="Picture Placeholder 13"/>
          <p:cNvSpPr>
            <a:spLocks noGrp="1"/>
          </p:cNvSpPr>
          <p:nvPr>
            <p:ph type="pic" sz="quarter" idx="14"/>
          </p:nvPr>
        </p:nvSpPr>
        <p:spPr>
          <a:xfrm>
            <a:off x="7510957" y="1497707"/>
            <a:ext cx="2286595" cy="2144716"/>
          </a:xfrm>
          <a:effectLst/>
        </p:spPr>
        <p:txBody>
          <a:bodyPr>
            <a:normAutofit/>
          </a:bodyPr>
          <a:lstStyle>
            <a:lvl1pPr marL="0" indent="0">
              <a:buNone/>
              <a:defRPr sz="1200">
                <a:ln>
                  <a:noFill/>
                </a:ln>
                <a:solidFill>
                  <a:schemeClr val="tx1"/>
                </a:solidFill>
              </a:defRPr>
            </a:lvl1pPr>
          </a:lstStyle>
          <a:p>
            <a:endParaRPr lang="en-US"/>
          </a:p>
        </p:txBody>
      </p:sp>
      <p:sp>
        <p:nvSpPr>
          <p:cNvPr id="18" name="Picture Placeholder 13"/>
          <p:cNvSpPr>
            <a:spLocks noGrp="1"/>
          </p:cNvSpPr>
          <p:nvPr>
            <p:ph type="pic" sz="quarter" idx="15"/>
          </p:nvPr>
        </p:nvSpPr>
        <p:spPr>
          <a:xfrm>
            <a:off x="9905405" y="1497707"/>
            <a:ext cx="2286595" cy="2144716"/>
          </a:xfrm>
          <a:effectLst/>
        </p:spPr>
        <p:txBody>
          <a:bodyPr>
            <a:normAutofit/>
          </a:bodyPr>
          <a:lstStyle>
            <a:lvl1pPr marL="0" indent="0">
              <a:buNone/>
              <a:defRPr sz="1200">
                <a:ln>
                  <a:noFill/>
                </a:ln>
                <a:solidFill>
                  <a:schemeClr val="tx1"/>
                </a:solidFill>
              </a:defRPr>
            </a:lvl1pPr>
          </a:lstStyle>
          <a:p>
            <a:endParaRPr lang="en-US"/>
          </a:p>
        </p:txBody>
      </p:sp>
      <p:sp>
        <p:nvSpPr>
          <p:cNvPr id="17" name="Picture Placeholder 13"/>
          <p:cNvSpPr>
            <a:spLocks noGrp="1"/>
          </p:cNvSpPr>
          <p:nvPr>
            <p:ph type="pic" sz="quarter" idx="13"/>
          </p:nvPr>
        </p:nvSpPr>
        <p:spPr>
          <a:xfrm>
            <a:off x="5128492" y="1497707"/>
            <a:ext cx="2286595" cy="2144716"/>
          </a:xfrm>
          <a:effectLst/>
        </p:spPr>
        <p:txBody>
          <a:bodyPr>
            <a:normAutofit/>
          </a:bodyPr>
          <a:lstStyle>
            <a:lvl1pPr marL="0" indent="0">
              <a:buNone/>
              <a:defRPr sz="1200">
                <a:ln>
                  <a:noFill/>
                </a:ln>
                <a:solidFill>
                  <a:schemeClr val="tx1"/>
                </a:solidFill>
              </a:defRPr>
            </a:lvl1pPr>
          </a:lstStyle>
          <a:p>
            <a:endParaRPr lang="en-US"/>
          </a:p>
        </p:txBody>
      </p:sp>
      <p:sp>
        <p:nvSpPr>
          <p:cNvPr id="21" name="Picture Placeholder 13"/>
          <p:cNvSpPr>
            <a:spLocks noGrp="1"/>
          </p:cNvSpPr>
          <p:nvPr>
            <p:ph type="pic" sz="quarter" idx="17"/>
          </p:nvPr>
        </p:nvSpPr>
        <p:spPr>
          <a:xfrm>
            <a:off x="5128492" y="3762240"/>
            <a:ext cx="2286595" cy="2144716"/>
          </a:xfrm>
          <a:effectLst/>
        </p:spPr>
        <p:txBody>
          <a:bodyPr>
            <a:normAutofit/>
          </a:bodyPr>
          <a:lstStyle>
            <a:lvl1pPr marL="0" indent="0">
              <a:buNone/>
              <a:defRPr sz="1200">
                <a:ln>
                  <a:noFill/>
                </a:ln>
                <a:solidFill>
                  <a:schemeClr val="tx1"/>
                </a:solidFill>
              </a:defRPr>
            </a:lvl1pPr>
          </a:lstStyle>
          <a:p>
            <a:endParaRPr lang="en-US"/>
          </a:p>
        </p:txBody>
      </p:sp>
      <p:sp>
        <p:nvSpPr>
          <p:cNvPr id="13" name="Text Placeholder 9">
            <a:extLst>
              <a:ext uri="{FF2B5EF4-FFF2-40B4-BE49-F238E27FC236}">
                <a16:creationId xmlns:a16="http://schemas.microsoft.com/office/drawing/2014/main" id="{750F4B87-5B35-49BE-9819-90B30CCBAB95}"/>
              </a:ext>
            </a:extLst>
          </p:cNvPr>
          <p:cNvSpPr>
            <a:spLocks noGrp="1"/>
          </p:cNvSpPr>
          <p:nvPr>
            <p:ph type="body" sz="quarter" idx="10"/>
          </p:nvPr>
        </p:nvSpPr>
        <p:spPr>
          <a:xfrm>
            <a:off x="884918" y="607017"/>
            <a:ext cx="6909254" cy="1030288"/>
          </a:xfrm>
        </p:spPr>
        <p:txBody>
          <a:bodyPr>
            <a:normAutofit/>
          </a:bodyPr>
          <a:lstStyle>
            <a:lvl1pPr marL="0" indent="0">
              <a:buNone/>
              <a:defRPr lang="en-GB" sz="4400" b="1" kern="1200" dirty="0">
                <a:solidFill>
                  <a:srgbClr val="445469"/>
                </a:solidFill>
                <a:latin typeface="Arial" panose="020B0604020202020204" pitchFamily="34" charset="0"/>
                <a:ea typeface="+mj-ea"/>
                <a:cs typeface="Arial" panose="020B0604020202020204" pitchFamily="34" charset="0"/>
              </a:defRPr>
            </a:lvl1pPr>
          </a:lstStyle>
          <a:p>
            <a:pPr lvl="0"/>
            <a:endParaRPr lang="en-GB"/>
          </a:p>
        </p:txBody>
      </p:sp>
      <p:sp>
        <p:nvSpPr>
          <p:cNvPr id="14" name="Text Placeholder 11">
            <a:extLst>
              <a:ext uri="{FF2B5EF4-FFF2-40B4-BE49-F238E27FC236}">
                <a16:creationId xmlns:a16="http://schemas.microsoft.com/office/drawing/2014/main" id="{F21D4071-184B-4FB8-981A-AAA96470EE8F}"/>
              </a:ext>
            </a:extLst>
          </p:cNvPr>
          <p:cNvSpPr>
            <a:spLocks noGrp="1"/>
          </p:cNvSpPr>
          <p:nvPr>
            <p:ph type="body" sz="quarter" idx="11" hasCustomPrompt="1"/>
          </p:nvPr>
        </p:nvSpPr>
        <p:spPr>
          <a:xfrm>
            <a:off x="884918" y="225086"/>
            <a:ext cx="2845253" cy="381931"/>
          </a:xfrm>
        </p:spPr>
        <p:txBody>
          <a:bodyPr>
            <a:noAutofit/>
          </a:bodyPr>
          <a:lstStyle>
            <a:lvl1pPr marL="0" indent="0">
              <a:buNone/>
              <a:defRPr lang="en-US" sz="2400" kern="1200" dirty="0" smtClean="0">
                <a:solidFill>
                  <a:schemeClr val="tx2"/>
                </a:solidFill>
                <a:effectLst/>
                <a:latin typeface="Arial" panose="020B0604020202020204" pitchFamily="34" charset="0"/>
                <a:ea typeface="+mn-ea"/>
                <a:cs typeface="Arial" panose="020B0604020202020204" pitchFamily="34" charset="0"/>
              </a:defRPr>
            </a:lvl1pPr>
            <a:lvl2pPr marL="457108" indent="0">
              <a:buNone/>
              <a:defRPr lang="en-US" sz="2400" kern="1200" dirty="0" smtClean="0">
                <a:solidFill>
                  <a:schemeClr val="tx2"/>
                </a:solidFill>
                <a:effectLst/>
                <a:latin typeface="Arial" panose="020B0604020202020204" pitchFamily="34" charset="0"/>
                <a:ea typeface="+mn-ea"/>
                <a:cs typeface="Arial" panose="020B0604020202020204" pitchFamily="34" charset="0"/>
              </a:defRPr>
            </a:lvl2pPr>
            <a:lvl3pPr>
              <a:defRPr lang="en-US" sz="2400" kern="1200" dirty="0" smtClean="0">
                <a:solidFill>
                  <a:schemeClr val="tx2"/>
                </a:solidFill>
                <a:effectLst/>
                <a:latin typeface="Arial" panose="020B0604020202020204" pitchFamily="34" charset="0"/>
                <a:ea typeface="+mn-ea"/>
                <a:cs typeface="Arial" panose="020B0604020202020204" pitchFamily="34" charset="0"/>
              </a:defRPr>
            </a:lvl3pPr>
            <a:lvl4pPr>
              <a:defRPr lang="en-US" sz="2400" kern="1200" dirty="0" smtClean="0">
                <a:solidFill>
                  <a:schemeClr val="tx2"/>
                </a:solidFill>
                <a:effectLst/>
                <a:latin typeface="Arial" panose="020B0604020202020204" pitchFamily="34" charset="0"/>
                <a:ea typeface="+mn-ea"/>
                <a:cs typeface="Arial" panose="020B0604020202020204" pitchFamily="34" charset="0"/>
              </a:defRPr>
            </a:lvl4pPr>
            <a:lvl5pPr>
              <a:defRPr lang="en-GB" sz="2400" kern="1200" dirty="0">
                <a:solidFill>
                  <a:schemeClr val="tx2"/>
                </a:solidFill>
                <a:effectLst/>
                <a:latin typeface="Arial" panose="020B0604020202020204" pitchFamily="34" charset="0"/>
                <a:ea typeface="+mn-ea"/>
                <a:cs typeface="Arial" panose="020B0604020202020204" pitchFamily="34" charset="0"/>
              </a:defRPr>
            </a:lvl5pPr>
          </a:lstStyle>
          <a:p>
            <a:pPr lvl="0"/>
            <a:r>
              <a:rPr lang="en-US"/>
              <a:t>Title</a:t>
            </a:r>
          </a:p>
        </p:txBody>
      </p:sp>
    </p:spTree>
    <p:extLst>
      <p:ext uri="{BB962C8B-B14F-4D97-AF65-F5344CB8AC3E}">
        <p14:creationId xmlns:p14="http://schemas.microsoft.com/office/powerpoint/2010/main" val="35965317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DE514-B9D5-4E6A-B99C-10D5D54F711D}"/>
              </a:ext>
            </a:extLst>
          </p:cNvPr>
          <p:cNvSpPr>
            <a:spLocks noGrp="1"/>
          </p:cNvSpPr>
          <p:nvPr>
            <p:ph type="title"/>
          </p:nvPr>
        </p:nvSpPr>
        <p:spPr>
          <a:xfrm>
            <a:off x="831851" y="1710267"/>
            <a:ext cx="10750549" cy="2853267"/>
          </a:xfrm>
          <a:prstGeom prst="rect">
            <a:avLst/>
          </a:prstGeom>
        </p:spPr>
        <p:txBody>
          <a:bodyPr anchor="b">
            <a:normAutofit/>
          </a:bodyPr>
          <a:lstStyle>
            <a:lvl1pPr>
              <a:defRPr sz="4800" b="1">
                <a:solidFill>
                  <a:srgbClr val="1B4D81"/>
                </a:solidFill>
                <a:latin typeface="Lato" panose="020F0502020204030203"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4E28C70-277B-4B74-B137-487CD1BFD7CB}"/>
              </a:ext>
            </a:extLst>
          </p:cNvPr>
          <p:cNvSpPr>
            <a:spLocks noGrp="1"/>
          </p:cNvSpPr>
          <p:nvPr>
            <p:ph type="body" idx="1" hasCustomPrompt="1"/>
          </p:nvPr>
        </p:nvSpPr>
        <p:spPr>
          <a:xfrm>
            <a:off x="831851" y="4588933"/>
            <a:ext cx="2450592" cy="465667"/>
          </a:xfrm>
          <a:prstGeom prst="rect">
            <a:avLst/>
          </a:prstGeom>
        </p:spPr>
        <p:txBody>
          <a:bodyPr anchor="b">
            <a:normAutofit/>
          </a:bodyPr>
          <a:lstStyle>
            <a:lvl1pPr marL="0" indent="0">
              <a:spcBef>
                <a:spcPts val="133"/>
              </a:spcBef>
              <a:buNone/>
              <a:defRPr sz="2400">
                <a:solidFill>
                  <a:srgbClr val="393A39"/>
                </a:solidFill>
                <a:latin typeface="Lato" panose="020F0502020204030203" pitchFamily="34" charset="0"/>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Name</a:t>
            </a:r>
          </a:p>
        </p:txBody>
      </p:sp>
      <p:sp>
        <p:nvSpPr>
          <p:cNvPr id="4" name="Text Placeholder 2">
            <a:extLst>
              <a:ext uri="{FF2B5EF4-FFF2-40B4-BE49-F238E27FC236}">
                <a16:creationId xmlns:a16="http://schemas.microsoft.com/office/drawing/2014/main" id="{68E08046-4BE1-4FB9-890C-3BAA6099F53A}"/>
              </a:ext>
            </a:extLst>
          </p:cNvPr>
          <p:cNvSpPr>
            <a:spLocks noGrp="1"/>
          </p:cNvSpPr>
          <p:nvPr>
            <p:ph type="body" idx="10" hasCustomPrompt="1"/>
          </p:nvPr>
        </p:nvSpPr>
        <p:spPr>
          <a:xfrm>
            <a:off x="831851" y="4953000"/>
            <a:ext cx="2450592" cy="604253"/>
          </a:xfrm>
          <a:prstGeom prst="rect">
            <a:avLst/>
          </a:prstGeom>
        </p:spPr>
        <p:txBody>
          <a:bodyPr>
            <a:normAutofit/>
          </a:bodyPr>
          <a:lstStyle>
            <a:lvl1pPr marL="0" indent="0">
              <a:spcBef>
                <a:spcPts val="133"/>
              </a:spcBef>
              <a:buNone/>
              <a:defRPr sz="1600" b="0" i="0">
                <a:solidFill>
                  <a:srgbClr val="393A39"/>
                </a:solidFill>
                <a:latin typeface="Lato Light" panose="020F0302020204030203" pitchFamily="34" charset="77"/>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Title, company</a:t>
            </a:r>
          </a:p>
        </p:txBody>
      </p:sp>
      <p:sp>
        <p:nvSpPr>
          <p:cNvPr id="5" name="Text Placeholder 2">
            <a:extLst>
              <a:ext uri="{FF2B5EF4-FFF2-40B4-BE49-F238E27FC236}">
                <a16:creationId xmlns:a16="http://schemas.microsoft.com/office/drawing/2014/main" id="{286E2C5B-58AD-4D69-8653-58174ACC8AD7}"/>
              </a:ext>
            </a:extLst>
          </p:cNvPr>
          <p:cNvSpPr>
            <a:spLocks noGrp="1"/>
          </p:cNvSpPr>
          <p:nvPr>
            <p:ph type="body" idx="11" hasCustomPrompt="1"/>
          </p:nvPr>
        </p:nvSpPr>
        <p:spPr>
          <a:xfrm>
            <a:off x="3639059" y="4603639"/>
            <a:ext cx="2450592" cy="465667"/>
          </a:xfrm>
          <a:prstGeom prst="rect">
            <a:avLst/>
          </a:prstGeom>
        </p:spPr>
        <p:txBody>
          <a:bodyPr anchor="b">
            <a:normAutofit/>
          </a:bodyPr>
          <a:lstStyle>
            <a:lvl1pPr marL="0" indent="0">
              <a:spcBef>
                <a:spcPts val="133"/>
              </a:spcBef>
              <a:buNone/>
              <a:defRPr sz="2400">
                <a:solidFill>
                  <a:srgbClr val="393A39"/>
                </a:solidFill>
                <a:latin typeface="Lato" panose="020F0502020204030203" pitchFamily="34" charset="0"/>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Name</a:t>
            </a:r>
          </a:p>
        </p:txBody>
      </p:sp>
      <p:sp>
        <p:nvSpPr>
          <p:cNvPr id="6" name="Text Placeholder 2">
            <a:extLst>
              <a:ext uri="{FF2B5EF4-FFF2-40B4-BE49-F238E27FC236}">
                <a16:creationId xmlns:a16="http://schemas.microsoft.com/office/drawing/2014/main" id="{8599CD08-F90D-4D15-9B4E-79BB92E4CDF2}"/>
              </a:ext>
            </a:extLst>
          </p:cNvPr>
          <p:cNvSpPr>
            <a:spLocks noGrp="1"/>
          </p:cNvSpPr>
          <p:nvPr>
            <p:ph type="body" idx="12" hasCustomPrompt="1"/>
          </p:nvPr>
        </p:nvSpPr>
        <p:spPr>
          <a:xfrm>
            <a:off x="3639059" y="4967706"/>
            <a:ext cx="2450592" cy="604253"/>
          </a:xfrm>
          <a:prstGeom prst="rect">
            <a:avLst/>
          </a:prstGeom>
        </p:spPr>
        <p:txBody>
          <a:bodyPr>
            <a:normAutofit/>
          </a:bodyPr>
          <a:lstStyle>
            <a:lvl1pPr marL="0" indent="0">
              <a:spcBef>
                <a:spcPts val="133"/>
              </a:spcBef>
              <a:buNone/>
              <a:defRPr sz="1600" b="0" i="0">
                <a:solidFill>
                  <a:srgbClr val="393A39"/>
                </a:solidFill>
                <a:latin typeface="Lato Light" panose="020F0302020204030203" pitchFamily="34" charset="77"/>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Title, company</a:t>
            </a:r>
          </a:p>
        </p:txBody>
      </p:sp>
    </p:spTree>
    <p:extLst>
      <p:ext uri="{BB962C8B-B14F-4D97-AF65-F5344CB8AC3E}">
        <p14:creationId xmlns:p14="http://schemas.microsoft.com/office/powerpoint/2010/main" val="37097191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with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DE514-B9D5-4E6A-B99C-10D5D54F711D}"/>
              </a:ext>
            </a:extLst>
          </p:cNvPr>
          <p:cNvSpPr>
            <a:spLocks noGrp="1"/>
          </p:cNvSpPr>
          <p:nvPr>
            <p:ph type="title"/>
          </p:nvPr>
        </p:nvSpPr>
        <p:spPr>
          <a:xfrm>
            <a:off x="831851" y="1710267"/>
            <a:ext cx="10750549" cy="2853267"/>
          </a:xfrm>
          <a:prstGeom prst="rect">
            <a:avLst/>
          </a:prstGeom>
        </p:spPr>
        <p:txBody>
          <a:bodyPr anchor="b">
            <a:normAutofit/>
          </a:bodyPr>
          <a:lstStyle>
            <a:lvl1pPr>
              <a:defRPr sz="4800" b="1">
                <a:solidFill>
                  <a:srgbClr val="1B4D81"/>
                </a:solidFill>
                <a:latin typeface="Lato" panose="020F0502020204030203" pitchFamily="34" charset="0"/>
              </a:defRPr>
            </a:lvl1pPr>
          </a:lstStyle>
          <a:p>
            <a:r>
              <a:rPr lang="en-US"/>
              <a:t>Click to edit Master title style</a:t>
            </a:r>
          </a:p>
        </p:txBody>
      </p:sp>
      <p:sp>
        <p:nvSpPr>
          <p:cNvPr id="8" name="Text Placeholder 2">
            <a:extLst>
              <a:ext uri="{FF2B5EF4-FFF2-40B4-BE49-F238E27FC236}">
                <a16:creationId xmlns:a16="http://schemas.microsoft.com/office/drawing/2014/main" id="{04FF62A3-F460-4741-8342-309E52138A71}"/>
              </a:ext>
            </a:extLst>
          </p:cNvPr>
          <p:cNvSpPr>
            <a:spLocks noGrp="1"/>
          </p:cNvSpPr>
          <p:nvPr>
            <p:ph type="body" idx="1" hasCustomPrompt="1"/>
          </p:nvPr>
        </p:nvSpPr>
        <p:spPr>
          <a:xfrm>
            <a:off x="2571750" y="4582088"/>
            <a:ext cx="2449095" cy="465667"/>
          </a:xfrm>
          <a:prstGeom prst="rect">
            <a:avLst/>
          </a:prstGeom>
        </p:spPr>
        <p:txBody>
          <a:bodyPr anchor="b">
            <a:normAutofit/>
          </a:bodyPr>
          <a:lstStyle>
            <a:lvl1pPr marL="0" indent="0">
              <a:spcBef>
                <a:spcPts val="133"/>
              </a:spcBef>
              <a:buNone/>
              <a:defRPr sz="2400">
                <a:solidFill>
                  <a:srgbClr val="393A39"/>
                </a:solidFill>
                <a:latin typeface="Lato" panose="020F0502020204030203" pitchFamily="34" charset="0"/>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Name</a:t>
            </a:r>
          </a:p>
        </p:txBody>
      </p:sp>
      <p:sp>
        <p:nvSpPr>
          <p:cNvPr id="9" name="Text Placeholder 2">
            <a:extLst>
              <a:ext uri="{FF2B5EF4-FFF2-40B4-BE49-F238E27FC236}">
                <a16:creationId xmlns:a16="http://schemas.microsoft.com/office/drawing/2014/main" id="{AF8AF9C0-51D9-4A91-8E30-9CA60298FBC0}"/>
              </a:ext>
            </a:extLst>
          </p:cNvPr>
          <p:cNvSpPr>
            <a:spLocks noGrp="1"/>
          </p:cNvSpPr>
          <p:nvPr>
            <p:ph type="body" idx="13" hasCustomPrompt="1"/>
          </p:nvPr>
        </p:nvSpPr>
        <p:spPr>
          <a:xfrm>
            <a:off x="2571750" y="4946155"/>
            <a:ext cx="2449095" cy="604253"/>
          </a:xfrm>
          <a:prstGeom prst="rect">
            <a:avLst/>
          </a:prstGeom>
        </p:spPr>
        <p:txBody>
          <a:bodyPr>
            <a:normAutofit/>
          </a:bodyPr>
          <a:lstStyle>
            <a:lvl1pPr marL="0" indent="0">
              <a:spcBef>
                <a:spcPts val="133"/>
              </a:spcBef>
              <a:buNone/>
              <a:defRPr sz="1600" b="0" i="0">
                <a:solidFill>
                  <a:srgbClr val="393A39"/>
                </a:solidFill>
                <a:latin typeface="Lato Light" panose="020F0302020204030203" pitchFamily="34" charset="77"/>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Title, company</a:t>
            </a:r>
          </a:p>
        </p:txBody>
      </p:sp>
      <p:sp>
        <p:nvSpPr>
          <p:cNvPr id="10" name="Text Placeholder 2">
            <a:extLst>
              <a:ext uri="{FF2B5EF4-FFF2-40B4-BE49-F238E27FC236}">
                <a16:creationId xmlns:a16="http://schemas.microsoft.com/office/drawing/2014/main" id="{C4298647-61D0-4FBB-8F52-37C8A845D3E8}"/>
              </a:ext>
            </a:extLst>
          </p:cNvPr>
          <p:cNvSpPr>
            <a:spLocks noGrp="1"/>
          </p:cNvSpPr>
          <p:nvPr>
            <p:ph type="body" idx="14" hasCustomPrompt="1"/>
          </p:nvPr>
        </p:nvSpPr>
        <p:spPr>
          <a:xfrm>
            <a:off x="6741171" y="4582088"/>
            <a:ext cx="2449095" cy="465667"/>
          </a:xfrm>
          <a:prstGeom prst="rect">
            <a:avLst/>
          </a:prstGeom>
        </p:spPr>
        <p:txBody>
          <a:bodyPr anchor="b">
            <a:normAutofit/>
          </a:bodyPr>
          <a:lstStyle>
            <a:lvl1pPr marL="0" indent="0">
              <a:spcBef>
                <a:spcPts val="133"/>
              </a:spcBef>
              <a:buNone/>
              <a:defRPr sz="2400">
                <a:solidFill>
                  <a:srgbClr val="393A39"/>
                </a:solidFill>
                <a:latin typeface="Lato" panose="020F0502020204030203" pitchFamily="34" charset="0"/>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Name</a:t>
            </a:r>
          </a:p>
        </p:txBody>
      </p:sp>
      <p:sp>
        <p:nvSpPr>
          <p:cNvPr id="11" name="Text Placeholder 2">
            <a:extLst>
              <a:ext uri="{FF2B5EF4-FFF2-40B4-BE49-F238E27FC236}">
                <a16:creationId xmlns:a16="http://schemas.microsoft.com/office/drawing/2014/main" id="{F578A0BF-E876-40F4-A20B-1A438C7EEFAC}"/>
              </a:ext>
            </a:extLst>
          </p:cNvPr>
          <p:cNvSpPr>
            <a:spLocks noGrp="1"/>
          </p:cNvSpPr>
          <p:nvPr>
            <p:ph type="body" idx="15" hasCustomPrompt="1"/>
          </p:nvPr>
        </p:nvSpPr>
        <p:spPr>
          <a:xfrm>
            <a:off x="6741171" y="4946155"/>
            <a:ext cx="2449095" cy="604253"/>
          </a:xfrm>
          <a:prstGeom prst="rect">
            <a:avLst/>
          </a:prstGeom>
        </p:spPr>
        <p:txBody>
          <a:bodyPr>
            <a:normAutofit/>
          </a:bodyPr>
          <a:lstStyle>
            <a:lvl1pPr marL="0" indent="0">
              <a:spcBef>
                <a:spcPts val="133"/>
              </a:spcBef>
              <a:buNone/>
              <a:defRPr sz="1600" b="0" i="0">
                <a:solidFill>
                  <a:srgbClr val="393A39"/>
                </a:solidFill>
                <a:latin typeface="Lato Light" panose="020F0302020204030203" pitchFamily="34" charset="77"/>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Title, company</a:t>
            </a:r>
          </a:p>
        </p:txBody>
      </p:sp>
      <p:sp>
        <p:nvSpPr>
          <p:cNvPr id="4" name="Content Placeholder 3">
            <a:extLst>
              <a:ext uri="{FF2B5EF4-FFF2-40B4-BE49-F238E27FC236}">
                <a16:creationId xmlns:a16="http://schemas.microsoft.com/office/drawing/2014/main" id="{F649E506-AD96-463A-84F2-AAE1BB90340A}"/>
              </a:ext>
            </a:extLst>
          </p:cNvPr>
          <p:cNvSpPr>
            <a:spLocks noGrp="1"/>
          </p:cNvSpPr>
          <p:nvPr>
            <p:ph sz="quarter" idx="16"/>
          </p:nvPr>
        </p:nvSpPr>
        <p:spPr>
          <a:xfrm>
            <a:off x="965200" y="4576741"/>
            <a:ext cx="1487424" cy="1487424"/>
          </a:xfrm>
        </p:spPr>
        <p:txBody>
          <a:bodyPr/>
          <a:lstStyle/>
          <a:p>
            <a:pPr lvl="0"/>
            <a:r>
              <a:rPr lang="en-US"/>
              <a:t>Edit Master text styles</a:t>
            </a:r>
          </a:p>
        </p:txBody>
      </p:sp>
      <p:sp>
        <p:nvSpPr>
          <p:cNvPr id="12" name="Content Placeholder 3">
            <a:extLst>
              <a:ext uri="{FF2B5EF4-FFF2-40B4-BE49-F238E27FC236}">
                <a16:creationId xmlns:a16="http://schemas.microsoft.com/office/drawing/2014/main" id="{D8A7706D-1D21-49ED-888E-699D6B6BE78C}"/>
              </a:ext>
            </a:extLst>
          </p:cNvPr>
          <p:cNvSpPr>
            <a:spLocks noGrp="1"/>
          </p:cNvSpPr>
          <p:nvPr>
            <p:ph sz="quarter" idx="17"/>
          </p:nvPr>
        </p:nvSpPr>
        <p:spPr>
          <a:xfrm>
            <a:off x="5137295" y="4572000"/>
            <a:ext cx="1487424" cy="1487424"/>
          </a:xfrm>
        </p:spPr>
        <p:txBody>
          <a:bodyPr/>
          <a:lstStyle/>
          <a:p>
            <a:pPr lvl="0"/>
            <a:r>
              <a:rPr lang="en-US"/>
              <a:t>Edit Master text styles</a:t>
            </a:r>
          </a:p>
        </p:txBody>
      </p:sp>
    </p:spTree>
    <p:extLst>
      <p:ext uri="{BB962C8B-B14F-4D97-AF65-F5344CB8AC3E}">
        <p14:creationId xmlns:p14="http://schemas.microsoft.com/office/powerpoint/2010/main" val="14284831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00E37-2066-457D-A866-CD6115300D34}"/>
              </a:ext>
            </a:extLst>
          </p:cNvPr>
          <p:cNvSpPr>
            <a:spLocks noGrp="1"/>
          </p:cNvSpPr>
          <p:nvPr>
            <p:ph type="ctrTitle"/>
          </p:nvPr>
        </p:nvSpPr>
        <p:spPr>
          <a:xfrm>
            <a:off x="1524000" y="1121833"/>
            <a:ext cx="9347200" cy="2387600"/>
          </a:xfrm>
          <a:prstGeom prst="rect">
            <a:avLst/>
          </a:prstGeom>
        </p:spPr>
        <p:txBody>
          <a:bodyPr anchor="b">
            <a:normAutofit/>
          </a:bodyPr>
          <a:lstStyle>
            <a:lvl1pPr algn="ctr">
              <a:defRPr sz="4800" b="1">
                <a:solidFill>
                  <a:srgbClr val="1B4D81"/>
                </a:solidFill>
                <a:latin typeface="Lato" panose="020F050202020403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FBBC01D0-B230-4859-8CF6-4664E1E5F385}"/>
              </a:ext>
            </a:extLst>
          </p:cNvPr>
          <p:cNvSpPr>
            <a:spLocks noGrp="1"/>
          </p:cNvSpPr>
          <p:nvPr>
            <p:ph type="subTitle" idx="1"/>
          </p:nvPr>
        </p:nvSpPr>
        <p:spPr>
          <a:xfrm>
            <a:off x="1524000" y="3602568"/>
            <a:ext cx="9347200" cy="1655233"/>
          </a:xfrm>
          <a:prstGeom prst="rect">
            <a:avLst/>
          </a:prstGeom>
        </p:spPr>
        <p:txBody>
          <a:bodyPr>
            <a:normAutofit/>
          </a:bodyPr>
          <a:lstStyle>
            <a:lvl1pPr marL="0" indent="0" algn="ctr">
              <a:buNone/>
              <a:defRPr sz="2400">
                <a:solidFill>
                  <a:srgbClr val="393A39"/>
                </a:solidFill>
                <a:latin typeface="Lato" panose="020F0502020204030203"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Tree>
    <p:extLst>
      <p:ext uri="{BB962C8B-B14F-4D97-AF65-F5344CB8AC3E}">
        <p14:creationId xmlns:p14="http://schemas.microsoft.com/office/powerpoint/2010/main" val="3884686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F8A22-6A5B-4550-87C4-98CDB8846F3D}"/>
              </a:ext>
            </a:extLst>
          </p:cNvPr>
          <p:cNvSpPr>
            <a:spLocks noGrp="1"/>
          </p:cNvSpPr>
          <p:nvPr>
            <p:ph type="title"/>
          </p:nvPr>
        </p:nvSpPr>
        <p:spPr>
          <a:xfrm>
            <a:off x="838200" y="381000"/>
            <a:ext cx="10744200" cy="990600"/>
          </a:xfrm>
          <a:prstGeom prst="rect">
            <a:avLst/>
          </a:prstGeom>
        </p:spPr>
        <p:txBody>
          <a:bodyPr anchor="t">
            <a:normAutofit/>
          </a:bodyPr>
          <a:lstStyle>
            <a:lvl1pPr>
              <a:defRPr sz="3200" b="1">
                <a:solidFill>
                  <a:srgbClr val="1B4D81"/>
                </a:solidFill>
                <a:latin typeface="Lato" panose="020F050202020403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67B1DA0-7E63-4CDE-961E-607D001A9B67}"/>
              </a:ext>
            </a:extLst>
          </p:cNvPr>
          <p:cNvSpPr>
            <a:spLocks noGrp="1"/>
          </p:cNvSpPr>
          <p:nvPr>
            <p:ph idx="1"/>
          </p:nvPr>
        </p:nvSpPr>
        <p:spPr>
          <a:xfrm>
            <a:off x="838200" y="1371600"/>
            <a:ext cx="10744200" cy="5003800"/>
          </a:xfrm>
          <a:prstGeom prst="rect">
            <a:avLst/>
          </a:prstGeom>
        </p:spPr>
        <p:txBody>
          <a:bodyPr>
            <a:normAutofit/>
          </a:bodyPr>
          <a:lstStyle>
            <a:lvl1pPr>
              <a:defRPr sz="2133">
                <a:solidFill>
                  <a:srgbClr val="393A39"/>
                </a:solidFill>
                <a:latin typeface="Lato" panose="020F0502020204030203" pitchFamily="34" charset="0"/>
              </a:defRPr>
            </a:lvl1pPr>
            <a:lvl2pPr>
              <a:defRPr sz="1867">
                <a:solidFill>
                  <a:srgbClr val="393A39"/>
                </a:solidFill>
                <a:latin typeface="Lato" panose="020F0502020204030203" pitchFamily="34" charset="0"/>
              </a:defRPr>
            </a:lvl2pPr>
            <a:lvl3pPr>
              <a:defRPr sz="1600">
                <a:solidFill>
                  <a:srgbClr val="393A39"/>
                </a:solidFill>
                <a:latin typeface="Lato" panose="020F0502020204030203" pitchFamily="34" charset="0"/>
              </a:defRPr>
            </a:lvl3pPr>
            <a:lvl4pPr marL="1828754" indent="0">
              <a:buNone/>
              <a:defRPr sz="1600">
                <a:latin typeface="Lato" panose="020F0502020204030203" pitchFamily="34" charset="0"/>
              </a:defRPr>
            </a:lvl4pPr>
            <a:lvl5pPr marL="2438339" indent="0">
              <a:buNone/>
              <a:defRPr sz="1600">
                <a:latin typeface="Lato" panose="020F0502020204030203"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532193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183CD7-383B-48A0-8B71-F06BC83DEDB6}"/>
              </a:ext>
            </a:extLst>
          </p:cNvPr>
          <p:cNvSpPr>
            <a:spLocks noGrp="1"/>
          </p:cNvSpPr>
          <p:nvPr>
            <p:ph sz="half" idx="1"/>
          </p:nvPr>
        </p:nvSpPr>
        <p:spPr>
          <a:xfrm>
            <a:off x="838200" y="1371601"/>
            <a:ext cx="5287435" cy="5003783"/>
          </a:xfrm>
          <a:prstGeom prst="rect">
            <a:avLst/>
          </a:prstGeom>
        </p:spPr>
        <p:txBody>
          <a:bodyPr>
            <a:normAutofit/>
          </a:bodyPr>
          <a:lstStyle>
            <a:lvl1pPr>
              <a:defRPr sz="2133">
                <a:solidFill>
                  <a:srgbClr val="393A39"/>
                </a:solidFill>
                <a:latin typeface="Lato" panose="020F0502020204030203" pitchFamily="34" charset="0"/>
              </a:defRPr>
            </a:lvl1pPr>
            <a:lvl2pPr>
              <a:defRPr sz="1867">
                <a:solidFill>
                  <a:srgbClr val="393A39"/>
                </a:solidFill>
                <a:latin typeface="Lato" panose="020F0502020204030203" pitchFamily="34" charset="0"/>
              </a:defRPr>
            </a:lvl2pPr>
            <a:lvl3pPr>
              <a:defRPr sz="1600">
                <a:solidFill>
                  <a:srgbClr val="393A39"/>
                </a:solidFill>
                <a:latin typeface="Lato" panose="020F0502020204030203" pitchFamily="34" charset="0"/>
              </a:defRPr>
            </a:lvl3pPr>
            <a:lvl4pPr marL="1828754" indent="0">
              <a:buNone/>
              <a:defRPr sz="1600">
                <a:latin typeface="Lato" panose="020F0502020204030203" pitchFamily="34" charset="0"/>
              </a:defRPr>
            </a:lvl4pPr>
            <a:lvl5pPr marL="2438339" indent="0">
              <a:buNone/>
              <a:defRPr sz="1600">
                <a:latin typeface="Lato" panose="020F0502020204030203" pitchFamily="34" charset="0"/>
              </a:defRPr>
            </a:lvl5pPr>
          </a:lstStyle>
          <a:p>
            <a:pPr lvl="0"/>
            <a:r>
              <a:rPr lang="en-US"/>
              <a:t>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03355965-8388-42DC-8FE0-FECC99CDC81E}"/>
              </a:ext>
            </a:extLst>
          </p:cNvPr>
          <p:cNvSpPr>
            <a:spLocks noGrp="1"/>
          </p:cNvSpPr>
          <p:nvPr>
            <p:ph sz="half" idx="2"/>
          </p:nvPr>
        </p:nvSpPr>
        <p:spPr>
          <a:xfrm>
            <a:off x="6294965" y="1371601"/>
            <a:ext cx="5287435" cy="5003783"/>
          </a:xfrm>
          <a:prstGeom prst="rect">
            <a:avLst/>
          </a:prstGeom>
        </p:spPr>
        <p:txBody>
          <a:bodyPr>
            <a:normAutofit/>
          </a:bodyPr>
          <a:lstStyle>
            <a:lvl1pPr>
              <a:defRPr sz="2133">
                <a:solidFill>
                  <a:srgbClr val="393A39"/>
                </a:solidFill>
                <a:latin typeface="Lato" panose="020F0502020204030203" pitchFamily="34" charset="0"/>
              </a:defRPr>
            </a:lvl1pPr>
            <a:lvl2pPr>
              <a:defRPr sz="1867">
                <a:solidFill>
                  <a:srgbClr val="393A39"/>
                </a:solidFill>
                <a:latin typeface="Lato" panose="020F0502020204030203" pitchFamily="34" charset="0"/>
              </a:defRPr>
            </a:lvl2pPr>
            <a:lvl3pPr>
              <a:defRPr sz="1600">
                <a:solidFill>
                  <a:srgbClr val="393A39"/>
                </a:solidFill>
                <a:latin typeface="Lato" panose="020F0502020204030203" pitchFamily="34" charset="0"/>
              </a:defRPr>
            </a:lvl3pPr>
            <a:lvl4pPr marL="1828754" indent="0">
              <a:buNone/>
              <a:defRPr sz="1600">
                <a:latin typeface="Lato" panose="020F0502020204030203" pitchFamily="34" charset="0"/>
              </a:defRPr>
            </a:lvl4pPr>
            <a:lvl5pPr marL="2438339" indent="0">
              <a:buNone/>
              <a:defRPr sz="1600">
                <a:latin typeface="Lato" panose="020F0502020204030203" pitchFamily="34" charset="0"/>
              </a:defRPr>
            </a:lvl5pPr>
          </a:lstStyle>
          <a:p>
            <a:pPr lvl="0"/>
            <a:r>
              <a:rPr lang="en-US"/>
              <a:t>Edit Master text styles</a:t>
            </a:r>
          </a:p>
          <a:p>
            <a:pPr lvl="1"/>
            <a:r>
              <a:rPr lang="en-US"/>
              <a:t>Second level</a:t>
            </a:r>
          </a:p>
          <a:p>
            <a:pPr lvl="2"/>
            <a:r>
              <a:rPr lang="en-US"/>
              <a:t>Third level</a:t>
            </a:r>
          </a:p>
        </p:txBody>
      </p:sp>
      <p:sp>
        <p:nvSpPr>
          <p:cNvPr id="5" name="Title 1">
            <a:extLst>
              <a:ext uri="{FF2B5EF4-FFF2-40B4-BE49-F238E27FC236}">
                <a16:creationId xmlns:a16="http://schemas.microsoft.com/office/drawing/2014/main" id="{F0C35649-F5E1-436D-BCBC-468BEAF27C9D}"/>
              </a:ext>
            </a:extLst>
          </p:cNvPr>
          <p:cNvSpPr>
            <a:spLocks noGrp="1"/>
          </p:cNvSpPr>
          <p:nvPr>
            <p:ph type="title"/>
          </p:nvPr>
        </p:nvSpPr>
        <p:spPr>
          <a:xfrm>
            <a:off x="838200" y="381000"/>
            <a:ext cx="10744200" cy="990600"/>
          </a:xfrm>
          <a:prstGeom prst="rect">
            <a:avLst/>
          </a:prstGeom>
        </p:spPr>
        <p:txBody>
          <a:bodyPr anchor="t">
            <a:normAutofit/>
          </a:bodyPr>
          <a:lstStyle>
            <a:lvl1pPr>
              <a:defRPr sz="3200" b="1">
                <a:solidFill>
                  <a:srgbClr val="1B4D81"/>
                </a:solidFill>
                <a:latin typeface="Lato" panose="020F0502020204030203" pitchFamily="34" charset="0"/>
              </a:defRPr>
            </a:lvl1pPr>
          </a:lstStyle>
          <a:p>
            <a:r>
              <a:rPr lang="en-US"/>
              <a:t>Click to edit Master title style</a:t>
            </a:r>
          </a:p>
        </p:txBody>
      </p:sp>
    </p:spTree>
    <p:extLst>
      <p:ext uri="{BB962C8B-B14F-4D97-AF65-F5344CB8AC3E}">
        <p14:creationId xmlns:p14="http://schemas.microsoft.com/office/powerpoint/2010/main" val="26562887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8855CD0-D773-472C-923C-F2A3641F6698}"/>
              </a:ext>
            </a:extLst>
          </p:cNvPr>
          <p:cNvSpPr>
            <a:spLocks noGrp="1"/>
          </p:cNvSpPr>
          <p:nvPr>
            <p:ph type="body" idx="1"/>
          </p:nvPr>
        </p:nvSpPr>
        <p:spPr>
          <a:xfrm>
            <a:off x="840318" y="1371601"/>
            <a:ext cx="5293783" cy="838175"/>
          </a:xfrm>
          <a:prstGeom prst="rect">
            <a:avLst/>
          </a:prstGeom>
        </p:spPr>
        <p:txBody>
          <a:bodyPr anchor="t">
            <a:normAutofit/>
          </a:bodyPr>
          <a:lstStyle>
            <a:lvl1pPr marL="0" indent="0">
              <a:buNone/>
              <a:defRPr sz="2400" b="1">
                <a:solidFill>
                  <a:srgbClr val="393A39"/>
                </a:solidFill>
                <a:latin typeface="Lato" panose="020F0502020204030203"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4" name="Content Placeholder 3">
            <a:extLst>
              <a:ext uri="{FF2B5EF4-FFF2-40B4-BE49-F238E27FC236}">
                <a16:creationId xmlns:a16="http://schemas.microsoft.com/office/drawing/2014/main" id="{A0970D2E-452D-4D8D-8871-F92BDDC48512}"/>
              </a:ext>
            </a:extLst>
          </p:cNvPr>
          <p:cNvSpPr>
            <a:spLocks noGrp="1"/>
          </p:cNvSpPr>
          <p:nvPr>
            <p:ph sz="half" idx="2"/>
          </p:nvPr>
        </p:nvSpPr>
        <p:spPr>
          <a:xfrm>
            <a:off x="840318" y="2209775"/>
            <a:ext cx="5293783" cy="4165607"/>
          </a:xfrm>
          <a:prstGeom prst="rect">
            <a:avLst/>
          </a:prstGeom>
        </p:spPr>
        <p:txBody>
          <a:bodyPr>
            <a:normAutofit/>
          </a:bodyPr>
          <a:lstStyle>
            <a:lvl1pPr>
              <a:lnSpc>
                <a:spcPct val="100000"/>
              </a:lnSpc>
              <a:defRPr sz="2133">
                <a:solidFill>
                  <a:srgbClr val="393A39"/>
                </a:solidFill>
                <a:latin typeface="Lato" panose="020F0502020204030203" pitchFamily="34" charset="0"/>
              </a:defRPr>
            </a:lvl1pPr>
            <a:lvl2pPr>
              <a:lnSpc>
                <a:spcPct val="100000"/>
              </a:lnSpc>
              <a:defRPr sz="1867">
                <a:solidFill>
                  <a:srgbClr val="393A39"/>
                </a:solidFill>
                <a:latin typeface="Lato" panose="020F0502020204030203" pitchFamily="34" charset="0"/>
              </a:defRPr>
            </a:lvl2pPr>
            <a:lvl3pPr>
              <a:lnSpc>
                <a:spcPct val="100000"/>
              </a:lnSpc>
              <a:defRPr sz="1600">
                <a:solidFill>
                  <a:srgbClr val="393A39"/>
                </a:solidFill>
                <a:latin typeface="Lato" panose="020F0502020204030203" pitchFamily="34" charset="0"/>
              </a:defRPr>
            </a:lvl3pPr>
            <a:lvl4pPr marL="1828754" indent="0">
              <a:buNone/>
              <a:defRPr sz="1600">
                <a:latin typeface="Lato" panose="020F0502020204030203" pitchFamily="34" charset="0"/>
              </a:defRPr>
            </a:lvl4pPr>
            <a:lvl5pPr marL="2438339" indent="0">
              <a:buNone/>
              <a:defRPr sz="1600">
                <a:latin typeface="Lato" panose="020F0502020204030203" pitchFamily="34" charset="0"/>
              </a:defRPr>
            </a:lvl5pPr>
          </a:lstStyle>
          <a:p>
            <a:pPr lvl="0"/>
            <a:r>
              <a:rPr lang="en-US"/>
              <a:t>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21265C34-988A-4381-BE35-3CF7874797A1}"/>
              </a:ext>
            </a:extLst>
          </p:cNvPr>
          <p:cNvSpPr>
            <a:spLocks noGrp="1"/>
          </p:cNvSpPr>
          <p:nvPr>
            <p:ph type="body" sz="quarter" idx="3"/>
          </p:nvPr>
        </p:nvSpPr>
        <p:spPr>
          <a:xfrm>
            <a:off x="6286499" y="1371601"/>
            <a:ext cx="5295901" cy="838200"/>
          </a:xfrm>
          <a:prstGeom prst="rect">
            <a:avLst/>
          </a:prstGeom>
        </p:spPr>
        <p:txBody>
          <a:bodyPr anchor="t">
            <a:normAutofit/>
          </a:bodyPr>
          <a:lstStyle>
            <a:lvl1pPr marL="0" indent="0">
              <a:buNone/>
              <a:defRPr sz="2400" b="1">
                <a:solidFill>
                  <a:srgbClr val="393A39"/>
                </a:solidFill>
                <a:latin typeface="Lato" panose="020F0502020204030203"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6" name="Content Placeholder 5">
            <a:extLst>
              <a:ext uri="{FF2B5EF4-FFF2-40B4-BE49-F238E27FC236}">
                <a16:creationId xmlns:a16="http://schemas.microsoft.com/office/drawing/2014/main" id="{6FBAD278-0467-4156-945B-8A0C6FB1AAEA}"/>
              </a:ext>
            </a:extLst>
          </p:cNvPr>
          <p:cNvSpPr>
            <a:spLocks noGrp="1"/>
          </p:cNvSpPr>
          <p:nvPr>
            <p:ph sz="quarter" idx="4"/>
          </p:nvPr>
        </p:nvSpPr>
        <p:spPr>
          <a:xfrm>
            <a:off x="6286499" y="2209798"/>
            <a:ext cx="5295901" cy="4165583"/>
          </a:xfrm>
          <a:prstGeom prst="rect">
            <a:avLst/>
          </a:prstGeom>
        </p:spPr>
        <p:txBody>
          <a:bodyPr>
            <a:normAutofit/>
          </a:bodyPr>
          <a:lstStyle>
            <a:lvl1pPr>
              <a:lnSpc>
                <a:spcPct val="100000"/>
              </a:lnSpc>
              <a:defRPr sz="2133">
                <a:solidFill>
                  <a:srgbClr val="393A39"/>
                </a:solidFill>
                <a:latin typeface="Lato" panose="020F0502020204030203" pitchFamily="34" charset="0"/>
              </a:defRPr>
            </a:lvl1pPr>
            <a:lvl2pPr>
              <a:lnSpc>
                <a:spcPct val="100000"/>
              </a:lnSpc>
              <a:defRPr sz="1867">
                <a:solidFill>
                  <a:srgbClr val="393A39"/>
                </a:solidFill>
                <a:latin typeface="Lato" panose="020F0502020204030203" pitchFamily="34" charset="0"/>
              </a:defRPr>
            </a:lvl2pPr>
            <a:lvl3pPr>
              <a:lnSpc>
                <a:spcPct val="100000"/>
              </a:lnSpc>
              <a:defRPr sz="1600">
                <a:solidFill>
                  <a:srgbClr val="393A39"/>
                </a:solidFill>
                <a:latin typeface="Lato" panose="020F0502020204030203" pitchFamily="34" charset="0"/>
              </a:defRPr>
            </a:lvl3pPr>
            <a:lvl4pPr marL="1828754" indent="0">
              <a:buNone/>
              <a:defRPr sz="1600">
                <a:latin typeface="Lato" panose="020F0502020204030203" pitchFamily="34" charset="0"/>
              </a:defRPr>
            </a:lvl4pPr>
            <a:lvl5pPr marL="2438339" indent="0">
              <a:buNone/>
              <a:defRPr sz="1600">
                <a:latin typeface="Lato" panose="020F0502020204030203" pitchFamily="34" charset="0"/>
              </a:defRPr>
            </a:lvl5pPr>
          </a:lstStyle>
          <a:p>
            <a:pPr lvl="0"/>
            <a:r>
              <a:rPr lang="en-US"/>
              <a:t>Edit Master text styles</a:t>
            </a:r>
          </a:p>
          <a:p>
            <a:pPr lvl="1"/>
            <a:r>
              <a:rPr lang="en-US"/>
              <a:t>Second level</a:t>
            </a:r>
          </a:p>
          <a:p>
            <a:pPr lvl="2"/>
            <a:r>
              <a:rPr lang="en-US"/>
              <a:t>Third level</a:t>
            </a:r>
          </a:p>
        </p:txBody>
      </p:sp>
      <p:sp>
        <p:nvSpPr>
          <p:cNvPr id="7" name="Title 1">
            <a:extLst>
              <a:ext uri="{FF2B5EF4-FFF2-40B4-BE49-F238E27FC236}">
                <a16:creationId xmlns:a16="http://schemas.microsoft.com/office/drawing/2014/main" id="{9B9489FC-5B9D-4C9C-A962-ECD59DECD47F}"/>
              </a:ext>
            </a:extLst>
          </p:cNvPr>
          <p:cNvSpPr>
            <a:spLocks noGrp="1"/>
          </p:cNvSpPr>
          <p:nvPr>
            <p:ph type="title"/>
          </p:nvPr>
        </p:nvSpPr>
        <p:spPr>
          <a:xfrm>
            <a:off x="838200" y="381000"/>
            <a:ext cx="10744200" cy="990600"/>
          </a:xfrm>
          <a:prstGeom prst="rect">
            <a:avLst/>
          </a:prstGeom>
        </p:spPr>
        <p:txBody>
          <a:bodyPr anchor="t">
            <a:normAutofit/>
          </a:bodyPr>
          <a:lstStyle>
            <a:lvl1pPr>
              <a:defRPr sz="3200" b="1">
                <a:solidFill>
                  <a:srgbClr val="1B4D81"/>
                </a:solidFill>
                <a:latin typeface="Lato" panose="020F0502020204030203" pitchFamily="34" charset="0"/>
              </a:defRPr>
            </a:lvl1pPr>
          </a:lstStyle>
          <a:p>
            <a:r>
              <a:rPr lang="en-US"/>
              <a:t>Click to edit Master title style</a:t>
            </a:r>
          </a:p>
        </p:txBody>
      </p:sp>
    </p:spTree>
    <p:extLst>
      <p:ext uri="{BB962C8B-B14F-4D97-AF65-F5344CB8AC3E}">
        <p14:creationId xmlns:p14="http://schemas.microsoft.com/office/powerpoint/2010/main" val="3075391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FC4E7365-D38C-47DC-98CE-EFDE9B5AA7FB}"/>
              </a:ext>
            </a:extLst>
          </p:cNvPr>
          <p:cNvSpPr>
            <a:spLocks noGrp="1"/>
          </p:cNvSpPr>
          <p:nvPr>
            <p:ph idx="1"/>
          </p:nvPr>
        </p:nvSpPr>
        <p:spPr>
          <a:xfrm>
            <a:off x="838200" y="1371600"/>
            <a:ext cx="10744200" cy="5003800"/>
          </a:xfrm>
          <a:prstGeom prst="rect">
            <a:avLst/>
          </a:prstGeom>
        </p:spPr>
        <p:txBody>
          <a:bodyPr>
            <a:normAutofit/>
          </a:bodyPr>
          <a:lstStyle>
            <a:lvl1pPr>
              <a:defRPr sz="2133">
                <a:solidFill>
                  <a:srgbClr val="393A39"/>
                </a:solidFill>
                <a:latin typeface="Lato" panose="020F0502020204030203" pitchFamily="34" charset="0"/>
              </a:defRPr>
            </a:lvl1pPr>
            <a:lvl2pPr>
              <a:defRPr sz="1867">
                <a:solidFill>
                  <a:srgbClr val="393A39"/>
                </a:solidFill>
                <a:latin typeface="Lato" panose="020F0502020204030203" pitchFamily="34" charset="0"/>
              </a:defRPr>
            </a:lvl2pPr>
            <a:lvl3pPr>
              <a:defRPr sz="1600">
                <a:solidFill>
                  <a:srgbClr val="393A39"/>
                </a:solidFill>
                <a:latin typeface="Lato" panose="020F0502020204030203" pitchFamily="34" charset="0"/>
              </a:defRPr>
            </a:lvl3pPr>
            <a:lvl4pPr marL="1828754" indent="0">
              <a:buNone/>
              <a:defRPr sz="1600">
                <a:latin typeface="Lato" panose="020F0502020204030203" pitchFamily="34" charset="0"/>
              </a:defRPr>
            </a:lvl4pPr>
            <a:lvl5pPr marL="2438339" indent="0">
              <a:buNone/>
              <a:defRPr sz="1600">
                <a:latin typeface="Lato" panose="020F0502020204030203" pitchFamily="34" charset="0"/>
              </a:defRPr>
            </a:lvl5pPr>
          </a:lstStyle>
          <a:p>
            <a:pPr lvl="0"/>
            <a:r>
              <a:rPr lang="en-US"/>
              <a:t>Edit Master text styles</a:t>
            </a:r>
          </a:p>
          <a:p>
            <a:pPr lvl="1"/>
            <a:r>
              <a:rPr lang="en-US"/>
              <a:t>Second level</a:t>
            </a:r>
          </a:p>
          <a:p>
            <a:pPr lvl="2"/>
            <a:r>
              <a:rPr lang="en-US"/>
              <a:t>Third level</a:t>
            </a:r>
          </a:p>
        </p:txBody>
      </p:sp>
      <p:sp>
        <p:nvSpPr>
          <p:cNvPr id="6" name="Title 1">
            <a:extLst>
              <a:ext uri="{FF2B5EF4-FFF2-40B4-BE49-F238E27FC236}">
                <a16:creationId xmlns:a16="http://schemas.microsoft.com/office/drawing/2014/main" id="{AE057F52-E5D6-4C4F-8C1F-48ED323FF9B6}"/>
              </a:ext>
            </a:extLst>
          </p:cNvPr>
          <p:cNvSpPr>
            <a:spLocks noGrp="1"/>
          </p:cNvSpPr>
          <p:nvPr>
            <p:ph type="title"/>
          </p:nvPr>
        </p:nvSpPr>
        <p:spPr>
          <a:xfrm>
            <a:off x="838200" y="381000"/>
            <a:ext cx="10744200" cy="990600"/>
          </a:xfrm>
          <a:prstGeom prst="rect">
            <a:avLst/>
          </a:prstGeom>
        </p:spPr>
        <p:txBody>
          <a:bodyPr>
            <a:normAutofit/>
          </a:bodyPr>
          <a:lstStyle>
            <a:lvl1pPr>
              <a:defRPr sz="3200" b="1">
                <a:solidFill>
                  <a:srgbClr val="1B4D81"/>
                </a:solidFill>
                <a:latin typeface="Lato" panose="020F0502020204030203"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9CE51587-1A95-4AA5-AD68-679421FFF792}"/>
              </a:ext>
            </a:extLst>
          </p:cNvPr>
          <p:cNvSpPr>
            <a:spLocks noGrp="1"/>
          </p:cNvSpPr>
          <p:nvPr>
            <p:ph type="body" sz="quarter" idx="10"/>
          </p:nvPr>
        </p:nvSpPr>
        <p:spPr>
          <a:xfrm>
            <a:off x="7546163" y="5969000"/>
            <a:ext cx="4036237" cy="406400"/>
          </a:xfrm>
        </p:spPr>
        <p:txBody>
          <a:bodyPr>
            <a:normAutofit/>
          </a:bodyPr>
          <a:lstStyle>
            <a:lvl1pPr marL="0" indent="0">
              <a:buNone/>
              <a:defRPr sz="1000" i="1">
                <a:solidFill>
                  <a:srgbClr val="393A39"/>
                </a:solidFill>
              </a:defRPr>
            </a:lvl1pPr>
            <a:lvl2pPr marL="609585" indent="0">
              <a:buNone/>
              <a:defRPr/>
            </a:lvl2pPr>
            <a:lvl3pPr marL="1219170" indent="0">
              <a:buNone/>
              <a:defRPr/>
            </a:lvl3pPr>
          </a:lstStyle>
          <a:p>
            <a:pPr lvl="0"/>
            <a:r>
              <a:rPr lang="en-US"/>
              <a:t>Edit Master text styles</a:t>
            </a:r>
          </a:p>
        </p:txBody>
      </p:sp>
    </p:spTree>
    <p:extLst>
      <p:ext uri="{BB962C8B-B14F-4D97-AF65-F5344CB8AC3E}">
        <p14:creationId xmlns:p14="http://schemas.microsoft.com/office/powerpoint/2010/main" val="34110106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75773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OPTIONAL Content with Pictur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463150-919C-4838-9C50-4A49E1F7035F}"/>
              </a:ext>
            </a:extLst>
          </p:cNvPr>
          <p:cNvSpPr>
            <a:spLocks noGrp="1"/>
          </p:cNvSpPr>
          <p:nvPr>
            <p:ph idx="1"/>
          </p:nvPr>
        </p:nvSpPr>
        <p:spPr>
          <a:xfrm>
            <a:off x="5486400" y="279401"/>
            <a:ext cx="6400800" cy="6299200"/>
          </a:xfrm>
          <a:prstGeom prst="rect">
            <a:avLst/>
          </a:prstGeom>
        </p:spPr>
        <p:txBody>
          <a:bodyPr>
            <a:normAutofit/>
          </a:bodyPr>
          <a:lstStyle>
            <a:lvl1pPr>
              <a:defRPr sz="2133">
                <a:solidFill>
                  <a:srgbClr val="393A39"/>
                </a:solidFill>
                <a:latin typeface="Lato" panose="020F0502020204030203" pitchFamily="34" charset="0"/>
              </a:defRPr>
            </a:lvl1pPr>
            <a:lvl2pPr>
              <a:defRPr sz="1867">
                <a:solidFill>
                  <a:srgbClr val="393A39"/>
                </a:solidFill>
                <a:latin typeface="Lato" panose="020F0502020204030203" pitchFamily="34" charset="0"/>
              </a:defRPr>
            </a:lvl2pPr>
            <a:lvl3pPr>
              <a:defRPr sz="1600">
                <a:solidFill>
                  <a:srgbClr val="393A39"/>
                </a:solidFill>
                <a:latin typeface="Lato" panose="020F0502020204030203" pitchFamily="34" charset="0"/>
              </a:defRPr>
            </a:lvl3pPr>
            <a:lvl4pPr marL="1828754" indent="0">
              <a:buNone/>
              <a:defRPr sz="2667">
                <a:latin typeface="Lato" panose="020F0502020204030203" pitchFamily="34" charset="0"/>
              </a:defRPr>
            </a:lvl4pPr>
            <a:lvl5pPr marL="2438339" indent="0">
              <a:buNone/>
              <a:defRPr sz="2667">
                <a:latin typeface="Lato" panose="020F0502020204030203" pitchFamily="34" charset="0"/>
              </a:defRPr>
            </a:lvl5pPr>
            <a:lvl6pPr>
              <a:defRPr sz="2667"/>
            </a:lvl6pPr>
            <a:lvl7pPr>
              <a:defRPr sz="2667"/>
            </a:lvl7pPr>
            <a:lvl8pPr>
              <a:defRPr sz="2667"/>
            </a:lvl8pPr>
            <a:lvl9pPr>
              <a:defRPr sz="2667"/>
            </a:lvl9pPr>
          </a:lstStyle>
          <a:p>
            <a:pPr lvl="0"/>
            <a:r>
              <a:rPr lang="en-US"/>
              <a:t>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072DF0CC-FE08-413C-BBD2-A8A78D851C51}"/>
              </a:ext>
            </a:extLst>
          </p:cNvPr>
          <p:cNvSpPr>
            <a:spLocks noGrp="1"/>
          </p:cNvSpPr>
          <p:nvPr>
            <p:ph type="title"/>
          </p:nvPr>
        </p:nvSpPr>
        <p:spPr>
          <a:xfrm>
            <a:off x="840318" y="990600"/>
            <a:ext cx="3932767" cy="1066800"/>
          </a:xfrm>
          <a:prstGeom prst="rect">
            <a:avLst/>
          </a:prstGeom>
        </p:spPr>
        <p:txBody>
          <a:bodyPr anchor="b">
            <a:normAutofit/>
          </a:bodyPr>
          <a:lstStyle>
            <a:lvl1pPr>
              <a:defRPr sz="3200" b="1">
                <a:solidFill>
                  <a:srgbClr val="1B4D81"/>
                </a:solidFill>
                <a:latin typeface="Lato" panose="020F0502020204030203" pitchFamily="34" charset="0"/>
              </a:defRPr>
            </a:lvl1pPr>
          </a:lstStyle>
          <a:p>
            <a:r>
              <a:rPr lang="en-US"/>
              <a:t>Click to edit Master title style</a:t>
            </a:r>
          </a:p>
        </p:txBody>
      </p:sp>
      <p:sp>
        <p:nvSpPr>
          <p:cNvPr id="5" name="Content Placeholder 3">
            <a:extLst>
              <a:ext uri="{FF2B5EF4-FFF2-40B4-BE49-F238E27FC236}">
                <a16:creationId xmlns:a16="http://schemas.microsoft.com/office/drawing/2014/main" id="{341956C6-5D94-4460-ABB5-94D93E7EDC33}"/>
              </a:ext>
            </a:extLst>
          </p:cNvPr>
          <p:cNvSpPr>
            <a:spLocks noGrp="1"/>
          </p:cNvSpPr>
          <p:nvPr>
            <p:ph sz="half" idx="10"/>
          </p:nvPr>
        </p:nvSpPr>
        <p:spPr>
          <a:xfrm>
            <a:off x="840318" y="2057400"/>
            <a:ext cx="3932767" cy="3812117"/>
          </a:xfrm>
          <a:prstGeom prst="rect">
            <a:avLst/>
          </a:prstGeom>
        </p:spPr>
        <p:txBody>
          <a:bodyPr>
            <a:normAutofit/>
          </a:bodyPr>
          <a:lstStyle>
            <a:lvl1pPr>
              <a:lnSpc>
                <a:spcPct val="100000"/>
              </a:lnSpc>
              <a:defRPr sz="1867">
                <a:solidFill>
                  <a:srgbClr val="393A39"/>
                </a:solidFill>
                <a:latin typeface="Lato" panose="020F0502020204030203" pitchFamily="34" charset="0"/>
              </a:defRPr>
            </a:lvl1pPr>
            <a:lvl2pPr>
              <a:lnSpc>
                <a:spcPct val="100000"/>
              </a:lnSpc>
              <a:defRPr sz="1600">
                <a:solidFill>
                  <a:srgbClr val="393A39"/>
                </a:solidFill>
                <a:latin typeface="Lato" panose="020F0502020204030203" pitchFamily="34" charset="0"/>
              </a:defRPr>
            </a:lvl2pPr>
            <a:lvl3pPr>
              <a:lnSpc>
                <a:spcPct val="100000"/>
              </a:lnSpc>
              <a:defRPr sz="1467">
                <a:solidFill>
                  <a:srgbClr val="393A39"/>
                </a:solidFill>
                <a:latin typeface="Lato" panose="020F0502020204030203" pitchFamily="34" charset="0"/>
              </a:defRPr>
            </a:lvl3pPr>
            <a:lvl4pPr marL="1828754" indent="0">
              <a:buNone/>
              <a:defRPr sz="1600">
                <a:latin typeface="Lato" panose="020F0502020204030203" pitchFamily="34" charset="0"/>
              </a:defRPr>
            </a:lvl4pPr>
            <a:lvl5pPr marL="2438339" indent="0">
              <a:buNone/>
              <a:defRPr sz="1600">
                <a:latin typeface="Lato" panose="020F0502020204030203" pitchFamily="34" charset="0"/>
              </a:defRPr>
            </a:lvl5pPr>
          </a:lstStyle>
          <a:p>
            <a:pPr lvl="0"/>
            <a:r>
              <a:rPr lang="en-US"/>
              <a:t>Edit Master text styles</a:t>
            </a:r>
          </a:p>
          <a:p>
            <a:pPr lvl="1"/>
            <a:r>
              <a:rPr lang="en-US"/>
              <a:t>Second level</a:t>
            </a:r>
          </a:p>
          <a:p>
            <a:pPr lvl="2"/>
            <a:r>
              <a:rPr lang="en-US"/>
              <a:t>Third level</a:t>
            </a:r>
          </a:p>
        </p:txBody>
      </p:sp>
      <p:sp>
        <p:nvSpPr>
          <p:cNvPr id="6" name="Text Placeholder 5">
            <a:extLst>
              <a:ext uri="{FF2B5EF4-FFF2-40B4-BE49-F238E27FC236}">
                <a16:creationId xmlns:a16="http://schemas.microsoft.com/office/drawing/2014/main" id="{6FA45BAD-29C1-9741-879D-03074B2081D1}"/>
              </a:ext>
            </a:extLst>
          </p:cNvPr>
          <p:cNvSpPr>
            <a:spLocks noGrp="1"/>
          </p:cNvSpPr>
          <p:nvPr>
            <p:ph type="body" sz="quarter" idx="11" hasCustomPrompt="1"/>
          </p:nvPr>
        </p:nvSpPr>
        <p:spPr>
          <a:xfrm>
            <a:off x="5486400" y="5869517"/>
            <a:ext cx="2641600" cy="709081"/>
          </a:xfrm>
        </p:spPr>
        <p:txBody>
          <a:bodyPr>
            <a:normAutofit/>
          </a:bodyPr>
          <a:lstStyle>
            <a:lvl1pPr marL="0" indent="0">
              <a:buNone/>
              <a:defRPr sz="1067" b="1" i="1">
                <a:solidFill>
                  <a:srgbClr val="3B81B7"/>
                </a:solidFill>
                <a:latin typeface="Lato" panose="020F0502020204030203" pitchFamily="34" charset="77"/>
              </a:defRPr>
            </a:lvl1pPr>
          </a:lstStyle>
          <a:p>
            <a:pPr lvl="0"/>
            <a:r>
              <a:rPr lang="en-US"/>
              <a:t>Caption goes here</a:t>
            </a:r>
          </a:p>
        </p:txBody>
      </p:sp>
    </p:spTree>
    <p:extLst>
      <p:ext uri="{BB962C8B-B14F-4D97-AF65-F5344CB8AC3E}">
        <p14:creationId xmlns:p14="http://schemas.microsoft.com/office/powerpoint/2010/main" val="17525426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OPTIONAL Content with Picture with Fill">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A16AAA2-A7C1-4541-8877-3F69DB6229BC}"/>
              </a:ext>
            </a:extLst>
          </p:cNvPr>
          <p:cNvSpPr/>
          <p:nvPr userDrawn="1"/>
        </p:nvSpPr>
        <p:spPr>
          <a:xfrm>
            <a:off x="5183717" y="0"/>
            <a:ext cx="7008283" cy="6858000"/>
          </a:xfrm>
          <a:prstGeom prst="rect">
            <a:avLst/>
          </a:prstGeom>
          <a:solidFill>
            <a:srgbClr val="D3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itle 1">
            <a:extLst>
              <a:ext uri="{FF2B5EF4-FFF2-40B4-BE49-F238E27FC236}">
                <a16:creationId xmlns:a16="http://schemas.microsoft.com/office/drawing/2014/main" id="{439FB627-FD00-4FAF-95D2-71E0F07CFB84}"/>
              </a:ext>
            </a:extLst>
          </p:cNvPr>
          <p:cNvSpPr>
            <a:spLocks noGrp="1"/>
          </p:cNvSpPr>
          <p:nvPr>
            <p:ph type="title"/>
          </p:nvPr>
        </p:nvSpPr>
        <p:spPr>
          <a:xfrm>
            <a:off x="840318" y="990600"/>
            <a:ext cx="3932767" cy="1066800"/>
          </a:xfrm>
          <a:prstGeom prst="rect">
            <a:avLst/>
          </a:prstGeom>
        </p:spPr>
        <p:txBody>
          <a:bodyPr anchor="b">
            <a:normAutofit/>
          </a:bodyPr>
          <a:lstStyle>
            <a:lvl1pPr>
              <a:defRPr sz="3200" b="1">
                <a:solidFill>
                  <a:srgbClr val="1B4D81"/>
                </a:solidFill>
                <a:latin typeface="Lato" panose="020F0502020204030203" pitchFamily="34" charset="0"/>
              </a:defRPr>
            </a:lvl1pPr>
          </a:lstStyle>
          <a:p>
            <a:r>
              <a:rPr lang="en-US"/>
              <a:t>Click to edit Master title style</a:t>
            </a:r>
          </a:p>
        </p:txBody>
      </p:sp>
      <p:sp>
        <p:nvSpPr>
          <p:cNvPr id="8" name="Content Placeholder 3">
            <a:extLst>
              <a:ext uri="{FF2B5EF4-FFF2-40B4-BE49-F238E27FC236}">
                <a16:creationId xmlns:a16="http://schemas.microsoft.com/office/drawing/2014/main" id="{1DC379B0-B7F6-4942-A1A3-CADED67F6B32}"/>
              </a:ext>
            </a:extLst>
          </p:cNvPr>
          <p:cNvSpPr>
            <a:spLocks noGrp="1"/>
          </p:cNvSpPr>
          <p:nvPr>
            <p:ph sz="quarter" idx="11"/>
          </p:nvPr>
        </p:nvSpPr>
        <p:spPr>
          <a:xfrm>
            <a:off x="5486400" y="279400"/>
            <a:ext cx="6400800" cy="6299200"/>
          </a:xfrm>
          <a:noFill/>
        </p:spPr>
        <p:txBody>
          <a:bodyPr/>
          <a:lstStyle>
            <a:lvl3pPr>
              <a:defRPr/>
            </a:lvl3pPr>
          </a:lstStyle>
          <a:p>
            <a:pPr lvl="0"/>
            <a:r>
              <a:rPr lang="en-US"/>
              <a:t>Edit Master text styles</a:t>
            </a:r>
          </a:p>
          <a:p>
            <a:pPr lvl="1"/>
            <a:r>
              <a:rPr lang="en-US"/>
              <a:t>Second level</a:t>
            </a:r>
          </a:p>
          <a:p>
            <a:pPr lvl="2"/>
            <a:r>
              <a:rPr lang="en-US"/>
              <a:t>Third level</a:t>
            </a:r>
          </a:p>
        </p:txBody>
      </p:sp>
      <p:sp>
        <p:nvSpPr>
          <p:cNvPr id="5" name="Content Placeholder 3">
            <a:extLst>
              <a:ext uri="{FF2B5EF4-FFF2-40B4-BE49-F238E27FC236}">
                <a16:creationId xmlns:a16="http://schemas.microsoft.com/office/drawing/2014/main" id="{B59D9A38-D1D3-4C7D-A204-0D4D6C3813FF}"/>
              </a:ext>
            </a:extLst>
          </p:cNvPr>
          <p:cNvSpPr>
            <a:spLocks noGrp="1"/>
          </p:cNvSpPr>
          <p:nvPr>
            <p:ph sz="half" idx="10"/>
          </p:nvPr>
        </p:nvSpPr>
        <p:spPr>
          <a:xfrm>
            <a:off x="840318" y="2057400"/>
            <a:ext cx="3932767" cy="3812117"/>
          </a:xfrm>
          <a:prstGeom prst="rect">
            <a:avLst/>
          </a:prstGeom>
        </p:spPr>
        <p:txBody>
          <a:bodyPr>
            <a:normAutofit/>
          </a:bodyPr>
          <a:lstStyle>
            <a:lvl1pPr>
              <a:lnSpc>
                <a:spcPct val="100000"/>
              </a:lnSpc>
              <a:defRPr sz="1867">
                <a:solidFill>
                  <a:srgbClr val="393A39"/>
                </a:solidFill>
                <a:latin typeface="Lato" panose="020F0502020204030203" pitchFamily="34" charset="0"/>
              </a:defRPr>
            </a:lvl1pPr>
            <a:lvl2pPr>
              <a:lnSpc>
                <a:spcPct val="100000"/>
              </a:lnSpc>
              <a:defRPr sz="1600">
                <a:solidFill>
                  <a:srgbClr val="393A39"/>
                </a:solidFill>
                <a:latin typeface="Lato" panose="020F0502020204030203" pitchFamily="34" charset="0"/>
              </a:defRPr>
            </a:lvl2pPr>
            <a:lvl3pPr>
              <a:lnSpc>
                <a:spcPct val="100000"/>
              </a:lnSpc>
              <a:defRPr sz="1467">
                <a:solidFill>
                  <a:srgbClr val="393A39"/>
                </a:solidFill>
                <a:latin typeface="Lato" panose="020F0502020204030203" pitchFamily="34" charset="0"/>
              </a:defRPr>
            </a:lvl3pPr>
            <a:lvl4pPr marL="1828754" indent="0">
              <a:buNone/>
              <a:defRPr sz="1600">
                <a:latin typeface="Lato" panose="020F0502020204030203" pitchFamily="34" charset="0"/>
              </a:defRPr>
            </a:lvl4pPr>
            <a:lvl5pPr marL="2438339" indent="0">
              <a:buNone/>
              <a:defRPr sz="1600">
                <a:latin typeface="Lato" panose="020F0502020204030203"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96735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Big Image Placeholder">
    <p:spTree>
      <p:nvGrpSpPr>
        <p:cNvPr id="1" name=""/>
        <p:cNvGrpSpPr/>
        <p:nvPr/>
      </p:nvGrpSpPr>
      <p:grpSpPr>
        <a:xfrm>
          <a:off x="0" y="0"/>
          <a:ext cx="0" cy="0"/>
          <a:chOff x="0" y="0"/>
          <a:chExt cx="0" cy="0"/>
        </a:xfrm>
      </p:grpSpPr>
      <p:sp>
        <p:nvSpPr>
          <p:cNvPr id="8" name="Picture Placeholder 2"/>
          <p:cNvSpPr>
            <a:spLocks noGrp="1"/>
          </p:cNvSpPr>
          <p:nvPr>
            <p:ph type="pic" sz="quarter" idx="13"/>
          </p:nvPr>
        </p:nvSpPr>
        <p:spPr>
          <a:xfrm>
            <a:off x="8039" y="0"/>
            <a:ext cx="6086373" cy="6858000"/>
          </a:xfrm>
        </p:spPr>
        <p:txBody>
          <a:bodyPr rtlCol="0">
            <a:normAutofit/>
          </a:bodyPr>
          <a:lstStyle>
            <a:lvl1pPr marL="0" indent="0">
              <a:buNone/>
              <a:defRPr sz="1000">
                <a:latin typeface="Calibri Light"/>
                <a:cs typeface="Calibri Light"/>
              </a:defRPr>
            </a:lvl1pPr>
          </a:lstStyle>
          <a:p>
            <a:pPr lvl="0"/>
            <a:endParaRPr lang="en-US" noProof="0"/>
          </a:p>
        </p:txBody>
      </p:sp>
      <p:sp>
        <p:nvSpPr>
          <p:cNvPr id="9" name="Picture Placeholder 2"/>
          <p:cNvSpPr>
            <a:spLocks noGrp="1"/>
          </p:cNvSpPr>
          <p:nvPr>
            <p:ph type="pic" sz="quarter" idx="14"/>
          </p:nvPr>
        </p:nvSpPr>
        <p:spPr>
          <a:xfrm>
            <a:off x="6094412" y="0"/>
            <a:ext cx="6086373" cy="6858000"/>
          </a:xfrm>
        </p:spPr>
        <p:txBody>
          <a:bodyPr rtlCol="0">
            <a:normAutofit/>
          </a:bodyPr>
          <a:lstStyle>
            <a:lvl1pPr marL="0" indent="0">
              <a:buNone/>
              <a:defRPr sz="1000">
                <a:latin typeface="Calibri Light"/>
                <a:cs typeface="Calibri Light"/>
              </a:defRPr>
            </a:lvl1pPr>
          </a:lstStyle>
          <a:p>
            <a:pPr lvl="0"/>
            <a:endParaRPr lang="en-US" noProof="0"/>
          </a:p>
        </p:txBody>
      </p:sp>
      <p:sp>
        <p:nvSpPr>
          <p:cNvPr id="11" name="Text Placeholder 9">
            <a:extLst>
              <a:ext uri="{FF2B5EF4-FFF2-40B4-BE49-F238E27FC236}">
                <a16:creationId xmlns:a16="http://schemas.microsoft.com/office/drawing/2014/main" id="{4663EFD7-4BE4-4BCD-A55C-DC25BF28A546}"/>
              </a:ext>
            </a:extLst>
          </p:cNvPr>
          <p:cNvSpPr>
            <a:spLocks noGrp="1"/>
          </p:cNvSpPr>
          <p:nvPr>
            <p:ph type="body" sz="quarter" idx="10"/>
          </p:nvPr>
        </p:nvSpPr>
        <p:spPr>
          <a:xfrm>
            <a:off x="884918" y="607017"/>
            <a:ext cx="6909254" cy="1030288"/>
          </a:xfrm>
        </p:spPr>
        <p:txBody>
          <a:bodyPr>
            <a:normAutofit/>
          </a:bodyPr>
          <a:lstStyle>
            <a:lvl1pPr marL="0" indent="0">
              <a:buNone/>
              <a:defRPr lang="en-GB" sz="4400" b="1" kern="1200" dirty="0">
                <a:solidFill>
                  <a:srgbClr val="445469"/>
                </a:solidFill>
                <a:latin typeface="Arial" panose="020B0604020202020204" pitchFamily="34" charset="0"/>
                <a:ea typeface="+mj-ea"/>
                <a:cs typeface="Arial" panose="020B0604020202020204" pitchFamily="34" charset="0"/>
              </a:defRPr>
            </a:lvl1pPr>
          </a:lstStyle>
          <a:p>
            <a:pPr lvl="0"/>
            <a:endParaRPr lang="en-GB"/>
          </a:p>
        </p:txBody>
      </p:sp>
      <p:sp>
        <p:nvSpPr>
          <p:cNvPr id="12" name="Text Placeholder 11">
            <a:extLst>
              <a:ext uri="{FF2B5EF4-FFF2-40B4-BE49-F238E27FC236}">
                <a16:creationId xmlns:a16="http://schemas.microsoft.com/office/drawing/2014/main" id="{92E416ED-46EC-4C13-B982-3FCAB307A0DC}"/>
              </a:ext>
            </a:extLst>
          </p:cNvPr>
          <p:cNvSpPr>
            <a:spLocks noGrp="1"/>
          </p:cNvSpPr>
          <p:nvPr>
            <p:ph type="body" sz="quarter" idx="11" hasCustomPrompt="1"/>
          </p:nvPr>
        </p:nvSpPr>
        <p:spPr>
          <a:xfrm>
            <a:off x="884918" y="225086"/>
            <a:ext cx="2845253" cy="381931"/>
          </a:xfrm>
        </p:spPr>
        <p:txBody>
          <a:bodyPr>
            <a:noAutofit/>
          </a:bodyPr>
          <a:lstStyle>
            <a:lvl1pPr marL="0" indent="0">
              <a:buNone/>
              <a:defRPr lang="en-US" sz="2400" kern="1200" dirty="0" smtClean="0">
                <a:solidFill>
                  <a:schemeClr val="tx2"/>
                </a:solidFill>
                <a:effectLst/>
                <a:latin typeface="Arial" panose="020B0604020202020204" pitchFamily="34" charset="0"/>
                <a:ea typeface="+mn-ea"/>
                <a:cs typeface="Arial" panose="020B0604020202020204" pitchFamily="34" charset="0"/>
              </a:defRPr>
            </a:lvl1pPr>
            <a:lvl2pPr marL="457108" indent="0">
              <a:buNone/>
              <a:defRPr lang="en-US" sz="2400" kern="1200" dirty="0" smtClean="0">
                <a:solidFill>
                  <a:schemeClr val="tx2"/>
                </a:solidFill>
                <a:effectLst/>
                <a:latin typeface="Arial" panose="020B0604020202020204" pitchFamily="34" charset="0"/>
                <a:ea typeface="+mn-ea"/>
                <a:cs typeface="Arial" panose="020B0604020202020204" pitchFamily="34" charset="0"/>
              </a:defRPr>
            </a:lvl2pPr>
            <a:lvl3pPr>
              <a:defRPr lang="en-US" sz="2400" kern="1200" dirty="0" smtClean="0">
                <a:solidFill>
                  <a:schemeClr val="tx2"/>
                </a:solidFill>
                <a:effectLst/>
                <a:latin typeface="Arial" panose="020B0604020202020204" pitchFamily="34" charset="0"/>
                <a:ea typeface="+mn-ea"/>
                <a:cs typeface="Arial" panose="020B0604020202020204" pitchFamily="34" charset="0"/>
              </a:defRPr>
            </a:lvl3pPr>
            <a:lvl4pPr>
              <a:defRPr lang="en-US" sz="2400" kern="1200" dirty="0" smtClean="0">
                <a:solidFill>
                  <a:schemeClr val="tx2"/>
                </a:solidFill>
                <a:effectLst/>
                <a:latin typeface="Arial" panose="020B0604020202020204" pitchFamily="34" charset="0"/>
                <a:ea typeface="+mn-ea"/>
                <a:cs typeface="Arial" panose="020B0604020202020204" pitchFamily="34" charset="0"/>
              </a:defRPr>
            </a:lvl4pPr>
            <a:lvl5pPr>
              <a:defRPr lang="en-GB" sz="2400" kern="1200" dirty="0">
                <a:solidFill>
                  <a:schemeClr val="tx2"/>
                </a:solidFill>
                <a:effectLst/>
                <a:latin typeface="Arial" panose="020B0604020202020204" pitchFamily="34" charset="0"/>
                <a:ea typeface="+mn-ea"/>
                <a:cs typeface="Arial" panose="020B0604020202020204" pitchFamily="34" charset="0"/>
              </a:defRPr>
            </a:lvl5pPr>
          </a:lstStyle>
          <a:p>
            <a:pPr lvl="0"/>
            <a:r>
              <a:rPr lang="en-US"/>
              <a:t>Title</a:t>
            </a:r>
          </a:p>
        </p:txBody>
      </p:sp>
    </p:spTree>
    <p:extLst>
      <p:ext uri="{BB962C8B-B14F-4D97-AF65-F5344CB8AC3E}">
        <p14:creationId xmlns:p14="http://schemas.microsoft.com/office/powerpoint/2010/main" val="3798087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DE514-B9D5-4E6A-B99C-10D5D54F711D}"/>
              </a:ext>
            </a:extLst>
          </p:cNvPr>
          <p:cNvSpPr>
            <a:spLocks noGrp="1"/>
          </p:cNvSpPr>
          <p:nvPr>
            <p:ph type="title"/>
          </p:nvPr>
        </p:nvSpPr>
        <p:spPr>
          <a:xfrm>
            <a:off x="831851" y="1710267"/>
            <a:ext cx="10750549" cy="2853267"/>
          </a:xfrm>
          <a:prstGeom prst="rect">
            <a:avLst/>
          </a:prstGeom>
        </p:spPr>
        <p:txBody>
          <a:bodyPr anchor="b">
            <a:normAutofit/>
          </a:bodyPr>
          <a:lstStyle>
            <a:lvl1pPr>
              <a:defRPr sz="4800" b="1">
                <a:solidFill>
                  <a:srgbClr val="1B4D81"/>
                </a:solidFill>
                <a:latin typeface="Lato" panose="020F0502020204030203"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4E28C70-277B-4B74-B137-487CD1BFD7CB}"/>
              </a:ext>
            </a:extLst>
          </p:cNvPr>
          <p:cNvSpPr>
            <a:spLocks noGrp="1"/>
          </p:cNvSpPr>
          <p:nvPr>
            <p:ph type="body" idx="1" hasCustomPrompt="1"/>
          </p:nvPr>
        </p:nvSpPr>
        <p:spPr>
          <a:xfrm>
            <a:off x="831851" y="4588933"/>
            <a:ext cx="2450592" cy="465667"/>
          </a:xfrm>
          <a:prstGeom prst="rect">
            <a:avLst/>
          </a:prstGeom>
        </p:spPr>
        <p:txBody>
          <a:bodyPr anchor="b">
            <a:normAutofit/>
          </a:bodyPr>
          <a:lstStyle>
            <a:lvl1pPr marL="0" indent="0">
              <a:spcBef>
                <a:spcPts val="133"/>
              </a:spcBef>
              <a:buNone/>
              <a:defRPr sz="2400">
                <a:solidFill>
                  <a:srgbClr val="393A39"/>
                </a:solidFill>
                <a:latin typeface="Lato" panose="020F0502020204030203" pitchFamily="34" charset="0"/>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Name</a:t>
            </a:r>
          </a:p>
        </p:txBody>
      </p:sp>
      <p:sp>
        <p:nvSpPr>
          <p:cNvPr id="4" name="Text Placeholder 2">
            <a:extLst>
              <a:ext uri="{FF2B5EF4-FFF2-40B4-BE49-F238E27FC236}">
                <a16:creationId xmlns:a16="http://schemas.microsoft.com/office/drawing/2014/main" id="{68E08046-4BE1-4FB9-890C-3BAA6099F53A}"/>
              </a:ext>
            </a:extLst>
          </p:cNvPr>
          <p:cNvSpPr>
            <a:spLocks noGrp="1"/>
          </p:cNvSpPr>
          <p:nvPr>
            <p:ph type="body" idx="10" hasCustomPrompt="1"/>
          </p:nvPr>
        </p:nvSpPr>
        <p:spPr>
          <a:xfrm>
            <a:off x="831851" y="4953000"/>
            <a:ext cx="2450592" cy="604253"/>
          </a:xfrm>
          <a:prstGeom prst="rect">
            <a:avLst/>
          </a:prstGeom>
        </p:spPr>
        <p:txBody>
          <a:bodyPr>
            <a:normAutofit/>
          </a:bodyPr>
          <a:lstStyle>
            <a:lvl1pPr marL="0" indent="0">
              <a:spcBef>
                <a:spcPts val="133"/>
              </a:spcBef>
              <a:buNone/>
              <a:defRPr sz="1600" b="0" i="0">
                <a:solidFill>
                  <a:srgbClr val="393A39"/>
                </a:solidFill>
                <a:latin typeface="Lato Light" panose="020F0302020204030203" pitchFamily="34" charset="77"/>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Title, company</a:t>
            </a:r>
          </a:p>
        </p:txBody>
      </p:sp>
      <p:sp>
        <p:nvSpPr>
          <p:cNvPr id="5" name="Text Placeholder 2">
            <a:extLst>
              <a:ext uri="{FF2B5EF4-FFF2-40B4-BE49-F238E27FC236}">
                <a16:creationId xmlns:a16="http://schemas.microsoft.com/office/drawing/2014/main" id="{286E2C5B-58AD-4D69-8653-58174ACC8AD7}"/>
              </a:ext>
            </a:extLst>
          </p:cNvPr>
          <p:cNvSpPr>
            <a:spLocks noGrp="1"/>
          </p:cNvSpPr>
          <p:nvPr>
            <p:ph type="body" idx="11" hasCustomPrompt="1"/>
          </p:nvPr>
        </p:nvSpPr>
        <p:spPr>
          <a:xfrm>
            <a:off x="3639059" y="4603639"/>
            <a:ext cx="2450592" cy="465667"/>
          </a:xfrm>
          <a:prstGeom prst="rect">
            <a:avLst/>
          </a:prstGeom>
        </p:spPr>
        <p:txBody>
          <a:bodyPr anchor="b">
            <a:normAutofit/>
          </a:bodyPr>
          <a:lstStyle>
            <a:lvl1pPr marL="0" indent="0">
              <a:spcBef>
                <a:spcPts val="133"/>
              </a:spcBef>
              <a:buNone/>
              <a:defRPr sz="2400">
                <a:solidFill>
                  <a:srgbClr val="393A39"/>
                </a:solidFill>
                <a:latin typeface="Lato" panose="020F0502020204030203" pitchFamily="34" charset="0"/>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Name</a:t>
            </a:r>
          </a:p>
        </p:txBody>
      </p:sp>
      <p:sp>
        <p:nvSpPr>
          <p:cNvPr id="6" name="Text Placeholder 2">
            <a:extLst>
              <a:ext uri="{FF2B5EF4-FFF2-40B4-BE49-F238E27FC236}">
                <a16:creationId xmlns:a16="http://schemas.microsoft.com/office/drawing/2014/main" id="{8599CD08-F90D-4D15-9B4E-79BB92E4CDF2}"/>
              </a:ext>
            </a:extLst>
          </p:cNvPr>
          <p:cNvSpPr>
            <a:spLocks noGrp="1"/>
          </p:cNvSpPr>
          <p:nvPr>
            <p:ph type="body" idx="12" hasCustomPrompt="1"/>
          </p:nvPr>
        </p:nvSpPr>
        <p:spPr>
          <a:xfrm>
            <a:off x="3639059" y="4967706"/>
            <a:ext cx="2450592" cy="604253"/>
          </a:xfrm>
          <a:prstGeom prst="rect">
            <a:avLst/>
          </a:prstGeom>
        </p:spPr>
        <p:txBody>
          <a:bodyPr>
            <a:normAutofit/>
          </a:bodyPr>
          <a:lstStyle>
            <a:lvl1pPr marL="0" indent="0">
              <a:spcBef>
                <a:spcPts val="133"/>
              </a:spcBef>
              <a:buNone/>
              <a:defRPr sz="1600" b="0" i="0">
                <a:solidFill>
                  <a:srgbClr val="393A39"/>
                </a:solidFill>
                <a:latin typeface="Lato Light" panose="020F0302020204030203" pitchFamily="34" charset="77"/>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Title, company</a:t>
            </a:r>
          </a:p>
        </p:txBody>
      </p:sp>
    </p:spTree>
    <p:extLst>
      <p:ext uri="{BB962C8B-B14F-4D97-AF65-F5344CB8AC3E}">
        <p14:creationId xmlns:p14="http://schemas.microsoft.com/office/powerpoint/2010/main" val="7658968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AA8A8-3946-DE4F-97CB-CBC48B9F7A60}"/>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04FDE514-B9D5-4E6A-B99C-10D5D54F711D}"/>
              </a:ext>
            </a:extLst>
          </p:cNvPr>
          <p:cNvSpPr>
            <a:spLocks noGrp="1"/>
          </p:cNvSpPr>
          <p:nvPr>
            <p:ph type="title"/>
          </p:nvPr>
        </p:nvSpPr>
        <p:spPr>
          <a:xfrm>
            <a:off x="831851" y="4038600"/>
            <a:ext cx="10750549" cy="1642533"/>
          </a:xfrm>
          <a:prstGeom prst="rect">
            <a:avLst/>
          </a:prstGeom>
        </p:spPr>
        <p:txBody>
          <a:bodyPr anchor="b">
            <a:normAutofit/>
          </a:bodyPr>
          <a:lstStyle>
            <a:lvl1pPr>
              <a:defRPr sz="4800" b="1">
                <a:solidFill>
                  <a:schemeClr val="bg1"/>
                </a:solidFill>
                <a:latin typeface="Lato" panose="020F0502020204030203"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4E28C70-277B-4B74-B137-487CD1BFD7CB}"/>
              </a:ext>
            </a:extLst>
          </p:cNvPr>
          <p:cNvSpPr>
            <a:spLocks noGrp="1"/>
          </p:cNvSpPr>
          <p:nvPr>
            <p:ph type="body" idx="1" hasCustomPrompt="1"/>
          </p:nvPr>
        </p:nvSpPr>
        <p:spPr>
          <a:xfrm>
            <a:off x="831851" y="5690369"/>
            <a:ext cx="2450592" cy="465667"/>
          </a:xfrm>
          <a:prstGeom prst="rect">
            <a:avLst/>
          </a:prstGeom>
        </p:spPr>
        <p:txBody>
          <a:bodyPr anchor="b">
            <a:normAutofit/>
          </a:bodyPr>
          <a:lstStyle>
            <a:lvl1pPr marL="0" indent="0">
              <a:spcBef>
                <a:spcPts val="133"/>
              </a:spcBef>
              <a:buNone/>
              <a:defRPr sz="2400">
                <a:solidFill>
                  <a:schemeClr val="bg2"/>
                </a:solidFill>
                <a:latin typeface="Lato" panose="020F0502020204030203" pitchFamily="34" charset="0"/>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Name</a:t>
            </a:r>
          </a:p>
        </p:txBody>
      </p:sp>
      <p:sp>
        <p:nvSpPr>
          <p:cNvPr id="4" name="Text Placeholder 2">
            <a:extLst>
              <a:ext uri="{FF2B5EF4-FFF2-40B4-BE49-F238E27FC236}">
                <a16:creationId xmlns:a16="http://schemas.microsoft.com/office/drawing/2014/main" id="{68E08046-4BE1-4FB9-890C-3BAA6099F53A}"/>
              </a:ext>
            </a:extLst>
          </p:cNvPr>
          <p:cNvSpPr>
            <a:spLocks noGrp="1"/>
          </p:cNvSpPr>
          <p:nvPr>
            <p:ph type="body" idx="10" hasCustomPrompt="1"/>
          </p:nvPr>
        </p:nvSpPr>
        <p:spPr>
          <a:xfrm>
            <a:off x="831851" y="6054436"/>
            <a:ext cx="2450592" cy="604253"/>
          </a:xfrm>
          <a:prstGeom prst="rect">
            <a:avLst/>
          </a:prstGeom>
        </p:spPr>
        <p:txBody>
          <a:bodyPr>
            <a:normAutofit/>
          </a:bodyPr>
          <a:lstStyle>
            <a:lvl1pPr marL="0" indent="0">
              <a:spcBef>
                <a:spcPts val="133"/>
              </a:spcBef>
              <a:buNone/>
              <a:defRPr sz="1600" b="0" i="0">
                <a:solidFill>
                  <a:schemeClr val="bg2"/>
                </a:solidFill>
                <a:latin typeface="Lato Light" panose="020F0302020204030203" pitchFamily="34" charset="77"/>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Title, company</a:t>
            </a:r>
          </a:p>
        </p:txBody>
      </p:sp>
      <p:sp>
        <p:nvSpPr>
          <p:cNvPr id="5" name="Text Placeholder 2">
            <a:extLst>
              <a:ext uri="{FF2B5EF4-FFF2-40B4-BE49-F238E27FC236}">
                <a16:creationId xmlns:a16="http://schemas.microsoft.com/office/drawing/2014/main" id="{286E2C5B-58AD-4D69-8653-58174ACC8AD7}"/>
              </a:ext>
            </a:extLst>
          </p:cNvPr>
          <p:cNvSpPr>
            <a:spLocks noGrp="1"/>
          </p:cNvSpPr>
          <p:nvPr>
            <p:ph type="body" idx="11" hasCustomPrompt="1"/>
          </p:nvPr>
        </p:nvSpPr>
        <p:spPr>
          <a:xfrm>
            <a:off x="3639059" y="5705075"/>
            <a:ext cx="2450592" cy="465667"/>
          </a:xfrm>
          <a:prstGeom prst="rect">
            <a:avLst/>
          </a:prstGeom>
        </p:spPr>
        <p:txBody>
          <a:bodyPr anchor="b">
            <a:normAutofit/>
          </a:bodyPr>
          <a:lstStyle>
            <a:lvl1pPr marL="0" indent="0">
              <a:spcBef>
                <a:spcPts val="133"/>
              </a:spcBef>
              <a:buNone/>
              <a:defRPr sz="2400">
                <a:solidFill>
                  <a:schemeClr val="bg2"/>
                </a:solidFill>
                <a:latin typeface="Lato" panose="020F0502020204030203" pitchFamily="34" charset="0"/>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Name</a:t>
            </a:r>
          </a:p>
        </p:txBody>
      </p:sp>
      <p:sp>
        <p:nvSpPr>
          <p:cNvPr id="6" name="Text Placeholder 2">
            <a:extLst>
              <a:ext uri="{FF2B5EF4-FFF2-40B4-BE49-F238E27FC236}">
                <a16:creationId xmlns:a16="http://schemas.microsoft.com/office/drawing/2014/main" id="{8599CD08-F90D-4D15-9B4E-79BB92E4CDF2}"/>
              </a:ext>
            </a:extLst>
          </p:cNvPr>
          <p:cNvSpPr>
            <a:spLocks noGrp="1"/>
          </p:cNvSpPr>
          <p:nvPr>
            <p:ph type="body" idx="12" hasCustomPrompt="1"/>
          </p:nvPr>
        </p:nvSpPr>
        <p:spPr>
          <a:xfrm>
            <a:off x="3639059" y="6069142"/>
            <a:ext cx="2450592" cy="604253"/>
          </a:xfrm>
          <a:prstGeom prst="rect">
            <a:avLst/>
          </a:prstGeom>
        </p:spPr>
        <p:txBody>
          <a:bodyPr>
            <a:normAutofit/>
          </a:bodyPr>
          <a:lstStyle>
            <a:lvl1pPr marL="0" indent="0">
              <a:spcBef>
                <a:spcPts val="133"/>
              </a:spcBef>
              <a:buNone/>
              <a:defRPr sz="1600" b="0" i="0">
                <a:solidFill>
                  <a:schemeClr val="bg2"/>
                </a:solidFill>
                <a:latin typeface="Lato Light" panose="020F0302020204030203" pitchFamily="34" charset="77"/>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Title, company</a:t>
            </a:r>
          </a:p>
        </p:txBody>
      </p:sp>
    </p:spTree>
    <p:extLst>
      <p:ext uri="{BB962C8B-B14F-4D97-AF65-F5344CB8AC3E}">
        <p14:creationId xmlns:p14="http://schemas.microsoft.com/office/powerpoint/2010/main" val="33044965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with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DE514-B9D5-4E6A-B99C-10D5D54F711D}"/>
              </a:ext>
            </a:extLst>
          </p:cNvPr>
          <p:cNvSpPr>
            <a:spLocks noGrp="1"/>
          </p:cNvSpPr>
          <p:nvPr>
            <p:ph type="title"/>
          </p:nvPr>
        </p:nvSpPr>
        <p:spPr>
          <a:xfrm>
            <a:off x="831851" y="1710267"/>
            <a:ext cx="10750549" cy="2853267"/>
          </a:xfrm>
          <a:prstGeom prst="rect">
            <a:avLst/>
          </a:prstGeom>
        </p:spPr>
        <p:txBody>
          <a:bodyPr anchor="b">
            <a:normAutofit/>
          </a:bodyPr>
          <a:lstStyle>
            <a:lvl1pPr>
              <a:defRPr sz="4800" b="1">
                <a:solidFill>
                  <a:srgbClr val="1B4D81"/>
                </a:solidFill>
                <a:latin typeface="Lato" panose="020F0502020204030203" pitchFamily="34" charset="0"/>
              </a:defRPr>
            </a:lvl1pPr>
          </a:lstStyle>
          <a:p>
            <a:r>
              <a:rPr lang="en-US"/>
              <a:t>Click to edit Master title style</a:t>
            </a:r>
          </a:p>
        </p:txBody>
      </p:sp>
      <p:sp>
        <p:nvSpPr>
          <p:cNvPr id="8" name="Text Placeholder 2">
            <a:extLst>
              <a:ext uri="{FF2B5EF4-FFF2-40B4-BE49-F238E27FC236}">
                <a16:creationId xmlns:a16="http://schemas.microsoft.com/office/drawing/2014/main" id="{04FF62A3-F460-4741-8342-309E52138A71}"/>
              </a:ext>
            </a:extLst>
          </p:cNvPr>
          <p:cNvSpPr>
            <a:spLocks noGrp="1"/>
          </p:cNvSpPr>
          <p:nvPr>
            <p:ph type="body" idx="1" hasCustomPrompt="1"/>
          </p:nvPr>
        </p:nvSpPr>
        <p:spPr>
          <a:xfrm>
            <a:off x="2571750" y="4582088"/>
            <a:ext cx="2449095" cy="465667"/>
          </a:xfrm>
          <a:prstGeom prst="rect">
            <a:avLst/>
          </a:prstGeom>
        </p:spPr>
        <p:txBody>
          <a:bodyPr anchor="b">
            <a:normAutofit/>
          </a:bodyPr>
          <a:lstStyle>
            <a:lvl1pPr marL="0" indent="0">
              <a:spcBef>
                <a:spcPts val="133"/>
              </a:spcBef>
              <a:buNone/>
              <a:defRPr sz="2400">
                <a:solidFill>
                  <a:srgbClr val="393A39"/>
                </a:solidFill>
                <a:latin typeface="Lato" panose="020F0502020204030203" pitchFamily="34" charset="0"/>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Name</a:t>
            </a:r>
          </a:p>
        </p:txBody>
      </p:sp>
      <p:sp>
        <p:nvSpPr>
          <p:cNvPr id="9" name="Text Placeholder 2">
            <a:extLst>
              <a:ext uri="{FF2B5EF4-FFF2-40B4-BE49-F238E27FC236}">
                <a16:creationId xmlns:a16="http://schemas.microsoft.com/office/drawing/2014/main" id="{AF8AF9C0-51D9-4A91-8E30-9CA60298FBC0}"/>
              </a:ext>
            </a:extLst>
          </p:cNvPr>
          <p:cNvSpPr>
            <a:spLocks noGrp="1"/>
          </p:cNvSpPr>
          <p:nvPr>
            <p:ph type="body" idx="13" hasCustomPrompt="1"/>
          </p:nvPr>
        </p:nvSpPr>
        <p:spPr>
          <a:xfrm>
            <a:off x="2571750" y="4946155"/>
            <a:ext cx="2449095" cy="604253"/>
          </a:xfrm>
          <a:prstGeom prst="rect">
            <a:avLst/>
          </a:prstGeom>
        </p:spPr>
        <p:txBody>
          <a:bodyPr>
            <a:normAutofit/>
          </a:bodyPr>
          <a:lstStyle>
            <a:lvl1pPr marL="0" indent="0">
              <a:spcBef>
                <a:spcPts val="133"/>
              </a:spcBef>
              <a:buNone/>
              <a:defRPr sz="1600" b="0" i="0">
                <a:solidFill>
                  <a:srgbClr val="393A39"/>
                </a:solidFill>
                <a:latin typeface="Lato Light" panose="020F0302020204030203" pitchFamily="34" charset="77"/>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Title, company</a:t>
            </a:r>
          </a:p>
        </p:txBody>
      </p:sp>
      <p:sp>
        <p:nvSpPr>
          <p:cNvPr id="10" name="Text Placeholder 2">
            <a:extLst>
              <a:ext uri="{FF2B5EF4-FFF2-40B4-BE49-F238E27FC236}">
                <a16:creationId xmlns:a16="http://schemas.microsoft.com/office/drawing/2014/main" id="{C4298647-61D0-4FBB-8F52-37C8A845D3E8}"/>
              </a:ext>
            </a:extLst>
          </p:cNvPr>
          <p:cNvSpPr>
            <a:spLocks noGrp="1"/>
          </p:cNvSpPr>
          <p:nvPr>
            <p:ph type="body" idx="14" hasCustomPrompt="1"/>
          </p:nvPr>
        </p:nvSpPr>
        <p:spPr>
          <a:xfrm>
            <a:off x="6741171" y="4582088"/>
            <a:ext cx="2449095" cy="465667"/>
          </a:xfrm>
          <a:prstGeom prst="rect">
            <a:avLst/>
          </a:prstGeom>
        </p:spPr>
        <p:txBody>
          <a:bodyPr anchor="b">
            <a:normAutofit/>
          </a:bodyPr>
          <a:lstStyle>
            <a:lvl1pPr marL="0" indent="0">
              <a:spcBef>
                <a:spcPts val="133"/>
              </a:spcBef>
              <a:buNone/>
              <a:defRPr sz="2400">
                <a:solidFill>
                  <a:srgbClr val="393A39"/>
                </a:solidFill>
                <a:latin typeface="Lato" panose="020F0502020204030203" pitchFamily="34" charset="0"/>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Name</a:t>
            </a:r>
          </a:p>
        </p:txBody>
      </p:sp>
      <p:sp>
        <p:nvSpPr>
          <p:cNvPr id="11" name="Text Placeholder 2">
            <a:extLst>
              <a:ext uri="{FF2B5EF4-FFF2-40B4-BE49-F238E27FC236}">
                <a16:creationId xmlns:a16="http://schemas.microsoft.com/office/drawing/2014/main" id="{F578A0BF-E876-40F4-A20B-1A438C7EEFAC}"/>
              </a:ext>
            </a:extLst>
          </p:cNvPr>
          <p:cNvSpPr>
            <a:spLocks noGrp="1"/>
          </p:cNvSpPr>
          <p:nvPr>
            <p:ph type="body" idx="15" hasCustomPrompt="1"/>
          </p:nvPr>
        </p:nvSpPr>
        <p:spPr>
          <a:xfrm>
            <a:off x="6741171" y="4946155"/>
            <a:ext cx="2449095" cy="604253"/>
          </a:xfrm>
          <a:prstGeom prst="rect">
            <a:avLst/>
          </a:prstGeom>
        </p:spPr>
        <p:txBody>
          <a:bodyPr>
            <a:normAutofit/>
          </a:bodyPr>
          <a:lstStyle>
            <a:lvl1pPr marL="0" indent="0">
              <a:spcBef>
                <a:spcPts val="133"/>
              </a:spcBef>
              <a:buNone/>
              <a:defRPr sz="1600" b="0" i="0">
                <a:solidFill>
                  <a:srgbClr val="393A39"/>
                </a:solidFill>
                <a:latin typeface="Lato Light" panose="020F0302020204030203" pitchFamily="34" charset="77"/>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Title, company</a:t>
            </a:r>
          </a:p>
        </p:txBody>
      </p:sp>
      <p:sp>
        <p:nvSpPr>
          <p:cNvPr id="4" name="Content Placeholder 3">
            <a:extLst>
              <a:ext uri="{FF2B5EF4-FFF2-40B4-BE49-F238E27FC236}">
                <a16:creationId xmlns:a16="http://schemas.microsoft.com/office/drawing/2014/main" id="{F649E506-AD96-463A-84F2-AAE1BB90340A}"/>
              </a:ext>
            </a:extLst>
          </p:cNvPr>
          <p:cNvSpPr>
            <a:spLocks noGrp="1"/>
          </p:cNvSpPr>
          <p:nvPr>
            <p:ph sz="quarter" idx="16"/>
          </p:nvPr>
        </p:nvSpPr>
        <p:spPr>
          <a:xfrm>
            <a:off x="965200" y="4576741"/>
            <a:ext cx="1487424" cy="1487424"/>
          </a:xfrm>
        </p:spPr>
        <p:txBody>
          <a:bodyPr/>
          <a:lstStyle/>
          <a:p>
            <a:pPr lvl="0"/>
            <a:r>
              <a:rPr lang="en-US"/>
              <a:t>Click to edit Master text styles</a:t>
            </a:r>
          </a:p>
        </p:txBody>
      </p:sp>
      <p:sp>
        <p:nvSpPr>
          <p:cNvPr id="12" name="Content Placeholder 3">
            <a:extLst>
              <a:ext uri="{FF2B5EF4-FFF2-40B4-BE49-F238E27FC236}">
                <a16:creationId xmlns:a16="http://schemas.microsoft.com/office/drawing/2014/main" id="{D8A7706D-1D21-49ED-888E-699D6B6BE78C}"/>
              </a:ext>
            </a:extLst>
          </p:cNvPr>
          <p:cNvSpPr>
            <a:spLocks noGrp="1"/>
          </p:cNvSpPr>
          <p:nvPr>
            <p:ph sz="quarter" idx="17"/>
          </p:nvPr>
        </p:nvSpPr>
        <p:spPr>
          <a:xfrm>
            <a:off x="5137295" y="4572000"/>
            <a:ext cx="1487424" cy="1487424"/>
          </a:xfrm>
        </p:spPr>
        <p:txBody>
          <a:bodyPr/>
          <a:lstStyle/>
          <a:p>
            <a:pPr lvl="0"/>
            <a:r>
              <a:rPr lang="en-US"/>
              <a:t>Click to edit Master text styles</a:t>
            </a:r>
          </a:p>
        </p:txBody>
      </p:sp>
    </p:spTree>
    <p:extLst>
      <p:ext uri="{BB962C8B-B14F-4D97-AF65-F5344CB8AC3E}">
        <p14:creationId xmlns:p14="http://schemas.microsoft.com/office/powerpoint/2010/main" val="20806934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00E37-2066-457D-A866-CD6115300D34}"/>
              </a:ext>
            </a:extLst>
          </p:cNvPr>
          <p:cNvSpPr>
            <a:spLocks noGrp="1"/>
          </p:cNvSpPr>
          <p:nvPr>
            <p:ph type="ctrTitle"/>
          </p:nvPr>
        </p:nvSpPr>
        <p:spPr>
          <a:xfrm>
            <a:off x="1524000" y="1121833"/>
            <a:ext cx="9347200" cy="2387600"/>
          </a:xfrm>
          <a:prstGeom prst="rect">
            <a:avLst/>
          </a:prstGeom>
        </p:spPr>
        <p:txBody>
          <a:bodyPr anchor="b">
            <a:normAutofit/>
          </a:bodyPr>
          <a:lstStyle>
            <a:lvl1pPr algn="ctr">
              <a:defRPr sz="4800" b="1">
                <a:solidFill>
                  <a:srgbClr val="1B4D81"/>
                </a:solidFill>
                <a:latin typeface="Lato" panose="020F050202020403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FBBC01D0-B230-4859-8CF6-4664E1E5F385}"/>
              </a:ext>
            </a:extLst>
          </p:cNvPr>
          <p:cNvSpPr>
            <a:spLocks noGrp="1"/>
          </p:cNvSpPr>
          <p:nvPr>
            <p:ph type="subTitle" idx="1"/>
          </p:nvPr>
        </p:nvSpPr>
        <p:spPr>
          <a:xfrm>
            <a:off x="1524000" y="3602568"/>
            <a:ext cx="9347200" cy="1655233"/>
          </a:xfrm>
          <a:prstGeom prst="rect">
            <a:avLst/>
          </a:prstGeom>
        </p:spPr>
        <p:txBody>
          <a:bodyPr>
            <a:normAutofit/>
          </a:bodyPr>
          <a:lstStyle>
            <a:lvl1pPr marL="0" indent="0" algn="ctr">
              <a:buNone/>
              <a:defRPr sz="2400">
                <a:solidFill>
                  <a:srgbClr val="393A39"/>
                </a:solidFill>
                <a:latin typeface="Lato" panose="020F0502020204030203"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Tree>
    <p:extLst>
      <p:ext uri="{BB962C8B-B14F-4D97-AF65-F5344CB8AC3E}">
        <p14:creationId xmlns:p14="http://schemas.microsoft.com/office/powerpoint/2010/main" val="30282358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F8A22-6A5B-4550-87C4-98CDB8846F3D}"/>
              </a:ext>
            </a:extLst>
          </p:cNvPr>
          <p:cNvSpPr>
            <a:spLocks noGrp="1"/>
          </p:cNvSpPr>
          <p:nvPr>
            <p:ph type="title"/>
          </p:nvPr>
        </p:nvSpPr>
        <p:spPr>
          <a:xfrm>
            <a:off x="838200" y="381000"/>
            <a:ext cx="10744200" cy="990600"/>
          </a:xfrm>
          <a:prstGeom prst="rect">
            <a:avLst/>
          </a:prstGeom>
        </p:spPr>
        <p:txBody>
          <a:bodyPr anchor="t">
            <a:normAutofit/>
          </a:bodyPr>
          <a:lstStyle>
            <a:lvl1pPr>
              <a:defRPr sz="3200" b="1">
                <a:solidFill>
                  <a:srgbClr val="1B4D81"/>
                </a:solidFill>
                <a:latin typeface="Lato" panose="020F050202020403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67B1DA0-7E63-4CDE-961E-607D001A9B67}"/>
              </a:ext>
            </a:extLst>
          </p:cNvPr>
          <p:cNvSpPr>
            <a:spLocks noGrp="1"/>
          </p:cNvSpPr>
          <p:nvPr>
            <p:ph idx="1"/>
          </p:nvPr>
        </p:nvSpPr>
        <p:spPr>
          <a:xfrm>
            <a:off x="838200" y="1371600"/>
            <a:ext cx="10744200" cy="5003800"/>
          </a:xfrm>
          <a:prstGeom prst="rect">
            <a:avLst/>
          </a:prstGeom>
        </p:spPr>
        <p:txBody>
          <a:bodyPr>
            <a:normAutofit/>
          </a:bodyPr>
          <a:lstStyle>
            <a:lvl1pPr>
              <a:defRPr sz="2133">
                <a:solidFill>
                  <a:srgbClr val="393A39"/>
                </a:solidFill>
                <a:latin typeface="Lato" panose="020F0502020204030203" pitchFamily="34" charset="0"/>
              </a:defRPr>
            </a:lvl1pPr>
            <a:lvl2pPr>
              <a:defRPr sz="1867">
                <a:solidFill>
                  <a:srgbClr val="393A39"/>
                </a:solidFill>
                <a:latin typeface="Lato" panose="020F0502020204030203" pitchFamily="34" charset="0"/>
              </a:defRPr>
            </a:lvl2pPr>
            <a:lvl3pPr>
              <a:defRPr sz="1600">
                <a:solidFill>
                  <a:srgbClr val="393A39"/>
                </a:solidFill>
                <a:latin typeface="Lato" panose="020F0502020204030203" pitchFamily="34" charset="0"/>
              </a:defRPr>
            </a:lvl3pPr>
            <a:lvl4pPr marL="1828754" indent="0">
              <a:buNone/>
              <a:defRPr sz="1600">
                <a:latin typeface="Lato" panose="020F0502020204030203" pitchFamily="34" charset="0"/>
              </a:defRPr>
            </a:lvl4pPr>
            <a:lvl5pPr marL="2438339" indent="0">
              <a:buNone/>
              <a:defRPr sz="1600">
                <a:latin typeface="Lato" panose="020F0502020204030203"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756089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183CD7-383B-48A0-8B71-F06BC83DEDB6}"/>
              </a:ext>
            </a:extLst>
          </p:cNvPr>
          <p:cNvSpPr>
            <a:spLocks noGrp="1"/>
          </p:cNvSpPr>
          <p:nvPr>
            <p:ph sz="half" idx="1"/>
          </p:nvPr>
        </p:nvSpPr>
        <p:spPr>
          <a:xfrm>
            <a:off x="838200" y="1371601"/>
            <a:ext cx="5287435" cy="5003783"/>
          </a:xfrm>
          <a:prstGeom prst="rect">
            <a:avLst/>
          </a:prstGeom>
        </p:spPr>
        <p:txBody>
          <a:bodyPr>
            <a:normAutofit/>
          </a:bodyPr>
          <a:lstStyle>
            <a:lvl1pPr>
              <a:defRPr sz="2133">
                <a:solidFill>
                  <a:srgbClr val="393A39"/>
                </a:solidFill>
                <a:latin typeface="Lato" panose="020F0502020204030203" pitchFamily="34" charset="0"/>
              </a:defRPr>
            </a:lvl1pPr>
            <a:lvl2pPr>
              <a:defRPr sz="1867">
                <a:solidFill>
                  <a:srgbClr val="393A39"/>
                </a:solidFill>
                <a:latin typeface="Lato" panose="020F0502020204030203" pitchFamily="34" charset="0"/>
              </a:defRPr>
            </a:lvl2pPr>
            <a:lvl3pPr>
              <a:defRPr sz="1600">
                <a:solidFill>
                  <a:srgbClr val="393A39"/>
                </a:solidFill>
                <a:latin typeface="Lato" panose="020F0502020204030203" pitchFamily="34" charset="0"/>
              </a:defRPr>
            </a:lvl3pPr>
            <a:lvl4pPr marL="1828754" indent="0">
              <a:buNone/>
              <a:defRPr sz="1600">
                <a:latin typeface="Lato" panose="020F0502020204030203" pitchFamily="34" charset="0"/>
              </a:defRPr>
            </a:lvl4pPr>
            <a:lvl5pPr marL="2438339" indent="0">
              <a:buNone/>
              <a:defRPr sz="1600">
                <a:latin typeface="Lato" panose="020F0502020204030203" pitchFamily="34" charset="0"/>
              </a:defRPr>
            </a:lvl5pPr>
          </a:lstStyle>
          <a:p>
            <a:pPr lvl="0"/>
            <a:r>
              <a:rPr lang="en-US"/>
              <a:t>Click to 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03355965-8388-42DC-8FE0-FECC99CDC81E}"/>
              </a:ext>
            </a:extLst>
          </p:cNvPr>
          <p:cNvSpPr>
            <a:spLocks noGrp="1"/>
          </p:cNvSpPr>
          <p:nvPr>
            <p:ph sz="half" idx="2"/>
          </p:nvPr>
        </p:nvSpPr>
        <p:spPr>
          <a:xfrm>
            <a:off x="6294965" y="1371601"/>
            <a:ext cx="5287435" cy="5003783"/>
          </a:xfrm>
          <a:prstGeom prst="rect">
            <a:avLst/>
          </a:prstGeom>
        </p:spPr>
        <p:txBody>
          <a:bodyPr>
            <a:normAutofit/>
          </a:bodyPr>
          <a:lstStyle>
            <a:lvl1pPr>
              <a:defRPr sz="2133">
                <a:solidFill>
                  <a:srgbClr val="393A39"/>
                </a:solidFill>
                <a:latin typeface="Lato" panose="020F0502020204030203" pitchFamily="34" charset="0"/>
              </a:defRPr>
            </a:lvl1pPr>
            <a:lvl2pPr>
              <a:defRPr sz="1867">
                <a:solidFill>
                  <a:srgbClr val="393A39"/>
                </a:solidFill>
                <a:latin typeface="Lato" panose="020F0502020204030203" pitchFamily="34" charset="0"/>
              </a:defRPr>
            </a:lvl2pPr>
            <a:lvl3pPr>
              <a:defRPr sz="1600">
                <a:solidFill>
                  <a:srgbClr val="393A39"/>
                </a:solidFill>
                <a:latin typeface="Lato" panose="020F0502020204030203" pitchFamily="34" charset="0"/>
              </a:defRPr>
            </a:lvl3pPr>
            <a:lvl4pPr marL="1828754" indent="0">
              <a:buNone/>
              <a:defRPr sz="1600">
                <a:latin typeface="Lato" panose="020F0502020204030203" pitchFamily="34" charset="0"/>
              </a:defRPr>
            </a:lvl4pPr>
            <a:lvl5pPr marL="2438339" indent="0">
              <a:buNone/>
              <a:defRPr sz="1600">
                <a:latin typeface="Lato" panose="020F0502020204030203" pitchFamily="34" charset="0"/>
              </a:defRPr>
            </a:lvl5pPr>
          </a:lstStyle>
          <a:p>
            <a:pPr lvl="0"/>
            <a:r>
              <a:rPr lang="en-US"/>
              <a:t>Click to edit Master text styles</a:t>
            </a:r>
          </a:p>
          <a:p>
            <a:pPr lvl="1"/>
            <a:r>
              <a:rPr lang="en-US"/>
              <a:t>Second level</a:t>
            </a:r>
          </a:p>
          <a:p>
            <a:pPr lvl="2"/>
            <a:r>
              <a:rPr lang="en-US"/>
              <a:t>Third level</a:t>
            </a:r>
          </a:p>
        </p:txBody>
      </p:sp>
      <p:sp>
        <p:nvSpPr>
          <p:cNvPr id="5" name="Title 1">
            <a:extLst>
              <a:ext uri="{FF2B5EF4-FFF2-40B4-BE49-F238E27FC236}">
                <a16:creationId xmlns:a16="http://schemas.microsoft.com/office/drawing/2014/main" id="{F0C35649-F5E1-436D-BCBC-468BEAF27C9D}"/>
              </a:ext>
            </a:extLst>
          </p:cNvPr>
          <p:cNvSpPr>
            <a:spLocks noGrp="1"/>
          </p:cNvSpPr>
          <p:nvPr>
            <p:ph type="title"/>
          </p:nvPr>
        </p:nvSpPr>
        <p:spPr>
          <a:xfrm>
            <a:off x="838200" y="381000"/>
            <a:ext cx="10744200" cy="990600"/>
          </a:xfrm>
          <a:prstGeom prst="rect">
            <a:avLst/>
          </a:prstGeom>
        </p:spPr>
        <p:txBody>
          <a:bodyPr anchor="t">
            <a:normAutofit/>
          </a:bodyPr>
          <a:lstStyle>
            <a:lvl1pPr>
              <a:defRPr sz="3200" b="1">
                <a:solidFill>
                  <a:srgbClr val="1B4D81"/>
                </a:solidFill>
                <a:latin typeface="Lato" panose="020F0502020204030203" pitchFamily="34" charset="0"/>
              </a:defRPr>
            </a:lvl1pPr>
          </a:lstStyle>
          <a:p>
            <a:r>
              <a:rPr lang="en-US"/>
              <a:t>Click to edit Master title style</a:t>
            </a:r>
          </a:p>
        </p:txBody>
      </p:sp>
    </p:spTree>
    <p:extLst>
      <p:ext uri="{BB962C8B-B14F-4D97-AF65-F5344CB8AC3E}">
        <p14:creationId xmlns:p14="http://schemas.microsoft.com/office/powerpoint/2010/main" val="27121911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8855CD0-D773-472C-923C-F2A3641F6698}"/>
              </a:ext>
            </a:extLst>
          </p:cNvPr>
          <p:cNvSpPr>
            <a:spLocks noGrp="1"/>
          </p:cNvSpPr>
          <p:nvPr>
            <p:ph type="body" idx="1"/>
          </p:nvPr>
        </p:nvSpPr>
        <p:spPr>
          <a:xfrm>
            <a:off x="840318" y="1371601"/>
            <a:ext cx="5293783" cy="838175"/>
          </a:xfrm>
          <a:prstGeom prst="rect">
            <a:avLst/>
          </a:prstGeom>
        </p:spPr>
        <p:txBody>
          <a:bodyPr anchor="t">
            <a:normAutofit/>
          </a:bodyPr>
          <a:lstStyle>
            <a:lvl1pPr marL="0" indent="0">
              <a:buNone/>
              <a:defRPr sz="2400" b="1">
                <a:solidFill>
                  <a:srgbClr val="393A39"/>
                </a:solidFill>
                <a:latin typeface="Lato" panose="020F0502020204030203"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A0970D2E-452D-4D8D-8871-F92BDDC48512}"/>
              </a:ext>
            </a:extLst>
          </p:cNvPr>
          <p:cNvSpPr>
            <a:spLocks noGrp="1"/>
          </p:cNvSpPr>
          <p:nvPr>
            <p:ph sz="half" idx="2"/>
          </p:nvPr>
        </p:nvSpPr>
        <p:spPr>
          <a:xfrm>
            <a:off x="840318" y="2209775"/>
            <a:ext cx="5293783" cy="4165607"/>
          </a:xfrm>
          <a:prstGeom prst="rect">
            <a:avLst/>
          </a:prstGeom>
        </p:spPr>
        <p:txBody>
          <a:bodyPr>
            <a:normAutofit/>
          </a:bodyPr>
          <a:lstStyle>
            <a:lvl1pPr>
              <a:lnSpc>
                <a:spcPct val="100000"/>
              </a:lnSpc>
              <a:defRPr sz="2133">
                <a:solidFill>
                  <a:srgbClr val="393A39"/>
                </a:solidFill>
                <a:latin typeface="Lato" panose="020F0502020204030203" pitchFamily="34" charset="0"/>
              </a:defRPr>
            </a:lvl1pPr>
            <a:lvl2pPr>
              <a:lnSpc>
                <a:spcPct val="100000"/>
              </a:lnSpc>
              <a:defRPr sz="1867">
                <a:solidFill>
                  <a:srgbClr val="393A39"/>
                </a:solidFill>
                <a:latin typeface="Lato" panose="020F0502020204030203" pitchFamily="34" charset="0"/>
              </a:defRPr>
            </a:lvl2pPr>
            <a:lvl3pPr>
              <a:lnSpc>
                <a:spcPct val="100000"/>
              </a:lnSpc>
              <a:defRPr sz="1600">
                <a:solidFill>
                  <a:srgbClr val="393A39"/>
                </a:solidFill>
                <a:latin typeface="Lato" panose="020F0502020204030203" pitchFamily="34" charset="0"/>
              </a:defRPr>
            </a:lvl3pPr>
            <a:lvl4pPr marL="1828754" indent="0">
              <a:buNone/>
              <a:defRPr sz="1600">
                <a:latin typeface="Lato" panose="020F0502020204030203" pitchFamily="34" charset="0"/>
              </a:defRPr>
            </a:lvl4pPr>
            <a:lvl5pPr marL="2438339" indent="0">
              <a:buNone/>
              <a:defRPr sz="1600">
                <a:latin typeface="Lato" panose="020F0502020204030203" pitchFamily="34" charset="0"/>
              </a:defRPr>
            </a:lvl5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21265C34-988A-4381-BE35-3CF7874797A1}"/>
              </a:ext>
            </a:extLst>
          </p:cNvPr>
          <p:cNvSpPr>
            <a:spLocks noGrp="1"/>
          </p:cNvSpPr>
          <p:nvPr>
            <p:ph type="body" sz="quarter" idx="3"/>
          </p:nvPr>
        </p:nvSpPr>
        <p:spPr>
          <a:xfrm>
            <a:off x="6286499" y="1371601"/>
            <a:ext cx="5295901" cy="838200"/>
          </a:xfrm>
          <a:prstGeom prst="rect">
            <a:avLst/>
          </a:prstGeom>
        </p:spPr>
        <p:txBody>
          <a:bodyPr anchor="t">
            <a:normAutofit/>
          </a:bodyPr>
          <a:lstStyle>
            <a:lvl1pPr marL="0" indent="0">
              <a:buNone/>
              <a:defRPr sz="2400" b="1">
                <a:solidFill>
                  <a:srgbClr val="393A39"/>
                </a:solidFill>
                <a:latin typeface="Lato" panose="020F0502020204030203"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6FBAD278-0467-4156-945B-8A0C6FB1AAEA}"/>
              </a:ext>
            </a:extLst>
          </p:cNvPr>
          <p:cNvSpPr>
            <a:spLocks noGrp="1"/>
          </p:cNvSpPr>
          <p:nvPr>
            <p:ph sz="quarter" idx="4"/>
          </p:nvPr>
        </p:nvSpPr>
        <p:spPr>
          <a:xfrm>
            <a:off x="6286499" y="2209798"/>
            <a:ext cx="5295901" cy="4165583"/>
          </a:xfrm>
          <a:prstGeom prst="rect">
            <a:avLst/>
          </a:prstGeom>
        </p:spPr>
        <p:txBody>
          <a:bodyPr>
            <a:normAutofit/>
          </a:bodyPr>
          <a:lstStyle>
            <a:lvl1pPr>
              <a:lnSpc>
                <a:spcPct val="100000"/>
              </a:lnSpc>
              <a:defRPr sz="2133">
                <a:solidFill>
                  <a:srgbClr val="393A39"/>
                </a:solidFill>
                <a:latin typeface="Lato" panose="020F0502020204030203" pitchFamily="34" charset="0"/>
              </a:defRPr>
            </a:lvl1pPr>
            <a:lvl2pPr>
              <a:lnSpc>
                <a:spcPct val="100000"/>
              </a:lnSpc>
              <a:defRPr sz="1867">
                <a:solidFill>
                  <a:srgbClr val="393A39"/>
                </a:solidFill>
                <a:latin typeface="Lato" panose="020F0502020204030203" pitchFamily="34" charset="0"/>
              </a:defRPr>
            </a:lvl2pPr>
            <a:lvl3pPr>
              <a:lnSpc>
                <a:spcPct val="100000"/>
              </a:lnSpc>
              <a:defRPr sz="1600">
                <a:solidFill>
                  <a:srgbClr val="393A39"/>
                </a:solidFill>
                <a:latin typeface="Lato" panose="020F0502020204030203" pitchFamily="34" charset="0"/>
              </a:defRPr>
            </a:lvl3pPr>
            <a:lvl4pPr marL="1828754" indent="0">
              <a:buNone/>
              <a:defRPr sz="1600">
                <a:latin typeface="Lato" panose="020F0502020204030203" pitchFamily="34" charset="0"/>
              </a:defRPr>
            </a:lvl4pPr>
            <a:lvl5pPr marL="2438339" indent="0">
              <a:buNone/>
              <a:defRPr sz="1600">
                <a:latin typeface="Lato" panose="020F0502020204030203" pitchFamily="34" charset="0"/>
              </a:defRPr>
            </a:lvl5pPr>
          </a:lstStyle>
          <a:p>
            <a:pPr lvl="0"/>
            <a:r>
              <a:rPr lang="en-US"/>
              <a:t>Click to edit Master text styles</a:t>
            </a:r>
          </a:p>
          <a:p>
            <a:pPr lvl="1"/>
            <a:r>
              <a:rPr lang="en-US"/>
              <a:t>Second level</a:t>
            </a:r>
          </a:p>
          <a:p>
            <a:pPr lvl="2"/>
            <a:r>
              <a:rPr lang="en-US"/>
              <a:t>Third level</a:t>
            </a:r>
          </a:p>
        </p:txBody>
      </p:sp>
      <p:sp>
        <p:nvSpPr>
          <p:cNvPr id="7" name="Title 1">
            <a:extLst>
              <a:ext uri="{FF2B5EF4-FFF2-40B4-BE49-F238E27FC236}">
                <a16:creationId xmlns:a16="http://schemas.microsoft.com/office/drawing/2014/main" id="{9B9489FC-5B9D-4C9C-A962-ECD59DECD47F}"/>
              </a:ext>
            </a:extLst>
          </p:cNvPr>
          <p:cNvSpPr>
            <a:spLocks noGrp="1"/>
          </p:cNvSpPr>
          <p:nvPr>
            <p:ph type="title"/>
          </p:nvPr>
        </p:nvSpPr>
        <p:spPr>
          <a:xfrm>
            <a:off x="838200" y="381000"/>
            <a:ext cx="10744200" cy="990600"/>
          </a:xfrm>
          <a:prstGeom prst="rect">
            <a:avLst/>
          </a:prstGeom>
        </p:spPr>
        <p:txBody>
          <a:bodyPr anchor="t">
            <a:normAutofit/>
          </a:bodyPr>
          <a:lstStyle>
            <a:lvl1pPr>
              <a:defRPr sz="3200" b="1">
                <a:solidFill>
                  <a:srgbClr val="1B4D81"/>
                </a:solidFill>
                <a:latin typeface="Lato" panose="020F0502020204030203" pitchFamily="34" charset="0"/>
              </a:defRPr>
            </a:lvl1pPr>
          </a:lstStyle>
          <a:p>
            <a:r>
              <a:rPr lang="en-US"/>
              <a:t>Click to edit Master title style</a:t>
            </a:r>
          </a:p>
        </p:txBody>
      </p:sp>
    </p:spTree>
    <p:extLst>
      <p:ext uri="{BB962C8B-B14F-4D97-AF65-F5344CB8AC3E}">
        <p14:creationId xmlns:p14="http://schemas.microsoft.com/office/powerpoint/2010/main" val="34105779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FC4E7365-D38C-47DC-98CE-EFDE9B5AA7FB}"/>
              </a:ext>
            </a:extLst>
          </p:cNvPr>
          <p:cNvSpPr>
            <a:spLocks noGrp="1"/>
          </p:cNvSpPr>
          <p:nvPr>
            <p:ph idx="1"/>
          </p:nvPr>
        </p:nvSpPr>
        <p:spPr>
          <a:xfrm>
            <a:off x="838200" y="1371600"/>
            <a:ext cx="10744200" cy="5003800"/>
          </a:xfrm>
          <a:prstGeom prst="rect">
            <a:avLst/>
          </a:prstGeom>
        </p:spPr>
        <p:txBody>
          <a:bodyPr>
            <a:normAutofit/>
          </a:bodyPr>
          <a:lstStyle>
            <a:lvl1pPr>
              <a:defRPr sz="2133">
                <a:solidFill>
                  <a:srgbClr val="393A39"/>
                </a:solidFill>
                <a:latin typeface="Lato" panose="020F0502020204030203" pitchFamily="34" charset="0"/>
              </a:defRPr>
            </a:lvl1pPr>
            <a:lvl2pPr>
              <a:defRPr sz="1867">
                <a:solidFill>
                  <a:srgbClr val="393A39"/>
                </a:solidFill>
                <a:latin typeface="Lato" panose="020F0502020204030203" pitchFamily="34" charset="0"/>
              </a:defRPr>
            </a:lvl2pPr>
            <a:lvl3pPr>
              <a:defRPr sz="1600">
                <a:solidFill>
                  <a:srgbClr val="393A39"/>
                </a:solidFill>
                <a:latin typeface="Lato" panose="020F0502020204030203" pitchFamily="34" charset="0"/>
              </a:defRPr>
            </a:lvl3pPr>
            <a:lvl4pPr marL="1828754" indent="0">
              <a:buNone/>
              <a:defRPr sz="1600">
                <a:latin typeface="Lato" panose="020F0502020204030203" pitchFamily="34" charset="0"/>
              </a:defRPr>
            </a:lvl4pPr>
            <a:lvl5pPr marL="2438339" indent="0">
              <a:buNone/>
              <a:defRPr sz="1600">
                <a:latin typeface="Lato" panose="020F0502020204030203" pitchFamily="34" charset="0"/>
              </a:defRPr>
            </a:lvl5pPr>
          </a:lstStyle>
          <a:p>
            <a:pPr lvl="0"/>
            <a:r>
              <a:rPr lang="en-US"/>
              <a:t>Click to edit Master text styles</a:t>
            </a:r>
          </a:p>
          <a:p>
            <a:pPr lvl="1"/>
            <a:r>
              <a:rPr lang="en-US"/>
              <a:t>Second level</a:t>
            </a:r>
          </a:p>
          <a:p>
            <a:pPr lvl="2"/>
            <a:r>
              <a:rPr lang="en-US"/>
              <a:t>Third level</a:t>
            </a:r>
          </a:p>
        </p:txBody>
      </p:sp>
      <p:sp>
        <p:nvSpPr>
          <p:cNvPr id="6" name="Title 1">
            <a:extLst>
              <a:ext uri="{FF2B5EF4-FFF2-40B4-BE49-F238E27FC236}">
                <a16:creationId xmlns:a16="http://schemas.microsoft.com/office/drawing/2014/main" id="{AE057F52-E5D6-4C4F-8C1F-48ED323FF9B6}"/>
              </a:ext>
            </a:extLst>
          </p:cNvPr>
          <p:cNvSpPr>
            <a:spLocks noGrp="1"/>
          </p:cNvSpPr>
          <p:nvPr>
            <p:ph type="title"/>
          </p:nvPr>
        </p:nvSpPr>
        <p:spPr>
          <a:xfrm>
            <a:off x="838200" y="381000"/>
            <a:ext cx="10744200" cy="990600"/>
          </a:xfrm>
          <a:prstGeom prst="rect">
            <a:avLst/>
          </a:prstGeom>
        </p:spPr>
        <p:txBody>
          <a:bodyPr>
            <a:normAutofit/>
          </a:bodyPr>
          <a:lstStyle>
            <a:lvl1pPr>
              <a:defRPr sz="3200" b="1">
                <a:solidFill>
                  <a:srgbClr val="1B4D81"/>
                </a:solidFill>
                <a:latin typeface="Lato" panose="020F0502020204030203"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9CE51587-1A95-4AA5-AD68-679421FFF792}"/>
              </a:ext>
            </a:extLst>
          </p:cNvPr>
          <p:cNvSpPr>
            <a:spLocks noGrp="1"/>
          </p:cNvSpPr>
          <p:nvPr>
            <p:ph type="body" sz="quarter" idx="10"/>
          </p:nvPr>
        </p:nvSpPr>
        <p:spPr>
          <a:xfrm>
            <a:off x="7546163" y="5969000"/>
            <a:ext cx="4036237" cy="406400"/>
          </a:xfrm>
        </p:spPr>
        <p:txBody>
          <a:bodyPr>
            <a:normAutofit/>
          </a:bodyPr>
          <a:lstStyle>
            <a:lvl1pPr marL="0" indent="0">
              <a:buNone/>
              <a:defRPr sz="1067" b="1" i="1">
                <a:solidFill>
                  <a:schemeClr val="accent2"/>
                </a:solidFill>
                <a:latin typeface="Lato" panose="020F0502020204030203" pitchFamily="34" charset="77"/>
              </a:defRPr>
            </a:lvl1pPr>
            <a:lvl2pPr marL="609585" indent="0">
              <a:buNone/>
              <a:defRPr/>
            </a:lvl2pPr>
            <a:lvl3pPr marL="1219170" indent="0">
              <a:buNone/>
              <a:defRPr/>
            </a:lvl3pPr>
          </a:lstStyle>
          <a:p>
            <a:pPr lvl="0"/>
            <a:r>
              <a:rPr lang="en-US"/>
              <a:t>Click to edit Master text styles</a:t>
            </a:r>
          </a:p>
        </p:txBody>
      </p:sp>
    </p:spTree>
    <p:extLst>
      <p:ext uri="{BB962C8B-B14F-4D97-AF65-F5344CB8AC3E}">
        <p14:creationId xmlns:p14="http://schemas.microsoft.com/office/powerpoint/2010/main" val="36786643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3856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OPTIONAL Content with Pictur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463150-919C-4838-9C50-4A49E1F7035F}"/>
              </a:ext>
            </a:extLst>
          </p:cNvPr>
          <p:cNvSpPr>
            <a:spLocks noGrp="1"/>
          </p:cNvSpPr>
          <p:nvPr>
            <p:ph idx="1"/>
          </p:nvPr>
        </p:nvSpPr>
        <p:spPr>
          <a:xfrm>
            <a:off x="5486400" y="279401"/>
            <a:ext cx="6400800" cy="6299200"/>
          </a:xfrm>
          <a:prstGeom prst="rect">
            <a:avLst/>
          </a:prstGeom>
        </p:spPr>
        <p:txBody>
          <a:bodyPr>
            <a:normAutofit/>
          </a:bodyPr>
          <a:lstStyle>
            <a:lvl1pPr>
              <a:defRPr sz="2133">
                <a:solidFill>
                  <a:srgbClr val="393A39"/>
                </a:solidFill>
                <a:latin typeface="Lato" panose="020F0502020204030203" pitchFamily="34" charset="0"/>
              </a:defRPr>
            </a:lvl1pPr>
            <a:lvl2pPr>
              <a:defRPr sz="1867">
                <a:solidFill>
                  <a:srgbClr val="393A39"/>
                </a:solidFill>
                <a:latin typeface="Lato" panose="020F0502020204030203" pitchFamily="34" charset="0"/>
              </a:defRPr>
            </a:lvl2pPr>
            <a:lvl3pPr>
              <a:defRPr sz="1600">
                <a:solidFill>
                  <a:srgbClr val="393A39"/>
                </a:solidFill>
                <a:latin typeface="Lato" panose="020F0502020204030203" pitchFamily="34" charset="0"/>
              </a:defRPr>
            </a:lvl3pPr>
            <a:lvl4pPr marL="1828754" indent="0">
              <a:buNone/>
              <a:defRPr sz="2667">
                <a:latin typeface="Lato" panose="020F0502020204030203" pitchFamily="34" charset="0"/>
              </a:defRPr>
            </a:lvl4pPr>
            <a:lvl5pPr marL="2438339" indent="0">
              <a:buNone/>
              <a:defRPr sz="2667">
                <a:latin typeface="Lato" panose="020F0502020204030203" pitchFamily="34" charset="0"/>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072DF0CC-FE08-413C-BBD2-A8A78D851C51}"/>
              </a:ext>
            </a:extLst>
          </p:cNvPr>
          <p:cNvSpPr>
            <a:spLocks noGrp="1"/>
          </p:cNvSpPr>
          <p:nvPr>
            <p:ph type="title"/>
          </p:nvPr>
        </p:nvSpPr>
        <p:spPr>
          <a:xfrm>
            <a:off x="840318" y="990600"/>
            <a:ext cx="3932767" cy="1066800"/>
          </a:xfrm>
          <a:prstGeom prst="rect">
            <a:avLst/>
          </a:prstGeom>
        </p:spPr>
        <p:txBody>
          <a:bodyPr anchor="b">
            <a:normAutofit/>
          </a:bodyPr>
          <a:lstStyle>
            <a:lvl1pPr>
              <a:defRPr sz="3200" b="1">
                <a:solidFill>
                  <a:srgbClr val="1B4D81"/>
                </a:solidFill>
                <a:latin typeface="Lato" panose="020F0502020204030203" pitchFamily="34" charset="0"/>
              </a:defRPr>
            </a:lvl1pPr>
          </a:lstStyle>
          <a:p>
            <a:r>
              <a:rPr lang="en-US"/>
              <a:t>Click to edit Master title style</a:t>
            </a:r>
          </a:p>
        </p:txBody>
      </p:sp>
      <p:sp>
        <p:nvSpPr>
          <p:cNvPr id="5" name="Content Placeholder 3">
            <a:extLst>
              <a:ext uri="{FF2B5EF4-FFF2-40B4-BE49-F238E27FC236}">
                <a16:creationId xmlns:a16="http://schemas.microsoft.com/office/drawing/2014/main" id="{341956C6-5D94-4460-ABB5-94D93E7EDC33}"/>
              </a:ext>
            </a:extLst>
          </p:cNvPr>
          <p:cNvSpPr>
            <a:spLocks noGrp="1"/>
          </p:cNvSpPr>
          <p:nvPr>
            <p:ph sz="half" idx="10"/>
          </p:nvPr>
        </p:nvSpPr>
        <p:spPr>
          <a:xfrm>
            <a:off x="840318" y="2057400"/>
            <a:ext cx="3932767" cy="3812117"/>
          </a:xfrm>
          <a:prstGeom prst="rect">
            <a:avLst/>
          </a:prstGeom>
        </p:spPr>
        <p:txBody>
          <a:bodyPr>
            <a:normAutofit/>
          </a:bodyPr>
          <a:lstStyle>
            <a:lvl1pPr>
              <a:lnSpc>
                <a:spcPct val="100000"/>
              </a:lnSpc>
              <a:defRPr sz="1867">
                <a:solidFill>
                  <a:srgbClr val="393A39"/>
                </a:solidFill>
                <a:latin typeface="Lato" panose="020F0502020204030203" pitchFamily="34" charset="0"/>
              </a:defRPr>
            </a:lvl1pPr>
            <a:lvl2pPr>
              <a:lnSpc>
                <a:spcPct val="100000"/>
              </a:lnSpc>
              <a:defRPr sz="1600">
                <a:solidFill>
                  <a:srgbClr val="393A39"/>
                </a:solidFill>
                <a:latin typeface="Lato" panose="020F0502020204030203" pitchFamily="34" charset="0"/>
              </a:defRPr>
            </a:lvl2pPr>
            <a:lvl3pPr>
              <a:lnSpc>
                <a:spcPct val="100000"/>
              </a:lnSpc>
              <a:defRPr sz="1467">
                <a:solidFill>
                  <a:srgbClr val="393A39"/>
                </a:solidFill>
                <a:latin typeface="Lato" panose="020F0502020204030203" pitchFamily="34" charset="0"/>
              </a:defRPr>
            </a:lvl3pPr>
            <a:lvl4pPr marL="1828754" indent="0">
              <a:buNone/>
              <a:defRPr sz="1600">
                <a:latin typeface="Lato" panose="020F0502020204030203" pitchFamily="34" charset="0"/>
              </a:defRPr>
            </a:lvl4pPr>
            <a:lvl5pPr marL="2438339" indent="0">
              <a:buNone/>
              <a:defRPr sz="1600">
                <a:latin typeface="Lato" panose="020F0502020204030203" pitchFamily="34" charset="0"/>
              </a:defRPr>
            </a:lvl5pPr>
          </a:lstStyle>
          <a:p>
            <a:pPr lvl="0"/>
            <a:r>
              <a:rPr lang="en-US"/>
              <a:t>Click to edit Master text styles</a:t>
            </a:r>
          </a:p>
          <a:p>
            <a:pPr lvl="1"/>
            <a:r>
              <a:rPr lang="en-US"/>
              <a:t>Second level</a:t>
            </a:r>
          </a:p>
          <a:p>
            <a:pPr lvl="2"/>
            <a:r>
              <a:rPr lang="en-US"/>
              <a:t>Third level</a:t>
            </a:r>
          </a:p>
        </p:txBody>
      </p:sp>
      <p:sp>
        <p:nvSpPr>
          <p:cNvPr id="6" name="Text Placeholder 5">
            <a:extLst>
              <a:ext uri="{FF2B5EF4-FFF2-40B4-BE49-F238E27FC236}">
                <a16:creationId xmlns:a16="http://schemas.microsoft.com/office/drawing/2014/main" id="{6FA45BAD-29C1-9741-879D-03074B2081D1}"/>
              </a:ext>
            </a:extLst>
          </p:cNvPr>
          <p:cNvSpPr>
            <a:spLocks noGrp="1"/>
          </p:cNvSpPr>
          <p:nvPr>
            <p:ph type="body" sz="quarter" idx="11" hasCustomPrompt="1"/>
          </p:nvPr>
        </p:nvSpPr>
        <p:spPr>
          <a:xfrm>
            <a:off x="5486400" y="5869517"/>
            <a:ext cx="2641600" cy="709081"/>
          </a:xfrm>
        </p:spPr>
        <p:txBody>
          <a:bodyPr>
            <a:normAutofit/>
          </a:bodyPr>
          <a:lstStyle>
            <a:lvl1pPr marL="0" indent="0">
              <a:buNone/>
              <a:defRPr sz="1067" b="1" i="1">
                <a:solidFill>
                  <a:srgbClr val="3B81B7"/>
                </a:solidFill>
                <a:latin typeface="Lato" panose="020F0502020204030203" pitchFamily="34" charset="77"/>
              </a:defRPr>
            </a:lvl1pPr>
          </a:lstStyle>
          <a:p>
            <a:pPr lvl="0"/>
            <a:r>
              <a:rPr lang="en-US"/>
              <a:t>Caption goes here</a:t>
            </a:r>
          </a:p>
        </p:txBody>
      </p:sp>
    </p:spTree>
    <p:extLst>
      <p:ext uri="{BB962C8B-B14F-4D97-AF65-F5344CB8AC3E}">
        <p14:creationId xmlns:p14="http://schemas.microsoft.com/office/powerpoint/2010/main" val="1420404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Big Image Placeholder">
    <p:spTree>
      <p:nvGrpSpPr>
        <p:cNvPr id="1" name=""/>
        <p:cNvGrpSpPr/>
        <p:nvPr/>
      </p:nvGrpSpPr>
      <p:grpSpPr>
        <a:xfrm>
          <a:off x="0" y="0"/>
          <a:ext cx="0" cy="0"/>
          <a:chOff x="0" y="0"/>
          <a:chExt cx="0" cy="0"/>
        </a:xfrm>
      </p:grpSpPr>
      <p:sp>
        <p:nvSpPr>
          <p:cNvPr id="11" name="Picture Placeholder 2"/>
          <p:cNvSpPr>
            <a:spLocks noGrp="1"/>
          </p:cNvSpPr>
          <p:nvPr>
            <p:ph type="pic" sz="quarter" idx="13"/>
          </p:nvPr>
        </p:nvSpPr>
        <p:spPr>
          <a:xfrm>
            <a:off x="874539" y="1524000"/>
            <a:ext cx="3356022" cy="4035778"/>
          </a:xfrm>
        </p:spPr>
        <p:txBody>
          <a:bodyPr rtlCol="0">
            <a:normAutofit/>
          </a:bodyPr>
          <a:lstStyle>
            <a:lvl1pPr marL="0" indent="0">
              <a:buNone/>
              <a:defRPr sz="1000">
                <a:latin typeface="Calibri Light"/>
                <a:cs typeface="Calibri Light"/>
              </a:defRPr>
            </a:lvl1pPr>
          </a:lstStyle>
          <a:p>
            <a:pPr lvl="0"/>
            <a:endParaRPr lang="en-US" noProof="0"/>
          </a:p>
        </p:txBody>
      </p:sp>
      <p:sp>
        <p:nvSpPr>
          <p:cNvPr id="12" name="Picture Placeholder 2"/>
          <p:cNvSpPr>
            <a:spLocks noGrp="1"/>
          </p:cNvSpPr>
          <p:nvPr>
            <p:ph type="pic" sz="quarter" idx="14"/>
          </p:nvPr>
        </p:nvSpPr>
        <p:spPr>
          <a:xfrm>
            <a:off x="4467876" y="1524000"/>
            <a:ext cx="3356022" cy="4035778"/>
          </a:xfrm>
        </p:spPr>
        <p:txBody>
          <a:bodyPr rtlCol="0">
            <a:normAutofit/>
          </a:bodyPr>
          <a:lstStyle>
            <a:lvl1pPr marL="0" indent="0">
              <a:buNone/>
              <a:defRPr sz="1000">
                <a:latin typeface="Calibri Light"/>
                <a:cs typeface="Calibri Light"/>
              </a:defRPr>
            </a:lvl1pPr>
          </a:lstStyle>
          <a:p>
            <a:pPr lvl="0"/>
            <a:endParaRPr lang="en-US" noProof="0"/>
          </a:p>
        </p:txBody>
      </p:sp>
      <p:sp>
        <p:nvSpPr>
          <p:cNvPr id="13" name="Picture Placeholder 2"/>
          <p:cNvSpPr>
            <a:spLocks noGrp="1"/>
          </p:cNvSpPr>
          <p:nvPr>
            <p:ph type="pic" sz="quarter" idx="15"/>
          </p:nvPr>
        </p:nvSpPr>
        <p:spPr>
          <a:xfrm>
            <a:off x="8059715" y="1524000"/>
            <a:ext cx="3356022" cy="4035778"/>
          </a:xfrm>
        </p:spPr>
        <p:txBody>
          <a:bodyPr rtlCol="0">
            <a:normAutofit/>
          </a:bodyPr>
          <a:lstStyle>
            <a:lvl1pPr marL="0" indent="0">
              <a:buNone/>
              <a:defRPr sz="1000">
                <a:latin typeface="Calibri Light"/>
                <a:cs typeface="Calibri Light"/>
              </a:defRPr>
            </a:lvl1pPr>
          </a:lstStyle>
          <a:p>
            <a:pPr lvl="0"/>
            <a:endParaRPr lang="en-US" noProof="0"/>
          </a:p>
        </p:txBody>
      </p:sp>
      <p:sp>
        <p:nvSpPr>
          <p:cNvPr id="10" name="Text Placeholder 9">
            <a:extLst>
              <a:ext uri="{FF2B5EF4-FFF2-40B4-BE49-F238E27FC236}">
                <a16:creationId xmlns:a16="http://schemas.microsoft.com/office/drawing/2014/main" id="{B214C1D6-D326-4267-BEBA-7A7385DDE44D}"/>
              </a:ext>
            </a:extLst>
          </p:cNvPr>
          <p:cNvSpPr>
            <a:spLocks noGrp="1"/>
          </p:cNvSpPr>
          <p:nvPr>
            <p:ph type="body" sz="quarter" idx="10"/>
          </p:nvPr>
        </p:nvSpPr>
        <p:spPr>
          <a:xfrm>
            <a:off x="884918" y="607017"/>
            <a:ext cx="6909254" cy="1030288"/>
          </a:xfrm>
        </p:spPr>
        <p:txBody>
          <a:bodyPr>
            <a:normAutofit/>
          </a:bodyPr>
          <a:lstStyle>
            <a:lvl1pPr marL="0" indent="0">
              <a:buNone/>
              <a:defRPr lang="en-GB" sz="4400" b="1" kern="1200" dirty="0">
                <a:solidFill>
                  <a:srgbClr val="445469"/>
                </a:solidFill>
                <a:latin typeface="Arial" panose="020B0604020202020204" pitchFamily="34" charset="0"/>
                <a:ea typeface="+mj-ea"/>
                <a:cs typeface="Arial" panose="020B0604020202020204" pitchFamily="34" charset="0"/>
              </a:defRPr>
            </a:lvl1pPr>
          </a:lstStyle>
          <a:p>
            <a:pPr lvl="0"/>
            <a:endParaRPr lang="en-GB"/>
          </a:p>
        </p:txBody>
      </p:sp>
      <p:sp>
        <p:nvSpPr>
          <p:cNvPr id="14" name="Text Placeholder 11">
            <a:extLst>
              <a:ext uri="{FF2B5EF4-FFF2-40B4-BE49-F238E27FC236}">
                <a16:creationId xmlns:a16="http://schemas.microsoft.com/office/drawing/2014/main" id="{4F1459B4-E3F7-4869-BC9D-0B2C3D410D3B}"/>
              </a:ext>
            </a:extLst>
          </p:cNvPr>
          <p:cNvSpPr>
            <a:spLocks noGrp="1"/>
          </p:cNvSpPr>
          <p:nvPr>
            <p:ph type="body" sz="quarter" idx="11" hasCustomPrompt="1"/>
          </p:nvPr>
        </p:nvSpPr>
        <p:spPr>
          <a:xfrm>
            <a:off x="884918" y="225086"/>
            <a:ext cx="2845253" cy="381931"/>
          </a:xfrm>
        </p:spPr>
        <p:txBody>
          <a:bodyPr>
            <a:noAutofit/>
          </a:bodyPr>
          <a:lstStyle>
            <a:lvl1pPr marL="0" indent="0">
              <a:buNone/>
              <a:defRPr lang="en-US" sz="2400" kern="1200" dirty="0" smtClean="0">
                <a:solidFill>
                  <a:schemeClr val="tx2"/>
                </a:solidFill>
                <a:effectLst/>
                <a:latin typeface="Arial" panose="020B0604020202020204" pitchFamily="34" charset="0"/>
                <a:ea typeface="+mn-ea"/>
                <a:cs typeface="Arial" panose="020B0604020202020204" pitchFamily="34" charset="0"/>
              </a:defRPr>
            </a:lvl1pPr>
            <a:lvl2pPr marL="457108" indent="0">
              <a:buNone/>
              <a:defRPr lang="en-US" sz="2400" kern="1200" dirty="0" smtClean="0">
                <a:solidFill>
                  <a:schemeClr val="tx2"/>
                </a:solidFill>
                <a:effectLst/>
                <a:latin typeface="Arial" panose="020B0604020202020204" pitchFamily="34" charset="0"/>
                <a:ea typeface="+mn-ea"/>
                <a:cs typeface="Arial" panose="020B0604020202020204" pitchFamily="34" charset="0"/>
              </a:defRPr>
            </a:lvl2pPr>
            <a:lvl3pPr>
              <a:defRPr lang="en-US" sz="2400" kern="1200" dirty="0" smtClean="0">
                <a:solidFill>
                  <a:schemeClr val="tx2"/>
                </a:solidFill>
                <a:effectLst/>
                <a:latin typeface="Arial" panose="020B0604020202020204" pitchFamily="34" charset="0"/>
                <a:ea typeface="+mn-ea"/>
                <a:cs typeface="Arial" panose="020B0604020202020204" pitchFamily="34" charset="0"/>
              </a:defRPr>
            </a:lvl3pPr>
            <a:lvl4pPr>
              <a:defRPr lang="en-US" sz="2400" kern="1200" dirty="0" smtClean="0">
                <a:solidFill>
                  <a:schemeClr val="tx2"/>
                </a:solidFill>
                <a:effectLst/>
                <a:latin typeface="Arial" panose="020B0604020202020204" pitchFamily="34" charset="0"/>
                <a:ea typeface="+mn-ea"/>
                <a:cs typeface="Arial" panose="020B0604020202020204" pitchFamily="34" charset="0"/>
              </a:defRPr>
            </a:lvl4pPr>
            <a:lvl5pPr>
              <a:defRPr lang="en-GB" sz="2400" kern="1200" dirty="0">
                <a:solidFill>
                  <a:schemeClr val="tx2"/>
                </a:solidFill>
                <a:effectLst/>
                <a:latin typeface="Arial" panose="020B0604020202020204" pitchFamily="34" charset="0"/>
                <a:ea typeface="+mn-ea"/>
                <a:cs typeface="Arial" panose="020B0604020202020204" pitchFamily="34" charset="0"/>
              </a:defRPr>
            </a:lvl5pPr>
          </a:lstStyle>
          <a:p>
            <a:pPr lvl="0"/>
            <a:r>
              <a:rPr lang="en-US"/>
              <a:t>Title</a:t>
            </a:r>
          </a:p>
        </p:txBody>
      </p:sp>
    </p:spTree>
    <p:extLst>
      <p:ext uri="{BB962C8B-B14F-4D97-AF65-F5344CB8AC3E}">
        <p14:creationId xmlns:p14="http://schemas.microsoft.com/office/powerpoint/2010/main" val="37518277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OPTIONAL Content with Picture with Fill">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A16AAA2-A7C1-4541-8877-3F69DB6229BC}"/>
              </a:ext>
            </a:extLst>
          </p:cNvPr>
          <p:cNvSpPr/>
          <p:nvPr userDrawn="1"/>
        </p:nvSpPr>
        <p:spPr>
          <a:xfrm>
            <a:off x="5183717" y="0"/>
            <a:ext cx="7008283" cy="6858000"/>
          </a:xfrm>
          <a:prstGeom prst="rect">
            <a:avLst/>
          </a:prstGeom>
          <a:solidFill>
            <a:srgbClr val="D3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itle 1">
            <a:extLst>
              <a:ext uri="{FF2B5EF4-FFF2-40B4-BE49-F238E27FC236}">
                <a16:creationId xmlns:a16="http://schemas.microsoft.com/office/drawing/2014/main" id="{439FB627-FD00-4FAF-95D2-71E0F07CFB84}"/>
              </a:ext>
            </a:extLst>
          </p:cNvPr>
          <p:cNvSpPr>
            <a:spLocks noGrp="1"/>
          </p:cNvSpPr>
          <p:nvPr>
            <p:ph type="title"/>
          </p:nvPr>
        </p:nvSpPr>
        <p:spPr>
          <a:xfrm>
            <a:off x="840318" y="990600"/>
            <a:ext cx="3932767" cy="1066800"/>
          </a:xfrm>
          <a:prstGeom prst="rect">
            <a:avLst/>
          </a:prstGeom>
        </p:spPr>
        <p:txBody>
          <a:bodyPr anchor="b">
            <a:normAutofit/>
          </a:bodyPr>
          <a:lstStyle>
            <a:lvl1pPr>
              <a:defRPr sz="3200" b="1">
                <a:solidFill>
                  <a:srgbClr val="1B4D81"/>
                </a:solidFill>
                <a:latin typeface="Lato" panose="020F0502020204030203" pitchFamily="34" charset="0"/>
              </a:defRPr>
            </a:lvl1pPr>
          </a:lstStyle>
          <a:p>
            <a:r>
              <a:rPr lang="en-US"/>
              <a:t>Click to edit Master title style</a:t>
            </a:r>
          </a:p>
        </p:txBody>
      </p:sp>
      <p:sp>
        <p:nvSpPr>
          <p:cNvPr id="8" name="Content Placeholder 3">
            <a:extLst>
              <a:ext uri="{FF2B5EF4-FFF2-40B4-BE49-F238E27FC236}">
                <a16:creationId xmlns:a16="http://schemas.microsoft.com/office/drawing/2014/main" id="{1DC379B0-B7F6-4942-A1A3-CADED67F6B32}"/>
              </a:ext>
            </a:extLst>
          </p:cNvPr>
          <p:cNvSpPr>
            <a:spLocks noGrp="1"/>
          </p:cNvSpPr>
          <p:nvPr>
            <p:ph sz="quarter" idx="11"/>
          </p:nvPr>
        </p:nvSpPr>
        <p:spPr>
          <a:xfrm>
            <a:off x="5486400" y="279400"/>
            <a:ext cx="6400800" cy="6299200"/>
          </a:xfrm>
          <a:noFill/>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5" name="Content Placeholder 3">
            <a:extLst>
              <a:ext uri="{FF2B5EF4-FFF2-40B4-BE49-F238E27FC236}">
                <a16:creationId xmlns:a16="http://schemas.microsoft.com/office/drawing/2014/main" id="{B59D9A38-D1D3-4C7D-A204-0D4D6C3813FF}"/>
              </a:ext>
            </a:extLst>
          </p:cNvPr>
          <p:cNvSpPr>
            <a:spLocks noGrp="1"/>
          </p:cNvSpPr>
          <p:nvPr>
            <p:ph sz="half" idx="10"/>
          </p:nvPr>
        </p:nvSpPr>
        <p:spPr>
          <a:xfrm>
            <a:off x="840318" y="2057400"/>
            <a:ext cx="3932767" cy="3812117"/>
          </a:xfrm>
          <a:prstGeom prst="rect">
            <a:avLst/>
          </a:prstGeom>
        </p:spPr>
        <p:txBody>
          <a:bodyPr>
            <a:normAutofit/>
          </a:bodyPr>
          <a:lstStyle>
            <a:lvl1pPr>
              <a:lnSpc>
                <a:spcPct val="100000"/>
              </a:lnSpc>
              <a:defRPr sz="1867">
                <a:solidFill>
                  <a:srgbClr val="393A39"/>
                </a:solidFill>
                <a:latin typeface="Lato" panose="020F0502020204030203" pitchFamily="34" charset="0"/>
              </a:defRPr>
            </a:lvl1pPr>
            <a:lvl2pPr>
              <a:lnSpc>
                <a:spcPct val="100000"/>
              </a:lnSpc>
              <a:defRPr sz="1600">
                <a:solidFill>
                  <a:srgbClr val="393A39"/>
                </a:solidFill>
                <a:latin typeface="Lato" panose="020F0502020204030203" pitchFamily="34" charset="0"/>
              </a:defRPr>
            </a:lvl2pPr>
            <a:lvl3pPr>
              <a:lnSpc>
                <a:spcPct val="100000"/>
              </a:lnSpc>
              <a:defRPr sz="1467">
                <a:solidFill>
                  <a:srgbClr val="393A39"/>
                </a:solidFill>
                <a:latin typeface="Lato" panose="020F0502020204030203" pitchFamily="34" charset="0"/>
              </a:defRPr>
            </a:lvl3pPr>
            <a:lvl4pPr marL="1828754" indent="0">
              <a:buNone/>
              <a:defRPr sz="1600">
                <a:latin typeface="Lato" panose="020F0502020204030203" pitchFamily="34" charset="0"/>
              </a:defRPr>
            </a:lvl4pPr>
            <a:lvl5pPr marL="2438339" indent="0">
              <a:buNone/>
              <a:defRPr sz="1600">
                <a:latin typeface="Lato" panose="020F0502020204030203"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841220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and Picture with Cap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438236-E9A1-5845-B207-CB91FAB12DBD}"/>
              </a:ext>
            </a:extLst>
          </p:cNvPr>
          <p:cNvPicPr>
            <a:picLocks noChangeAspect="1"/>
          </p:cNvPicPr>
          <p:nvPr userDrawn="1"/>
        </p:nvPicPr>
        <p:blipFill>
          <a:blip r:embed="rId2"/>
          <a:srcRect/>
          <a:stretch/>
        </p:blipFill>
        <p:spPr>
          <a:xfrm>
            <a:off x="0" y="0"/>
            <a:ext cx="12192000" cy="6858000"/>
          </a:xfrm>
          <a:prstGeom prst="rect">
            <a:avLst/>
          </a:prstGeom>
        </p:spPr>
      </p:pic>
      <p:sp>
        <p:nvSpPr>
          <p:cNvPr id="7" name="Content Placeholder 2">
            <a:extLst>
              <a:ext uri="{FF2B5EF4-FFF2-40B4-BE49-F238E27FC236}">
                <a16:creationId xmlns:a16="http://schemas.microsoft.com/office/drawing/2014/main" id="{FC4E7365-D38C-47DC-98CE-EFDE9B5AA7FB}"/>
              </a:ext>
            </a:extLst>
          </p:cNvPr>
          <p:cNvSpPr>
            <a:spLocks noGrp="1"/>
          </p:cNvSpPr>
          <p:nvPr>
            <p:ph idx="1" hasCustomPrompt="1"/>
          </p:nvPr>
        </p:nvSpPr>
        <p:spPr>
          <a:xfrm>
            <a:off x="406400" y="5959714"/>
            <a:ext cx="2844800" cy="1231900"/>
          </a:xfrm>
          <a:prstGeom prst="rect">
            <a:avLst/>
          </a:prstGeom>
        </p:spPr>
        <p:txBody>
          <a:bodyPr>
            <a:normAutofit/>
          </a:bodyPr>
          <a:lstStyle>
            <a:lvl1pPr marL="0" indent="0">
              <a:spcBef>
                <a:spcPts val="133"/>
              </a:spcBef>
              <a:buNone/>
              <a:defRPr sz="2133">
                <a:solidFill>
                  <a:srgbClr val="393A39"/>
                </a:solidFill>
                <a:latin typeface="Lato" panose="020F0502020204030203" pitchFamily="34" charset="0"/>
              </a:defRPr>
            </a:lvl1pPr>
            <a:lvl2pPr>
              <a:defRPr sz="1867">
                <a:solidFill>
                  <a:srgbClr val="393A39"/>
                </a:solidFill>
                <a:latin typeface="Lato" panose="020F0502020204030203" pitchFamily="34" charset="0"/>
              </a:defRPr>
            </a:lvl2pPr>
            <a:lvl3pPr>
              <a:defRPr sz="1600">
                <a:solidFill>
                  <a:srgbClr val="393A39"/>
                </a:solidFill>
                <a:latin typeface="Lato" panose="020F0502020204030203" pitchFamily="34" charset="0"/>
              </a:defRPr>
            </a:lvl3pPr>
            <a:lvl4pPr marL="1828754" indent="0">
              <a:buNone/>
              <a:defRPr sz="1600">
                <a:latin typeface="Lato" panose="020F0502020204030203" pitchFamily="34" charset="0"/>
              </a:defRPr>
            </a:lvl4pPr>
            <a:lvl5pPr marL="2438339" indent="0">
              <a:buNone/>
              <a:defRPr sz="1600">
                <a:latin typeface="Lato" panose="020F0502020204030203" pitchFamily="34" charset="0"/>
              </a:defRPr>
            </a:lvl5pPr>
          </a:lstStyle>
          <a:p>
            <a:pPr lvl="0"/>
            <a:r>
              <a:rPr lang="en-US"/>
              <a:t>Add your country “</a:t>
            </a:r>
            <a:r>
              <a:rPr lang="en-US" err="1"/>
              <a:t>comsol.com</a:t>
            </a:r>
            <a:r>
              <a:rPr lang="en-US"/>
              <a:t>/contact” link here</a:t>
            </a:r>
          </a:p>
        </p:txBody>
      </p:sp>
      <p:sp>
        <p:nvSpPr>
          <p:cNvPr id="5" name="TextBox 4">
            <a:extLst>
              <a:ext uri="{FF2B5EF4-FFF2-40B4-BE49-F238E27FC236}">
                <a16:creationId xmlns:a16="http://schemas.microsoft.com/office/drawing/2014/main" id="{CC2B2EF8-F126-9449-AF26-554461030ADD}"/>
              </a:ext>
            </a:extLst>
          </p:cNvPr>
          <p:cNvSpPr txBox="1"/>
          <p:nvPr userDrawn="1"/>
        </p:nvSpPr>
        <p:spPr>
          <a:xfrm>
            <a:off x="406400" y="5359401"/>
            <a:ext cx="3352800" cy="584775"/>
          </a:xfrm>
          <a:prstGeom prst="rect">
            <a:avLst/>
          </a:prstGeom>
          <a:noFill/>
        </p:spPr>
        <p:txBody>
          <a:bodyPr wrap="square" rtlCol="0">
            <a:spAutoFit/>
          </a:bodyPr>
          <a:lstStyle/>
          <a:p>
            <a:r>
              <a:rPr lang="en-US" sz="3200" b="1" i="0">
                <a:solidFill>
                  <a:schemeClr val="accent1"/>
                </a:solidFill>
                <a:latin typeface="Lato" panose="020F0502020204030203" pitchFamily="34" charset="77"/>
              </a:rPr>
              <a:t>Contact Us</a:t>
            </a:r>
          </a:p>
        </p:txBody>
      </p:sp>
    </p:spTree>
    <p:extLst>
      <p:ext uri="{BB962C8B-B14F-4D97-AF65-F5344CB8AC3E}">
        <p14:creationId xmlns:p14="http://schemas.microsoft.com/office/powerpoint/2010/main" val="35133888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Title and Picture with Cap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745252-8BBC-184E-9C41-612C8DD63D73}"/>
              </a:ext>
            </a:extLst>
          </p:cNvPr>
          <p:cNvPicPr>
            <a:picLocks noChangeAspect="1"/>
          </p:cNvPicPr>
          <p:nvPr userDrawn="1"/>
        </p:nvPicPr>
        <p:blipFill>
          <a:blip r:embed="rId2"/>
          <a:src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48C4084-0E28-3947-A3EB-0D844D62F7D6}"/>
              </a:ext>
            </a:extLst>
          </p:cNvPr>
          <p:cNvSpPr txBox="1"/>
          <p:nvPr userDrawn="1"/>
        </p:nvSpPr>
        <p:spPr>
          <a:xfrm>
            <a:off x="5689600" y="1905001"/>
            <a:ext cx="3860800" cy="1569660"/>
          </a:xfrm>
          <a:prstGeom prst="rect">
            <a:avLst/>
          </a:prstGeom>
          <a:noFill/>
        </p:spPr>
        <p:txBody>
          <a:bodyPr wrap="square" rtlCol="0">
            <a:spAutoFit/>
          </a:bodyPr>
          <a:lstStyle/>
          <a:p>
            <a:r>
              <a:rPr lang="en-US" sz="3200" b="1" i="0">
                <a:solidFill>
                  <a:schemeClr val="accent1"/>
                </a:solidFill>
                <a:latin typeface="Lato" panose="020F0502020204030203" pitchFamily="34" charset="77"/>
              </a:rPr>
              <a:t>Contact Us for a Live Demonstration</a:t>
            </a:r>
          </a:p>
        </p:txBody>
      </p:sp>
      <p:sp>
        <p:nvSpPr>
          <p:cNvPr id="9" name="TextBox 8">
            <a:hlinkClick r:id="rId3"/>
            <a:extLst>
              <a:ext uri="{FF2B5EF4-FFF2-40B4-BE49-F238E27FC236}">
                <a16:creationId xmlns:a16="http://schemas.microsoft.com/office/drawing/2014/main" id="{9D36EDD0-8077-4F4B-9631-D6CFBBDAD084}"/>
              </a:ext>
            </a:extLst>
          </p:cNvPr>
          <p:cNvSpPr txBox="1"/>
          <p:nvPr userDrawn="1"/>
        </p:nvSpPr>
        <p:spPr>
          <a:xfrm>
            <a:off x="5689600" y="2875996"/>
            <a:ext cx="3860800" cy="420564"/>
          </a:xfrm>
          <a:prstGeom prst="rect">
            <a:avLst/>
          </a:prstGeom>
          <a:noFill/>
        </p:spPr>
        <p:txBody>
          <a:bodyPr wrap="square" rtlCol="0">
            <a:spAutoFit/>
          </a:bodyPr>
          <a:lstStyle/>
          <a:p>
            <a:r>
              <a:rPr lang="en-US" sz="2133" b="0" i="0" err="1">
                <a:solidFill>
                  <a:schemeClr val="tx1"/>
                </a:solidFill>
                <a:latin typeface="Lato" panose="020F0502020204030203" pitchFamily="34" charset="77"/>
              </a:rPr>
              <a:t>comsol.com</a:t>
            </a:r>
            <a:r>
              <a:rPr lang="en-US" sz="2133" b="0" i="0">
                <a:solidFill>
                  <a:schemeClr val="tx1"/>
                </a:solidFill>
                <a:latin typeface="Lato" panose="020F0502020204030203" pitchFamily="34" charset="77"/>
              </a:rPr>
              <a:t>/request-a-demo</a:t>
            </a:r>
          </a:p>
        </p:txBody>
      </p:sp>
    </p:spTree>
    <p:extLst>
      <p:ext uri="{BB962C8B-B14F-4D97-AF65-F5344CB8AC3E}">
        <p14:creationId xmlns:p14="http://schemas.microsoft.com/office/powerpoint/2010/main" val="33250068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Title and Picture with Cap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5BA83A-FD71-394F-B4AF-D0F719851DD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 y="1"/>
            <a:ext cx="11582400" cy="6273800"/>
          </a:xfrm>
          <a:prstGeom prst="rect">
            <a:avLst/>
          </a:prstGeom>
        </p:spPr>
      </p:pic>
      <p:sp>
        <p:nvSpPr>
          <p:cNvPr id="8" name="TextBox 7">
            <a:extLst>
              <a:ext uri="{FF2B5EF4-FFF2-40B4-BE49-F238E27FC236}">
                <a16:creationId xmlns:a16="http://schemas.microsoft.com/office/drawing/2014/main" id="{D48C4084-0E28-3947-A3EB-0D844D62F7D6}"/>
              </a:ext>
            </a:extLst>
          </p:cNvPr>
          <p:cNvSpPr txBox="1"/>
          <p:nvPr userDrawn="1"/>
        </p:nvSpPr>
        <p:spPr>
          <a:xfrm>
            <a:off x="882056" y="1286164"/>
            <a:ext cx="3860800" cy="1077218"/>
          </a:xfrm>
          <a:prstGeom prst="rect">
            <a:avLst/>
          </a:prstGeom>
          <a:noFill/>
        </p:spPr>
        <p:txBody>
          <a:bodyPr wrap="square" rtlCol="0">
            <a:spAutoFit/>
          </a:bodyPr>
          <a:lstStyle/>
          <a:p>
            <a:r>
              <a:rPr lang="en-US" sz="3200" b="1" i="0">
                <a:solidFill>
                  <a:schemeClr val="accent1"/>
                </a:solidFill>
                <a:latin typeface="Lato" panose="020F0502020204030203" pitchFamily="34" charset="77"/>
              </a:rPr>
              <a:t>Further Resources to Get Started</a:t>
            </a:r>
          </a:p>
        </p:txBody>
      </p:sp>
      <p:sp>
        <p:nvSpPr>
          <p:cNvPr id="9" name="TextBox 8">
            <a:hlinkClick r:id="rId3"/>
            <a:extLst>
              <a:ext uri="{FF2B5EF4-FFF2-40B4-BE49-F238E27FC236}">
                <a16:creationId xmlns:a16="http://schemas.microsoft.com/office/drawing/2014/main" id="{9D36EDD0-8077-4F4B-9631-D6CFBBDAD084}"/>
              </a:ext>
            </a:extLst>
          </p:cNvPr>
          <p:cNvSpPr txBox="1"/>
          <p:nvPr userDrawn="1"/>
        </p:nvSpPr>
        <p:spPr>
          <a:xfrm>
            <a:off x="882056" y="2257159"/>
            <a:ext cx="3860800" cy="420564"/>
          </a:xfrm>
          <a:prstGeom prst="rect">
            <a:avLst/>
          </a:prstGeom>
          <a:noFill/>
        </p:spPr>
        <p:txBody>
          <a:bodyPr wrap="square" rtlCol="0">
            <a:spAutoFit/>
          </a:bodyPr>
          <a:lstStyle/>
          <a:p>
            <a:r>
              <a:rPr lang="en-US" sz="2133" b="0" i="0" err="1">
                <a:solidFill>
                  <a:schemeClr val="tx1"/>
                </a:solidFill>
                <a:latin typeface="Lato" panose="020F0502020204030203" pitchFamily="34" charset="77"/>
              </a:rPr>
              <a:t>comsol.com</a:t>
            </a:r>
            <a:endParaRPr lang="en-US" sz="2133" b="0" i="0">
              <a:solidFill>
                <a:schemeClr val="tx1"/>
              </a:solidFill>
              <a:latin typeface="Lato" panose="020F0502020204030203" pitchFamily="34" charset="77"/>
            </a:endParaRPr>
          </a:p>
        </p:txBody>
      </p:sp>
      <p:sp>
        <p:nvSpPr>
          <p:cNvPr id="2" name="Rectangle 1">
            <a:hlinkClick r:id="rId4"/>
            <a:extLst>
              <a:ext uri="{FF2B5EF4-FFF2-40B4-BE49-F238E27FC236}">
                <a16:creationId xmlns:a16="http://schemas.microsoft.com/office/drawing/2014/main" id="{B166C7F8-C424-7449-A19A-6EFB37F971D8}"/>
              </a:ext>
            </a:extLst>
          </p:cNvPr>
          <p:cNvSpPr/>
          <p:nvPr userDrawn="1"/>
        </p:nvSpPr>
        <p:spPr>
          <a:xfrm>
            <a:off x="882056" y="2819400"/>
            <a:ext cx="3385144" cy="16256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sp>
        <p:nvSpPr>
          <p:cNvPr id="3" name="Rectangle 2">
            <a:hlinkClick r:id="rId5"/>
            <a:extLst>
              <a:ext uri="{FF2B5EF4-FFF2-40B4-BE49-F238E27FC236}">
                <a16:creationId xmlns:a16="http://schemas.microsoft.com/office/drawing/2014/main" id="{7542C372-51F9-7B49-95F3-2BB4DD107F2C}"/>
              </a:ext>
            </a:extLst>
          </p:cNvPr>
          <p:cNvSpPr/>
          <p:nvPr userDrawn="1"/>
        </p:nvSpPr>
        <p:spPr>
          <a:xfrm>
            <a:off x="4267200" y="2819400"/>
            <a:ext cx="3352800" cy="1625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4">
            <a:hlinkClick r:id="rId6"/>
            <a:extLst>
              <a:ext uri="{FF2B5EF4-FFF2-40B4-BE49-F238E27FC236}">
                <a16:creationId xmlns:a16="http://schemas.microsoft.com/office/drawing/2014/main" id="{218B93B9-5E84-F144-B5CB-7142E73CC8BF}"/>
              </a:ext>
            </a:extLst>
          </p:cNvPr>
          <p:cNvSpPr/>
          <p:nvPr userDrawn="1"/>
        </p:nvSpPr>
        <p:spPr>
          <a:xfrm>
            <a:off x="882056" y="4463842"/>
            <a:ext cx="3352800" cy="16067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a:hlinkClick r:id="rId7"/>
            <a:extLst>
              <a:ext uri="{FF2B5EF4-FFF2-40B4-BE49-F238E27FC236}">
                <a16:creationId xmlns:a16="http://schemas.microsoft.com/office/drawing/2014/main" id="{5AB17312-9520-7E42-A4CD-6B7EB6B7EF86}"/>
              </a:ext>
            </a:extLst>
          </p:cNvPr>
          <p:cNvSpPr/>
          <p:nvPr userDrawn="1"/>
        </p:nvSpPr>
        <p:spPr>
          <a:xfrm>
            <a:off x="4368800" y="4445001"/>
            <a:ext cx="3251200" cy="1644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8062551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_Title and Picture with Cap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5BA83A-FD71-394F-B4AF-D0F719851DD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11200" y="0"/>
            <a:ext cx="11480801" cy="6375400"/>
          </a:xfrm>
          <a:prstGeom prst="rect">
            <a:avLst/>
          </a:prstGeom>
        </p:spPr>
      </p:pic>
      <p:sp>
        <p:nvSpPr>
          <p:cNvPr id="8" name="TextBox 7">
            <a:extLst>
              <a:ext uri="{FF2B5EF4-FFF2-40B4-BE49-F238E27FC236}">
                <a16:creationId xmlns:a16="http://schemas.microsoft.com/office/drawing/2014/main" id="{D48C4084-0E28-3947-A3EB-0D844D62F7D6}"/>
              </a:ext>
            </a:extLst>
          </p:cNvPr>
          <p:cNvSpPr txBox="1"/>
          <p:nvPr userDrawn="1"/>
        </p:nvSpPr>
        <p:spPr>
          <a:xfrm>
            <a:off x="882056" y="1286165"/>
            <a:ext cx="3860800" cy="1077218"/>
          </a:xfrm>
          <a:prstGeom prst="rect">
            <a:avLst/>
          </a:prstGeom>
          <a:noFill/>
        </p:spPr>
        <p:txBody>
          <a:bodyPr wrap="square" rtlCol="0">
            <a:spAutoFit/>
          </a:bodyPr>
          <a:lstStyle/>
          <a:p>
            <a:r>
              <a:rPr lang="en-US" sz="3200" b="1" i="0">
                <a:solidFill>
                  <a:schemeClr val="accent1"/>
                </a:solidFill>
                <a:latin typeface="Lato" panose="020F0502020204030203" pitchFamily="34" charset="77"/>
              </a:rPr>
              <a:t>Further Resources for Inspiration</a:t>
            </a:r>
          </a:p>
        </p:txBody>
      </p:sp>
      <p:sp>
        <p:nvSpPr>
          <p:cNvPr id="9" name="TextBox 8">
            <a:hlinkClick r:id="rId3"/>
            <a:extLst>
              <a:ext uri="{FF2B5EF4-FFF2-40B4-BE49-F238E27FC236}">
                <a16:creationId xmlns:a16="http://schemas.microsoft.com/office/drawing/2014/main" id="{9D36EDD0-8077-4F4B-9631-D6CFBBDAD084}"/>
              </a:ext>
            </a:extLst>
          </p:cNvPr>
          <p:cNvSpPr txBox="1"/>
          <p:nvPr userDrawn="1"/>
        </p:nvSpPr>
        <p:spPr>
          <a:xfrm>
            <a:off x="882056" y="2257159"/>
            <a:ext cx="3860800" cy="420564"/>
          </a:xfrm>
          <a:prstGeom prst="rect">
            <a:avLst/>
          </a:prstGeom>
          <a:noFill/>
        </p:spPr>
        <p:txBody>
          <a:bodyPr wrap="square" rtlCol="0">
            <a:spAutoFit/>
          </a:bodyPr>
          <a:lstStyle/>
          <a:p>
            <a:r>
              <a:rPr lang="en-US" sz="2133" b="0" i="0" err="1">
                <a:solidFill>
                  <a:schemeClr val="tx1"/>
                </a:solidFill>
                <a:latin typeface="Lato" panose="020F0502020204030203" pitchFamily="34" charset="77"/>
              </a:rPr>
              <a:t>comsol.com</a:t>
            </a:r>
            <a:endParaRPr lang="en-US" sz="2133" b="0" i="0">
              <a:solidFill>
                <a:schemeClr val="tx1"/>
              </a:solidFill>
              <a:latin typeface="Lato" panose="020F0502020204030203" pitchFamily="34" charset="77"/>
            </a:endParaRPr>
          </a:p>
        </p:txBody>
      </p:sp>
      <p:sp>
        <p:nvSpPr>
          <p:cNvPr id="2" name="Rectangle 1">
            <a:hlinkClick r:id="rId4"/>
            <a:extLst>
              <a:ext uri="{FF2B5EF4-FFF2-40B4-BE49-F238E27FC236}">
                <a16:creationId xmlns:a16="http://schemas.microsoft.com/office/drawing/2014/main" id="{B166C7F8-C424-7449-A19A-6EFB37F971D8}"/>
              </a:ext>
            </a:extLst>
          </p:cNvPr>
          <p:cNvSpPr/>
          <p:nvPr userDrawn="1"/>
        </p:nvSpPr>
        <p:spPr>
          <a:xfrm>
            <a:off x="882056" y="2819400"/>
            <a:ext cx="3385144" cy="16256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sp>
        <p:nvSpPr>
          <p:cNvPr id="3" name="Rectangle 2">
            <a:hlinkClick r:id="rId5"/>
            <a:extLst>
              <a:ext uri="{FF2B5EF4-FFF2-40B4-BE49-F238E27FC236}">
                <a16:creationId xmlns:a16="http://schemas.microsoft.com/office/drawing/2014/main" id="{7542C372-51F9-7B49-95F3-2BB4DD107F2C}"/>
              </a:ext>
            </a:extLst>
          </p:cNvPr>
          <p:cNvSpPr/>
          <p:nvPr userDrawn="1"/>
        </p:nvSpPr>
        <p:spPr>
          <a:xfrm>
            <a:off x="4368800" y="2819400"/>
            <a:ext cx="3251200" cy="1625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4">
            <a:hlinkClick r:id="rId6"/>
            <a:extLst>
              <a:ext uri="{FF2B5EF4-FFF2-40B4-BE49-F238E27FC236}">
                <a16:creationId xmlns:a16="http://schemas.microsoft.com/office/drawing/2014/main" id="{218B93B9-5E84-F144-B5CB-7142E73CC8BF}"/>
              </a:ext>
            </a:extLst>
          </p:cNvPr>
          <p:cNvSpPr/>
          <p:nvPr userDrawn="1"/>
        </p:nvSpPr>
        <p:spPr>
          <a:xfrm>
            <a:off x="882056" y="4463842"/>
            <a:ext cx="3352800" cy="16067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a:hlinkClick r:id="rId7"/>
            <a:extLst>
              <a:ext uri="{FF2B5EF4-FFF2-40B4-BE49-F238E27FC236}">
                <a16:creationId xmlns:a16="http://schemas.microsoft.com/office/drawing/2014/main" id="{5AB17312-9520-7E42-A4CD-6B7EB6B7EF86}"/>
              </a:ext>
            </a:extLst>
          </p:cNvPr>
          <p:cNvSpPr/>
          <p:nvPr userDrawn="1"/>
        </p:nvSpPr>
        <p:spPr>
          <a:xfrm>
            <a:off x="4368800" y="4445001"/>
            <a:ext cx="3251200" cy="1644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hlinkClick r:id="rId7"/>
            <a:extLst>
              <a:ext uri="{FF2B5EF4-FFF2-40B4-BE49-F238E27FC236}">
                <a16:creationId xmlns:a16="http://schemas.microsoft.com/office/drawing/2014/main" id="{FB176131-B89E-304A-92DF-9CD3D468CD52}"/>
              </a:ext>
            </a:extLst>
          </p:cNvPr>
          <p:cNvSpPr/>
          <p:nvPr userDrawn="1"/>
        </p:nvSpPr>
        <p:spPr>
          <a:xfrm>
            <a:off x="882056" y="2819400"/>
            <a:ext cx="33528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hlinkClick r:id="rId8"/>
            <a:extLst>
              <a:ext uri="{FF2B5EF4-FFF2-40B4-BE49-F238E27FC236}">
                <a16:creationId xmlns:a16="http://schemas.microsoft.com/office/drawing/2014/main" id="{D57913DA-4C41-E144-8C67-313CA8644FB7}"/>
              </a:ext>
            </a:extLst>
          </p:cNvPr>
          <p:cNvSpPr/>
          <p:nvPr userDrawn="1"/>
        </p:nvSpPr>
        <p:spPr>
          <a:xfrm>
            <a:off x="4267200" y="2819400"/>
            <a:ext cx="3352800" cy="1625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a:hlinkClick r:id="rId9"/>
            <a:extLst>
              <a:ext uri="{FF2B5EF4-FFF2-40B4-BE49-F238E27FC236}">
                <a16:creationId xmlns:a16="http://schemas.microsoft.com/office/drawing/2014/main" id="{84D23C97-34CA-EB47-8438-4CEEB5B8B203}"/>
              </a:ext>
            </a:extLst>
          </p:cNvPr>
          <p:cNvSpPr/>
          <p:nvPr userDrawn="1"/>
        </p:nvSpPr>
        <p:spPr>
          <a:xfrm>
            <a:off x="882056" y="4463842"/>
            <a:ext cx="3352800" cy="16067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11">
            <a:hlinkClick r:id="rId5"/>
            <a:extLst>
              <a:ext uri="{FF2B5EF4-FFF2-40B4-BE49-F238E27FC236}">
                <a16:creationId xmlns:a16="http://schemas.microsoft.com/office/drawing/2014/main" id="{E56E6BD5-8E0F-3E4D-AD7C-420C316889E3}"/>
              </a:ext>
            </a:extLst>
          </p:cNvPr>
          <p:cNvSpPr/>
          <p:nvPr userDrawn="1"/>
        </p:nvSpPr>
        <p:spPr>
          <a:xfrm>
            <a:off x="4267200" y="4445001"/>
            <a:ext cx="3352800" cy="1644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5824575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DE514-B9D5-4E6A-B99C-10D5D54F711D}"/>
              </a:ext>
            </a:extLst>
          </p:cNvPr>
          <p:cNvSpPr>
            <a:spLocks noGrp="1"/>
          </p:cNvSpPr>
          <p:nvPr>
            <p:ph type="title"/>
          </p:nvPr>
        </p:nvSpPr>
        <p:spPr>
          <a:xfrm>
            <a:off x="831851" y="1710267"/>
            <a:ext cx="10750549" cy="2853267"/>
          </a:xfrm>
          <a:prstGeom prst="rect">
            <a:avLst/>
          </a:prstGeom>
        </p:spPr>
        <p:txBody>
          <a:bodyPr anchor="b">
            <a:normAutofit/>
          </a:bodyPr>
          <a:lstStyle>
            <a:lvl1pPr>
              <a:defRPr sz="4800" b="1">
                <a:solidFill>
                  <a:srgbClr val="1B4D81"/>
                </a:solidFill>
                <a:latin typeface="Lato" panose="020F0502020204030203"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4E28C70-277B-4B74-B137-487CD1BFD7CB}"/>
              </a:ext>
            </a:extLst>
          </p:cNvPr>
          <p:cNvSpPr>
            <a:spLocks noGrp="1"/>
          </p:cNvSpPr>
          <p:nvPr>
            <p:ph type="body" idx="1" hasCustomPrompt="1"/>
          </p:nvPr>
        </p:nvSpPr>
        <p:spPr>
          <a:xfrm>
            <a:off x="831851" y="4588933"/>
            <a:ext cx="2450592" cy="465667"/>
          </a:xfrm>
          <a:prstGeom prst="rect">
            <a:avLst/>
          </a:prstGeom>
        </p:spPr>
        <p:txBody>
          <a:bodyPr anchor="b">
            <a:normAutofit/>
          </a:bodyPr>
          <a:lstStyle>
            <a:lvl1pPr marL="0" indent="0">
              <a:spcBef>
                <a:spcPts val="133"/>
              </a:spcBef>
              <a:buNone/>
              <a:defRPr sz="2400">
                <a:solidFill>
                  <a:srgbClr val="393A39"/>
                </a:solidFill>
                <a:latin typeface="Lato" panose="020F0502020204030203" pitchFamily="34" charset="0"/>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Name</a:t>
            </a:r>
          </a:p>
        </p:txBody>
      </p:sp>
      <p:sp>
        <p:nvSpPr>
          <p:cNvPr id="4" name="Text Placeholder 2">
            <a:extLst>
              <a:ext uri="{FF2B5EF4-FFF2-40B4-BE49-F238E27FC236}">
                <a16:creationId xmlns:a16="http://schemas.microsoft.com/office/drawing/2014/main" id="{68E08046-4BE1-4FB9-890C-3BAA6099F53A}"/>
              </a:ext>
            </a:extLst>
          </p:cNvPr>
          <p:cNvSpPr>
            <a:spLocks noGrp="1"/>
          </p:cNvSpPr>
          <p:nvPr>
            <p:ph type="body" idx="10" hasCustomPrompt="1"/>
          </p:nvPr>
        </p:nvSpPr>
        <p:spPr>
          <a:xfrm>
            <a:off x="831851" y="4953000"/>
            <a:ext cx="2450592" cy="604253"/>
          </a:xfrm>
          <a:prstGeom prst="rect">
            <a:avLst/>
          </a:prstGeom>
        </p:spPr>
        <p:txBody>
          <a:bodyPr>
            <a:normAutofit/>
          </a:bodyPr>
          <a:lstStyle>
            <a:lvl1pPr marL="0" indent="0">
              <a:spcBef>
                <a:spcPts val="133"/>
              </a:spcBef>
              <a:buNone/>
              <a:defRPr sz="1600" b="0" i="0">
                <a:solidFill>
                  <a:srgbClr val="393A39"/>
                </a:solidFill>
                <a:latin typeface="Lato Light" panose="020F0302020204030203" pitchFamily="34" charset="77"/>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Title, company</a:t>
            </a:r>
          </a:p>
        </p:txBody>
      </p:sp>
      <p:sp>
        <p:nvSpPr>
          <p:cNvPr id="5" name="Text Placeholder 2">
            <a:extLst>
              <a:ext uri="{FF2B5EF4-FFF2-40B4-BE49-F238E27FC236}">
                <a16:creationId xmlns:a16="http://schemas.microsoft.com/office/drawing/2014/main" id="{286E2C5B-58AD-4D69-8653-58174ACC8AD7}"/>
              </a:ext>
            </a:extLst>
          </p:cNvPr>
          <p:cNvSpPr>
            <a:spLocks noGrp="1"/>
          </p:cNvSpPr>
          <p:nvPr>
            <p:ph type="body" idx="11" hasCustomPrompt="1"/>
          </p:nvPr>
        </p:nvSpPr>
        <p:spPr>
          <a:xfrm>
            <a:off x="3639059" y="4603639"/>
            <a:ext cx="2450592" cy="465667"/>
          </a:xfrm>
          <a:prstGeom prst="rect">
            <a:avLst/>
          </a:prstGeom>
        </p:spPr>
        <p:txBody>
          <a:bodyPr anchor="b">
            <a:normAutofit/>
          </a:bodyPr>
          <a:lstStyle>
            <a:lvl1pPr marL="0" indent="0">
              <a:spcBef>
                <a:spcPts val="133"/>
              </a:spcBef>
              <a:buNone/>
              <a:defRPr sz="2400">
                <a:solidFill>
                  <a:srgbClr val="393A39"/>
                </a:solidFill>
                <a:latin typeface="Lato" panose="020F0502020204030203" pitchFamily="34" charset="0"/>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Name</a:t>
            </a:r>
          </a:p>
        </p:txBody>
      </p:sp>
      <p:sp>
        <p:nvSpPr>
          <p:cNvPr id="6" name="Text Placeholder 2">
            <a:extLst>
              <a:ext uri="{FF2B5EF4-FFF2-40B4-BE49-F238E27FC236}">
                <a16:creationId xmlns:a16="http://schemas.microsoft.com/office/drawing/2014/main" id="{8599CD08-F90D-4D15-9B4E-79BB92E4CDF2}"/>
              </a:ext>
            </a:extLst>
          </p:cNvPr>
          <p:cNvSpPr>
            <a:spLocks noGrp="1"/>
          </p:cNvSpPr>
          <p:nvPr>
            <p:ph type="body" idx="12" hasCustomPrompt="1"/>
          </p:nvPr>
        </p:nvSpPr>
        <p:spPr>
          <a:xfrm>
            <a:off x="3639059" y="4967706"/>
            <a:ext cx="2450592" cy="604253"/>
          </a:xfrm>
          <a:prstGeom prst="rect">
            <a:avLst/>
          </a:prstGeom>
        </p:spPr>
        <p:txBody>
          <a:bodyPr>
            <a:normAutofit/>
          </a:bodyPr>
          <a:lstStyle>
            <a:lvl1pPr marL="0" indent="0">
              <a:spcBef>
                <a:spcPts val="133"/>
              </a:spcBef>
              <a:buNone/>
              <a:defRPr sz="1600" b="0" i="0">
                <a:solidFill>
                  <a:srgbClr val="393A39"/>
                </a:solidFill>
                <a:latin typeface="Lato Light" panose="020F0302020204030203" pitchFamily="34" charset="77"/>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Title, company</a:t>
            </a:r>
          </a:p>
        </p:txBody>
      </p:sp>
    </p:spTree>
    <p:extLst>
      <p:ext uri="{BB962C8B-B14F-4D97-AF65-F5344CB8AC3E}">
        <p14:creationId xmlns:p14="http://schemas.microsoft.com/office/powerpoint/2010/main" val="38055843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AA8A8-3946-DE4F-97CB-CBC48B9F7A60}"/>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04FDE514-B9D5-4E6A-B99C-10D5D54F711D}"/>
              </a:ext>
            </a:extLst>
          </p:cNvPr>
          <p:cNvSpPr>
            <a:spLocks noGrp="1"/>
          </p:cNvSpPr>
          <p:nvPr>
            <p:ph type="title"/>
          </p:nvPr>
        </p:nvSpPr>
        <p:spPr>
          <a:xfrm>
            <a:off x="831851" y="4038600"/>
            <a:ext cx="10750549" cy="1642533"/>
          </a:xfrm>
          <a:prstGeom prst="rect">
            <a:avLst/>
          </a:prstGeom>
        </p:spPr>
        <p:txBody>
          <a:bodyPr anchor="b">
            <a:normAutofit/>
          </a:bodyPr>
          <a:lstStyle>
            <a:lvl1pPr>
              <a:defRPr sz="4800" b="1">
                <a:solidFill>
                  <a:schemeClr val="bg1"/>
                </a:solidFill>
                <a:latin typeface="Lato" panose="020F0502020204030203"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D4E28C70-277B-4B74-B137-487CD1BFD7CB}"/>
              </a:ext>
            </a:extLst>
          </p:cNvPr>
          <p:cNvSpPr>
            <a:spLocks noGrp="1"/>
          </p:cNvSpPr>
          <p:nvPr>
            <p:ph type="body" idx="1" hasCustomPrompt="1"/>
          </p:nvPr>
        </p:nvSpPr>
        <p:spPr>
          <a:xfrm>
            <a:off x="831851" y="5690369"/>
            <a:ext cx="2450592" cy="465667"/>
          </a:xfrm>
          <a:prstGeom prst="rect">
            <a:avLst/>
          </a:prstGeom>
        </p:spPr>
        <p:txBody>
          <a:bodyPr anchor="b">
            <a:normAutofit/>
          </a:bodyPr>
          <a:lstStyle>
            <a:lvl1pPr marL="0" indent="0">
              <a:spcBef>
                <a:spcPts val="133"/>
              </a:spcBef>
              <a:buNone/>
              <a:defRPr sz="2400">
                <a:solidFill>
                  <a:schemeClr val="bg2"/>
                </a:solidFill>
                <a:latin typeface="Lato" panose="020F0502020204030203" pitchFamily="34" charset="0"/>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Name</a:t>
            </a:r>
          </a:p>
        </p:txBody>
      </p:sp>
      <p:sp>
        <p:nvSpPr>
          <p:cNvPr id="4" name="Text Placeholder 2">
            <a:extLst>
              <a:ext uri="{FF2B5EF4-FFF2-40B4-BE49-F238E27FC236}">
                <a16:creationId xmlns:a16="http://schemas.microsoft.com/office/drawing/2014/main" id="{68E08046-4BE1-4FB9-890C-3BAA6099F53A}"/>
              </a:ext>
            </a:extLst>
          </p:cNvPr>
          <p:cNvSpPr>
            <a:spLocks noGrp="1"/>
          </p:cNvSpPr>
          <p:nvPr>
            <p:ph type="body" idx="10" hasCustomPrompt="1"/>
          </p:nvPr>
        </p:nvSpPr>
        <p:spPr>
          <a:xfrm>
            <a:off x="831851" y="6054436"/>
            <a:ext cx="2450592" cy="604253"/>
          </a:xfrm>
          <a:prstGeom prst="rect">
            <a:avLst/>
          </a:prstGeom>
        </p:spPr>
        <p:txBody>
          <a:bodyPr>
            <a:normAutofit/>
          </a:bodyPr>
          <a:lstStyle>
            <a:lvl1pPr marL="0" indent="0">
              <a:spcBef>
                <a:spcPts val="133"/>
              </a:spcBef>
              <a:buNone/>
              <a:defRPr sz="1600" b="0" i="0">
                <a:solidFill>
                  <a:schemeClr val="bg2"/>
                </a:solidFill>
                <a:latin typeface="Lato Light" panose="020F0302020204030203" pitchFamily="34" charset="77"/>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Title, company</a:t>
            </a:r>
          </a:p>
        </p:txBody>
      </p:sp>
      <p:sp>
        <p:nvSpPr>
          <p:cNvPr id="5" name="Text Placeholder 2">
            <a:extLst>
              <a:ext uri="{FF2B5EF4-FFF2-40B4-BE49-F238E27FC236}">
                <a16:creationId xmlns:a16="http://schemas.microsoft.com/office/drawing/2014/main" id="{286E2C5B-58AD-4D69-8653-58174ACC8AD7}"/>
              </a:ext>
            </a:extLst>
          </p:cNvPr>
          <p:cNvSpPr>
            <a:spLocks noGrp="1"/>
          </p:cNvSpPr>
          <p:nvPr>
            <p:ph type="body" idx="11" hasCustomPrompt="1"/>
          </p:nvPr>
        </p:nvSpPr>
        <p:spPr>
          <a:xfrm>
            <a:off x="3639059" y="5705075"/>
            <a:ext cx="2450592" cy="465667"/>
          </a:xfrm>
          <a:prstGeom prst="rect">
            <a:avLst/>
          </a:prstGeom>
        </p:spPr>
        <p:txBody>
          <a:bodyPr anchor="b">
            <a:normAutofit/>
          </a:bodyPr>
          <a:lstStyle>
            <a:lvl1pPr marL="0" indent="0">
              <a:spcBef>
                <a:spcPts val="133"/>
              </a:spcBef>
              <a:buNone/>
              <a:defRPr sz="2400">
                <a:solidFill>
                  <a:schemeClr val="bg2"/>
                </a:solidFill>
                <a:latin typeface="Lato" panose="020F0502020204030203" pitchFamily="34" charset="0"/>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Name</a:t>
            </a:r>
          </a:p>
        </p:txBody>
      </p:sp>
      <p:sp>
        <p:nvSpPr>
          <p:cNvPr id="6" name="Text Placeholder 2">
            <a:extLst>
              <a:ext uri="{FF2B5EF4-FFF2-40B4-BE49-F238E27FC236}">
                <a16:creationId xmlns:a16="http://schemas.microsoft.com/office/drawing/2014/main" id="{8599CD08-F90D-4D15-9B4E-79BB92E4CDF2}"/>
              </a:ext>
            </a:extLst>
          </p:cNvPr>
          <p:cNvSpPr>
            <a:spLocks noGrp="1"/>
          </p:cNvSpPr>
          <p:nvPr>
            <p:ph type="body" idx="12" hasCustomPrompt="1"/>
          </p:nvPr>
        </p:nvSpPr>
        <p:spPr>
          <a:xfrm>
            <a:off x="3639059" y="6069142"/>
            <a:ext cx="2450592" cy="604253"/>
          </a:xfrm>
          <a:prstGeom prst="rect">
            <a:avLst/>
          </a:prstGeom>
        </p:spPr>
        <p:txBody>
          <a:bodyPr>
            <a:normAutofit/>
          </a:bodyPr>
          <a:lstStyle>
            <a:lvl1pPr marL="0" indent="0">
              <a:spcBef>
                <a:spcPts val="133"/>
              </a:spcBef>
              <a:buNone/>
              <a:defRPr sz="1600" b="0" i="0">
                <a:solidFill>
                  <a:schemeClr val="bg2"/>
                </a:solidFill>
                <a:latin typeface="Lato Light" panose="020F0302020204030203" pitchFamily="34" charset="77"/>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Title, company</a:t>
            </a:r>
          </a:p>
        </p:txBody>
      </p:sp>
    </p:spTree>
    <p:extLst>
      <p:ext uri="{BB962C8B-B14F-4D97-AF65-F5344CB8AC3E}">
        <p14:creationId xmlns:p14="http://schemas.microsoft.com/office/powerpoint/2010/main" val="412342987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Slide with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DE514-B9D5-4E6A-B99C-10D5D54F711D}"/>
              </a:ext>
            </a:extLst>
          </p:cNvPr>
          <p:cNvSpPr>
            <a:spLocks noGrp="1"/>
          </p:cNvSpPr>
          <p:nvPr>
            <p:ph type="title"/>
          </p:nvPr>
        </p:nvSpPr>
        <p:spPr>
          <a:xfrm>
            <a:off x="831851" y="1710267"/>
            <a:ext cx="10750549" cy="2853267"/>
          </a:xfrm>
          <a:prstGeom prst="rect">
            <a:avLst/>
          </a:prstGeom>
        </p:spPr>
        <p:txBody>
          <a:bodyPr anchor="b">
            <a:normAutofit/>
          </a:bodyPr>
          <a:lstStyle>
            <a:lvl1pPr>
              <a:defRPr sz="4800" b="1">
                <a:solidFill>
                  <a:srgbClr val="1B4D81"/>
                </a:solidFill>
                <a:latin typeface="Lato" panose="020F0502020204030203" pitchFamily="34" charset="0"/>
              </a:defRPr>
            </a:lvl1pPr>
          </a:lstStyle>
          <a:p>
            <a:r>
              <a:rPr lang="en-US"/>
              <a:t>Click to edit Master title style</a:t>
            </a:r>
          </a:p>
        </p:txBody>
      </p:sp>
      <p:sp>
        <p:nvSpPr>
          <p:cNvPr id="8" name="Text Placeholder 2">
            <a:extLst>
              <a:ext uri="{FF2B5EF4-FFF2-40B4-BE49-F238E27FC236}">
                <a16:creationId xmlns:a16="http://schemas.microsoft.com/office/drawing/2014/main" id="{04FF62A3-F460-4741-8342-309E52138A71}"/>
              </a:ext>
            </a:extLst>
          </p:cNvPr>
          <p:cNvSpPr>
            <a:spLocks noGrp="1"/>
          </p:cNvSpPr>
          <p:nvPr>
            <p:ph type="body" idx="1" hasCustomPrompt="1"/>
          </p:nvPr>
        </p:nvSpPr>
        <p:spPr>
          <a:xfrm>
            <a:off x="2571750" y="4582088"/>
            <a:ext cx="2449095" cy="465667"/>
          </a:xfrm>
          <a:prstGeom prst="rect">
            <a:avLst/>
          </a:prstGeom>
        </p:spPr>
        <p:txBody>
          <a:bodyPr anchor="b">
            <a:normAutofit/>
          </a:bodyPr>
          <a:lstStyle>
            <a:lvl1pPr marL="0" indent="0">
              <a:spcBef>
                <a:spcPts val="133"/>
              </a:spcBef>
              <a:buNone/>
              <a:defRPr sz="2400">
                <a:solidFill>
                  <a:srgbClr val="393A39"/>
                </a:solidFill>
                <a:latin typeface="Lato" panose="020F0502020204030203" pitchFamily="34" charset="0"/>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Name</a:t>
            </a:r>
          </a:p>
        </p:txBody>
      </p:sp>
      <p:sp>
        <p:nvSpPr>
          <p:cNvPr id="9" name="Text Placeholder 2">
            <a:extLst>
              <a:ext uri="{FF2B5EF4-FFF2-40B4-BE49-F238E27FC236}">
                <a16:creationId xmlns:a16="http://schemas.microsoft.com/office/drawing/2014/main" id="{AF8AF9C0-51D9-4A91-8E30-9CA60298FBC0}"/>
              </a:ext>
            </a:extLst>
          </p:cNvPr>
          <p:cNvSpPr>
            <a:spLocks noGrp="1"/>
          </p:cNvSpPr>
          <p:nvPr>
            <p:ph type="body" idx="13" hasCustomPrompt="1"/>
          </p:nvPr>
        </p:nvSpPr>
        <p:spPr>
          <a:xfrm>
            <a:off x="2571750" y="4946155"/>
            <a:ext cx="2449095" cy="604253"/>
          </a:xfrm>
          <a:prstGeom prst="rect">
            <a:avLst/>
          </a:prstGeom>
        </p:spPr>
        <p:txBody>
          <a:bodyPr>
            <a:normAutofit/>
          </a:bodyPr>
          <a:lstStyle>
            <a:lvl1pPr marL="0" indent="0">
              <a:spcBef>
                <a:spcPts val="133"/>
              </a:spcBef>
              <a:buNone/>
              <a:defRPr sz="1600" b="0" i="0">
                <a:solidFill>
                  <a:srgbClr val="393A39"/>
                </a:solidFill>
                <a:latin typeface="Lato Light" panose="020F0302020204030203" pitchFamily="34" charset="77"/>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Title, company</a:t>
            </a:r>
          </a:p>
        </p:txBody>
      </p:sp>
      <p:sp>
        <p:nvSpPr>
          <p:cNvPr id="10" name="Text Placeholder 2">
            <a:extLst>
              <a:ext uri="{FF2B5EF4-FFF2-40B4-BE49-F238E27FC236}">
                <a16:creationId xmlns:a16="http://schemas.microsoft.com/office/drawing/2014/main" id="{C4298647-61D0-4FBB-8F52-37C8A845D3E8}"/>
              </a:ext>
            </a:extLst>
          </p:cNvPr>
          <p:cNvSpPr>
            <a:spLocks noGrp="1"/>
          </p:cNvSpPr>
          <p:nvPr>
            <p:ph type="body" idx="14" hasCustomPrompt="1"/>
          </p:nvPr>
        </p:nvSpPr>
        <p:spPr>
          <a:xfrm>
            <a:off x="6741171" y="4582088"/>
            <a:ext cx="2449095" cy="465667"/>
          </a:xfrm>
          <a:prstGeom prst="rect">
            <a:avLst/>
          </a:prstGeom>
        </p:spPr>
        <p:txBody>
          <a:bodyPr anchor="b">
            <a:normAutofit/>
          </a:bodyPr>
          <a:lstStyle>
            <a:lvl1pPr marL="0" indent="0">
              <a:spcBef>
                <a:spcPts val="133"/>
              </a:spcBef>
              <a:buNone/>
              <a:defRPr sz="2400">
                <a:solidFill>
                  <a:srgbClr val="393A39"/>
                </a:solidFill>
                <a:latin typeface="Lato" panose="020F0502020204030203" pitchFamily="34" charset="0"/>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Name</a:t>
            </a:r>
          </a:p>
        </p:txBody>
      </p:sp>
      <p:sp>
        <p:nvSpPr>
          <p:cNvPr id="11" name="Text Placeholder 2">
            <a:extLst>
              <a:ext uri="{FF2B5EF4-FFF2-40B4-BE49-F238E27FC236}">
                <a16:creationId xmlns:a16="http://schemas.microsoft.com/office/drawing/2014/main" id="{F578A0BF-E876-40F4-A20B-1A438C7EEFAC}"/>
              </a:ext>
            </a:extLst>
          </p:cNvPr>
          <p:cNvSpPr>
            <a:spLocks noGrp="1"/>
          </p:cNvSpPr>
          <p:nvPr>
            <p:ph type="body" idx="15" hasCustomPrompt="1"/>
          </p:nvPr>
        </p:nvSpPr>
        <p:spPr>
          <a:xfrm>
            <a:off x="6741171" y="4946155"/>
            <a:ext cx="2449095" cy="604253"/>
          </a:xfrm>
          <a:prstGeom prst="rect">
            <a:avLst/>
          </a:prstGeom>
        </p:spPr>
        <p:txBody>
          <a:bodyPr>
            <a:normAutofit/>
          </a:bodyPr>
          <a:lstStyle>
            <a:lvl1pPr marL="0" indent="0">
              <a:spcBef>
                <a:spcPts val="133"/>
              </a:spcBef>
              <a:buNone/>
              <a:defRPr sz="1600" b="0" i="0">
                <a:solidFill>
                  <a:srgbClr val="393A39"/>
                </a:solidFill>
                <a:latin typeface="Lato Light" panose="020F0302020204030203" pitchFamily="34" charset="77"/>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Title, company</a:t>
            </a:r>
          </a:p>
        </p:txBody>
      </p:sp>
      <p:sp>
        <p:nvSpPr>
          <p:cNvPr id="4" name="Content Placeholder 3">
            <a:extLst>
              <a:ext uri="{FF2B5EF4-FFF2-40B4-BE49-F238E27FC236}">
                <a16:creationId xmlns:a16="http://schemas.microsoft.com/office/drawing/2014/main" id="{F649E506-AD96-463A-84F2-AAE1BB90340A}"/>
              </a:ext>
            </a:extLst>
          </p:cNvPr>
          <p:cNvSpPr>
            <a:spLocks noGrp="1"/>
          </p:cNvSpPr>
          <p:nvPr>
            <p:ph sz="quarter" idx="16"/>
          </p:nvPr>
        </p:nvSpPr>
        <p:spPr>
          <a:xfrm>
            <a:off x="965200" y="4576741"/>
            <a:ext cx="1487424" cy="1487424"/>
          </a:xfrm>
        </p:spPr>
        <p:txBody>
          <a:bodyPr/>
          <a:lstStyle/>
          <a:p>
            <a:pPr lvl="0"/>
            <a:r>
              <a:rPr lang="en-US"/>
              <a:t>Click to edit Master text styles</a:t>
            </a:r>
          </a:p>
        </p:txBody>
      </p:sp>
      <p:sp>
        <p:nvSpPr>
          <p:cNvPr id="12" name="Content Placeholder 3">
            <a:extLst>
              <a:ext uri="{FF2B5EF4-FFF2-40B4-BE49-F238E27FC236}">
                <a16:creationId xmlns:a16="http://schemas.microsoft.com/office/drawing/2014/main" id="{D8A7706D-1D21-49ED-888E-699D6B6BE78C}"/>
              </a:ext>
            </a:extLst>
          </p:cNvPr>
          <p:cNvSpPr>
            <a:spLocks noGrp="1"/>
          </p:cNvSpPr>
          <p:nvPr>
            <p:ph sz="quarter" idx="17"/>
          </p:nvPr>
        </p:nvSpPr>
        <p:spPr>
          <a:xfrm>
            <a:off x="5137295" y="4572000"/>
            <a:ext cx="1487424" cy="1487424"/>
          </a:xfrm>
        </p:spPr>
        <p:txBody>
          <a:bodyPr/>
          <a:lstStyle/>
          <a:p>
            <a:pPr lvl="0"/>
            <a:r>
              <a:rPr lang="en-US"/>
              <a:t>Click to edit Master text styles</a:t>
            </a:r>
          </a:p>
        </p:txBody>
      </p:sp>
    </p:spTree>
    <p:extLst>
      <p:ext uri="{BB962C8B-B14F-4D97-AF65-F5344CB8AC3E}">
        <p14:creationId xmlns:p14="http://schemas.microsoft.com/office/powerpoint/2010/main" val="17920031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00E37-2066-457D-A866-CD6115300D34}"/>
              </a:ext>
            </a:extLst>
          </p:cNvPr>
          <p:cNvSpPr>
            <a:spLocks noGrp="1"/>
          </p:cNvSpPr>
          <p:nvPr>
            <p:ph type="ctrTitle"/>
          </p:nvPr>
        </p:nvSpPr>
        <p:spPr>
          <a:xfrm>
            <a:off x="1524000" y="1121833"/>
            <a:ext cx="9347200" cy="2387600"/>
          </a:xfrm>
          <a:prstGeom prst="rect">
            <a:avLst/>
          </a:prstGeom>
        </p:spPr>
        <p:txBody>
          <a:bodyPr anchor="b">
            <a:normAutofit/>
          </a:bodyPr>
          <a:lstStyle>
            <a:lvl1pPr algn="ctr">
              <a:defRPr sz="4800" b="1">
                <a:solidFill>
                  <a:srgbClr val="1B4D81"/>
                </a:solidFill>
                <a:latin typeface="Lato" panose="020F050202020403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FBBC01D0-B230-4859-8CF6-4664E1E5F385}"/>
              </a:ext>
            </a:extLst>
          </p:cNvPr>
          <p:cNvSpPr>
            <a:spLocks noGrp="1"/>
          </p:cNvSpPr>
          <p:nvPr>
            <p:ph type="subTitle" idx="1"/>
          </p:nvPr>
        </p:nvSpPr>
        <p:spPr>
          <a:xfrm>
            <a:off x="1524000" y="3602568"/>
            <a:ext cx="9347200" cy="1655233"/>
          </a:xfrm>
          <a:prstGeom prst="rect">
            <a:avLst/>
          </a:prstGeom>
        </p:spPr>
        <p:txBody>
          <a:bodyPr>
            <a:normAutofit/>
          </a:bodyPr>
          <a:lstStyle>
            <a:lvl1pPr marL="0" indent="0" algn="ctr">
              <a:buNone/>
              <a:defRPr sz="2400">
                <a:solidFill>
                  <a:srgbClr val="393A39"/>
                </a:solidFill>
                <a:latin typeface="Lato" panose="020F0502020204030203" pitchFamily="34"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Tree>
    <p:extLst>
      <p:ext uri="{BB962C8B-B14F-4D97-AF65-F5344CB8AC3E}">
        <p14:creationId xmlns:p14="http://schemas.microsoft.com/office/powerpoint/2010/main" val="19154858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F8A22-6A5B-4550-87C4-98CDB8846F3D}"/>
              </a:ext>
            </a:extLst>
          </p:cNvPr>
          <p:cNvSpPr>
            <a:spLocks noGrp="1"/>
          </p:cNvSpPr>
          <p:nvPr>
            <p:ph type="title"/>
          </p:nvPr>
        </p:nvSpPr>
        <p:spPr>
          <a:xfrm>
            <a:off x="838200" y="381000"/>
            <a:ext cx="10744200" cy="990600"/>
          </a:xfrm>
          <a:prstGeom prst="rect">
            <a:avLst/>
          </a:prstGeom>
        </p:spPr>
        <p:txBody>
          <a:bodyPr anchor="t">
            <a:normAutofit/>
          </a:bodyPr>
          <a:lstStyle>
            <a:lvl1pPr>
              <a:defRPr sz="3200" b="1">
                <a:solidFill>
                  <a:srgbClr val="1B4D81"/>
                </a:solidFill>
                <a:latin typeface="Lato" panose="020F050202020403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67B1DA0-7E63-4CDE-961E-607D001A9B67}"/>
              </a:ext>
            </a:extLst>
          </p:cNvPr>
          <p:cNvSpPr>
            <a:spLocks noGrp="1"/>
          </p:cNvSpPr>
          <p:nvPr>
            <p:ph idx="1"/>
          </p:nvPr>
        </p:nvSpPr>
        <p:spPr>
          <a:xfrm>
            <a:off x="838200" y="1371600"/>
            <a:ext cx="10744200" cy="5003800"/>
          </a:xfrm>
          <a:prstGeom prst="rect">
            <a:avLst/>
          </a:prstGeom>
        </p:spPr>
        <p:txBody>
          <a:bodyPr>
            <a:normAutofit/>
          </a:bodyPr>
          <a:lstStyle>
            <a:lvl1pPr>
              <a:defRPr sz="2133">
                <a:solidFill>
                  <a:srgbClr val="393A39"/>
                </a:solidFill>
                <a:latin typeface="Lato" panose="020F0502020204030203" pitchFamily="34" charset="0"/>
              </a:defRPr>
            </a:lvl1pPr>
            <a:lvl2pPr>
              <a:defRPr sz="1867">
                <a:solidFill>
                  <a:srgbClr val="393A39"/>
                </a:solidFill>
                <a:latin typeface="Lato" panose="020F0502020204030203" pitchFamily="34" charset="0"/>
              </a:defRPr>
            </a:lvl2pPr>
            <a:lvl3pPr>
              <a:defRPr sz="1600">
                <a:solidFill>
                  <a:srgbClr val="393A39"/>
                </a:solidFill>
                <a:latin typeface="Lato" panose="020F0502020204030203" pitchFamily="34" charset="0"/>
              </a:defRPr>
            </a:lvl3pPr>
            <a:lvl4pPr marL="1828754" indent="0">
              <a:buNone/>
              <a:defRPr sz="1600">
                <a:latin typeface="Lato" panose="020F0502020204030203" pitchFamily="34" charset="0"/>
              </a:defRPr>
            </a:lvl4pPr>
            <a:lvl5pPr marL="2438339" indent="0">
              <a:buNone/>
              <a:defRPr sz="1600">
                <a:latin typeface="Lato" panose="020F0502020204030203"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23192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Big Image Placeholder">
    <p:spTree>
      <p:nvGrpSpPr>
        <p:cNvPr id="1" name=""/>
        <p:cNvGrpSpPr/>
        <p:nvPr/>
      </p:nvGrpSpPr>
      <p:grpSpPr>
        <a:xfrm>
          <a:off x="0" y="0"/>
          <a:ext cx="0" cy="0"/>
          <a:chOff x="0" y="0"/>
          <a:chExt cx="0" cy="0"/>
        </a:xfrm>
      </p:grpSpPr>
      <p:sp>
        <p:nvSpPr>
          <p:cNvPr id="13" name="Picture Placeholder 2"/>
          <p:cNvSpPr>
            <a:spLocks noGrp="1"/>
          </p:cNvSpPr>
          <p:nvPr>
            <p:ph type="pic" sz="quarter" idx="15"/>
          </p:nvPr>
        </p:nvSpPr>
        <p:spPr>
          <a:xfrm>
            <a:off x="770932" y="1498600"/>
            <a:ext cx="2586934" cy="4292600"/>
          </a:xfrm>
        </p:spPr>
        <p:txBody>
          <a:bodyPr rtlCol="0">
            <a:normAutofit/>
          </a:bodyPr>
          <a:lstStyle>
            <a:lvl1pPr marL="0" indent="0">
              <a:buNone/>
              <a:defRPr sz="1000">
                <a:latin typeface="Calibri Light"/>
                <a:cs typeface="Calibri Light"/>
              </a:defRPr>
            </a:lvl1pPr>
          </a:lstStyle>
          <a:p>
            <a:pPr lvl="0"/>
            <a:endParaRPr lang="en-US" noProof="0"/>
          </a:p>
        </p:txBody>
      </p:sp>
      <p:sp>
        <p:nvSpPr>
          <p:cNvPr id="9" name="Picture Placeholder 2"/>
          <p:cNvSpPr>
            <a:spLocks noGrp="1"/>
          </p:cNvSpPr>
          <p:nvPr>
            <p:ph type="pic" sz="quarter" idx="16"/>
          </p:nvPr>
        </p:nvSpPr>
        <p:spPr>
          <a:xfrm>
            <a:off x="3460511" y="1498600"/>
            <a:ext cx="2586934" cy="4292600"/>
          </a:xfrm>
        </p:spPr>
        <p:txBody>
          <a:bodyPr rtlCol="0">
            <a:normAutofit/>
          </a:bodyPr>
          <a:lstStyle>
            <a:lvl1pPr marL="0" indent="0">
              <a:buNone/>
              <a:defRPr sz="1000">
                <a:latin typeface="Calibri Light"/>
                <a:cs typeface="Calibri Light"/>
              </a:defRPr>
            </a:lvl1pPr>
          </a:lstStyle>
          <a:p>
            <a:pPr lvl="0"/>
            <a:endParaRPr lang="en-US" noProof="0"/>
          </a:p>
        </p:txBody>
      </p:sp>
      <p:sp>
        <p:nvSpPr>
          <p:cNvPr id="10" name="Picture Placeholder 2"/>
          <p:cNvSpPr>
            <a:spLocks noGrp="1"/>
          </p:cNvSpPr>
          <p:nvPr>
            <p:ph type="pic" sz="quarter" idx="17"/>
          </p:nvPr>
        </p:nvSpPr>
        <p:spPr>
          <a:xfrm>
            <a:off x="6152495" y="1498600"/>
            <a:ext cx="2586934" cy="4292600"/>
          </a:xfrm>
        </p:spPr>
        <p:txBody>
          <a:bodyPr rtlCol="0">
            <a:normAutofit/>
          </a:bodyPr>
          <a:lstStyle>
            <a:lvl1pPr marL="0" indent="0">
              <a:buNone/>
              <a:defRPr sz="1000">
                <a:latin typeface="Calibri Light"/>
                <a:cs typeface="Calibri Light"/>
              </a:defRPr>
            </a:lvl1pPr>
          </a:lstStyle>
          <a:p>
            <a:pPr lvl="0"/>
            <a:endParaRPr lang="en-US" noProof="0"/>
          </a:p>
        </p:txBody>
      </p:sp>
      <p:sp>
        <p:nvSpPr>
          <p:cNvPr id="14" name="Picture Placeholder 2"/>
          <p:cNvSpPr>
            <a:spLocks noGrp="1"/>
          </p:cNvSpPr>
          <p:nvPr>
            <p:ph type="pic" sz="quarter" idx="18"/>
          </p:nvPr>
        </p:nvSpPr>
        <p:spPr>
          <a:xfrm>
            <a:off x="8842074" y="1498600"/>
            <a:ext cx="2586934" cy="4292600"/>
          </a:xfrm>
        </p:spPr>
        <p:txBody>
          <a:bodyPr rtlCol="0">
            <a:normAutofit/>
          </a:bodyPr>
          <a:lstStyle>
            <a:lvl1pPr marL="0" indent="0">
              <a:buNone/>
              <a:defRPr sz="1000">
                <a:latin typeface="Calibri Light"/>
                <a:cs typeface="Calibri Light"/>
              </a:defRPr>
            </a:lvl1pPr>
          </a:lstStyle>
          <a:p>
            <a:pPr lvl="0"/>
            <a:endParaRPr lang="en-US" noProof="0"/>
          </a:p>
        </p:txBody>
      </p:sp>
      <p:sp>
        <p:nvSpPr>
          <p:cNvPr id="15" name="Text Placeholder 9">
            <a:extLst>
              <a:ext uri="{FF2B5EF4-FFF2-40B4-BE49-F238E27FC236}">
                <a16:creationId xmlns:a16="http://schemas.microsoft.com/office/drawing/2014/main" id="{20373204-657E-4607-933F-AB01B3BDC316}"/>
              </a:ext>
            </a:extLst>
          </p:cNvPr>
          <p:cNvSpPr>
            <a:spLocks noGrp="1"/>
          </p:cNvSpPr>
          <p:nvPr>
            <p:ph type="body" sz="quarter" idx="10"/>
          </p:nvPr>
        </p:nvSpPr>
        <p:spPr>
          <a:xfrm>
            <a:off x="884918" y="607017"/>
            <a:ext cx="6909254" cy="1030288"/>
          </a:xfrm>
        </p:spPr>
        <p:txBody>
          <a:bodyPr>
            <a:normAutofit/>
          </a:bodyPr>
          <a:lstStyle>
            <a:lvl1pPr marL="0" indent="0">
              <a:buNone/>
              <a:defRPr lang="en-GB" sz="4400" b="1" kern="1200" dirty="0">
                <a:solidFill>
                  <a:srgbClr val="445469"/>
                </a:solidFill>
                <a:latin typeface="Arial" panose="020B0604020202020204" pitchFamily="34" charset="0"/>
                <a:ea typeface="+mj-ea"/>
                <a:cs typeface="Arial" panose="020B0604020202020204" pitchFamily="34" charset="0"/>
              </a:defRPr>
            </a:lvl1pPr>
          </a:lstStyle>
          <a:p>
            <a:pPr lvl="0"/>
            <a:endParaRPr lang="en-GB"/>
          </a:p>
        </p:txBody>
      </p:sp>
      <p:sp>
        <p:nvSpPr>
          <p:cNvPr id="16" name="Text Placeholder 11">
            <a:extLst>
              <a:ext uri="{FF2B5EF4-FFF2-40B4-BE49-F238E27FC236}">
                <a16:creationId xmlns:a16="http://schemas.microsoft.com/office/drawing/2014/main" id="{73B2BE4F-794F-4289-B6E5-530BBB63FEC4}"/>
              </a:ext>
            </a:extLst>
          </p:cNvPr>
          <p:cNvSpPr>
            <a:spLocks noGrp="1"/>
          </p:cNvSpPr>
          <p:nvPr>
            <p:ph type="body" sz="quarter" idx="11" hasCustomPrompt="1"/>
          </p:nvPr>
        </p:nvSpPr>
        <p:spPr>
          <a:xfrm>
            <a:off x="884918" y="225086"/>
            <a:ext cx="2845253" cy="381931"/>
          </a:xfrm>
        </p:spPr>
        <p:txBody>
          <a:bodyPr>
            <a:noAutofit/>
          </a:bodyPr>
          <a:lstStyle>
            <a:lvl1pPr marL="0" indent="0">
              <a:buNone/>
              <a:defRPr lang="en-US" sz="2400" kern="1200" dirty="0" smtClean="0">
                <a:solidFill>
                  <a:schemeClr val="tx2"/>
                </a:solidFill>
                <a:effectLst/>
                <a:latin typeface="Arial" panose="020B0604020202020204" pitchFamily="34" charset="0"/>
                <a:ea typeface="+mn-ea"/>
                <a:cs typeface="Arial" panose="020B0604020202020204" pitchFamily="34" charset="0"/>
              </a:defRPr>
            </a:lvl1pPr>
            <a:lvl2pPr marL="457108" indent="0">
              <a:buNone/>
              <a:defRPr lang="en-US" sz="2400" kern="1200" dirty="0" smtClean="0">
                <a:solidFill>
                  <a:schemeClr val="tx2"/>
                </a:solidFill>
                <a:effectLst/>
                <a:latin typeface="Arial" panose="020B0604020202020204" pitchFamily="34" charset="0"/>
                <a:ea typeface="+mn-ea"/>
                <a:cs typeface="Arial" panose="020B0604020202020204" pitchFamily="34" charset="0"/>
              </a:defRPr>
            </a:lvl2pPr>
            <a:lvl3pPr>
              <a:defRPr lang="en-US" sz="2400" kern="1200" dirty="0" smtClean="0">
                <a:solidFill>
                  <a:schemeClr val="tx2"/>
                </a:solidFill>
                <a:effectLst/>
                <a:latin typeface="Arial" panose="020B0604020202020204" pitchFamily="34" charset="0"/>
                <a:ea typeface="+mn-ea"/>
                <a:cs typeface="Arial" panose="020B0604020202020204" pitchFamily="34" charset="0"/>
              </a:defRPr>
            </a:lvl3pPr>
            <a:lvl4pPr>
              <a:defRPr lang="en-US" sz="2400" kern="1200" dirty="0" smtClean="0">
                <a:solidFill>
                  <a:schemeClr val="tx2"/>
                </a:solidFill>
                <a:effectLst/>
                <a:latin typeface="Arial" panose="020B0604020202020204" pitchFamily="34" charset="0"/>
                <a:ea typeface="+mn-ea"/>
                <a:cs typeface="Arial" panose="020B0604020202020204" pitchFamily="34" charset="0"/>
              </a:defRPr>
            </a:lvl4pPr>
            <a:lvl5pPr>
              <a:defRPr lang="en-GB" sz="2400" kern="1200" dirty="0">
                <a:solidFill>
                  <a:schemeClr val="tx2"/>
                </a:solidFill>
                <a:effectLst/>
                <a:latin typeface="Arial" panose="020B0604020202020204" pitchFamily="34" charset="0"/>
                <a:ea typeface="+mn-ea"/>
                <a:cs typeface="Arial" panose="020B0604020202020204" pitchFamily="34" charset="0"/>
              </a:defRPr>
            </a:lvl5pPr>
          </a:lstStyle>
          <a:p>
            <a:pPr lvl="0"/>
            <a:r>
              <a:rPr lang="en-US"/>
              <a:t>Title</a:t>
            </a:r>
          </a:p>
        </p:txBody>
      </p:sp>
    </p:spTree>
    <p:extLst>
      <p:ext uri="{BB962C8B-B14F-4D97-AF65-F5344CB8AC3E}">
        <p14:creationId xmlns:p14="http://schemas.microsoft.com/office/powerpoint/2010/main" val="6039810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183CD7-383B-48A0-8B71-F06BC83DEDB6}"/>
              </a:ext>
            </a:extLst>
          </p:cNvPr>
          <p:cNvSpPr>
            <a:spLocks noGrp="1"/>
          </p:cNvSpPr>
          <p:nvPr>
            <p:ph sz="half" idx="1"/>
          </p:nvPr>
        </p:nvSpPr>
        <p:spPr>
          <a:xfrm>
            <a:off x="838200" y="1371601"/>
            <a:ext cx="5287435" cy="5003783"/>
          </a:xfrm>
          <a:prstGeom prst="rect">
            <a:avLst/>
          </a:prstGeom>
        </p:spPr>
        <p:txBody>
          <a:bodyPr>
            <a:normAutofit/>
          </a:bodyPr>
          <a:lstStyle>
            <a:lvl1pPr>
              <a:defRPr sz="2133">
                <a:solidFill>
                  <a:srgbClr val="393A39"/>
                </a:solidFill>
                <a:latin typeface="Lato" panose="020F0502020204030203" pitchFamily="34" charset="0"/>
              </a:defRPr>
            </a:lvl1pPr>
            <a:lvl2pPr>
              <a:defRPr sz="1867">
                <a:solidFill>
                  <a:srgbClr val="393A39"/>
                </a:solidFill>
                <a:latin typeface="Lato" panose="020F0502020204030203" pitchFamily="34" charset="0"/>
              </a:defRPr>
            </a:lvl2pPr>
            <a:lvl3pPr>
              <a:defRPr sz="1600">
                <a:solidFill>
                  <a:srgbClr val="393A39"/>
                </a:solidFill>
                <a:latin typeface="Lato" panose="020F0502020204030203" pitchFamily="34" charset="0"/>
              </a:defRPr>
            </a:lvl3pPr>
            <a:lvl4pPr marL="1828754" indent="0">
              <a:buNone/>
              <a:defRPr sz="1600">
                <a:latin typeface="Lato" panose="020F0502020204030203" pitchFamily="34" charset="0"/>
              </a:defRPr>
            </a:lvl4pPr>
            <a:lvl5pPr marL="2438339" indent="0">
              <a:buNone/>
              <a:defRPr sz="1600">
                <a:latin typeface="Lato" panose="020F0502020204030203" pitchFamily="34" charset="0"/>
              </a:defRPr>
            </a:lvl5pPr>
          </a:lstStyle>
          <a:p>
            <a:pPr lvl="0"/>
            <a:r>
              <a:rPr lang="en-US"/>
              <a:t>Click to 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03355965-8388-42DC-8FE0-FECC99CDC81E}"/>
              </a:ext>
            </a:extLst>
          </p:cNvPr>
          <p:cNvSpPr>
            <a:spLocks noGrp="1"/>
          </p:cNvSpPr>
          <p:nvPr>
            <p:ph sz="half" idx="2"/>
          </p:nvPr>
        </p:nvSpPr>
        <p:spPr>
          <a:xfrm>
            <a:off x="6294965" y="1371601"/>
            <a:ext cx="5287435" cy="5003783"/>
          </a:xfrm>
          <a:prstGeom prst="rect">
            <a:avLst/>
          </a:prstGeom>
        </p:spPr>
        <p:txBody>
          <a:bodyPr>
            <a:normAutofit/>
          </a:bodyPr>
          <a:lstStyle>
            <a:lvl1pPr>
              <a:defRPr sz="2133">
                <a:solidFill>
                  <a:srgbClr val="393A39"/>
                </a:solidFill>
                <a:latin typeface="Lato" panose="020F0502020204030203" pitchFamily="34" charset="0"/>
              </a:defRPr>
            </a:lvl1pPr>
            <a:lvl2pPr>
              <a:defRPr sz="1867">
                <a:solidFill>
                  <a:srgbClr val="393A39"/>
                </a:solidFill>
                <a:latin typeface="Lato" panose="020F0502020204030203" pitchFamily="34" charset="0"/>
              </a:defRPr>
            </a:lvl2pPr>
            <a:lvl3pPr>
              <a:defRPr sz="1600">
                <a:solidFill>
                  <a:srgbClr val="393A39"/>
                </a:solidFill>
                <a:latin typeface="Lato" panose="020F0502020204030203" pitchFamily="34" charset="0"/>
              </a:defRPr>
            </a:lvl3pPr>
            <a:lvl4pPr marL="1828754" indent="0">
              <a:buNone/>
              <a:defRPr sz="1600">
                <a:latin typeface="Lato" panose="020F0502020204030203" pitchFamily="34" charset="0"/>
              </a:defRPr>
            </a:lvl4pPr>
            <a:lvl5pPr marL="2438339" indent="0">
              <a:buNone/>
              <a:defRPr sz="1600">
                <a:latin typeface="Lato" panose="020F0502020204030203" pitchFamily="34" charset="0"/>
              </a:defRPr>
            </a:lvl5pPr>
          </a:lstStyle>
          <a:p>
            <a:pPr lvl="0"/>
            <a:r>
              <a:rPr lang="en-US"/>
              <a:t>Click to edit Master text styles</a:t>
            </a:r>
          </a:p>
          <a:p>
            <a:pPr lvl="1"/>
            <a:r>
              <a:rPr lang="en-US"/>
              <a:t>Second level</a:t>
            </a:r>
          </a:p>
          <a:p>
            <a:pPr lvl="2"/>
            <a:r>
              <a:rPr lang="en-US"/>
              <a:t>Third level</a:t>
            </a:r>
          </a:p>
        </p:txBody>
      </p:sp>
      <p:sp>
        <p:nvSpPr>
          <p:cNvPr id="5" name="Title 1">
            <a:extLst>
              <a:ext uri="{FF2B5EF4-FFF2-40B4-BE49-F238E27FC236}">
                <a16:creationId xmlns:a16="http://schemas.microsoft.com/office/drawing/2014/main" id="{F0C35649-F5E1-436D-BCBC-468BEAF27C9D}"/>
              </a:ext>
            </a:extLst>
          </p:cNvPr>
          <p:cNvSpPr>
            <a:spLocks noGrp="1"/>
          </p:cNvSpPr>
          <p:nvPr>
            <p:ph type="title"/>
          </p:nvPr>
        </p:nvSpPr>
        <p:spPr>
          <a:xfrm>
            <a:off x="838200" y="381000"/>
            <a:ext cx="10744200" cy="990600"/>
          </a:xfrm>
          <a:prstGeom prst="rect">
            <a:avLst/>
          </a:prstGeom>
        </p:spPr>
        <p:txBody>
          <a:bodyPr anchor="t">
            <a:normAutofit/>
          </a:bodyPr>
          <a:lstStyle>
            <a:lvl1pPr>
              <a:defRPr sz="3200" b="1">
                <a:solidFill>
                  <a:srgbClr val="1B4D81"/>
                </a:solidFill>
                <a:latin typeface="Lato" panose="020F0502020204030203" pitchFamily="34" charset="0"/>
              </a:defRPr>
            </a:lvl1pPr>
          </a:lstStyle>
          <a:p>
            <a:r>
              <a:rPr lang="en-US"/>
              <a:t>Click to edit Master title style</a:t>
            </a:r>
          </a:p>
        </p:txBody>
      </p:sp>
    </p:spTree>
    <p:extLst>
      <p:ext uri="{BB962C8B-B14F-4D97-AF65-F5344CB8AC3E}">
        <p14:creationId xmlns:p14="http://schemas.microsoft.com/office/powerpoint/2010/main" val="5106994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wo Content with Subtitl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8855CD0-D773-472C-923C-F2A3641F6698}"/>
              </a:ext>
            </a:extLst>
          </p:cNvPr>
          <p:cNvSpPr>
            <a:spLocks noGrp="1"/>
          </p:cNvSpPr>
          <p:nvPr>
            <p:ph type="body" idx="1"/>
          </p:nvPr>
        </p:nvSpPr>
        <p:spPr>
          <a:xfrm>
            <a:off x="840318" y="1371601"/>
            <a:ext cx="5293783" cy="838175"/>
          </a:xfrm>
          <a:prstGeom prst="rect">
            <a:avLst/>
          </a:prstGeom>
        </p:spPr>
        <p:txBody>
          <a:bodyPr anchor="t">
            <a:normAutofit/>
          </a:bodyPr>
          <a:lstStyle>
            <a:lvl1pPr marL="0" indent="0">
              <a:buNone/>
              <a:defRPr sz="2400" b="1">
                <a:solidFill>
                  <a:srgbClr val="393A39"/>
                </a:solidFill>
                <a:latin typeface="Lato" panose="020F0502020204030203"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A0970D2E-452D-4D8D-8871-F92BDDC48512}"/>
              </a:ext>
            </a:extLst>
          </p:cNvPr>
          <p:cNvSpPr>
            <a:spLocks noGrp="1"/>
          </p:cNvSpPr>
          <p:nvPr>
            <p:ph sz="half" idx="2"/>
          </p:nvPr>
        </p:nvSpPr>
        <p:spPr>
          <a:xfrm>
            <a:off x="840318" y="2209775"/>
            <a:ext cx="5293783" cy="4165607"/>
          </a:xfrm>
          <a:prstGeom prst="rect">
            <a:avLst/>
          </a:prstGeom>
        </p:spPr>
        <p:txBody>
          <a:bodyPr>
            <a:normAutofit/>
          </a:bodyPr>
          <a:lstStyle>
            <a:lvl1pPr>
              <a:lnSpc>
                <a:spcPct val="100000"/>
              </a:lnSpc>
              <a:defRPr sz="2133">
                <a:solidFill>
                  <a:srgbClr val="393A39"/>
                </a:solidFill>
                <a:latin typeface="Lato" panose="020F0502020204030203" pitchFamily="34" charset="0"/>
              </a:defRPr>
            </a:lvl1pPr>
            <a:lvl2pPr>
              <a:lnSpc>
                <a:spcPct val="100000"/>
              </a:lnSpc>
              <a:defRPr sz="1867">
                <a:solidFill>
                  <a:srgbClr val="393A39"/>
                </a:solidFill>
                <a:latin typeface="Lato" panose="020F0502020204030203" pitchFamily="34" charset="0"/>
              </a:defRPr>
            </a:lvl2pPr>
            <a:lvl3pPr>
              <a:lnSpc>
                <a:spcPct val="100000"/>
              </a:lnSpc>
              <a:defRPr sz="1600">
                <a:solidFill>
                  <a:srgbClr val="393A39"/>
                </a:solidFill>
                <a:latin typeface="Lato" panose="020F0502020204030203" pitchFamily="34" charset="0"/>
              </a:defRPr>
            </a:lvl3pPr>
            <a:lvl4pPr marL="1828754" indent="0">
              <a:buNone/>
              <a:defRPr sz="1600">
                <a:latin typeface="Lato" panose="020F0502020204030203" pitchFamily="34" charset="0"/>
              </a:defRPr>
            </a:lvl4pPr>
            <a:lvl5pPr marL="2438339" indent="0">
              <a:buNone/>
              <a:defRPr sz="1600">
                <a:latin typeface="Lato" panose="020F0502020204030203" pitchFamily="34" charset="0"/>
              </a:defRPr>
            </a:lvl5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21265C34-988A-4381-BE35-3CF7874797A1}"/>
              </a:ext>
            </a:extLst>
          </p:cNvPr>
          <p:cNvSpPr>
            <a:spLocks noGrp="1"/>
          </p:cNvSpPr>
          <p:nvPr>
            <p:ph type="body" sz="quarter" idx="3"/>
          </p:nvPr>
        </p:nvSpPr>
        <p:spPr>
          <a:xfrm>
            <a:off x="6286499" y="1371601"/>
            <a:ext cx="5295901" cy="838200"/>
          </a:xfrm>
          <a:prstGeom prst="rect">
            <a:avLst/>
          </a:prstGeom>
        </p:spPr>
        <p:txBody>
          <a:bodyPr anchor="t">
            <a:normAutofit/>
          </a:bodyPr>
          <a:lstStyle>
            <a:lvl1pPr marL="0" indent="0">
              <a:buNone/>
              <a:defRPr sz="2400" b="1">
                <a:solidFill>
                  <a:srgbClr val="393A39"/>
                </a:solidFill>
                <a:latin typeface="Lato" panose="020F0502020204030203"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6FBAD278-0467-4156-945B-8A0C6FB1AAEA}"/>
              </a:ext>
            </a:extLst>
          </p:cNvPr>
          <p:cNvSpPr>
            <a:spLocks noGrp="1"/>
          </p:cNvSpPr>
          <p:nvPr>
            <p:ph sz="quarter" idx="4"/>
          </p:nvPr>
        </p:nvSpPr>
        <p:spPr>
          <a:xfrm>
            <a:off x="6286499" y="2209798"/>
            <a:ext cx="5295901" cy="4165583"/>
          </a:xfrm>
          <a:prstGeom prst="rect">
            <a:avLst/>
          </a:prstGeom>
        </p:spPr>
        <p:txBody>
          <a:bodyPr>
            <a:normAutofit/>
          </a:bodyPr>
          <a:lstStyle>
            <a:lvl1pPr>
              <a:lnSpc>
                <a:spcPct val="100000"/>
              </a:lnSpc>
              <a:defRPr sz="2133">
                <a:solidFill>
                  <a:srgbClr val="393A39"/>
                </a:solidFill>
                <a:latin typeface="Lato" panose="020F0502020204030203" pitchFamily="34" charset="0"/>
              </a:defRPr>
            </a:lvl1pPr>
            <a:lvl2pPr>
              <a:lnSpc>
                <a:spcPct val="100000"/>
              </a:lnSpc>
              <a:defRPr sz="1867">
                <a:solidFill>
                  <a:srgbClr val="393A39"/>
                </a:solidFill>
                <a:latin typeface="Lato" panose="020F0502020204030203" pitchFamily="34" charset="0"/>
              </a:defRPr>
            </a:lvl2pPr>
            <a:lvl3pPr>
              <a:lnSpc>
                <a:spcPct val="100000"/>
              </a:lnSpc>
              <a:defRPr sz="1600">
                <a:solidFill>
                  <a:srgbClr val="393A39"/>
                </a:solidFill>
                <a:latin typeface="Lato" panose="020F0502020204030203" pitchFamily="34" charset="0"/>
              </a:defRPr>
            </a:lvl3pPr>
            <a:lvl4pPr marL="1828754" indent="0">
              <a:buNone/>
              <a:defRPr sz="1600">
                <a:latin typeface="Lato" panose="020F0502020204030203" pitchFamily="34" charset="0"/>
              </a:defRPr>
            </a:lvl4pPr>
            <a:lvl5pPr marL="2438339" indent="0">
              <a:buNone/>
              <a:defRPr sz="1600">
                <a:latin typeface="Lato" panose="020F0502020204030203" pitchFamily="34" charset="0"/>
              </a:defRPr>
            </a:lvl5pPr>
          </a:lstStyle>
          <a:p>
            <a:pPr lvl="0"/>
            <a:r>
              <a:rPr lang="en-US"/>
              <a:t>Click to edit Master text styles</a:t>
            </a:r>
          </a:p>
          <a:p>
            <a:pPr lvl="1"/>
            <a:r>
              <a:rPr lang="en-US"/>
              <a:t>Second level</a:t>
            </a:r>
          </a:p>
          <a:p>
            <a:pPr lvl="2"/>
            <a:r>
              <a:rPr lang="en-US"/>
              <a:t>Third level</a:t>
            </a:r>
          </a:p>
        </p:txBody>
      </p:sp>
      <p:sp>
        <p:nvSpPr>
          <p:cNvPr id="7" name="Title 1">
            <a:extLst>
              <a:ext uri="{FF2B5EF4-FFF2-40B4-BE49-F238E27FC236}">
                <a16:creationId xmlns:a16="http://schemas.microsoft.com/office/drawing/2014/main" id="{9B9489FC-5B9D-4C9C-A962-ECD59DECD47F}"/>
              </a:ext>
            </a:extLst>
          </p:cNvPr>
          <p:cNvSpPr>
            <a:spLocks noGrp="1"/>
          </p:cNvSpPr>
          <p:nvPr>
            <p:ph type="title"/>
          </p:nvPr>
        </p:nvSpPr>
        <p:spPr>
          <a:xfrm>
            <a:off x="838200" y="381000"/>
            <a:ext cx="10744200" cy="990600"/>
          </a:xfrm>
          <a:prstGeom prst="rect">
            <a:avLst/>
          </a:prstGeom>
        </p:spPr>
        <p:txBody>
          <a:bodyPr anchor="t">
            <a:normAutofit/>
          </a:bodyPr>
          <a:lstStyle>
            <a:lvl1pPr>
              <a:defRPr sz="3200" b="1">
                <a:solidFill>
                  <a:srgbClr val="1B4D81"/>
                </a:solidFill>
                <a:latin typeface="Lato" panose="020F0502020204030203" pitchFamily="34" charset="0"/>
              </a:defRPr>
            </a:lvl1pPr>
          </a:lstStyle>
          <a:p>
            <a:r>
              <a:rPr lang="en-US"/>
              <a:t>Click to edit Master title style</a:t>
            </a:r>
          </a:p>
        </p:txBody>
      </p:sp>
    </p:spTree>
    <p:extLst>
      <p:ext uri="{BB962C8B-B14F-4D97-AF65-F5344CB8AC3E}">
        <p14:creationId xmlns:p14="http://schemas.microsoft.com/office/powerpoint/2010/main" val="3501526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and Picture with Caption">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FC4E7365-D38C-47DC-98CE-EFDE9B5AA7FB}"/>
              </a:ext>
            </a:extLst>
          </p:cNvPr>
          <p:cNvSpPr>
            <a:spLocks noGrp="1"/>
          </p:cNvSpPr>
          <p:nvPr>
            <p:ph idx="1"/>
          </p:nvPr>
        </p:nvSpPr>
        <p:spPr>
          <a:xfrm>
            <a:off x="838200" y="1371600"/>
            <a:ext cx="10744200" cy="5003800"/>
          </a:xfrm>
          <a:prstGeom prst="rect">
            <a:avLst/>
          </a:prstGeom>
        </p:spPr>
        <p:txBody>
          <a:bodyPr>
            <a:normAutofit/>
          </a:bodyPr>
          <a:lstStyle>
            <a:lvl1pPr>
              <a:defRPr sz="2133">
                <a:solidFill>
                  <a:srgbClr val="393A39"/>
                </a:solidFill>
                <a:latin typeface="Lato" panose="020F0502020204030203" pitchFamily="34" charset="0"/>
              </a:defRPr>
            </a:lvl1pPr>
            <a:lvl2pPr>
              <a:defRPr sz="1867">
                <a:solidFill>
                  <a:srgbClr val="393A39"/>
                </a:solidFill>
                <a:latin typeface="Lato" panose="020F0502020204030203" pitchFamily="34" charset="0"/>
              </a:defRPr>
            </a:lvl2pPr>
            <a:lvl3pPr>
              <a:defRPr sz="1600">
                <a:solidFill>
                  <a:srgbClr val="393A39"/>
                </a:solidFill>
                <a:latin typeface="Lato" panose="020F0502020204030203" pitchFamily="34" charset="0"/>
              </a:defRPr>
            </a:lvl3pPr>
            <a:lvl4pPr marL="1828754" indent="0">
              <a:buNone/>
              <a:defRPr sz="1600">
                <a:latin typeface="Lato" panose="020F0502020204030203" pitchFamily="34" charset="0"/>
              </a:defRPr>
            </a:lvl4pPr>
            <a:lvl5pPr marL="2438339" indent="0">
              <a:buNone/>
              <a:defRPr sz="1600">
                <a:latin typeface="Lato" panose="020F0502020204030203" pitchFamily="34" charset="0"/>
              </a:defRPr>
            </a:lvl5pPr>
          </a:lstStyle>
          <a:p>
            <a:pPr lvl="0"/>
            <a:r>
              <a:rPr lang="en-US"/>
              <a:t>Click to edit Master text styles</a:t>
            </a:r>
          </a:p>
          <a:p>
            <a:pPr lvl="1"/>
            <a:r>
              <a:rPr lang="en-US"/>
              <a:t>Second level</a:t>
            </a:r>
          </a:p>
          <a:p>
            <a:pPr lvl="2"/>
            <a:r>
              <a:rPr lang="en-US"/>
              <a:t>Third level</a:t>
            </a:r>
          </a:p>
        </p:txBody>
      </p:sp>
      <p:sp>
        <p:nvSpPr>
          <p:cNvPr id="6" name="Title 1">
            <a:extLst>
              <a:ext uri="{FF2B5EF4-FFF2-40B4-BE49-F238E27FC236}">
                <a16:creationId xmlns:a16="http://schemas.microsoft.com/office/drawing/2014/main" id="{AE057F52-E5D6-4C4F-8C1F-48ED323FF9B6}"/>
              </a:ext>
            </a:extLst>
          </p:cNvPr>
          <p:cNvSpPr>
            <a:spLocks noGrp="1"/>
          </p:cNvSpPr>
          <p:nvPr>
            <p:ph type="title"/>
          </p:nvPr>
        </p:nvSpPr>
        <p:spPr>
          <a:xfrm>
            <a:off x="838200" y="381000"/>
            <a:ext cx="10744200" cy="990600"/>
          </a:xfrm>
          <a:prstGeom prst="rect">
            <a:avLst/>
          </a:prstGeom>
        </p:spPr>
        <p:txBody>
          <a:bodyPr>
            <a:normAutofit/>
          </a:bodyPr>
          <a:lstStyle>
            <a:lvl1pPr>
              <a:defRPr sz="3200" b="1">
                <a:solidFill>
                  <a:srgbClr val="1B4D81"/>
                </a:solidFill>
                <a:latin typeface="Lato" panose="020F0502020204030203"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9CE51587-1A95-4AA5-AD68-679421FFF792}"/>
              </a:ext>
            </a:extLst>
          </p:cNvPr>
          <p:cNvSpPr>
            <a:spLocks noGrp="1"/>
          </p:cNvSpPr>
          <p:nvPr>
            <p:ph type="body" sz="quarter" idx="10"/>
          </p:nvPr>
        </p:nvSpPr>
        <p:spPr>
          <a:xfrm>
            <a:off x="7546163" y="5969000"/>
            <a:ext cx="4036237" cy="406400"/>
          </a:xfrm>
        </p:spPr>
        <p:txBody>
          <a:bodyPr>
            <a:normAutofit/>
          </a:bodyPr>
          <a:lstStyle>
            <a:lvl1pPr marL="0" indent="0">
              <a:buNone/>
              <a:defRPr sz="1067" b="1" i="1">
                <a:solidFill>
                  <a:schemeClr val="accent2"/>
                </a:solidFill>
                <a:latin typeface="Lato" panose="020F0502020204030203" pitchFamily="34" charset="77"/>
              </a:defRPr>
            </a:lvl1pPr>
            <a:lvl2pPr marL="609585" indent="0">
              <a:buNone/>
              <a:defRPr/>
            </a:lvl2pPr>
            <a:lvl3pPr marL="1219170" indent="0">
              <a:buNone/>
              <a:defRPr/>
            </a:lvl3pPr>
          </a:lstStyle>
          <a:p>
            <a:pPr lvl="0"/>
            <a:r>
              <a:rPr lang="en-US"/>
              <a:t>Click to edit Master text styles</a:t>
            </a:r>
          </a:p>
        </p:txBody>
      </p:sp>
    </p:spTree>
    <p:extLst>
      <p:ext uri="{BB962C8B-B14F-4D97-AF65-F5344CB8AC3E}">
        <p14:creationId xmlns:p14="http://schemas.microsoft.com/office/powerpoint/2010/main" val="18596199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68481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OPTIONAL Content with Picture with Fill">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A16AAA2-A7C1-4541-8877-3F69DB6229BC}"/>
              </a:ext>
            </a:extLst>
          </p:cNvPr>
          <p:cNvSpPr/>
          <p:nvPr/>
        </p:nvSpPr>
        <p:spPr>
          <a:xfrm>
            <a:off x="5183717" y="0"/>
            <a:ext cx="7008283" cy="6858000"/>
          </a:xfrm>
          <a:prstGeom prst="rect">
            <a:avLst/>
          </a:prstGeom>
          <a:solidFill>
            <a:srgbClr val="D3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itle 1">
            <a:extLst>
              <a:ext uri="{FF2B5EF4-FFF2-40B4-BE49-F238E27FC236}">
                <a16:creationId xmlns:a16="http://schemas.microsoft.com/office/drawing/2014/main" id="{439FB627-FD00-4FAF-95D2-71E0F07CFB84}"/>
              </a:ext>
            </a:extLst>
          </p:cNvPr>
          <p:cNvSpPr>
            <a:spLocks noGrp="1"/>
          </p:cNvSpPr>
          <p:nvPr>
            <p:ph type="title"/>
          </p:nvPr>
        </p:nvSpPr>
        <p:spPr>
          <a:xfrm>
            <a:off x="840318" y="990600"/>
            <a:ext cx="3932767" cy="1066800"/>
          </a:xfrm>
          <a:prstGeom prst="rect">
            <a:avLst/>
          </a:prstGeom>
        </p:spPr>
        <p:txBody>
          <a:bodyPr anchor="b">
            <a:normAutofit/>
          </a:bodyPr>
          <a:lstStyle>
            <a:lvl1pPr>
              <a:defRPr sz="3200" b="1">
                <a:solidFill>
                  <a:srgbClr val="1B4D81"/>
                </a:solidFill>
                <a:latin typeface="Lato" panose="020F0502020204030203" pitchFamily="34" charset="0"/>
              </a:defRPr>
            </a:lvl1pPr>
          </a:lstStyle>
          <a:p>
            <a:r>
              <a:rPr lang="en-US"/>
              <a:t>Click to edit Master title style</a:t>
            </a:r>
          </a:p>
        </p:txBody>
      </p:sp>
      <p:sp>
        <p:nvSpPr>
          <p:cNvPr id="8" name="Content Placeholder 3">
            <a:extLst>
              <a:ext uri="{FF2B5EF4-FFF2-40B4-BE49-F238E27FC236}">
                <a16:creationId xmlns:a16="http://schemas.microsoft.com/office/drawing/2014/main" id="{1DC379B0-B7F6-4942-A1A3-CADED67F6B32}"/>
              </a:ext>
            </a:extLst>
          </p:cNvPr>
          <p:cNvSpPr>
            <a:spLocks noGrp="1"/>
          </p:cNvSpPr>
          <p:nvPr>
            <p:ph sz="quarter" idx="11" hasCustomPrompt="1"/>
          </p:nvPr>
        </p:nvSpPr>
        <p:spPr>
          <a:xfrm>
            <a:off x="5486400" y="279400"/>
            <a:ext cx="6400800" cy="6299200"/>
          </a:xfrm>
          <a:noFill/>
        </p:spPr>
        <p:txBody>
          <a:bodyPr/>
          <a:lstStyle>
            <a:lvl3pPr>
              <a:defRPr/>
            </a:lvl3pPr>
          </a:lstStyle>
          <a:p>
            <a:pPr lvl="0"/>
            <a:r>
              <a:rPr lang="en-US"/>
              <a:t>Click to add transparent background image</a:t>
            </a:r>
          </a:p>
          <a:p>
            <a:pPr lvl="1"/>
            <a:r>
              <a:rPr lang="en-US"/>
              <a:t>Second level</a:t>
            </a:r>
          </a:p>
          <a:p>
            <a:pPr lvl="2"/>
            <a:r>
              <a:rPr lang="en-US"/>
              <a:t>Third level</a:t>
            </a:r>
          </a:p>
        </p:txBody>
      </p:sp>
      <p:sp>
        <p:nvSpPr>
          <p:cNvPr id="5" name="Content Placeholder 3">
            <a:extLst>
              <a:ext uri="{FF2B5EF4-FFF2-40B4-BE49-F238E27FC236}">
                <a16:creationId xmlns:a16="http://schemas.microsoft.com/office/drawing/2014/main" id="{B59D9A38-D1D3-4C7D-A204-0D4D6C3813FF}"/>
              </a:ext>
            </a:extLst>
          </p:cNvPr>
          <p:cNvSpPr>
            <a:spLocks noGrp="1"/>
          </p:cNvSpPr>
          <p:nvPr>
            <p:ph sz="half" idx="10"/>
          </p:nvPr>
        </p:nvSpPr>
        <p:spPr>
          <a:xfrm>
            <a:off x="840318" y="2057400"/>
            <a:ext cx="3932767" cy="4216400"/>
          </a:xfrm>
          <a:prstGeom prst="rect">
            <a:avLst/>
          </a:prstGeom>
        </p:spPr>
        <p:txBody>
          <a:bodyPr>
            <a:normAutofit/>
          </a:bodyPr>
          <a:lstStyle>
            <a:lvl1pPr>
              <a:lnSpc>
                <a:spcPct val="100000"/>
              </a:lnSpc>
              <a:defRPr sz="1867">
                <a:solidFill>
                  <a:srgbClr val="393A39"/>
                </a:solidFill>
                <a:latin typeface="Lato" panose="020F0502020204030203" pitchFamily="34" charset="0"/>
              </a:defRPr>
            </a:lvl1pPr>
            <a:lvl2pPr>
              <a:lnSpc>
                <a:spcPct val="100000"/>
              </a:lnSpc>
              <a:defRPr sz="1600">
                <a:solidFill>
                  <a:srgbClr val="393A39"/>
                </a:solidFill>
                <a:latin typeface="Lato" panose="020F0502020204030203" pitchFamily="34" charset="0"/>
              </a:defRPr>
            </a:lvl2pPr>
            <a:lvl3pPr>
              <a:lnSpc>
                <a:spcPct val="100000"/>
              </a:lnSpc>
              <a:defRPr sz="1467">
                <a:solidFill>
                  <a:srgbClr val="393A39"/>
                </a:solidFill>
                <a:latin typeface="Lato" panose="020F0502020204030203" pitchFamily="34" charset="0"/>
              </a:defRPr>
            </a:lvl3pPr>
            <a:lvl4pPr marL="1828754" indent="0">
              <a:buNone/>
              <a:defRPr sz="1600">
                <a:latin typeface="Lato" panose="020F0502020204030203" pitchFamily="34" charset="0"/>
              </a:defRPr>
            </a:lvl4pPr>
            <a:lvl5pPr marL="2438339" indent="0">
              <a:buNone/>
              <a:defRPr sz="1600">
                <a:latin typeface="Lato" panose="020F0502020204030203"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036627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OPTIONAL Content with Pictur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39FB627-FD00-4FAF-95D2-71E0F07CFB84}"/>
              </a:ext>
            </a:extLst>
          </p:cNvPr>
          <p:cNvSpPr>
            <a:spLocks noGrp="1"/>
          </p:cNvSpPr>
          <p:nvPr>
            <p:ph type="title"/>
          </p:nvPr>
        </p:nvSpPr>
        <p:spPr>
          <a:xfrm>
            <a:off x="840318" y="990600"/>
            <a:ext cx="3932767" cy="1066800"/>
          </a:xfrm>
          <a:prstGeom prst="rect">
            <a:avLst/>
          </a:prstGeom>
        </p:spPr>
        <p:txBody>
          <a:bodyPr anchor="b">
            <a:normAutofit/>
          </a:bodyPr>
          <a:lstStyle>
            <a:lvl1pPr>
              <a:defRPr sz="3200" b="1">
                <a:solidFill>
                  <a:srgbClr val="1B4D81"/>
                </a:solidFill>
                <a:latin typeface="Lato" panose="020F0502020204030203" pitchFamily="34" charset="0"/>
              </a:defRPr>
            </a:lvl1pPr>
          </a:lstStyle>
          <a:p>
            <a:r>
              <a:rPr lang="en-US"/>
              <a:t>Click to edit Master title style</a:t>
            </a:r>
          </a:p>
        </p:txBody>
      </p:sp>
      <p:sp>
        <p:nvSpPr>
          <p:cNvPr id="8" name="Content Placeholder 3">
            <a:extLst>
              <a:ext uri="{FF2B5EF4-FFF2-40B4-BE49-F238E27FC236}">
                <a16:creationId xmlns:a16="http://schemas.microsoft.com/office/drawing/2014/main" id="{1DC379B0-B7F6-4942-A1A3-CADED67F6B32}"/>
              </a:ext>
            </a:extLst>
          </p:cNvPr>
          <p:cNvSpPr>
            <a:spLocks noGrp="1"/>
          </p:cNvSpPr>
          <p:nvPr>
            <p:ph sz="quarter" idx="11" hasCustomPrompt="1"/>
          </p:nvPr>
        </p:nvSpPr>
        <p:spPr>
          <a:xfrm>
            <a:off x="5486400" y="279400"/>
            <a:ext cx="6400800" cy="6299200"/>
          </a:xfrm>
          <a:noFill/>
        </p:spPr>
        <p:txBody>
          <a:bodyPr/>
          <a:lstStyle>
            <a:lvl3pPr>
              <a:defRPr/>
            </a:lvl3pPr>
          </a:lstStyle>
          <a:p>
            <a:pPr lvl="0"/>
            <a:r>
              <a:rPr lang="en-US"/>
              <a:t>Click to add transparent background image</a:t>
            </a:r>
          </a:p>
          <a:p>
            <a:pPr lvl="1"/>
            <a:r>
              <a:rPr lang="en-US"/>
              <a:t>Second level</a:t>
            </a:r>
          </a:p>
          <a:p>
            <a:pPr lvl="2"/>
            <a:r>
              <a:rPr lang="en-US"/>
              <a:t>Third level</a:t>
            </a:r>
          </a:p>
        </p:txBody>
      </p:sp>
      <p:sp>
        <p:nvSpPr>
          <p:cNvPr id="5" name="Content Placeholder 3">
            <a:extLst>
              <a:ext uri="{FF2B5EF4-FFF2-40B4-BE49-F238E27FC236}">
                <a16:creationId xmlns:a16="http://schemas.microsoft.com/office/drawing/2014/main" id="{B59D9A38-D1D3-4C7D-A204-0D4D6C3813FF}"/>
              </a:ext>
            </a:extLst>
          </p:cNvPr>
          <p:cNvSpPr>
            <a:spLocks noGrp="1"/>
          </p:cNvSpPr>
          <p:nvPr>
            <p:ph sz="half" idx="10"/>
          </p:nvPr>
        </p:nvSpPr>
        <p:spPr>
          <a:xfrm>
            <a:off x="840318" y="2057400"/>
            <a:ext cx="3932767" cy="4216400"/>
          </a:xfrm>
          <a:prstGeom prst="rect">
            <a:avLst/>
          </a:prstGeom>
        </p:spPr>
        <p:txBody>
          <a:bodyPr>
            <a:normAutofit/>
          </a:bodyPr>
          <a:lstStyle>
            <a:lvl1pPr>
              <a:lnSpc>
                <a:spcPct val="100000"/>
              </a:lnSpc>
              <a:defRPr sz="1867">
                <a:solidFill>
                  <a:srgbClr val="393A39"/>
                </a:solidFill>
                <a:latin typeface="Lato" panose="020F0502020204030203" pitchFamily="34" charset="0"/>
              </a:defRPr>
            </a:lvl1pPr>
            <a:lvl2pPr>
              <a:lnSpc>
                <a:spcPct val="100000"/>
              </a:lnSpc>
              <a:defRPr sz="1600">
                <a:solidFill>
                  <a:srgbClr val="393A39"/>
                </a:solidFill>
                <a:latin typeface="Lato" panose="020F0502020204030203" pitchFamily="34" charset="0"/>
              </a:defRPr>
            </a:lvl2pPr>
            <a:lvl3pPr>
              <a:lnSpc>
                <a:spcPct val="100000"/>
              </a:lnSpc>
              <a:defRPr sz="1467">
                <a:solidFill>
                  <a:srgbClr val="393A39"/>
                </a:solidFill>
                <a:latin typeface="Lato" panose="020F0502020204030203" pitchFamily="34" charset="0"/>
              </a:defRPr>
            </a:lvl3pPr>
            <a:lvl4pPr marL="1828754" indent="0">
              <a:buNone/>
              <a:defRPr sz="1600">
                <a:latin typeface="Lato" panose="020F0502020204030203" pitchFamily="34" charset="0"/>
              </a:defRPr>
            </a:lvl4pPr>
            <a:lvl5pPr marL="2438339" indent="0">
              <a:buNone/>
              <a:defRPr sz="1600">
                <a:latin typeface="Lato" panose="020F0502020204030203"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768553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1_OPTIONAL Content with Picture with Fill">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A16AAA2-A7C1-4541-8877-3F69DB6229BC}"/>
              </a:ext>
            </a:extLst>
          </p:cNvPr>
          <p:cNvSpPr/>
          <p:nvPr/>
        </p:nvSpPr>
        <p:spPr>
          <a:xfrm>
            <a:off x="8229600" y="0"/>
            <a:ext cx="3962400" cy="6858000"/>
          </a:xfrm>
          <a:prstGeom prst="rect">
            <a:avLst/>
          </a:prstGeom>
          <a:solidFill>
            <a:srgbClr val="D3E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itle 1">
            <a:extLst>
              <a:ext uri="{FF2B5EF4-FFF2-40B4-BE49-F238E27FC236}">
                <a16:creationId xmlns:a16="http://schemas.microsoft.com/office/drawing/2014/main" id="{439FB627-FD00-4FAF-95D2-71E0F07CFB84}"/>
              </a:ext>
            </a:extLst>
          </p:cNvPr>
          <p:cNvSpPr>
            <a:spLocks noGrp="1"/>
          </p:cNvSpPr>
          <p:nvPr>
            <p:ph type="title"/>
          </p:nvPr>
        </p:nvSpPr>
        <p:spPr>
          <a:xfrm>
            <a:off x="840317" y="990600"/>
            <a:ext cx="7084483" cy="1066800"/>
          </a:xfrm>
          <a:prstGeom prst="rect">
            <a:avLst/>
          </a:prstGeom>
        </p:spPr>
        <p:txBody>
          <a:bodyPr anchor="b">
            <a:normAutofit/>
          </a:bodyPr>
          <a:lstStyle>
            <a:lvl1pPr>
              <a:defRPr sz="3200" b="1">
                <a:solidFill>
                  <a:srgbClr val="1B4D81"/>
                </a:solidFill>
                <a:latin typeface="Lato" panose="020F0502020204030203" pitchFamily="34" charset="0"/>
              </a:defRPr>
            </a:lvl1pPr>
          </a:lstStyle>
          <a:p>
            <a:r>
              <a:rPr lang="en-US"/>
              <a:t>Click to edit Master title style</a:t>
            </a:r>
          </a:p>
        </p:txBody>
      </p:sp>
      <p:sp>
        <p:nvSpPr>
          <p:cNvPr id="8" name="Content Placeholder 3">
            <a:extLst>
              <a:ext uri="{FF2B5EF4-FFF2-40B4-BE49-F238E27FC236}">
                <a16:creationId xmlns:a16="http://schemas.microsoft.com/office/drawing/2014/main" id="{1DC379B0-B7F6-4942-A1A3-CADED67F6B32}"/>
              </a:ext>
            </a:extLst>
          </p:cNvPr>
          <p:cNvSpPr>
            <a:spLocks noGrp="1"/>
          </p:cNvSpPr>
          <p:nvPr>
            <p:ph sz="quarter" idx="11" hasCustomPrompt="1"/>
          </p:nvPr>
        </p:nvSpPr>
        <p:spPr>
          <a:xfrm>
            <a:off x="8534400" y="279400"/>
            <a:ext cx="3352800" cy="6299200"/>
          </a:xfrm>
          <a:noFill/>
        </p:spPr>
        <p:txBody>
          <a:bodyPr/>
          <a:lstStyle>
            <a:lvl3pPr>
              <a:defRPr/>
            </a:lvl3pPr>
          </a:lstStyle>
          <a:p>
            <a:pPr lvl="0"/>
            <a:r>
              <a:rPr lang="en-US"/>
              <a:t>Click to add transparent background image</a:t>
            </a:r>
          </a:p>
          <a:p>
            <a:pPr lvl="1"/>
            <a:r>
              <a:rPr lang="en-US"/>
              <a:t>Second level</a:t>
            </a:r>
          </a:p>
          <a:p>
            <a:pPr lvl="2"/>
            <a:r>
              <a:rPr lang="en-US"/>
              <a:t>Third level</a:t>
            </a:r>
          </a:p>
        </p:txBody>
      </p:sp>
      <p:sp>
        <p:nvSpPr>
          <p:cNvPr id="5" name="Content Placeholder 3">
            <a:extLst>
              <a:ext uri="{FF2B5EF4-FFF2-40B4-BE49-F238E27FC236}">
                <a16:creationId xmlns:a16="http://schemas.microsoft.com/office/drawing/2014/main" id="{B59D9A38-D1D3-4C7D-A204-0D4D6C3813FF}"/>
              </a:ext>
            </a:extLst>
          </p:cNvPr>
          <p:cNvSpPr>
            <a:spLocks noGrp="1"/>
          </p:cNvSpPr>
          <p:nvPr>
            <p:ph sz="half" idx="10"/>
          </p:nvPr>
        </p:nvSpPr>
        <p:spPr>
          <a:xfrm>
            <a:off x="840317" y="2057400"/>
            <a:ext cx="7084483" cy="4216400"/>
          </a:xfrm>
          <a:prstGeom prst="rect">
            <a:avLst/>
          </a:prstGeom>
        </p:spPr>
        <p:txBody>
          <a:bodyPr numCol="1">
            <a:normAutofit/>
          </a:bodyPr>
          <a:lstStyle>
            <a:lvl1pPr>
              <a:lnSpc>
                <a:spcPct val="100000"/>
              </a:lnSpc>
              <a:defRPr sz="1867">
                <a:solidFill>
                  <a:srgbClr val="393A39"/>
                </a:solidFill>
                <a:latin typeface="Lato" panose="020F0502020204030203" pitchFamily="34" charset="0"/>
              </a:defRPr>
            </a:lvl1pPr>
            <a:lvl2pPr>
              <a:lnSpc>
                <a:spcPct val="100000"/>
              </a:lnSpc>
              <a:defRPr sz="1600">
                <a:solidFill>
                  <a:srgbClr val="393A39"/>
                </a:solidFill>
                <a:latin typeface="Lato" panose="020F0502020204030203" pitchFamily="34" charset="0"/>
              </a:defRPr>
            </a:lvl2pPr>
            <a:lvl3pPr>
              <a:lnSpc>
                <a:spcPct val="100000"/>
              </a:lnSpc>
              <a:defRPr sz="1467">
                <a:solidFill>
                  <a:srgbClr val="393A39"/>
                </a:solidFill>
                <a:latin typeface="Lato" panose="020F0502020204030203" pitchFamily="34" charset="0"/>
              </a:defRPr>
            </a:lvl3pPr>
            <a:lvl4pPr marL="1828754" indent="0">
              <a:buNone/>
              <a:defRPr sz="1600">
                <a:latin typeface="Lato" panose="020F0502020204030203" pitchFamily="34" charset="0"/>
              </a:defRPr>
            </a:lvl4pPr>
            <a:lvl5pPr marL="2438339" indent="0">
              <a:buNone/>
              <a:defRPr sz="1600">
                <a:latin typeface="Lato" panose="020F0502020204030203"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554826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CTA: Contact U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438236-E9A1-5845-B207-CB91FAB12DBD}"/>
              </a:ext>
            </a:extLst>
          </p:cNvPr>
          <p:cNvPicPr>
            <a:picLocks noChangeAspect="1"/>
          </p:cNvPicPr>
          <p:nvPr/>
        </p:nvPicPr>
        <p:blipFill>
          <a:blip r:embed="rId2"/>
          <a:srcRect/>
          <a:stretch/>
        </p:blipFill>
        <p:spPr>
          <a:xfrm>
            <a:off x="0" y="0"/>
            <a:ext cx="12192000" cy="6858000"/>
          </a:xfrm>
          <a:prstGeom prst="rect">
            <a:avLst/>
          </a:prstGeom>
        </p:spPr>
      </p:pic>
      <p:sp>
        <p:nvSpPr>
          <p:cNvPr id="7" name="Content Placeholder 2">
            <a:extLst>
              <a:ext uri="{FF2B5EF4-FFF2-40B4-BE49-F238E27FC236}">
                <a16:creationId xmlns:a16="http://schemas.microsoft.com/office/drawing/2014/main" id="{FC4E7365-D38C-47DC-98CE-EFDE9B5AA7FB}"/>
              </a:ext>
            </a:extLst>
          </p:cNvPr>
          <p:cNvSpPr>
            <a:spLocks noGrp="1"/>
          </p:cNvSpPr>
          <p:nvPr>
            <p:ph idx="1" hasCustomPrompt="1"/>
          </p:nvPr>
        </p:nvSpPr>
        <p:spPr>
          <a:xfrm>
            <a:off x="406400" y="5959714"/>
            <a:ext cx="2844800" cy="1231900"/>
          </a:xfrm>
          <a:prstGeom prst="rect">
            <a:avLst/>
          </a:prstGeom>
        </p:spPr>
        <p:txBody>
          <a:bodyPr>
            <a:normAutofit/>
          </a:bodyPr>
          <a:lstStyle>
            <a:lvl1pPr marL="0" indent="0">
              <a:spcBef>
                <a:spcPts val="133"/>
              </a:spcBef>
              <a:buNone/>
              <a:defRPr sz="2133">
                <a:solidFill>
                  <a:srgbClr val="393A39"/>
                </a:solidFill>
                <a:latin typeface="Lato" panose="020F0502020204030203" pitchFamily="34" charset="0"/>
              </a:defRPr>
            </a:lvl1pPr>
            <a:lvl2pPr>
              <a:defRPr sz="1867">
                <a:solidFill>
                  <a:srgbClr val="393A39"/>
                </a:solidFill>
                <a:latin typeface="Lato" panose="020F0502020204030203" pitchFamily="34" charset="0"/>
              </a:defRPr>
            </a:lvl2pPr>
            <a:lvl3pPr>
              <a:defRPr sz="1600">
                <a:solidFill>
                  <a:srgbClr val="393A39"/>
                </a:solidFill>
                <a:latin typeface="Lato" panose="020F0502020204030203" pitchFamily="34" charset="0"/>
              </a:defRPr>
            </a:lvl3pPr>
            <a:lvl4pPr marL="1828754" indent="0">
              <a:buNone/>
              <a:defRPr sz="1600">
                <a:latin typeface="Lato" panose="020F0502020204030203" pitchFamily="34" charset="0"/>
              </a:defRPr>
            </a:lvl4pPr>
            <a:lvl5pPr marL="2438339" indent="0">
              <a:buNone/>
              <a:defRPr sz="1600">
                <a:latin typeface="Lato" panose="020F0502020204030203" pitchFamily="34" charset="0"/>
              </a:defRPr>
            </a:lvl5pPr>
          </a:lstStyle>
          <a:p>
            <a:pPr lvl="0"/>
            <a:r>
              <a:rPr lang="en-US"/>
              <a:t>Add your country “</a:t>
            </a:r>
            <a:r>
              <a:rPr lang="en-US" err="1"/>
              <a:t>comsol.com</a:t>
            </a:r>
            <a:r>
              <a:rPr lang="en-US"/>
              <a:t>/contact” link here</a:t>
            </a:r>
          </a:p>
        </p:txBody>
      </p:sp>
      <p:sp>
        <p:nvSpPr>
          <p:cNvPr id="5" name="TextBox 4">
            <a:extLst>
              <a:ext uri="{FF2B5EF4-FFF2-40B4-BE49-F238E27FC236}">
                <a16:creationId xmlns:a16="http://schemas.microsoft.com/office/drawing/2014/main" id="{CC2B2EF8-F126-9449-AF26-554461030ADD}"/>
              </a:ext>
            </a:extLst>
          </p:cNvPr>
          <p:cNvSpPr txBox="1"/>
          <p:nvPr/>
        </p:nvSpPr>
        <p:spPr>
          <a:xfrm>
            <a:off x="406400" y="5359401"/>
            <a:ext cx="3352800" cy="584775"/>
          </a:xfrm>
          <a:prstGeom prst="rect">
            <a:avLst/>
          </a:prstGeom>
          <a:noFill/>
        </p:spPr>
        <p:txBody>
          <a:bodyPr wrap="square" rtlCol="0">
            <a:spAutoFit/>
          </a:bodyPr>
          <a:lstStyle/>
          <a:p>
            <a:r>
              <a:rPr lang="en-US" sz="3200" b="1" i="0">
                <a:solidFill>
                  <a:schemeClr val="accent1"/>
                </a:solidFill>
                <a:latin typeface="Lato" panose="020F0502020204030203" pitchFamily="34" charset="77"/>
              </a:rPr>
              <a:t>Contact Us</a:t>
            </a:r>
          </a:p>
        </p:txBody>
      </p:sp>
    </p:spTree>
    <p:extLst>
      <p:ext uri="{BB962C8B-B14F-4D97-AF65-F5344CB8AC3E}">
        <p14:creationId xmlns:p14="http://schemas.microsoft.com/office/powerpoint/2010/main" val="187713494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CTA: Live Dem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745252-8BBC-184E-9C41-612C8DD63D73}"/>
              </a:ext>
            </a:extLst>
          </p:cNvPr>
          <p:cNvPicPr>
            <a:picLocks noChangeAspect="1"/>
          </p:cNvPicPr>
          <p:nvPr/>
        </p:nvPicPr>
        <p:blipFill>
          <a:blip r:embed="rId2"/>
          <a:src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D48C4084-0E28-3947-A3EB-0D844D62F7D6}"/>
              </a:ext>
            </a:extLst>
          </p:cNvPr>
          <p:cNvSpPr txBox="1"/>
          <p:nvPr/>
        </p:nvSpPr>
        <p:spPr>
          <a:xfrm>
            <a:off x="5689600" y="1905001"/>
            <a:ext cx="3860800" cy="1569660"/>
          </a:xfrm>
          <a:prstGeom prst="rect">
            <a:avLst/>
          </a:prstGeom>
          <a:noFill/>
        </p:spPr>
        <p:txBody>
          <a:bodyPr wrap="square" rtlCol="0">
            <a:spAutoFit/>
          </a:bodyPr>
          <a:lstStyle/>
          <a:p>
            <a:r>
              <a:rPr lang="en-US" sz="3200" b="1" i="0">
                <a:solidFill>
                  <a:schemeClr val="accent1"/>
                </a:solidFill>
                <a:latin typeface="Lato" panose="020F0502020204030203" pitchFamily="34" charset="77"/>
              </a:rPr>
              <a:t>Contact Us for a Live Demonstration</a:t>
            </a:r>
          </a:p>
        </p:txBody>
      </p:sp>
      <p:sp>
        <p:nvSpPr>
          <p:cNvPr id="9" name="TextBox 8">
            <a:hlinkClick r:id="rId3"/>
            <a:extLst>
              <a:ext uri="{FF2B5EF4-FFF2-40B4-BE49-F238E27FC236}">
                <a16:creationId xmlns:a16="http://schemas.microsoft.com/office/drawing/2014/main" id="{9D36EDD0-8077-4F4B-9631-D6CFBBDAD084}"/>
              </a:ext>
            </a:extLst>
          </p:cNvPr>
          <p:cNvSpPr txBox="1"/>
          <p:nvPr/>
        </p:nvSpPr>
        <p:spPr>
          <a:xfrm>
            <a:off x="5689600" y="2875996"/>
            <a:ext cx="3860800" cy="420564"/>
          </a:xfrm>
          <a:prstGeom prst="rect">
            <a:avLst/>
          </a:prstGeom>
          <a:noFill/>
        </p:spPr>
        <p:txBody>
          <a:bodyPr wrap="square" rtlCol="0">
            <a:spAutoFit/>
          </a:bodyPr>
          <a:lstStyle/>
          <a:p>
            <a:r>
              <a:rPr lang="en-US" sz="2133" b="0" i="0" err="1">
                <a:solidFill>
                  <a:schemeClr val="tx1"/>
                </a:solidFill>
                <a:latin typeface="Lato" panose="020F0502020204030203" pitchFamily="34" charset="77"/>
              </a:rPr>
              <a:t>comsol.com</a:t>
            </a:r>
            <a:r>
              <a:rPr lang="en-US" sz="2133" b="0" i="0">
                <a:solidFill>
                  <a:schemeClr val="tx1"/>
                </a:solidFill>
                <a:latin typeface="Lato" panose="020F0502020204030203" pitchFamily="34" charset="77"/>
              </a:rPr>
              <a:t>/request-a-demo</a:t>
            </a:r>
          </a:p>
        </p:txBody>
      </p:sp>
    </p:spTree>
    <p:extLst>
      <p:ext uri="{BB962C8B-B14F-4D97-AF65-F5344CB8AC3E}">
        <p14:creationId xmlns:p14="http://schemas.microsoft.com/office/powerpoint/2010/main" val="35394489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CTA: Resources to Star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5BA83A-FD71-394F-B4AF-D0F719851DD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09600" y="1"/>
            <a:ext cx="11582400" cy="6273800"/>
          </a:xfrm>
          <a:prstGeom prst="rect">
            <a:avLst/>
          </a:prstGeom>
        </p:spPr>
      </p:pic>
      <p:sp>
        <p:nvSpPr>
          <p:cNvPr id="8" name="TextBox 7">
            <a:extLst>
              <a:ext uri="{FF2B5EF4-FFF2-40B4-BE49-F238E27FC236}">
                <a16:creationId xmlns:a16="http://schemas.microsoft.com/office/drawing/2014/main" id="{D48C4084-0E28-3947-A3EB-0D844D62F7D6}"/>
              </a:ext>
            </a:extLst>
          </p:cNvPr>
          <p:cNvSpPr txBox="1"/>
          <p:nvPr/>
        </p:nvSpPr>
        <p:spPr>
          <a:xfrm>
            <a:off x="882056" y="1286164"/>
            <a:ext cx="3860800" cy="1077218"/>
          </a:xfrm>
          <a:prstGeom prst="rect">
            <a:avLst/>
          </a:prstGeom>
          <a:noFill/>
        </p:spPr>
        <p:txBody>
          <a:bodyPr wrap="square" rtlCol="0">
            <a:spAutoFit/>
          </a:bodyPr>
          <a:lstStyle/>
          <a:p>
            <a:r>
              <a:rPr lang="en-US" sz="3200" b="1" i="0">
                <a:solidFill>
                  <a:schemeClr val="accent1"/>
                </a:solidFill>
                <a:latin typeface="Lato" panose="020F0502020204030203" pitchFamily="34" charset="77"/>
              </a:rPr>
              <a:t>Further Resources to Get Started</a:t>
            </a:r>
          </a:p>
        </p:txBody>
      </p:sp>
      <p:sp>
        <p:nvSpPr>
          <p:cNvPr id="9" name="TextBox 8">
            <a:hlinkClick r:id="rId3"/>
            <a:extLst>
              <a:ext uri="{FF2B5EF4-FFF2-40B4-BE49-F238E27FC236}">
                <a16:creationId xmlns:a16="http://schemas.microsoft.com/office/drawing/2014/main" id="{9D36EDD0-8077-4F4B-9631-D6CFBBDAD084}"/>
              </a:ext>
            </a:extLst>
          </p:cNvPr>
          <p:cNvSpPr txBox="1"/>
          <p:nvPr/>
        </p:nvSpPr>
        <p:spPr>
          <a:xfrm>
            <a:off x="882056" y="2257159"/>
            <a:ext cx="3860800" cy="420564"/>
          </a:xfrm>
          <a:prstGeom prst="rect">
            <a:avLst/>
          </a:prstGeom>
          <a:noFill/>
        </p:spPr>
        <p:txBody>
          <a:bodyPr wrap="square" rtlCol="0">
            <a:spAutoFit/>
          </a:bodyPr>
          <a:lstStyle/>
          <a:p>
            <a:r>
              <a:rPr lang="en-US" sz="2133" b="0" i="0" err="1">
                <a:solidFill>
                  <a:schemeClr val="tx1"/>
                </a:solidFill>
                <a:latin typeface="Lato" panose="020F0502020204030203" pitchFamily="34" charset="77"/>
              </a:rPr>
              <a:t>comsol.com</a:t>
            </a:r>
            <a:endParaRPr lang="en-US" sz="2133" b="0" i="0">
              <a:solidFill>
                <a:schemeClr val="tx1"/>
              </a:solidFill>
              <a:latin typeface="Lato" panose="020F0502020204030203" pitchFamily="34" charset="77"/>
            </a:endParaRPr>
          </a:p>
        </p:txBody>
      </p:sp>
      <p:sp>
        <p:nvSpPr>
          <p:cNvPr id="2" name="Rectangle 1">
            <a:hlinkClick r:id="rId4"/>
            <a:extLst>
              <a:ext uri="{FF2B5EF4-FFF2-40B4-BE49-F238E27FC236}">
                <a16:creationId xmlns:a16="http://schemas.microsoft.com/office/drawing/2014/main" id="{B166C7F8-C424-7449-A19A-6EFB37F971D8}"/>
              </a:ext>
            </a:extLst>
          </p:cNvPr>
          <p:cNvSpPr/>
          <p:nvPr/>
        </p:nvSpPr>
        <p:spPr>
          <a:xfrm>
            <a:off x="882056" y="2819400"/>
            <a:ext cx="3385144" cy="16256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sp>
        <p:nvSpPr>
          <p:cNvPr id="3" name="Rectangle 2">
            <a:hlinkClick r:id="rId5"/>
            <a:extLst>
              <a:ext uri="{FF2B5EF4-FFF2-40B4-BE49-F238E27FC236}">
                <a16:creationId xmlns:a16="http://schemas.microsoft.com/office/drawing/2014/main" id="{7542C372-51F9-7B49-95F3-2BB4DD107F2C}"/>
              </a:ext>
            </a:extLst>
          </p:cNvPr>
          <p:cNvSpPr/>
          <p:nvPr/>
        </p:nvSpPr>
        <p:spPr>
          <a:xfrm>
            <a:off x="4267200" y="2819400"/>
            <a:ext cx="3352800" cy="1625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4">
            <a:hlinkClick r:id="rId6"/>
            <a:extLst>
              <a:ext uri="{FF2B5EF4-FFF2-40B4-BE49-F238E27FC236}">
                <a16:creationId xmlns:a16="http://schemas.microsoft.com/office/drawing/2014/main" id="{218B93B9-5E84-F144-B5CB-7142E73CC8BF}"/>
              </a:ext>
            </a:extLst>
          </p:cNvPr>
          <p:cNvSpPr/>
          <p:nvPr/>
        </p:nvSpPr>
        <p:spPr>
          <a:xfrm>
            <a:off x="882056" y="4463842"/>
            <a:ext cx="3352800" cy="16067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a:hlinkClick r:id="rId7"/>
            <a:extLst>
              <a:ext uri="{FF2B5EF4-FFF2-40B4-BE49-F238E27FC236}">
                <a16:creationId xmlns:a16="http://schemas.microsoft.com/office/drawing/2014/main" id="{5AB17312-9520-7E42-A4CD-6B7EB6B7EF86}"/>
              </a:ext>
            </a:extLst>
          </p:cNvPr>
          <p:cNvSpPr/>
          <p:nvPr/>
        </p:nvSpPr>
        <p:spPr>
          <a:xfrm>
            <a:off x="4368800" y="4445001"/>
            <a:ext cx="3251200" cy="1644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872612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image" Target="../media/image3.png"/><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image" Target="../media/image2.jpe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theme" Target="../theme/theme3.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image" Target="../media/image2.jpeg"/><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theme" Target="../theme/theme4.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image" Target="../media/image2.jpeg"/><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theme" Target="../theme/theme5.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image" Target="../media/image3.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image" Target="../media/image2.jpeg"/><Relationship Id="rId2" Type="http://schemas.openxmlformats.org/officeDocument/2006/relationships/slideLayout" Target="../slideLayouts/slideLayout71.xml"/><Relationship Id="rId16" Type="http://schemas.openxmlformats.org/officeDocument/2006/relationships/theme" Target="../theme/theme6.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image" Target="../media/image2.jpeg"/><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theme" Target="../theme/theme7.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19" Type="http://schemas.openxmlformats.org/officeDocument/2006/relationships/image" Target="../media/image3.png"/><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03.xml"/><Relationship Id="rId7" Type="http://schemas.openxmlformats.org/officeDocument/2006/relationships/theme" Target="../theme/theme8.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5" Type="http://schemas.openxmlformats.org/officeDocument/2006/relationships/slideLayout" Target="../slideLayouts/slideLayout105.xml"/><Relationship Id="rId4"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1" y="1451432"/>
            <a:ext cx="10515600" cy="4725531"/>
          </a:xfrm>
          <a:prstGeom prst="rect">
            <a:avLst/>
          </a:prstGeom>
        </p:spPr>
        <p:txBody>
          <a:bodyPr vert="horz" lIns="182843" tIns="91422" rIns="182843" bIns="9142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1DBE7765-9550-48FF-9E32-C90322EA98C7}"/>
              </a:ext>
            </a:extLst>
          </p:cNvPr>
          <p:cNvCxnSpPr>
            <a:cxnSpLocks/>
          </p:cNvCxnSpPr>
          <p:nvPr userDrawn="1"/>
        </p:nvCxnSpPr>
        <p:spPr>
          <a:xfrm>
            <a:off x="1915024" y="6367510"/>
            <a:ext cx="9574252"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FA929A7F-D6BC-4A93-84C5-34EF2CCC85CC}"/>
              </a:ext>
            </a:extLst>
          </p:cNvPr>
          <p:cNvSpPr/>
          <p:nvPr userDrawn="1"/>
        </p:nvSpPr>
        <p:spPr>
          <a:xfrm>
            <a:off x="838199" y="363224"/>
            <a:ext cx="144000" cy="792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68053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ftr="0" dt="0"/>
  <p:txStyles>
    <p:titleStyle>
      <a:lvl1pPr algn="l" defTabSz="914217" rtl="0" eaLnBrk="1" latinLnBrk="0" hangingPunct="1">
        <a:lnSpc>
          <a:spcPct val="90000"/>
        </a:lnSpc>
        <a:spcBef>
          <a:spcPct val="0"/>
        </a:spcBef>
        <a:buNone/>
        <a:defRPr lang="en-GB" sz="4800" b="1" kern="1200" dirty="0">
          <a:solidFill>
            <a:srgbClr val="445469"/>
          </a:solidFill>
          <a:latin typeface="Arial" panose="020B0604020202020204" pitchFamily="34" charset="0"/>
          <a:ea typeface="+mj-ea"/>
          <a:cs typeface="Arial" panose="020B0604020202020204" pitchFamily="34" charset="0"/>
        </a:defRPr>
      </a:lvl1pPr>
    </p:titleStyle>
    <p:bodyStyle>
      <a:lvl1pPr marL="228555" indent="-228555" algn="l" defTabSz="914217"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663" indent="-228555" algn="l" defTabSz="914217"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2772" indent="-228555" algn="l" defTabSz="914217"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599880" indent="-228555" algn="l" defTabSz="914217"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6989" indent="-228555" algn="l" defTabSz="914217"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1" y="1451432"/>
            <a:ext cx="10515600" cy="4725531"/>
          </a:xfrm>
          <a:prstGeom prst="rect">
            <a:avLst/>
          </a:prstGeom>
        </p:spPr>
        <p:txBody>
          <a:bodyPr vert="horz" lIns="182843" tIns="91422" rIns="182843" bIns="9142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1DBE7765-9550-48FF-9E32-C90322EA98C7}"/>
              </a:ext>
            </a:extLst>
          </p:cNvPr>
          <p:cNvCxnSpPr>
            <a:cxnSpLocks/>
          </p:cNvCxnSpPr>
          <p:nvPr userDrawn="1"/>
        </p:nvCxnSpPr>
        <p:spPr>
          <a:xfrm>
            <a:off x="1915024" y="6367510"/>
            <a:ext cx="9574252"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FA929A7F-D6BC-4A93-84C5-34EF2CCC85CC}"/>
              </a:ext>
            </a:extLst>
          </p:cNvPr>
          <p:cNvSpPr/>
          <p:nvPr userDrawn="1"/>
        </p:nvSpPr>
        <p:spPr>
          <a:xfrm>
            <a:off x="838199" y="363224"/>
            <a:ext cx="144000" cy="792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347439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Lst>
  <p:hf hdr="0" ftr="0" dt="0"/>
  <p:txStyles>
    <p:titleStyle>
      <a:lvl1pPr algn="l" defTabSz="913989" rtl="0" eaLnBrk="1" latinLnBrk="0" hangingPunct="1">
        <a:lnSpc>
          <a:spcPct val="90000"/>
        </a:lnSpc>
        <a:spcBef>
          <a:spcPct val="0"/>
        </a:spcBef>
        <a:buNone/>
        <a:defRPr lang="en-GB" sz="4799" b="1" kern="1200" dirty="0">
          <a:solidFill>
            <a:srgbClr val="445469"/>
          </a:solidFill>
          <a:latin typeface="Arial" panose="020B0604020202020204" pitchFamily="34" charset="0"/>
          <a:ea typeface="+mj-ea"/>
          <a:cs typeface="Arial" panose="020B0604020202020204" pitchFamily="34" charset="0"/>
        </a:defRPr>
      </a:lvl1pPr>
    </p:titleStyle>
    <p:bodyStyle>
      <a:lvl1pPr marL="228498" indent="-228498" algn="l" defTabSz="913989"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effectLst/>
          <a:latin typeface="Lato" panose="020F0502020204030203" pitchFamily="34" charset="0"/>
          <a:ea typeface="+mn-ea"/>
          <a:cs typeface="+mn-cs"/>
        </a:defRPr>
      </a:lvl1pPr>
      <a:lvl2pPr marL="685492" indent="-228498" algn="l" defTabSz="913989"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Lato" panose="020F0502020204030203" pitchFamily="34" charset="0"/>
          <a:ea typeface="+mn-ea"/>
          <a:cs typeface="+mn-cs"/>
        </a:defRPr>
      </a:lvl2pPr>
      <a:lvl3pPr marL="1142487" indent="-228498" algn="l" defTabSz="913989"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Lato" panose="020F0502020204030203" pitchFamily="34" charset="0"/>
          <a:ea typeface="+mn-ea"/>
          <a:cs typeface="+mn-cs"/>
        </a:defRPr>
      </a:lvl3pPr>
      <a:lvl4pPr marL="1599480" indent="-228498" algn="l" defTabSz="913989" rtl="0" eaLnBrk="1" latinLnBrk="0" hangingPunct="1">
        <a:lnSpc>
          <a:spcPct val="90000"/>
        </a:lnSpc>
        <a:spcBef>
          <a:spcPts val="500"/>
        </a:spcBef>
        <a:buFont typeface="Arial" panose="020B0604020202020204" pitchFamily="34" charset="0"/>
        <a:buChar char="•"/>
        <a:defRPr lang="en-US" sz="1600" kern="1200" dirty="0" smtClean="0">
          <a:solidFill>
            <a:schemeClr val="tx1"/>
          </a:solidFill>
          <a:effectLst/>
          <a:latin typeface="Lato" panose="020F0502020204030203" pitchFamily="34" charset="0"/>
          <a:ea typeface="+mn-ea"/>
          <a:cs typeface="+mn-cs"/>
        </a:defRPr>
      </a:lvl4pPr>
      <a:lvl5pPr marL="2056475" indent="-228498" algn="l" defTabSz="913989" rtl="0" eaLnBrk="1" latinLnBrk="0" hangingPunct="1">
        <a:lnSpc>
          <a:spcPct val="90000"/>
        </a:lnSpc>
        <a:spcBef>
          <a:spcPts val="500"/>
        </a:spcBef>
        <a:buFont typeface="Arial" panose="020B0604020202020204" pitchFamily="34" charset="0"/>
        <a:buChar char="•"/>
        <a:defRPr lang="en-US" sz="1600" kern="1200" dirty="0">
          <a:solidFill>
            <a:schemeClr val="tx1"/>
          </a:solidFill>
          <a:effectLst/>
          <a:latin typeface="Lato" panose="020F0502020204030203" pitchFamily="34" charset="0"/>
          <a:ea typeface="+mn-ea"/>
          <a:cs typeface="+mn-cs"/>
        </a:defRPr>
      </a:lvl5pPr>
      <a:lvl6pPr marL="2513469" indent="-228498" algn="l" defTabSz="9139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463" indent="-228498" algn="l" defTabSz="9139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457" indent="-228498" algn="l" defTabSz="9139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452" indent="-228498" algn="l" defTabSz="91398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989" rtl="0" eaLnBrk="1" latinLnBrk="0" hangingPunct="1">
        <a:defRPr sz="1800" kern="1200">
          <a:solidFill>
            <a:schemeClr val="tx1"/>
          </a:solidFill>
          <a:latin typeface="+mn-lt"/>
          <a:ea typeface="+mn-ea"/>
          <a:cs typeface="+mn-cs"/>
        </a:defRPr>
      </a:lvl1pPr>
      <a:lvl2pPr marL="456995" algn="l" defTabSz="913989" rtl="0" eaLnBrk="1" latinLnBrk="0" hangingPunct="1">
        <a:defRPr sz="1800" kern="1200">
          <a:solidFill>
            <a:schemeClr val="tx1"/>
          </a:solidFill>
          <a:latin typeface="+mn-lt"/>
          <a:ea typeface="+mn-ea"/>
          <a:cs typeface="+mn-cs"/>
        </a:defRPr>
      </a:lvl2pPr>
      <a:lvl3pPr marL="913989" algn="l" defTabSz="913989" rtl="0" eaLnBrk="1" latinLnBrk="0" hangingPunct="1">
        <a:defRPr sz="1800" kern="1200">
          <a:solidFill>
            <a:schemeClr val="tx1"/>
          </a:solidFill>
          <a:latin typeface="+mn-lt"/>
          <a:ea typeface="+mn-ea"/>
          <a:cs typeface="+mn-cs"/>
        </a:defRPr>
      </a:lvl3pPr>
      <a:lvl4pPr marL="1370983" algn="l" defTabSz="913989" rtl="0" eaLnBrk="1" latinLnBrk="0" hangingPunct="1">
        <a:defRPr sz="1800" kern="1200">
          <a:solidFill>
            <a:schemeClr val="tx1"/>
          </a:solidFill>
          <a:latin typeface="+mn-lt"/>
          <a:ea typeface="+mn-ea"/>
          <a:cs typeface="+mn-cs"/>
        </a:defRPr>
      </a:lvl4pPr>
      <a:lvl5pPr marL="1827977" algn="l" defTabSz="913989" rtl="0" eaLnBrk="1" latinLnBrk="0" hangingPunct="1">
        <a:defRPr sz="1800" kern="1200">
          <a:solidFill>
            <a:schemeClr val="tx1"/>
          </a:solidFill>
          <a:latin typeface="+mn-lt"/>
          <a:ea typeface="+mn-ea"/>
          <a:cs typeface="+mn-cs"/>
        </a:defRPr>
      </a:lvl5pPr>
      <a:lvl6pPr marL="2284972" algn="l" defTabSz="913989" rtl="0" eaLnBrk="1" latinLnBrk="0" hangingPunct="1">
        <a:defRPr sz="1800" kern="1200">
          <a:solidFill>
            <a:schemeClr val="tx1"/>
          </a:solidFill>
          <a:latin typeface="+mn-lt"/>
          <a:ea typeface="+mn-ea"/>
          <a:cs typeface="+mn-cs"/>
        </a:defRPr>
      </a:lvl6pPr>
      <a:lvl7pPr marL="2741967" algn="l" defTabSz="913989" rtl="0" eaLnBrk="1" latinLnBrk="0" hangingPunct="1">
        <a:defRPr sz="1800" kern="1200">
          <a:solidFill>
            <a:schemeClr val="tx1"/>
          </a:solidFill>
          <a:latin typeface="+mn-lt"/>
          <a:ea typeface="+mn-ea"/>
          <a:cs typeface="+mn-cs"/>
        </a:defRPr>
      </a:lvl7pPr>
      <a:lvl8pPr marL="3198960" algn="l" defTabSz="913989" rtl="0" eaLnBrk="1" latinLnBrk="0" hangingPunct="1">
        <a:defRPr sz="1800" kern="1200">
          <a:solidFill>
            <a:schemeClr val="tx1"/>
          </a:solidFill>
          <a:latin typeface="+mn-lt"/>
          <a:ea typeface="+mn-ea"/>
          <a:cs typeface="+mn-cs"/>
        </a:defRPr>
      </a:lvl8pPr>
      <a:lvl9pPr marL="3655955" algn="l" defTabSz="9139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3F58E3-9A58-46F0-BF14-7D50442D181F}"/>
              </a:ext>
            </a:extLst>
          </p:cNvPr>
          <p:cNvSpPr>
            <a:spLocks noGrp="1"/>
          </p:cNvSpPr>
          <p:nvPr>
            <p:ph type="title"/>
          </p:nvPr>
        </p:nvSpPr>
        <p:spPr>
          <a:xfrm>
            <a:off x="838200" y="381001"/>
            <a:ext cx="10744200" cy="990601"/>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04A2A96-2EF0-4D95-8F42-7400F1711668}"/>
              </a:ext>
            </a:extLst>
          </p:cNvPr>
          <p:cNvSpPr>
            <a:spLocks noGrp="1"/>
          </p:cNvSpPr>
          <p:nvPr>
            <p:ph type="body" idx="1"/>
          </p:nvPr>
        </p:nvSpPr>
        <p:spPr>
          <a:xfrm>
            <a:off x="838200" y="1371601"/>
            <a:ext cx="10744200" cy="500379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0901832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Lst>
  <p:txStyles>
    <p:titleStyle>
      <a:lvl1pPr algn="l" defTabSz="1219170" rtl="0" eaLnBrk="1" latinLnBrk="0" hangingPunct="1">
        <a:lnSpc>
          <a:spcPct val="90000"/>
        </a:lnSpc>
        <a:spcBef>
          <a:spcPct val="0"/>
        </a:spcBef>
        <a:buNone/>
        <a:defRPr sz="3200" b="1" kern="1200">
          <a:solidFill>
            <a:srgbClr val="1B4D81"/>
          </a:solidFill>
          <a:latin typeface="Lato" panose="020F0502020204030203" pitchFamily="34" charset="0"/>
          <a:ea typeface="+mj-ea"/>
          <a:cs typeface="+mj-cs"/>
        </a:defRPr>
      </a:lvl1pPr>
    </p:titleStyle>
    <p:bodyStyle>
      <a:lvl1pPr marL="304792" indent="-304792" algn="l" defTabSz="1219170" rtl="0" eaLnBrk="1" latinLnBrk="0" hangingPunct="1">
        <a:lnSpc>
          <a:spcPct val="100000"/>
        </a:lnSpc>
        <a:spcBef>
          <a:spcPts val="1333"/>
        </a:spcBef>
        <a:buFont typeface="Wingdings" pitchFamily="2" charset="2"/>
        <a:buChar char="§"/>
        <a:defRPr sz="2133" kern="1200">
          <a:solidFill>
            <a:srgbClr val="393A39"/>
          </a:solidFill>
          <a:latin typeface="Lato" panose="020F0502020204030203" pitchFamily="34" charset="0"/>
          <a:ea typeface="+mn-ea"/>
          <a:cs typeface="+mn-cs"/>
        </a:defRPr>
      </a:lvl1pPr>
      <a:lvl2pPr marL="990575" indent="-380990" algn="l" defTabSz="1219170" rtl="0" eaLnBrk="1" latinLnBrk="0" hangingPunct="1">
        <a:lnSpc>
          <a:spcPct val="100000"/>
        </a:lnSpc>
        <a:spcBef>
          <a:spcPts val="667"/>
        </a:spcBef>
        <a:buFontTx/>
        <a:buBlip>
          <a:blip r:embed="rId21"/>
        </a:buBlip>
        <a:defRPr sz="1867" kern="1200">
          <a:solidFill>
            <a:srgbClr val="393A39"/>
          </a:solidFill>
          <a:latin typeface="Lato" panose="020F0502020204030203" pitchFamily="34" charset="0"/>
          <a:ea typeface="+mn-ea"/>
          <a:cs typeface="+mn-cs"/>
        </a:defRPr>
      </a:lvl2pPr>
      <a:lvl3pPr marL="1523962" indent="-304792" algn="l" defTabSz="1219170" rtl="0" eaLnBrk="1" latinLnBrk="0" hangingPunct="1">
        <a:lnSpc>
          <a:spcPct val="100000"/>
        </a:lnSpc>
        <a:spcBef>
          <a:spcPts val="667"/>
        </a:spcBef>
        <a:buFont typeface="Arial" panose="020B0604020202020204" pitchFamily="34" charset="0"/>
        <a:buChar char="•"/>
        <a:defRPr sz="1600" kern="1200">
          <a:solidFill>
            <a:srgbClr val="393A39"/>
          </a:solidFill>
          <a:latin typeface="Lato" panose="020F0502020204030203" pitchFamily="34" charset="0"/>
          <a:ea typeface="+mn-ea"/>
          <a:cs typeface="+mn-cs"/>
        </a:defRPr>
      </a:lvl3pPr>
      <a:lvl4pPr marL="1828754" indent="0" algn="l" defTabSz="1219170" rtl="0" eaLnBrk="1" latinLnBrk="0" hangingPunct="1">
        <a:lnSpc>
          <a:spcPct val="90000"/>
        </a:lnSpc>
        <a:spcBef>
          <a:spcPts val="667"/>
        </a:spcBef>
        <a:buFont typeface="Arial" panose="020B0604020202020204" pitchFamily="34" charset="0"/>
        <a:buNone/>
        <a:defRPr sz="1467" kern="1200">
          <a:solidFill>
            <a:schemeClr val="tx1"/>
          </a:solidFill>
          <a:latin typeface="Lato" panose="020F0502020204030203" pitchFamily="34" charset="0"/>
          <a:ea typeface="+mn-ea"/>
          <a:cs typeface="+mn-cs"/>
        </a:defRPr>
      </a:lvl4pPr>
      <a:lvl5pPr marL="2438339" indent="0" algn="l" defTabSz="1219170" rtl="0" eaLnBrk="1" latinLnBrk="0" hangingPunct="1">
        <a:lnSpc>
          <a:spcPct val="90000"/>
        </a:lnSpc>
        <a:spcBef>
          <a:spcPts val="667"/>
        </a:spcBef>
        <a:buFont typeface="Arial" panose="020B0604020202020204" pitchFamily="34" charset="0"/>
        <a:buNone/>
        <a:defRPr sz="1467" kern="1200">
          <a:solidFill>
            <a:schemeClr val="tx1"/>
          </a:solidFill>
          <a:latin typeface="Lato" panose="020F0502020204030203" pitchFamily="34" charset="0"/>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3F58E3-9A58-46F0-BF14-7D50442D181F}"/>
              </a:ext>
            </a:extLst>
          </p:cNvPr>
          <p:cNvSpPr>
            <a:spLocks noGrp="1"/>
          </p:cNvSpPr>
          <p:nvPr>
            <p:ph type="title"/>
          </p:nvPr>
        </p:nvSpPr>
        <p:spPr>
          <a:xfrm>
            <a:off x="838200" y="381001"/>
            <a:ext cx="10744200" cy="990601"/>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04A2A96-2EF0-4D95-8F42-7400F1711668}"/>
              </a:ext>
            </a:extLst>
          </p:cNvPr>
          <p:cNvSpPr>
            <a:spLocks noGrp="1"/>
          </p:cNvSpPr>
          <p:nvPr>
            <p:ph type="body" idx="1"/>
          </p:nvPr>
        </p:nvSpPr>
        <p:spPr>
          <a:xfrm>
            <a:off x="838200" y="1371601"/>
            <a:ext cx="10744200" cy="500379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3451732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Lst>
  <p:txStyles>
    <p:titleStyle>
      <a:lvl1pPr algn="l" defTabSz="1219170" rtl="0" eaLnBrk="1" latinLnBrk="0" hangingPunct="1">
        <a:lnSpc>
          <a:spcPct val="90000"/>
        </a:lnSpc>
        <a:spcBef>
          <a:spcPct val="0"/>
        </a:spcBef>
        <a:buNone/>
        <a:defRPr sz="3200" b="1" kern="1200">
          <a:solidFill>
            <a:srgbClr val="1B4D81"/>
          </a:solidFill>
          <a:latin typeface="Lato" panose="020F0502020204030203" pitchFamily="34" charset="0"/>
          <a:ea typeface="+mj-ea"/>
          <a:cs typeface="+mj-cs"/>
        </a:defRPr>
      </a:lvl1pPr>
    </p:titleStyle>
    <p:bodyStyle>
      <a:lvl1pPr marL="304792" indent="-304792" algn="l" defTabSz="1219170" rtl="0" eaLnBrk="1" latinLnBrk="0" hangingPunct="1">
        <a:lnSpc>
          <a:spcPct val="100000"/>
        </a:lnSpc>
        <a:spcBef>
          <a:spcPts val="1333"/>
        </a:spcBef>
        <a:buFont typeface="Wingdings" pitchFamily="2" charset="2"/>
        <a:buChar char="§"/>
        <a:defRPr sz="2133" kern="1200">
          <a:solidFill>
            <a:srgbClr val="393A39"/>
          </a:solidFill>
          <a:latin typeface="Lato" panose="020F0502020204030203" pitchFamily="34" charset="0"/>
          <a:ea typeface="+mn-ea"/>
          <a:cs typeface="+mn-cs"/>
        </a:defRPr>
      </a:lvl1pPr>
      <a:lvl2pPr marL="914377" indent="-304792" algn="l" defTabSz="1219170" rtl="0" eaLnBrk="1" latinLnBrk="0" hangingPunct="1">
        <a:lnSpc>
          <a:spcPct val="100000"/>
        </a:lnSpc>
        <a:spcBef>
          <a:spcPts val="667"/>
        </a:spcBef>
        <a:buFont typeface="STIXGeneral-Regular" pitchFamily="2" charset="2"/>
        <a:buChar char="⎯"/>
        <a:defRPr sz="1867" kern="1200">
          <a:solidFill>
            <a:srgbClr val="393A39"/>
          </a:solidFill>
          <a:latin typeface="Lato" panose="020F0502020204030203" pitchFamily="34" charset="0"/>
          <a:ea typeface="+mn-ea"/>
          <a:cs typeface="+mn-cs"/>
        </a:defRPr>
      </a:lvl2pPr>
      <a:lvl3pPr marL="1523962" indent="-304792" algn="l" defTabSz="1219170" rtl="0" eaLnBrk="1" latinLnBrk="0" hangingPunct="1">
        <a:lnSpc>
          <a:spcPct val="100000"/>
        </a:lnSpc>
        <a:spcBef>
          <a:spcPts val="667"/>
        </a:spcBef>
        <a:buFont typeface="Arial" panose="020B0604020202020204" pitchFamily="34" charset="0"/>
        <a:buChar char="•"/>
        <a:defRPr sz="1600" kern="1200">
          <a:solidFill>
            <a:srgbClr val="393A39"/>
          </a:solidFill>
          <a:latin typeface="Lato" panose="020F0502020204030203" pitchFamily="34" charset="0"/>
          <a:ea typeface="+mn-ea"/>
          <a:cs typeface="+mn-cs"/>
        </a:defRPr>
      </a:lvl3pPr>
      <a:lvl4pPr marL="1828754" indent="0" algn="l" defTabSz="1219170" rtl="0" eaLnBrk="1" latinLnBrk="0" hangingPunct="1">
        <a:lnSpc>
          <a:spcPct val="90000"/>
        </a:lnSpc>
        <a:spcBef>
          <a:spcPts val="667"/>
        </a:spcBef>
        <a:buFont typeface="Arial" panose="020B0604020202020204" pitchFamily="34" charset="0"/>
        <a:buNone/>
        <a:defRPr sz="1467" kern="1200">
          <a:solidFill>
            <a:schemeClr val="tx1"/>
          </a:solidFill>
          <a:latin typeface="Lato" panose="020F0502020204030203" pitchFamily="34" charset="0"/>
          <a:ea typeface="+mn-ea"/>
          <a:cs typeface="+mn-cs"/>
        </a:defRPr>
      </a:lvl4pPr>
      <a:lvl5pPr marL="2438339" indent="0" algn="l" defTabSz="1219170" rtl="0" eaLnBrk="1" latinLnBrk="0" hangingPunct="1">
        <a:lnSpc>
          <a:spcPct val="90000"/>
        </a:lnSpc>
        <a:spcBef>
          <a:spcPts val="667"/>
        </a:spcBef>
        <a:buFont typeface="Arial" panose="020B0604020202020204" pitchFamily="34" charset="0"/>
        <a:buNone/>
        <a:defRPr sz="1467" kern="1200">
          <a:solidFill>
            <a:schemeClr val="tx1"/>
          </a:solidFill>
          <a:latin typeface="Lato" panose="020F0502020204030203" pitchFamily="34" charset="0"/>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3F58E3-9A58-46F0-BF14-7D50442D181F}"/>
              </a:ext>
            </a:extLst>
          </p:cNvPr>
          <p:cNvSpPr>
            <a:spLocks noGrp="1"/>
          </p:cNvSpPr>
          <p:nvPr>
            <p:ph type="title"/>
          </p:nvPr>
        </p:nvSpPr>
        <p:spPr>
          <a:xfrm>
            <a:off x="838200" y="381001"/>
            <a:ext cx="10744200" cy="990601"/>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04A2A96-2EF0-4D95-8F42-7400F1711668}"/>
              </a:ext>
            </a:extLst>
          </p:cNvPr>
          <p:cNvSpPr>
            <a:spLocks noGrp="1"/>
          </p:cNvSpPr>
          <p:nvPr>
            <p:ph type="body" idx="1"/>
          </p:nvPr>
        </p:nvSpPr>
        <p:spPr>
          <a:xfrm>
            <a:off x="838200" y="1371601"/>
            <a:ext cx="10744200" cy="500379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326924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Lst>
  <p:txStyles>
    <p:titleStyle>
      <a:lvl1pPr algn="l" defTabSz="1219170" rtl="0" eaLnBrk="1" latinLnBrk="0" hangingPunct="1">
        <a:lnSpc>
          <a:spcPct val="90000"/>
        </a:lnSpc>
        <a:spcBef>
          <a:spcPct val="0"/>
        </a:spcBef>
        <a:buNone/>
        <a:defRPr sz="3200" b="1" kern="1200">
          <a:solidFill>
            <a:srgbClr val="1B4D81"/>
          </a:solidFill>
          <a:latin typeface="Lato" panose="020F0502020204030203" pitchFamily="34" charset="0"/>
          <a:ea typeface="+mj-ea"/>
          <a:cs typeface="+mj-cs"/>
        </a:defRPr>
      </a:lvl1pPr>
    </p:titleStyle>
    <p:bodyStyle>
      <a:lvl1pPr marL="304792" indent="-304792" algn="l" defTabSz="1219170" rtl="0" eaLnBrk="1" latinLnBrk="0" hangingPunct="1">
        <a:lnSpc>
          <a:spcPct val="100000"/>
        </a:lnSpc>
        <a:spcBef>
          <a:spcPts val="1333"/>
        </a:spcBef>
        <a:buFont typeface="Wingdings" pitchFamily="2" charset="2"/>
        <a:buChar char="§"/>
        <a:defRPr sz="2133" kern="1200">
          <a:solidFill>
            <a:srgbClr val="393A39"/>
          </a:solidFill>
          <a:latin typeface="Lato" panose="020F0502020204030203" pitchFamily="34" charset="0"/>
          <a:ea typeface="+mn-ea"/>
          <a:cs typeface="+mn-cs"/>
        </a:defRPr>
      </a:lvl1pPr>
      <a:lvl2pPr marL="914377" indent="-304792" algn="l" defTabSz="1219170" rtl="0" eaLnBrk="1" latinLnBrk="0" hangingPunct="1">
        <a:lnSpc>
          <a:spcPct val="100000"/>
        </a:lnSpc>
        <a:spcBef>
          <a:spcPts val="667"/>
        </a:spcBef>
        <a:buFont typeface="STIXGeneral-Regular" pitchFamily="2" charset="2"/>
        <a:buChar char="⎯"/>
        <a:defRPr sz="1867" kern="1200">
          <a:solidFill>
            <a:srgbClr val="393A39"/>
          </a:solidFill>
          <a:latin typeface="Lato" panose="020F0502020204030203" pitchFamily="34" charset="0"/>
          <a:ea typeface="+mn-ea"/>
          <a:cs typeface="+mn-cs"/>
        </a:defRPr>
      </a:lvl2pPr>
      <a:lvl3pPr marL="1523962" indent="-304792" algn="l" defTabSz="1219170" rtl="0" eaLnBrk="1" latinLnBrk="0" hangingPunct="1">
        <a:lnSpc>
          <a:spcPct val="100000"/>
        </a:lnSpc>
        <a:spcBef>
          <a:spcPts val="667"/>
        </a:spcBef>
        <a:buFont typeface="Arial" panose="020B0604020202020204" pitchFamily="34" charset="0"/>
        <a:buChar char="•"/>
        <a:defRPr sz="1600" kern="1200">
          <a:solidFill>
            <a:srgbClr val="393A39"/>
          </a:solidFill>
          <a:latin typeface="Lato" panose="020F0502020204030203" pitchFamily="34" charset="0"/>
          <a:ea typeface="+mn-ea"/>
          <a:cs typeface="+mn-cs"/>
        </a:defRPr>
      </a:lvl3pPr>
      <a:lvl4pPr marL="1828754" indent="0" algn="l" defTabSz="1219170" rtl="0" eaLnBrk="1" latinLnBrk="0" hangingPunct="1">
        <a:lnSpc>
          <a:spcPct val="90000"/>
        </a:lnSpc>
        <a:spcBef>
          <a:spcPts val="667"/>
        </a:spcBef>
        <a:buFont typeface="Arial" panose="020B0604020202020204" pitchFamily="34" charset="0"/>
        <a:buNone/>
        <a:defRPr sz="1467" kern="1200">
          <a:solidFill>
            <a:schemeClr val="tx1"/>
          </a:solidFill>
          <a:latin typeface="Lato" panose="020F0502020204030203" pitchFamily="34" charset="0"/>
          <a:ea typeface="+mn-ea"/>
          <a:cs typeface="+mn-cs"/>
        </a:defRPr>
      </a:lvl4pPr>
      <a:lvl5pPr marL="2438339" indent="0" algn="l" defTabSz="1219170" rtl="0" eaLnBrk="1" latinLnBrk="0" hangingPunct="1">
        <a:lnSpc>
          <a:spcPct val="90000"/>
        </a:lnSpc>
        <a:spcBef>
          <a:spcPts val="667"/>
        </a:spcBef>
        <a:buFont typeface="Arial" panose="020B0604020202020204" pitchFamily="34" charset="0"/>
        <a:buNone/>
        <a:defRPr sz="1467" kern="1200">
          <a:solidFill>
            <a:schemeClr val="tx1"/>
          </a:solidFill>
          <a:latin typeface="Lato" panose="020F0502020204030203" pitchFamily="34" charset="0"/>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3F58E3-9A58-46F0-BF14-7D50442D181F}"/>
              </a:ext>
            </a:extLst>
          </p:cNvPr>
          <p:cNvSpPr>
            <a:spLocks noGrp="1"/>
          </p:cNvSpPr>
          <p:nvPr>
            <p:ph type="title"/>
          </p:nvPr>
        </p:nvSpPr>
        <p:spPr>
          <a:xfrm>
            <a:off x="838200" y="381001"/>
            <a:ext cx="10744200" cy="990601"/>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04A2A96-2EF0-4D95-8F42-7400F1711668}"/>
              </a:ext>
            </a:extLst>
          </p:cNvPr>
          <p:cNvSpPr>
            <a:spLocks noGrp="1"/>
          </p:cNvSpPr>
          <p:nvPr>
            <p:ph type="body" idx="1"/>
          </p:nvPr>
        </p:nvSpPr>
        <p:spPr>
          <a:xfrm>
            <a:off x="838200" y="1371601"/>
            <a:ext cx="10744200" cy="500379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72193272"/>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Lst>
  <p:txStyles>
    <p:titleStyle>
      <a:lvl1pPr algn="l" defTabSz="1219170" rtl="0" eaLnBrk="1" latinLnBrk="0" hangingPunct="1">
        <a:lnSpc>
          <a:spcPct val="90000"/>
        </a:lnSpc>
        <a:spcBef>
          <a:spcPct val="0"/>
        </a:spcBef>
        <a:buNone/>
        <a:defRPr sz="3200" b="1" kern="1200">
          <a:solidFill>
            <a:srgbClr val="1B4D81"/>
          </a:solidFill>
          <a:latin typeface="Lato" panose="020F0502020204030203" pitchFamily="34" charset="0"/>
          <a:ea typeface="+mj-ea"/>
          <a:cs typeface="+mj-cs"/>
        </a:defRPr>
      </a:lvl1pPr>
    </p:titleStyle>
    <p:bodyStyle>
      <a:lvl1pPr marL="304792" indent="-304792" algn="l" defTabSz="1219170" rtl="0" eaLnBrk="1" latinLnBrk="0" hangingPunct="1">
        <a:lnSpc>
          <a:spcPct val="100000"/>
        </a:lnSpc>
        <a:spcBef>
          <a:spcPts val="1333"/>
        </a:spcBef>
        <a:buFont typeface="Wingdings" pitchFamily="2" charset="2"/>
        <a:buChar char="§"/>
        <a:defRPr sz="2133" kern="1200">
          <a:solidFill>
            <a:srgbClr val="393A39"/>
          </a:solidFill>
          <a:latin typeface="Lato" panose="020F0502020204030203" pitchFamily="34" charset="0"/>
          <a:ea typeface="+mn-ea"/>
          <a:cs typeface="+mn-cs"/>
        </a:defRPr>
      </a:lvl1pPr>
      <a:lvl2pPr marL="990575" indent="-380990" algn="l" defTabSz="1219170" rtl="0" eaLnBrk="1" latinLnBrk="0" hangingPunct="1">
        <a:lnSpc>
          <a:spcPct val="100000"/>
        </a:lnSpc>
        <a:spcBef>
          <a:spcPts val="667"/>
        </a:spcBef>
        <a:buFontTx/>
        <a:buBlip>
          <a:blip r:embed="rId18"/>
        </a:buBlip>
        <a:defRPr sz="1867" kern="1200">
          <a:solidFill>
            <a:srgbClr val="393A39"/>
          </a:solidFill>
          <a:latin typeface="Lato" panose="020F0502020204030203" pitchFamily="34" charset="0"/>
          <a:ea typeface="+mn-ea"/>
          <a:cs typeface="+mn-cs"/>
        </a:defRPr>
      </a:lvl2pPr>
      <a:lvl3pPr marL="1523962" indent="-304792" algn="l" defTabSz="1219170" rtl="0" eaLnBrk="1" latinLnBrk="0" hangingPunct="1">
        <a:lnSpc>
          <a:spcPct val="100000"/>
        </a:lnSpc>
        <a:spcBef>
          <a:spcPts val="667"/>
        </a:spcBef>
        <a:buFont typeface="Arial" panose="020B0604020202020204" pitchFamily="34" charset="0"/>
        <a:buChar char="•"/>
        <a:defRPr sz="1600" kern="1200">
          <a:solidFill>
            <a:srgbClr val="393A39"/>
          </a:solidFill>
          <a:latin typeface="Lato" panose="020F0502020204030203" pitchFamily="34" charset="0"/>
          <a:ea typeface="+mn-ea"/>
          <a:cs typeface="+mn-cs"/>
        </a:defRPr>
      </a:lvl3pPr>
      <a:lvl4pPr marL="1828754" indent="0" algn="l" defTabSz="1219170" rtl="0" eaLnBrk="1" latinLnBrk="0" hangingPunct="1">
        <a:lnSpc>
          <a:spcPct val="90000"/>
        </a:lnSpc>
        <a:spcBef>
          <a:spcPts val="667"/>
        </a:spcBef>
        <a:buFont typeface="Arial" panose="020B0604020202020204" pitchFamily="34" charset="0"/>
        <a:buNone/>
        <a:defRPr sz="1467" kern="1200">
          <a:solidFill>
            <a:schemeClr val="tx1"/>
          </a:solidFill>
          <a:latin typeface="Lato" panose="020F0502020204030203" pitchFamily="34" charset="0"/>
          <a:ea typeface="+mn-ea"/>
          <a:cs typeface="+mn-cs"/>
        </a:defRPr>
      </a:lvl4pPr>
      <a:lvl5pPr marL="2438339" indent="0" algn="l" defTabSz="1219170" rtl="0" eaLnBrk="1" latinLnBrk="0" hangingPunct="1">
        <a:lnSpc>
          <a:spcPct val="90000"/>
        </a:lnSpc>
        <a:spcBef>
          <a:spcPts val="667"/>
        </a:spcBef>
        <a:buFont typeface="Arial" panose="020B0604020202020204" pitchFamily="34" charset="0"/>
        <a:buNone/>
        <a:defRPr sz="1467" kern="1200">
          <a:solidFill>
            <a:schemeClr val="tx1"/>
          </a:solidFill>
          <a:latin typeface="Lato" panose="020F0502020204030203" pitchFamily="34" charset="0"/>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3F58E3-9A58-46F0-BF14-7D50442D181F}"/>
              </a:ext>
            </a:extLst>
          </p:cNvPr>
          <p:cNvSpPr>
            <a:spLocks noGrp="1"/>
          </p:cNvSpPr>
          <p:nvPr>
            <p:ph type="title"/>
          </p:nvPr>
        </p:nvSpPr>
        <p:spPr>
          <a:xfrm>
            <a:off x="838200" y="381001"/>
            <a:ext cx="10744200" cy="990601"/>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04A2A96-2EF0-4D95-8F42-7400F1711668}"/>
              </a:ext>
            </a:extLst>
          </p:cNvPr>
          <p:cNvSpPr>
            <a:spLocks noGrp="1"/>
          </p:cNvSpPr>
          <p:nvPr>
            <p:ph type="body" idx="1"/>
          </p:nvPr>
        </p:nvSpPr>
        <p:spPr>
          <a:xfrm>
            <a:off x="838200" y="1371601"/>
            <a:ext cx="10744200" cy="500379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29162928"/>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Lst>
  <p:txStyles>
    <p:titleStyle>
      <a:lvl1pPr algn="l" defTabSz="1219170" rtl="0" eaLnBrk="1" latinLnBrk="0" hangingPunct="1">
        <a:lnSpc>
          <a:spcPct val="90000"/>
        </a:lnSpc>
        <a:spcBef>
          <a:spcPct val="0"/>
        </a:spcBef>
        <a:buNone/>
        <a:defRPr sz="3200" b="1" kern="1200">
          <a:solidFill>
            <a:srgbClr val="1B4D81"/>
          </a:solidFill>
          <a:latin typeface="Lato" panose="020F0502020204030203" pitchFamily="34" charset="0"/>
          <a:ea typeface="+mj-ea"/>
          <a:cs typeface="+mj-cs"/>
        </a:defRPr>
      </a:lvl1pPr>
    </p:titleStyle>
    <p:bodyStyle>
      <a:lvl1pPr marL="234945" indent="-234945" algn="l" defTabSz="1219170" rtl="0" eaLnBrk="1" latinLnBrk="0" hangingPunct="1">
        <a:lnSpc>
          <a:spcPct val="100000"/>
        </a:lnSpc>
        <a:spcBef>
          <a:spcPts val="1333"/>
        </a:spcBef>
        <a:buFont typeface="Wingdings" pitchFamily="2" charset="2"/>
        <a:buChar char="§"/>
        <a:tabLst/>
        <a:defRPr sz="2133" kern="1200">
          <a:solidFill>
            <a:srgbClr val="393A39"/>
          </a:solidFill>
          <a:latin typeface="Lato" panose="020F0502020204030203" pitchFamily="34" charset="0"/>
          <a:ea typeface="+mn-ea"/>
          <a:cs typeface="+mn-cs"/>
        </a:defRPr>
      </a:lvl1pPr>
      <a:lvl2pPr marL="685783" indent="-296326" algn="l" defTabSz="1219170" rtl="0" eaLnBrk="1" latinLnBrk="0" hangingPunct="1">
        <a:lnSpc>
          <a:spcPct val="100000"/>
        </a:lnSpc>
        <a:spcBef>
          <a:spcPts val="667"/>
        </a:spcBef>
        <a:buFontTx/>
        <a:buBlip>
          <a:blip r:embed="rId19"/>
        </a:buBlip>
        <a:tabLst/>
        <a:defRPr sz="1867" kern="1200">
          <a:solidFill>
            <a:srgbClr val="393A39"/>
          </a:solidFill>
          <a:latin typeface="Lato" panose="020F0502020204030203" pitchFamily="34" charset="0"/>
          <a:ea typeface="+mn-ea"/>
          <a:cs typeface="+mn-cs"/>
        </a:defRPr>
      </a:lvl2pPr>
      <a:lvl3pPr marL="994808" indent="-226478" algn="l" defTabSz="1075240" rtl="0" eaLnBrk="1" latinLnBrk="0" hangingPunct="1">
        <a:lnSpc>
          <a:spcPct val="100000"/>
        </a:lnSpc>
        <a:spcBef>
          <a:spcPts val="667"/>
        </a:spcBef>
        <a:buFont typeface="Arial" panose="020B0604020202020204" pitchFamily="34" charset="0"/>
        <a:buChar char="•"/>
        <a:tabLst/>
        <a:defRPr sz="1600" kern="1200">
          <a:solidFill>
            <a:srgbClr val="393A39"/>
          </a:solidFill>
          <a:latin typeface="Lato" panose="020F0502020204030203" pitchFamily="34" charset="0"/>
          <a:ea typeface="+mn-ea"/>
          <a:cs typeface="+mn-cs"/>
        </a:defRPr>
      </a:lvl3pPr>
      <a:lvl4pPr marL="1828754" indent="0" algn="l" defTabSz="1219170" rtl="0" eaLnBrk="1" latinLnBrk="0" hangingPunct="1">
        <a:lnSpc>
          <a:spcPct val="90000"/>
        </a:lnSpc>
        <a:spcBef>
          <a:spcPts val="667"/>
        </a:spcBef>
        <a:buFont typeface="Arial" panose="020B0604020202020204" pitchFamily="34" charset="0"/>
        <a:buNone/>
        <a:defRPr sz="1467" kern="1200">
          <a:solidFill>
            <a:schemeClr val="tx1"/>
          </a:solidFill>
          <a:latin typeface="Lato" panose="020F0502020204030203" pitchFamily="34" charset="0"/>
          <a:ea typeface="+mn-ea"/>
          <a:cs typeface="+mn-cs"/>
        </a:defRPr>
      </a:lvl4pPr>
      <a:lvl5pPr marL="2438339" indent="0" algn="l" defTabSz="1219170" rtl="0" eaLnBrk="1" latinLnBrk="0" hangingPunct="1">
        <a:lnSpc>
          <a:spcPct val="90000"/>
        </a:lnSpc>
        <a:spcBef>
          <a:spcPts val="667"/>
        </a:spcBef>
        <a:buFont typeface="Arial" panose="020B0604020202020204" pitchFamily="34" charset="0"/>
        <a:buNone/>
        <a:defRPr sz="1467" kern="1200">
          <a:solidFill>
            <a:schemeClr val="tx1"/>
          </a:solidFill>
          <a:latin typeface="Lato" panose="020F0502020204030203" pitchFamily="34" charset="0"/>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flipH="1" flipV="1">
            <a:off x="-3" y="0"/>
            <a:ext cx="12190413" cy="896471"/>
          </a:xfrm>
          <a:prstGeom prst="rect">
            <a:avLst/>
          </a:prstGeom>
          <a:gradFill flip="none" rotWithShape="1">
            <a:gsLst>
              <a:gs pos="50000">
                <a:srgbClr val="0E6394"/>
              </a:gs>
              <a:gs pos="17000">
                <a:schemeClr val="bg2"/>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userDrawn="1"/>
        </p:nvSpPr>
        <p:spPr>
          <a:xfrm>
            <a:off x="2002004" y="1"/>
            <a:ext cx="10194758" cy="8964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p:cNvSpPr>
            <a:spLocks noGrp="1"/>
          </p:cNvSpPr>
          <p:nvPr>
            <p:ph type="title"/>
          </p:nvPr>
        </p:nvSpPr>
        <p:spPr>
          <a:xfrm>
            <a:off x="2002004" y="98987"/>
            <a:ext cx="10189995" cy="698498"/>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4E112F-1B58-4F80-8548-230F871317D2}" type="datetimeFigureOut">
              <a:rPr lang="en-GB" smtClean="0"/>
              <a:t>17/11/2020</a:t>
            </a:fld>
            <a:endParaRPr lang="en-GB"/>
          </a:p>
        </p:txBody>
      </p:sp>
      <p:pic>
        <p:nvPicPr>
          <p:cNvPr id="10" name="Picture 9"/>
          <p:cNvPicPr>
            <a:picLocks noChangeAspect="1"/>
          </p:cNvPicPr>
          <p:nvPr userDrawn="1"/>
        </p:nvPicPr>
        <p:blipFill rotWithShape="1">
          <a:blip r:embed="rId8" cstate="print">
            <a:extLst>
              <a:ext uri="{28A0092B-C50C-407E-A947-70E740481C1C}">
                <a14:useLocalDpi xmlns:a14="http://schemas.microsoft.com/office/drawing/2010/main"/>
              </a:ext>
            </a:extLst>
          </a:blip>
          <a:srcRect/>
          <a:stretch/>
        </p:blipFill>
        <p:spPr>
          <a:xfrm>
            <a:off x="-2" y="0"/>
            <a:ext cx="1696455" cy="625991"/>
          </a:xfrm>
          <a:prstGeom prst="rect">
            <a:avLst/>
          </a:prstGeom>
        </p:spPr>
      </p:pic>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72D6D5-F6C2-4C88-B07F-0F9DC0B2C389}" type="slidenum">
              <a:rPr lang="en-GB" smtClean="0"/>
              <a:t>‹#›</a:t>
            </a:fld>
            <a:endParaRPr lang="en-GB"/>
          </a:p>
        </p:txBody>
      </p:sp>
      <p:cxnSp>
        <p:nvCxnSpPr>
          <p:cNvPr id="8" name="Straight Connector 7"/>
          <p:cNvCxnSpPr>
            <a:cxnSpLocks/>
          </p:cNvCxnSpPr>
          <p:nvPr userDrawn="1"/>
        </p:nvCxnSpPr>
        <p:spPr>
          <a:xfrm>
            <a:off x="1997242" y="0"/>
            <a:ext cx="0" cy="89647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338227"/>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04.xml"/><Relationship Id="rId6" Type="http://schemas.openxmlformats.org/officeDocument/2006/relationships/image" Target="../media/image28.tiff"/><Relationship Id="rId5" Type="http://schemas.openxmlformats.org/officeDocument/2006/relationships/image" Target="../media/image27.tiff"/><Relationship Id="rId4" Type="http://schemas.openxmlformats.org/officeDocument/2006/relationships/image" Target="../media/image26.tiff"/></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04.xml"/><Relationship Id="rId5" Type="http://schemas.openxmlformats.org/officeDocument/2006/relationships/image" Target="../media/image31.tiff"/><Relationship Id="rId4" Type="http://schemas.openxmlformats.org/officeDocument/2006/relationships/image" Target="../media/image30.tiff"/></Relationships>
</file>

<file path=ppt/slides/_rels/slide12.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8.xml"/><Relationship Id="rId1" Type="http://schemas.openxmlformats.org/officeDocument/2006/relationships/slideLayout" Target="../slideLayouts/slideLayout104.xml"/><Relationship Id="rId5" Type="http://schemas.openxmlformats.org/officeDocument/2006/relationships/image" Target="../media/image19.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9.xml"/><Relationship Id="rId1" Type="http://schemas.openxmlformats.org/officeDocument/2006/relationships/slideLayout" Target="../slideLayouts/slideLayout104.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6.tiff"/><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10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11.xml"/><Relationship Id="rId1" Type="http://schemas.openxmlformats.org/officeDocument/2006/relationships/slideLayout" Target="../slideLayouts/slideLayout104.xml"/><Relationship Id="rId4" Type="http://schemas.openxmlformats.org/officeDocument/2006/relationships/image" Target="../media/image38.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04.xml"/></Relationships>
</file>

<file path=ppt/slides/_rels/slide18.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13.xml"/><Relationship Id="rId1" Type="http://schemas.openxmlformats.org/officeDocument/2006/relationships/slideLayout" Target="../slideLayouts/slideLayout104.xml"/><Relationship Id="rId4" Type="http://schemas.openxmlformats.org/officeDocument/2006/relationships/image" Target="../media/image41.tiff"/></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04.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1.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04.xml"/></Relationships>
</file>

<file path=ppt/slides/_rels/slide2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6.xml"/><Relationship Id="rId1" Type="http://schemas.openxmlformats.org/officeDocument/2006/relationships/slideLayout" Target="../slideLayouts/slideLayout104.xml"/><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04.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04.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tiff"/><Relationship Id="rId2" Type="http://schemas.openxmlformats.org/officeDocument/2006/relationships/notesSlide" Target="../notesSlides/notesSlide19.xml"/><Relationship Id="rId1" Type="http://schemas.openxmlformats.org/officeDocument/2006/relationships/slideLayout" Target="../slideLayouts/slideLayout104.xml"/><Relationship Id="rId6" Type="http://schemas.openxmlformats.org/officeDocument/2006/relationships/image" Target="../media/image54.tiff"/><Relationship Id="rId5" Type="http://schemas.openxmlformats.org/officeDocument/2006/relationships/image" Target="../media/image53.tiff"/><Relationship Id="rId4" Type="http://schemas.openxmlformats.org/officeDocument/2006/relationships/image" Target="../media/image52.tiff"/></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104.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104.xml"/><Relationship Id="rId5" Type="http://schemas.openxmlformats.org/officeDocument/2006/relationships/hyperlink" Target="https://github.com/peterjhobson/fields_in_shields" TargetMode="Externa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hyperlink" Target="https://github.com/peterjhobson/fields_in_shields" TargetMode="External"/><Relationship Id="rId2" Type="http://schemas.openxmlformats.org/officeDocument/2006/relationships/notesSlide" Target="../notesSlides/notesSlide22.xml"/><Relationship Id="rId1" Type="http://schemas.openxmlformats.org/officeDocument/2006/relationships/slideLayout" Target="../slideLayouts/slideLayout104.xml"/><Relationship Id="rId5" Type="http://schemas.openxmlformats.org/officeDocument/2006/relationships/image" Target="../media/image59.emf"/><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04.xml"/><Relationship Id="rId6" Type="http://schemas.openxmlformats.org/officeDocument/2006/relationships/image" Target="../media/image24.jpeg"/><Relationship Id="rId5" Type="http://schemas.openxmlformats.org/officeDocument/2006/relationships/image" Target="../media/image41.tiff"/><Relationship Id="rId4" Type="http://schemas.openxmlformats.org/officeDocument/2006/relationships/hyperlink" Target="https://github.com/peterjhobson/fields_in_shield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104.xml"/><Relationship Id="rId5" Type="http://schemas.openxmlformats.org/officeDocument/2006/relationships/image" Target="../media/image63.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104.xml"/><Relationship Id="rId5" Type="http://schemas.openxmlformats.org/officeDocument/2006/relationships/image" Target="../media/image65.png"/><Relationship Id="rId4" Type="http://schemas.openxmlformats.org/officeDocument/2006/relationships/hyperlink" Target="https://github.com/peterjhobson/fields_in_shield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104.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104.xml"/><Relationship Id="rId5" Type="http://schemas.openxmlformats.org/officeDocument/2006/relationships/image" Target="../media/image68.png"/><Relationship Id="rId4" Type="http://schemas.openxmlformats.org/officeDocument/2006/relationships/image" Target="../media/image52.tiff"/></Relationships>
</file>

<file path=ppt/slides/_rels/slide34.xml.rels><?xml version="1.0" encoding="UTF-8" standalone="yes"?>
<Relationships xmlns="http://schemas.openxmlformats.org/package/2006/relationships"><Relationship Id="rId3" Type="http://schemas.openxmlformats.org/officeDocument/2006/relationships/image" Target="../media/image69.tiff"/><Relationship Id="rId7"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10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4.tiff"/><Relationship Id="rId7"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104.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0.xml"/><Relationship Id="rId1" Type="http://schemas.openxmlformats.org/officeDocument/2006/relationships/slideLayout" Target="../slideLayouts/slideLayout10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1.xml"/><Relationship Id="rId1" Type="http://schemas.openxmlformats.org/officeDocument/2006/relationships/slideLayout" Target="../slideLayouts/slideLayout104.xml"/><Relationship Id="rId4" Type="http://schemas.openxmlformats.org/officeDocument/2006/relationships/image" Target="../media/image83.png"/></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tiff"/><Relationship Id="rId2" Type="http://schemas.openxmlformats.org/officeDocument/2006/relationships/notesSlide" Target="../notesSlides/notesSlide32.xml"/><Relationship Id="rId1" Type="http://schemas.openxmlformats.org/officeDocument/2006/relationships/slideLayout" Target="../slideLayouts/slideLayout104.xml"/><Relationship Id="rId6" Type="http://schemas.openxmlformats.org/officeDocument/2006/relationships/image" Target="../media/image85.tiff"/><Relationship Id="rId5" Type="http://schemas.openxmlformats.org/officeDocument/2006/relationships/image" Target="../media/image84.png"/><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8" Type="http://schemas.openxmlformats.org/officeDocument/2006/relationships/hyperlink" Target="mailto:peter.hobson@nottingham.ac.uk" TargetMode="External"/><Relationship Id="rId3" Type="http://schemas.openxmlformats.org/officeDocument/2006/relationships/image" Target="../media/image87.jpeg"/><Relationship Id="rId7" Type="http://schemas.openxmlformats.org/officeDocument/2006/relationships/image" Target="../media/image91.tiff"/><Relationship Id="rId2" Type="http://schemas.openxmlformats.org/officeDocument/2006/relationships/notesSlide" Target="../notesSlides/notesSlide33.xml"/><Relationship Id="rId1" Type="http://schemas.openxmlformats.org/officeDocument/2006/relationships/slideLayout" Target="../slideLayouts/slideLayout104.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4.xml"/></Relationships>
</file>

<file path=ppt/slides/_rels/slide4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2.xml"/></Relationships>
</file>

<file path=ppt/slides/_rels/slide41.xml.rels><?xml version="1.0" encoding="UTF-8" standalone="yes"?>
<Relationships xmlns="http://schemas.openxmlformats.org/package/2006/relationships"><Relationship Id="rId2" Type="http://schemas.openxmlformats.org/officeDocument/2006/relationships/hyperlink" Target="https://uk.comsol.com/contact" TargetMode="External"/><Relationship Id="rId1" Type="http://schemas.openxmlformats.org/officeDocument/2006/relationships/slideLayout" Target="../slideLayouts/slideLayout9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hyperlink" Target="mailto:peter.hobson@" TargetMode="External"/><Relationship Id="rId7" Type="http://schemas.openxmlformats.org/officeDocument/2006/relationships/image" Target="../media/image20.tiff"/><Relationship Id="rId2" Type="http://schemas.openxmlformats.org/officeDocument/2006/relationships/notesSlide" Target="../notesSlides/notesSlide4.xml"/><Relationship Id="rId1" Type="http://schemas.openxmlformats.org/officeDocument/2006/relationships/slideLayout" Target="../slideLayouts/slideLayout104.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hyperlink" Target="mailto:peter.hobson@nottinhgam.ac.uk" TargetMode="External"/><Relationship Id="rId9" Type="http://schemas.openxmlformats.org/officeDocument/2006/relationships/image" Target="../media/image22.tiff"/></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04.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CB62CB1-BF6B-4B10-9A9F-6941E9083DA6}"/>
              </a:ext>
            </a:extLst>
          </p:cNvPr>
          <p:cNvSpPr>
            <a:spLocks noGrp="1"/>
          </p:cNvSpPr>
          <p:nvPr>
            <p:ph type="title"/>
          </p:nvPr>
        </p:nvSpPr>
        <p:spPr/>
        <p:txBody>
          <a:bodyPr/>
          <a:lstStyle/>
          <a:p>
            <a:r>
              <a:rPr lang="en-GB"/>
              <a:t>Quantum Sensor Design with Multiphysics Simulation</a:t>
            </a:r>
          </a:p>
        </p:txBody>
      </p:sp>
      <p:sp>
        <p:nvSpPr>
          <p:cNvPr id="2" name="Text Placeholder 1">
            <a:extLst>
              <a:ext uri="{FF2B5EF4-FFF2-40B4-BE49-F238E27FC236}">
                <a16:creationId xmlns:a16="http://schemas.microsoft.com/office/drawing/2014/main" id="{7B4545A3-B1EB-4DCD-A358-96760BC7953F}"/>
              </a:ext>
            </a:extLst>
          </p:cNvPr>
          <p:cNvSpPr>
            <a:spLocks noGrp="1"/>
          </p:cNvSpPr>
          <p:nvPr>
            <p:ph type="body" idx="1"/>
          </p:nvPr>
        </p:nvSpPr>
        <p:spPr/>
        <p:txBody>
          <a:bodyPr>
            <a:normAutofit/>
          </a:bodyPr>
          <a:lstStyle/>
          <a:p>
            <a:r>
              <a:rPr lang="en-GB"/>
              <a:t>Peter Hobson</a:t>
            </a:r>
            <a:endParaRPr lang="en-US"/>
          </a:p>
        </p:txBody>
      </p:sp>
      <p:sp>
        <p:nvSpPr>
          <p:cNvPr id="3" name="Text Placeholder 2">
            <a:extLst>
              <a:ext uri="{FF2B5EF4-FFF2-40B4-BE49-F238E27FC236}">
                <a16:creationId xmlns:a16="http://schemas.microsoft.com/office/drawing/2014/main" id="{C492ECD0-97DB-4217-A83C-5DE61A31A0B6}"/>
              </a:ext>
            </a:extLst>
          </p:cNvPr>
          <p:cNvSpPr>
            <a:spLocks noGrp="1"/>
          </p:cNvSpPr>
          <p:nvPr>
            <p:ph type="body" idx="13"/>
          </p:nvPr>
        </p:nvSpPr>
        <p:spPr/>
        <p:txBody>
          <a:bodyPr>
            <a:normAutofit/>
          </a:bodyPr>
          <a:lstStyle/>
          <a:p>
            <a:r>
              <a:rPr lang="en-GB"/>
              <a:t>Physics PhD Student</a:t>
            </a:r>
            <a:br>
              <a:rPr lang="en-GB"/>
            </a:br>
            <a:r>
              <a:rPr lang="en-GB"/>
              <a:t>University of Nottingham</a:t>
            </a:r>
            <a:endParaRPr lang="en-US"/>
          </a:p>
        </p:txBody>
      </p:sp>
      <p:sp>
        <p:nvSpPr>
          <p:cNvPr id="9" name="Text Placeholder 8">
            <a:extLst>
              <a:ext uri="{FF2B5EF4-FFF2-40B4-BE49-F238E27FC236}">
                <a16:creationId xmlns:a16="http://schemas.microsoft.com/office/drawing/2014/main" id="{01A795D1-7D10-49C4-9B35-E67D062B545D}"/>
              </a:ext>
            </a:extLst>
          </p:cNvPr>
          <p:cNvSpPr>
            <a:spLocks noGrp="1"/>
          </p:cNvSpPr>
          <p:nvPr>
            <p:ph type="body" idx="14"/>
          </p:nvPr>
        </p:nvSpPr>
        <p:spPr>
          <a:xfrm>
            <a:off x="6741169" y="4583298"/>
            <a:ext cx="3281718" cy="465667"/>
          </a:xfrm>
        </p:spPr>
        <p:txBody>
          <a:bodyPr>
            <a:noAutofit/>
          </a:bodyPr>
          <a:lstStyle/>
          <a:p>
            <a:r>
              <a:rPr lang="en-US"/>
              <a:t>Richard Chippendale</a:t>
            </a:r>
          </a:p>
        </p:txBody>
      </p:sp>
      <p:sp>
        <p:nvSpPr>
          <p:cNvPr id="11" name="Text Placeholder 10">
            <a:extLst>
              <a:ext uri="{FF2B5EF4-FFF2-40B4-BE49-F238E27FC236}">
                <a16:creationId xmlns:a16="http://schemas.microsoft.com/office/drawing/2014/main" id="{6B812FDE-B3A5-4B49-A8CC-0131679B77D1}"/>
              </a:ext>
            </a:extLst>
          </p:cNvPr>
          <p:cNvSpPr>
            <a:spLocks noGrp="1"/>
          </p:cNvSpPr>
          <p:nvPr>
            <p:ph type="body" idx="15"/>
          </p:nvPr>
        </p:nvSpPr>
        <p:spPr/>
        <p:txBody>
          <a:bodyPr/>
          <a:lstStyle/>
          <a:p>
            <a:r>
              <a:rPr lang="en-US"/>
              <a:t>Technical manager</a:t>
            </a:r>
          </a:p>
          <a:p>
            <a:r>
              <a:rPr lang="en-US"/>
              <a:t>COMSOL</a:t>
            </a:r>
          </a:p>
        </p:txBody>
      </p:sp>
      <p:pic>
        <p:nvPicPr>
          <p:cNvPr id="17" name="Content Placeholder 16">
            <a:extLst>
              <a:ext uri="{FF2B5EF4-FFF2-40B4-BE49-F238E27FC236}">
                <a16:creationId xmlns:a16="http://schemas.microsoft.com/office/drawing/2014/main" id="{8AE37B4A-9264-4DB8-B5EC-64ACD52DF091}"/>
              </a:ext>
            </a:extLst>
          </p:cNvPr>
          <p:cNvPicPr>
            <a:picLocks noGrp="1" noChangeAspect="1"/>
          </p:cNvPicPr>
          <p:nvPr>
            <p:ph sz="quarter" idx="17"/>
          </p:nvPr>
        </p:nvPicPr>
        <p:blipFill>
          <a:blip r:embed="rId2">
            <a:extLst>
              <a:ext uri="{28A0092B-C50C-407E-A947-70E740481C1C}">
                <a14:useLocalDpi xmlns:a14="http://schemas.microsoft.com/office/drawing/2010/main"/>
              </a:ext>
            </a:extLst>
          </a:blip>
          <a:stretch>
            <a:fillRect/>
          </a:stretch>
        </p:blipFill>
        <p:spPr/>
      </p:pic>
      <p:pic>
        <p:nvPicPr>
          <p:cNvPr id="4" name="Picture 3">
            <a:extLst>
              <a:ext uri="{FF2B5EF4-FFF2-40B4-BE49-F238E27FC236}">
                <a16:creationId xmlns:a16="http://schemas.microsoft.com/office/drawing/2014/main" id="{E1A856D6-0688-455E-8D6A-E28BB8CD882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8205" y="4582088"/>
            <a:ext cx="1366632" cy="1487553"/>
          </a:xfrm>
          <a:prstGeom prst="rect">
            <a:avLst/>
          </a:prstGeom>
        </p:spPr>
      </p:pic>
    </p:spTree>
    <p:extLst>
      <p:ext uri="{BB962C8B-B14F-4D97-AF65-F5344CB8AC3E}">
        <p14:creationId xmlns:p14="http://schemas.microsoft.com/office/powerpoint/2010/main" val="1323746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8ECF208-6FA0-744D-9EED-42C6A2A9D92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382274" y="3070509"/>
            <a:ext cx="2698748" cy="1797049"/>
          </a:xfrm>
          <a:prstGeom prst="rect">
            <a:avLst/>
          </a:prstGeom>
        </p:spPr>
      </p:pic>
      <p:cxnSp>
        <p:nvCxnSpPr>
          <p:cNvPr id="20" name="Straight Arrow Connector 19">
            <a:extLst>
              <a:ext uri="{FF2B5EF4-FFF2-40B4-BE49-F238E27FC236}">
                <a16:creationId xmlns:a16="http://schemas.microsoft.com/office/drawing/2014/main" id="{FD57692A-D046-F74A-8436-CAB023271357}"/>
              </a:ext>
            </a:extLst>
          </p:cNvPr>
          <p:cNvCxnSpPr>
            <a:cxnSpLocks/>
          </p:cNvCxnSpPr>
          <p:nvPr/>
        </p:nvCxnSpPr>
        <p:spPr>
          <a:xfrm flipV="1">
            <a:off x="10731648" y="4608302"/>
            <a:ext cx="0" cy="606449"/>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a:bodyPr>
          <a:lstStyle/>
          <a:p>
            <a:r>
              <a:rPr lang="en-GB"/>
              <a:t>20</a:t>
            </a:r>
            <a:r>
              <a:rPr lang="en-GB" baseline="30000"/>
              <a:t>th</a:t>
            </a:r>
            <a:r>
              <a:rPr lang="en-GB"/>
              <a:t> century quantum technologies</a:t>
            </a:r>
          </a:p>
        </p:txBody>
      </p:sp>
      <p:sp>
        <p:nvSpPr>
          <p:cNvPr id="8" name="Rectangle 7">
            <a:extLst>
              <a:ext uri="{FF2B5EF4-FFF2-40B4-BE49-F238E27FC236}">
                <a16:creationId xmlns:a16="http://schemas.microsoft.com/office/drawing/2014/main" id="{1C7C3F0F-DEB4-ED48-BE87-1B98D2DD0077}"/>
              </a:ext>
            </a:extLst>
          </p:cNvPr>
          <p:cNvSpPr/>
          <p:nvPr/>
        </p:nvSpPr>
        <p:spPr>
          <a:xfrm>
            <a:off x="203665" y="1089390"/>
            <a:ext cx="6217017" cy="101566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a:ln>
                <a:noFill/>
              </a:ln>
              <a:solidFill>
                <a:prstClr val="black"/>
              </a:solidFill>
              <a:effectLst/>
              <a:uLnTx/>
              <a:uFillTx/>
              <a:latin typeface="Arial"/>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4145B821-F043-0D43-A2BF-B107ADFE6BE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40647" y="1216765"/>
            <a:ext cx="5820410" cy="1672202"/>
          </a:xfrm>
          <a:prstGeom prst="rect">
            <a:avLst/>
          </a:prstGeom>
        </p:spPr>
      </p:pic>
      <p:pic>
        <p:nvPicPr>
          <p:cNvPr id="12" name="Picture 11">
            <a:extLst>
              <a:ext uri="{FF2B5EF4-FFF2-40B4-BE49-F238E27FC236}">
                <a16:creationId xmlns:a16="http://schemas.microsoft.com/office/drawing/2014/main" id="{C1B5FB77-610D-534D-A76D-BEA4B300E86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40647" y="3070509"/>
            <a:ext cx="2689167" cy="2015738"/>
          </a:xfrm>
          <a:prstGeom prst="rect">
            <a:avLst/>
          </a:prstGeom>
        </p:spPr>
      </p:pic>
      <p:pic>
        <p:nvPicPr>
          <p:cNvPr id="14" name="Picture 13">
            <a:extLst>
              <a:ext uri="{FF2B5EF4-FFF2-40B4-BE49-F238E27FC236}">
                <a16:creationId xmlns:a16="http://schemas.microsoft.com/office/drawing/2014/main" id="{B7E09B7A-9B6D-5343-AD28-8E91E6451C9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16428" y="2367750"/>
            <a:ext cx="2247989" cy="1917402"/>
          </a:xfrm>
          <a:prstGeom prst="rect">
            <a:avLst/>
          </a:prstGeom>
        </p:spPr>
      </p:pic>
      <p:sp>
        <p:nvSpPr>
          <p:cNvPr id="16" name="Rectangle 15">
            <a:extLst>
              <a:ext uri="{FF2B5EF4-FFF2-40B4-BE49-F238E27FC236}">
                <a16:creationId xmlns:a16="http://schemas.microsoft.com/office/drawing/2014/main" id="{3889EF4B-0219-1742-80BE-8345C591EF50}"/>
              </a:ext>
            </a:extLst>
          </p:cNvPr>
          <p:cNvSpPr/>
          <p:nvPr/>
        </p:nvSpPr>
        <p:spPr>
          <a:xfrm>
            <a:off x="259350" y="1225325"/>
            <a:ext cx="5482560" cy="4385816"/>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500"/>
              </a:spcAft>
              <a:buClrTx/>
              <a:buSzTx/>
              <a:buFontTx/>
              <a:buNone/>
              <a:tabLst/>
              <a:defRPr/>
            </a:pPr>
            <a:r>
              <a:rPr kumimoji="0" lang="en-GB" sz="2800" b="0" i="0" u="none" strike="noStrike" kern="1200" cap="none" spc="0" normalizeH="0" baseline="0" noProof="0">
                <a:ln>
                  <a:noFill/>
                </a:ln>
                <a:solidFill>
                  <a:srgbClr val="212121"/>
                </a:solidFill>
                <a:effectLst/>
                <a:uLnTx/>
                <a:uFillTx/>
                <a:latin typeface="Arial"/>
                <a:ea typeface="+mn-ea"/>
                <a:cs typeface="+mn-cs"/>
              </a:rPr>
              <a:t>Many existing technologies: </a:t>
            </a:r>
          </a:p>
          <a:p>
            <a:pPr marL="457200" marR="0" lvl="0" indent="-457200" algn="l" defTabSz="914400" rtl="0" eaLnBrk="1" fontAlgn="auto" latinLnBrk="0" hangingPunct="1">
              <a:lnSpc>
                <a:spcPct val="100000"/>
              </a:lnSpc>
              <a:spcBef>
                <a:spcPts val="600"/>
              </a:spcBef>
              <a:spcAft>
                <a:spcPts val="500"/>
              </a:spcAft>
              <a:buClrTx/>
              <a:buSzTx/>
              <a:buFont typeface="Arial" panose="020B0604020202020204" pitchFamily="34" charset="0"/>
              <a:buChar char="•"/>
              <a:tabLst/>
              <a:defRPr/>
            </a:pPr>
            <a:r>
              <a:rPr kumimoji="0" lang="en-GB" sz="2800" b="0" i="0" u="none" strike="noStrike" kern="1200" cap="none" spc="0" normalizeH="0" baseline="0" noProof="0">
                <a:ln>
                  <a:noFill/>
                </a:ln>
                <a:solidFill>
                  <a:srgbClr val="212121"/>
                </a:solidFill>
                <a:effectLst/>
                <a:uLnTx/>
                <a:uFillTx/>
                <a:latin typeface="Arial"/>
                <a:ea typeface="+mn-ea"/>
                <a:cs typeface="+mn-cs"/>
              </a:rPr>
              <a:t>GPS</a:t>
            </a:r>
          </a:p>
          <a:p>
            <a:pPr marL="457200" marR="0" lvl="0" indent="-457200" algn="l" defTabSz="914400" rtl="0" eaLnBrk="1" fontAlgn="auto" latinLnBrk="0" hangingPunct="1">
              <a:lnSpc>
                <a:spcPct val="100000"/>
              </a:lnSpc>
              <a:spcBef>
                <a:spcPts val="600"/>
              </a:spcBef>
              <a:spcAft>
                <a:spcPts val="500"/>
              </a:spcAft>
              <a:buClrTx/>
              <a:buSzTx/>
              <a:buFont typeface="Arial" panose="020B0604020202020204" pitchFamily="34" charset="0"/>
              <a:buChar char="•"/>
              <a:tabLst/>
              <a:defRPr/>
            </a:pPr>
            <a:r>
              <a:rPr kumimoji="0" lang="en-GB" sz="2800" b="0" i="0" u="none" strike="noStrike" kern="1200" cap="none" spc="0" normalizeH="0" baseline="0" noProof="0">
                <a:ln>
                  <a:noFill/>
                </a:ln>
                <a:solidFill>
                  <a:srgbClr val="212121"/>
                </a:solidFill>
                <a:effectLst/>
                <a:uLnTx/>
                <a:uFillTx/>
                <a:latin typeface="Arial"/>
                <a:ea typeface="+mn-ea"/>
                <a:cs typeface="+mn-cs"/>
              </a:rPr>
              <a:t>lasers</a:t>
            </a:r>
          </a:p>
          <a:p>
            <a:pPr marL="457200" marR="0" lvl="0" indent="-457200" algn="l" defTabSz="914400" rtl="0" eaLnBrk="1" fontAlgn="auto" latinLnBrk="0" hangingPunct="1">
              <a:lnSpc>
                <a:spcPct val="100000"/>
              </a:lnSpc>
              <a:spcBef>
                <a:spcPts val="600"/>
              </a:spcBef>
              <a:spcAft>
                <a:spcPts val="500"/>
              </a:spcAft>
              <a:buClrTx/>
              <a:buSzTx/>
              <a:buFont typeface="Arial" panose="020B0604020202020204" pitchFamily="34" charset="0"/>
              <a:buChar char="•"/>
              <a:tabLst/>
              <a:defRPr/>
            </a:pPr>
            <a:r>
              <a:rPr kumimoji="0" lang="en-GB" sz="2800" b="0" i="0" u="none" strike="noStrike" kern="1200" cap="none" spc="0" normalizeH="0" baseline="0" noProof="0">
                <a:ln>
                  <a:noFill/>
                </a:ln>
                <a:solidFill>
                  <a:srgbClr val="212121"/>
                </a:solidFill>
                <a:effectLst/>
                <a:uLnTx/>
                <a:uFillTx/>
                <a:latin typeface="Arial"/>
                <a:ea typeface="+mn-ea"/>
                <a:cs typeface="+mn-cs"/>
              </a:rPr>
              <a:t>semiconductors</a:t>
            </a:r>
          </a:p>
          <a:p>
            <a:pPr marL="457200" marR="0" lvl="0" indent="-457200" algn="l" defTabSz="914400" rtl="0" eaLnBrk="1" fontAlgn="auto" latinLnBrk="0" hangingPunct="1">
              <a:lnSpc>
                <a:spcPct val="100000"/>
              </a:lnSpc>
              <a:spcBef>
                <a:spcPts val="600"/>
              </a:spcBef>
              <a:spcAft>
                <a:spcPts val="500"/>
              </a:spcAft>
              <a:buClrTx/>
              <a:buSzTx/>
              <a:buFont typeface="Arial" panose="020B0604020202020204" pitchFamily="34" charset="0"/>
              <a:buChar char="•"/>
              <a:tabLst/>
              <a:defRPr/>
            </a:pPr>
            <a:r>
              <a:rPr kumimoji="0" lang="en-GB" sz="2800" b="0" i="0" u="none" strike="noStrike" kern="1200" cap="none" spc="0" normalizeH="0" baseline="0" noProof="0">
                <a:ln>
                  <a:noFill/>
                </a:ln>
                <a:solidFill>
                  <a:srgbClr val="212121"/>
                </a:solidFill>
                <a:effectLst/>
                <a:uLnTx/>
                <a:uFillTx/>
                <a:latin typeface="Arial"/>
                <a:ea typeface="+mn-ea"/>
                <a:cs typeface="+mn-cs"/>
              </a:rPr>
              <a:t>MRI</a:t>
            </a:r>
          </a:p>
          <a:p>
            <a:pPr marL="457200" marR="0" lvl="0" indent="-457200" algn="l" defTabSz="914400" rtl="0" eaLnBrk="1" fontAlgn="auto" latinLnBrk="0" hangingPunct="1">
              <a:lnSpc>
                <a:spcPct val="100000"/>
              </a:lnSpc>
              <a:spcBef>
                <a:spcPts val="600"/>
              </a:spcBef>
              <a:spcAft>
                <a:spcPts val="500"/>
              </a:spcAft>
              <a:buClrTx/>
              <a:buSzTx/>
              <a:buFont typeface="Arial" panose="020B0604020202020204" pitchFamily="34" charset="0"/>
              <a:buChar char="•"/>
              <a:tabLst/>
              <a:defRPr/>
            </a:pPr>
            <a:endParaRPr kumimoji="0" lang="en-GB" sz="2800" b="0" i="0" u="none" strike="noStrike" kern="1200" cap="none" spc="0" normalizeH="0" baseline="0" noProof="0">
              <a:ln>
                <a:noFill/>
              </a:ln>
              <a:solidFill>
                <a:srgbClr val="212121"/>
              </a:solidFill>
              <a:effectLst/>
              <a:uLnTx/>
              <a:uFillTx/>
              <a:latin typeface="Arial"/>
              <a:ea typeface="+mn-ea"/>
              <a:cs typeface="+mn-cs"/>
            </a:endParaRPr>
          </a:p>
          <a:p>
            <a:pPr marL="0" marR="0" lvl="0" indent="0" algn="l" defTabSz="914400" rtl="0" eaLnBrk="1" fontAlgn="auto" latinLnBrk="0" hangingPunct="1">
              <a:lnSpc>
                <a:spcPct val="100000"/>
              </a:lnSpc>
              <a:spcBef>
                <a:spcPts val="600"/>
              </a:spcBef>
              <a:spcAft>
                <a:spcPts val="500"/>
              </a:spcAft>
              <a:buClrTx/>
              <a:buSzTx/>
              <a:buFontTx/>
              <a:buNone/>
              <a:tabLst/>
              <a:defRPr/>
            </a:pPr>
            <a:r>
              <a:rPr kumimoji="0" lang="en-GB" sz="2800" b="0" i="0" u="none" strike="noStrike" kern="1200" cap="none" spc="0" normalizeH="0" baseline="0" noProof="0">
                <a:ln>
                  <a:noFill/>
                </a:ln>
                <a:solidFill>
                  <a:srgbClr val="212121"/>
                </a:solidFill>
                <a:effectLst/>
                <a:uLnTx/>
                <a:uFillTx/>
                <a:latin typeface="Arial"/>
                <a:ea typeface="+mn-ea"/>
                <a:cs typeface="+mn-cs"/>
              </a:rPr>
              <a:t>work because of quantum physics</a:t>
            </a:r>
          </a:p>
        </p:txBody>
      </p:sp>
      <p:sp>
        <p:nvSpPr>
          <p:cNvPr id="18" name="TextBox 17">
            <a:extLst>
              <a:ext uri="{FF2B5EF4-FFF2-40B4-BE49-F238E27FC236}">
                <a16:creationId xmlns:a16="http://schemas.microsoft.com/office/drawing/2014/main" id="{D18777C2-202C-EA43-958E-53DAFA1D0868}"/>
              </a:ext>
            </a:extLst>
          </p:cNvPr>
          <p:cNvSpPr txBox="1"/>
          <p:nvPr/>
        </p:nvSpPr>
        <p:spPr>
          <a:xfrm>
            <a:off x="6420682" y="5049100"/>
            <a:ext cx="5660340" cy="1631216"/>
          </a:xfrm>
          <a:prstGeom prst="rect">
            <a:avLst/>
          </a:prstGeom>
          <a:solidFill>
            <a:schemeClr val="accent1"/>
          </a:solid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rial"/>
                <a:ea typeface="ＭＳ Ｐゴシック"/>
                <a:cs typeface="+mn-cs"/>
              </a:rPr>
              <a:t>Sir Peter Mansfield – Nottingham – 2003 Nobel Prize</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white"/>
                </a:solidFill>
                <a:effectLst/>
                <a:uLnTx/>
                <a:uFillTx/>
                <a:latin typeface="Arial"/>
                <a:ea typeface="ＭＳ Ｐゴシック"/>
                <a:cs typeface="+mn-cs"/>
              </a:rPr>
              <a:t>Left school at 14</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white"/>
                </a:solidFill>
                <a:effectLst/>
                <a:uLnTx/>
                <a:uFillTx/>
                <a:latin typeface="Arial"/>
                <a:ea typeface="ＭＳ Ｐゴシック"/>
                <a:cs typeface="+mn-cs"/>
              </a:rPr>
              <a:t>Some colleagues asked “but is it physics?”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white"/>
                </a:solidFill>
                <a:effectLst/>
                <a:uLnTx/>
                <a:uFillTx/>
                <a:latin typeface="Arial"/>
                <a:ea typeface="ＭＳ Ｐゴシック"/>
                <a:cs typeface="+mn-cs"/>
              </a:rPr>
              <a:t>500,000,000 people have had MRI scans</a:t>
            </a:r>
          </a:p>
        </p:txBody>
      </p:sp>
    </p:spTree>
    <p:extLst>
      <p:ext uri="{BB962C8B-B14F-4D97-AF65-F5344CB8AC3E}">
        <p14:creationId xmlns:p14="http://schemas.microsoft.com/office/powerpoint/2010/main" val="399816694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1F412DF-63C3-2E41-8578-BD227D1111E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773649" y="1012231"/>
            <a:ext cx="4343400" cy="2775162"/>
          </a:xfrm>
          <a:prstGeom prst="rect">
            <a:avLst/>
          </a:prstGeom>
        </p:spPr>
      </p:pic>
      <p:sp>
        <p:nvSpPr>
          <p:cNvPr id="2" name="Title 1"/>
          <p:cNvSpPr>
            <a:spLocks noGrp="1"/>
          </p:cNvSpPr>
          <p:nvPr>
            <p:ph type="title"/>
          </p:nvPr>
        </p:nvSpPr>
        <p:spPr/>
        <p:txBody>
          <a:bodyPr>
            <a:normAutofit/>
          </a:bodyPr>
          <a:lstStyle/>
          <a:p>
            <a:r>
              <a:rPr lang="en-GB"/>
              <a:t>21</a:t>
            </a:r>
            <a:r>
              <a:rPr lang="en-GB" baseline="30000"/>
              <a:t>st</a:t>
            </a:r>
            <a:r>
              <a:rPr lang="en-GB"/>
              <a:t> century quantum technologies</a:t>
            </a:r>
          </a:p>
        </p:txBody>
      </p:sp>
      <p:sp>
        <p:nvSpPr>
          <p:cNvPr id="8" name="Rectangle 7">
            <a:extLst>
              <a:ext uri="{FF2B5EF4-FFF2-40B4-BE49-F238E27FC236}">
                <a16:creationId xmlns:a16="http://schemas.microsoft.com/office/drawing/2014/main" id="{1C7C3F0F-DEB4-ED48-BE87-1B98D2DD0077}"/>
              </a:ext>
            </a:extLst>
          </p:cNvPr>
          <p:cNvSpPr/>
          <p:nvPr/>
        </p:nvSpPr>
        <p:spPr>
          <a:xfrm>
            <a:off x="203665" y="1089390"/>
            <a:ext cx="6217017" cy="101566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a:ln>
                <a:noFill/>
              </a:ln>
              <a:solidFill>
                <a:prstClr val="black"/>
              </a:solidFill>
              <a:effectLst/>
              <a:uLnTx/>
              <a:uFillTx/>
              <a:latin typeface="Arial"/>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3889EF4B-0219-1742-80BE-8345C591EF50}"/>
              </a:ext>
            </a:extLst>
          </p:cNvPr>
          <p:cNvSpPr/>
          <p:nvPr/>
        </p:nvSpPr>
        <p:spPr>
          <a:xfrm>
            <a:off x="203665" y="1089390"/>
            <a:ext cx="5482560" cy="2669962"/>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500"/>
              </a:spcAft>
              <a:buClrTx/>
              <a:buSzTx/>
              <a:buFontTx/>
              <a:buNone/>
              <a:tabLst/>
              <a:defRPr/>
            </a:pPr>
            <a:r>
              <a:rPr kumimoji="0" lang="en-GB" sz="2800" b="0" i="0" u="none" strike="noStrike" kern="1200" cap="none" spc="0" normalizeH="0" baseline="0" noProof="0">
                <a:ln>
                  <a:noFill/>
                </a:ln>
                <a:solidFill>
                  <a:srgbClr val="212121"/>
                </a:solidFill>
                <a:effectLst/>
                <a:uLnTx/>
                <a:uFillTx/>
                <a:latin typeface="Arial"/>
                <a:ea typeface="+mn-ea"/>
                <a:cs typeface="+mn-cs"/>
              </a:rPr>
              <a:t>New quantum technologies are being developed:</a:t>
            </a:r>
          </a:p>
          <a:p>
            <a:pPr marL="457200" marR="0" lvl="0" indent="-457200" algn="l" defTabSz="914400" rtl="0" eaLnBrk="1" fontAlgn="auto" latinLnBrk="0" hangingPunct="1">
              <a:lnSpc>
                <a:spcPct val="100000"/>
              </a:lnSpc>
              <a:spcBef>
                <a:spcPts val="600"/>
              </a:spcBef>
              <a:spcAft>
                <a:spcPts val="500"/>
              </a:spcAft>
              <a:buClrTx/>
              <a:buSzTx/>
              <a:buFont typeface="Arial" panose="020B0604020202020204" pitchFamily="34" charset="0"/>
              <a:buChar char="•"/>
              <a:tabLst/>
              <a:defRPr/>
            </a:pPr>
            <a:r>
              <a:rPr kumimoji="0" lang="en-GB" sz="2800" b="0" i="0" u="none" strike="noStrike" kern="1200" cap="none" spc="0" normalizeH="0" baseline="0" noProof="0">
                <a:ln>
                  <a:noFill/>
                </a:ln>
                <a:solidFill>
                  <a:srgbClr val="212121"/>
                </a:solidFill>
                <a:effectLst/>
                <a:uLnTx/>
                <a:uFillTx/>
                <a:latin typeface="Arial"/>
                <a:ea typeface="+mn-ea"/>
                <a:cs typeface="+mn-cs"/>
              </a:rPr>
              <a:t>computing &amp; information</a:t>
            </a:r>
          </a:p>
          <a:p>
            <a:pPr marL="457200" marR="0" lvl="0" indent="-457200" algn="l" defTabSz="914400" rtl="0" eaLnBrk="1" fontAlgn="auto" latinLnBrk="0" hangingPunct="1">
              <a:lnSpc>
                <a:spcPct val="100000"/>
              </a:lnSpc>
              <a:spcBef>
                <a:spcPts val="600"/>
              </a:spcBef>
              <a:spcAft>
                <a:spcPts val="500"/>
              </a:spcAft>
              <a:buClrTx/>
              <a:buSzTx/>
              <a:buFont typeface="Arial" panose="020B0604020202020204" pitchFamily="34" charset="0"/>
              <a:buChar char="•"/>
              <a:tabLst/>
              <a:defRPr/>
            </a:pPr>
            <a:r>
              <a:rPr kumimoji="0" lang="en-GB" sz="2800" b="0" i="0" u="none" strike="noStrike" kern="1200" cap="none" spc="0" normalizeH="0" baseline="0" noProof="0">
                <a:ln>
                  <a:noFill/>
                </a:ln>
                <a:solidFill>
                  <a:srgbClr val="212121"/>
                </a:solidFill>
                <a:effectLst/>
                <a:uLnTx/>
                <a:uFillTx/>
                <a:latin typeface="Arial"/>
                <a:ea typeface="+mn-ea"/>
                <a:cs typeface="+mn-cs"/>
              </a:rPr>
              <a:t>cameras</a:t>
            </a:r>
          </a:p>
          <a:p>
            <a:pPr marL="457200" marR="0" lvl="0" indent="-457200" algn="l" defTabSz="914400" rtl="0" eaLnBrk="1" fontAlgn="auto" latinLnBrk="0" hangingPunct="1">
              <a:lnSpc>
                <a:spcPct val="100000"/>
              </a:lnSpc>
              <a:spcBef>
                <a:spcPts val="600"/>
              </a:spcBef>
              <a:spcAft>
                <a:spcPts val="500"/>
              </a:spcAft>
              <a:buClrTx/>
              <a:buSzTx/>
              <a:buFont typeface="Arial" panose="020B0604020202020204" pitchFamily="34" charset="0"/>
              <a:buChar char="•"/>
              <a:tabLst/>
              <a:defRPr/>
            </a:pPr>
            <a:r>
              <a:rPr kumimoji="0" lang="en-GB" sz="2800" b="0" i="0" u="none" strike="noStrike" kern="1200" cap="none" spc="0" normalizeH="0" baseline="0" noProof="0">
                <a:ln>
                  <a:noFill/>
                </a:ln>
                <a:solidFill>
                  <a:srgbClr val="212121"/>
                </a:solidFill>
                <a:effectLst/>
                <a:uLnTx/>
                <a:uFillTx/>
                <a:latin typeface="Arial"/>
                <a:ea typeface="+mn-ea"/>
                <a:cs typeface="+mn-cs"/>
              </a:rPr>
              <a:t>quantum cryptography</a:t>
            </a:r>
          </a:p>
        </p:txBody>
      </p:sp>
      <p:pic>
        <p:nvPicPr>
          <p:cNvPr id="4" name="Picture 3">
            <a:extLst>
              <a:ext uri="{FF2B5EF4-FFF2-40B4-BE49-F238E27FC236}">
                <a16:creationId xmlns:a16="http://schemas.microsoft.com/office/drawing/2014/main" id="{C307451D-0672-6645-B4B9-9D1D87C52172}"/>
              </a:ext>
            </a:extLst>
          </p:cNvPr>
          <p:cNvPicPr>
            <a:picLocks noChangeAspect="1"/>
          </p:cNvPicPr>
          <p:nvPr/>
        </p:nvPicPr>
        <p:blipFill>
          <a:blip r:embed="rId4"/>
          <a:stretch>
            <a:fillRect/>
          </a:stretch>
        </p:blipFill>
        <p:spPr>
          <a:xfrm>
            <a:off x="438548" y="3821525"/>
            <a:ext cx="5019666" cy="2509833"/>
          </a:xfrm>
          <a:prstGeom prst="rect">
            <a:avLst/>
          </a:prstGeom>
        </p:spPr>
      </p:pic>
      <p:sp>
        <p:nvSpPr>
          <p:cNvPr id="9" name="TextBox 8">
            <a:extLst>
              <a:ext uri="{FF2B5EF4-FFF2-40B4-BE49-F238E27FC236}">
                <a16:creationId xmlns:a16="http://schemas.microsoft.com/office/drawing/2014/main" id="{186FE90D-9974-BA4A-8CE1-49E996D8634D}"/>
              </a:ext>
            </a:extLst>
          </p:cNvPr>
          <p:cNvSpPr txBox="1"/>
          <p:nvPr/>
        </p:nvSpPr>
        <p:spPr>
          <a:xfrm>
            <a:off x="74951" y="6456841"/>
            <a:ext cx="12042098" cy="307777"/>
          </a:xfrm>
          <a:prstGeom prst="rect">
            <a:avLst/>
          </a:prstGeom>
          <a:solidFill>
            <a:schemeClr val="accent1"/>
          </a:solid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a:ea typeface="ＭＳ Ｐゴシック"/>
                <a:cs typeface="+mn-cs"/>
              </a:rPr>
              <a:t>[1] F. </a:t>
            </a:r>
            <a:r>
              <a:rPr kumimoji="0" lang="en-GB" sz="1400" b="0" i="0" u="none" strike="noStrike" kern="1200" cap="none" spc="0" normalizeH="0" baseline="0" noProof="0" err="1">
                <a:ln>
                  <a:noFill/>
                </a:ln>
                <a:solidFill>
                  <a:prstClr val="white"/>
                </a:solidFill>
                <a:effectLst/>
                <a:uLnTx/>
                <a:uFillTx/>
                <a:latin typeface="Arial"/>
                <a:ea typeface="ＭＳ Ｐゴシック"/>
                <a:cs typeface="+mn-cs"/>
              </a:rPr>
              <a:t>Arute</a:t>
            </a:r>
            <a:r>
              <a:rPr kumimoji="0" lang="en-GB" sz="1400" b="0" i="0" u="none" strike="noStrike" kern="1200" cap="none" spc="0" normalizeH="0" baseline="0" noProof="0">
                <a:ln>
                  <a:noFill/>
                </a:ln>
                <a:solidFill>
                  <a:prstClr val="white"/>
                </a:solidFill>
                <a:effectLst/>
                <a:uLnTx/>
                <a:uFillTx/>
                <a:latin typeface="Arial"/>
                <a:ea typeface="ＭＳ Ｐゴシック"/>
                <a:cs typeface="+mn-cs"/>
              </a:rPr>
              <a:t> </a:t>
            </a:r>
            <a:r>
              <a:rPr kumimoji="0" lang="en-GB" sz="1400" b="0" i="1" u="none" strike="noStrike" kern="1200" cap="none" spc="0" normalizeH="0" baseline="0" noProof="0">
                <a:ln>
                  <a:noFill/>
                </a:ln>
                <a:solidFill>
                  <a:prstClr val="white"/>
                </a:solidFill>
                <a:effectLst/>
                <a:uLnTx/>
                <a:uFillTx/>
                <a:latin typeface="Arial"/>
                <a:ea typeface="ＭＳ Ｐゴシック"/>
                <a:cs typeface="+mn-cs"/>
              </a:rPr>
              <a:t>et al</a:t>
            </a:r>
            <a:r>
              <a:rPr kumimoji="0" lang="en-GB" sz="1400" b="0" i="0" u="none" strike="noStrike" kern="1200" cap="none" spc="0" normalizeH="0" baseline="0" noProof="0">
                <a:ln>
                  <a:noFill/>
                </a:ln>
                <a:solidFill>
                  <a:prstClr val="white"/>
                </a:solidFill>
                <a:effectLst/>
                <a:uLnTx/>
                <a:uFillTx/>
                <a:latin typeface="Arial"/>
                <a:ea typeface="ＭＳ Ｐゴシック"/>
                <a:cs typeface="+mn-cs"/>
              </a:rPr>
              <a:t>. Nature 574, 505–510 (2019); [2] G. </a:t>
            </a:r>
            <a:r>
              <a:rPr kumimoji="0" lang="en-GB" sz="1400" b="0" i="0" u="none" strike="noStrike" kern="1200" cap="none" spc="0" normalizeH="0" baseline="0" noProof="0" err="1">
                <a:ln>
                  <a:noFill/>
                </a:ln>
                <a:solidFill>
                  <a:prstClr val="white"/>
                </a:solidFill>
                <a:effectLst/>
                <a:uLnTx/>
                <a:uFillTx/>
                <a:latin typeface="Arial"/>
                <a:ea typeface="ＭＳ Ｐゴシック"/>
                <a:cs typeface="+mn-cs"/>
              </a:rPr>
              <a:t>Musarra</a:t>
            </a:r>
            <a:r>
              <a:rPr kumimoji="0" lang="en-GB" sz="1400" b="0" i="0" u="none" strike="noStrike" kern="1200" cap="none" spc="0" normalizeH="0" baseline="0" noProof="0">
                <a:ln>
                  <a:noFill/>
                </a:ln>
                <a:solidFill>
                  <a:prstClr val="white"/>
                </a:solidFill>
                <a:effectLst/>
                <a:uLnTx/>
                <a:uFillTx/>
                <a:latin typeface="Arial"/>
                <a:ea typeface="ＭＳ Ｐゴシック"/>
                <a:cs typeface="+mn-cs"/>
              </a:rPr>
              <a:t> </a:t>
            </a:r>
            <a:r>
              <a:rPr kumimoji="0" lang="en-GB" sz="1400" b="0" i="1" u="none" strike="noStrike" kern="1200" cap="none" spc="0" normalizeH="0" baseline="0" noProof="0">
                <a:ln>
                  <a:noFill/>
                </a:ln>
                <a:solidFill>
                  <a:prstClr val="white"/>
                </a:solidFill>
                <a:effectLst/>
                <a:uLnTx/>
                <a:uFillTx/>
                <a:latin typeface="Arial"/>
                <a:ea typeface="ＭＳ Ｐゴシック"/>
                <a:cs typeface="+mn-cs"/>
              </a:rPr>
              <a:t>et al</a:t>
            </a:r>
            <a:r>
              <a:rPr kumimoji="0" lang="en-GB" sz="1400" b="0" i="0" u="none" strike="noStrike" kern="1200" cap="none" spc="0" normalizeH="0" baseline="0" noProof="0">
                <a:ln>
                  <a:noFill/>
                </a:ln>
                <a:solidFill>
                  <a:prstClr val="white"/>
                </a:solidFill>
                <a:effectLst/>
                <a:uLnTx/>
                <a:uFillTx/>
                <a:latin typeface="Arial"/>
                <a:ea typeface="ＭＳ Ｐゴシック"/>
                <a:cs typeface="+mn-cs"/>
              </a:rPr>
              <a:t>. Phys. Rev. Applied 12, 011002 (2019); [3] J. Yin </a:t>
            </a:r>
            <a:r>
              <a:rPr kumimoji="0" lang="en-GB" sz="1400" b="0" i="1" u="none" strike="noStrike" kern="1200" cap="none" spc="0" normalizeH="0" baseline="0" noProof="0">
                <a:ln>
                  <a:noFill/>
                </a:ln>
                <a:solidFill>
                  <a:prstClr val="white"/>
                </a:solidFill>
                <a:effectLst/>
                <a:uLnTx/>
                <a:uFillTx/>
                <a:latin typeface="Arial"/>
                <a:ea typeface="ＭＳ Ｐゴシック"/>
                <a:cs typeface="+mn-cs"/>
              </a:rPr>
              <a:t>et al. </a:t>
            </a:r>
            <a:r>
              <a:rPr kumimoji="0" lang="en-GB" sz="1400" b="0" i="0" u="none" strike="noStrike" kern="1200" cap="none" spc="0" normalizeH="0" baseline="0" noProof="0">
                <a:ln>
                  <a:noFill/>
                </a:ln>
                <a:solidFill>
                  <a:prstClr val="white"/>
                </a:solidFill>
                <a:effectLst/>
                <a:uLnTx/>
                <a:uFillTx/>
                <a:latin typeface="Arial"/>
                <a:ea typeface="ＭＳ Ｐゴシック"/>
                <a:cs typeface="+mn-cs"/>
              </a:rPr>
              <a:t>Nature 582, 501–505 (2020).</a:t>
            </a:r>
          </a:p>
        </p:txBody>
      </p:sp>
      <p:pic>
        <p:nvPicPr>
          <p:cNvPr id="6" name="Picture 5">
            <a:extLst>
              <a:ext uri="{FF2B5EF4-FFF2-40B4-BE49-F238E27FC236}">
                <a16:creationId xmlns:a16="http://schemas.microsoft.com/office/drawing/2014/main" id="{B5F8AB27-3389-B449-8041-BFFBF14B8BCC}"/>
              </a:ext>
            </a:extLst>
          </p:cNvPr>
          <p:cNvPicPr>
            <a:picLocks noChangeAspect="1"/>
          </p:cNvPicPr>
          <p:nvPr/>
        </p:nvPicPr>
        <p:blipFill>
          <a:blip r:embed="rId5"/>
          <a:stretch>
            <a:fillRect/>
          </a:stretch>
        </p:blipFill>
        <p:spPr>
          <a:xfrm>
            <a:off x="7773649" y="3929153"/>
            <a:ext cx="4343400" cy="2438400"/>
          </a:xfrm>
          <a:prstGeom prst="rect">
            <a:avLst/>
          </a:prstGeom>
        </p:spPr>
      </p:pic>
      <p:sp>
        <p:nvSpPr>
          <p:cNvPr id="10" name="Rectangle 9">
            <a:extLst>
              <a:ext uri="{FF2B5EF4-FFF2-40B4-BE49-F238E27FC236}">
                <a16:creationId xmlns:a16="http://schemas.microsoft.com/office/drawing/2014/main" id="{A3BF275D-4B79-7C46-BF08-6F14A911BDCC}"/>
              </a:ext>
            </a:extLst>
          </p:cNvPr>
          <p:cNvSpPr/>
          <p:nvPr/>
        </p:nvSpPr>
        <p:spPr>
          <a:xfrm>
            <a:off x="7773649" y="968849"/>
            <a:ext cx="513282" cy="369332"/>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B2A6B"/>
                </a:solidFill>
                <a:effectLst/>
                <a:uLnTx/>
                <a:uFillTx/>
                <a:latin typeface="Arial"/>
                <a:ea typeface="ＭＳ Ｐゴシック"/>
                <a:cs typeface="+mn-cs"/>
              </a:rPr>
              <a:t>[1] </a:t>
            </a:r>
            <a:endParaRPr kumimoji="0" lang="en-US" sz="1800" b="0" i="0" u="none" strike="noStrike" kern="1200" cap="none" spc="0" normalizeH="0" baseline="0" noProof="0">
              <a:ln>
                <a:noFill/>
              </a:ln>
              <a:solidFill>
                <a:srgbClr val="1B2A6B"/>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5EBB1982-7DDC-CA4B-86EF-EE96AC21EAFA}"/>
              </a:ext>
            </a:extLst>
          </p:cNvPr>
          <p:cNvSpPr/>
          <p:nvPr/>
        </p:nvSpPr>
        <p:spPr>
          <a:xfrm>
            <a:off x="7773649" y="3929153"/>
            <a:ext cx="505267" cy="369332"/>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B2A6B"/>
                </a:solidFill>
                <a:effectLst/>
                <a:uLnTx/>
                <a:uFillTx/>
                <a:latin typeface="Arial"/>
                <a:ea typeface="ＭＳ Ｐゴシック"/>
                <a:cs typeface="+mn-cs"/>
              </a:rPr>
              <a:t>[3] </a:t>
            </a:r>
            <a:endParaRPr kumimoji="0" lang="en-US" sz="1800" b="0" i="0" u="none" strike="noStrike" kern="1200" cap="none" spc="0" normalizeH="0" baseline="0" noProof="0">
              <a:ln>
                <a:noFill/>
              </a:ln>
              <a:solidFill>
                <a:srgbClr val="1B2A6B"/>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ADA9CFBD-A5CD-3A4C-B8B7-50A647B3DA47}"/>
              </a:ext>
            </a:extLst>
          </p:cNvPr>
          <p:cNvSpPr/>
          <p:nvPr/>
        </p:nvSpPr>
        <p:spPr>
          <a:xfrm>
            <a:off x="438548" y="3744487"/>
            <a:ext cx="505267" cy="369332"/>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B2A6B"/>
                </a:solidFill>
                <a:effectLst/>
                <a:uLnTx/>
                <a:uFillTx/>
                <a:latin typeface="Arial"/>
                <a:ea typeface="ＭＳ Ｐゴシック"/>
                <a:cs typeface="+mn-cs"/>
              </a:rPr>
              <a:t>[2] </a:t>
            </a:r>
            <a:endParaRPr kumimoji="0" lang="en-US" sz="1800" b="0" i="0" u="none" strike="noStrike" kern="1200" cap="none" spc="0" normalizeH="0" baseline="0" noProof="0">
              <a:ln>
                <a:noFill/>
              </a:ln>
              <a:solidFill>
                <a:srgbClr val="1B2A6B"/>
              </a:solidFill>
              <a:effectLst/>
              <a:uLnTx/>
              <a:uFillTx/>
              <a:latin typeface="Arial"/>
              <a:ea typeface="+mn-ea"/>
              <a:cs typeface="+mn-cs"/>
            </a:endParaRPr>
          </a:p>
        </p:txBody>
      </p:sp>
    </p:spTree>
    <p:extLst>
      <p:ext uri="{BB962C8B-B14F-4D97-AF65-F5344CB8AC3E}">
        <p14:creationId xmlns:p14="http://schemas.microsoft.com/office/powerpoint/2010/main" val="16797494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t>21</a:t>
            </a:r>
            <a:r>
              <a:rPr lang="en-GB" baseline="30000"/>
              <a:t>st</a:t>
            </a:r>
            <a:r>
              <a:rPr lang="en-GB"/>
              <a:t> century quantum sensors</a:t>
            </a:r>
          </a:p>
        </p:txBody>
      </p:sp>
      <p:sp>
        <p:nvSpPr>
          <p:cNvPr id="8" name="Rectangle 7">
            <a:extLst>
              <a:ext uri="{FF2B5EF4-FFF2-40B4-BE49-F238E27FC236}">
                <a16:creationId xmlns:a16="http://schemas.microsoft.com/office/drawing/2014/main" id="{1C7C3F0F-DEB4-ED48-BE87-1B98D2DD0077}"/>
              </a:ext>
            </a:extLst>
          </p:cNvPr>
          <p:cNvSpPr/>
          <p:nvPr/>
        </p:nvSpPr>
        <p:spPr>
          <a:xfrm>
            <a:off x="203665" y="1089390"/>
            <a:ext cx="6217017" cy="101566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a:ln>
                <a:noFill/>
              </a:ln>
              <a:solidFill>
                <a:prstClr val="black"/>
              </a:solidFill>
              <a:effectLst/>
              <a:uLnTx/>
              <a:uFillTx/>
              <a:latin typeface="Arial"/>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3889EF4B-0219-1742-80BE-8345C591EF50}"/>
              </a:ext>
            </a:extLst>
          </p:cNvPr>
          <p:cNvSpPr/>
          <p:nvPr/>
        </p:nvSpPr>
        <p:spPr>
          <a:xfrm>
            <a:off x="203665" y="1089390"/>
            <a:ext cx="5083525" cy="1956946"/>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500"/>
              </a:spcAft>
              <a:buClrTx/>
              <a:buSzTx/>
              <a:buFontTx/>
              <a:buNone/>
              <a:tabLst/>
              <a:defRPr/>
            </a:pPr>
            <a:r>
              <a:rPr kumimoji="0" lang="en-GB" sz="2800" b="0" i="0" u="none" strike="noStrike" kern="1200" cap="none" spc="0" normalizeH="0" baseline="0" noProof="0">
                <a:ln>
                  <a:noFill/>
                </a:ln>
                <a:solidFill>
                  <a:srgbClr val="212121"/>
                </a:solidFill>
                <a:effectLst/>
                <a:uLnTx/>
                <a:uFillTx/>
                <a:latin typeface="Arial"/>
                <a:ea typeface="+mn-ea"/>
                <a:cs typeface="+mn-cs"/>
              </a:rPr>
              <a:t>New quantum technologies are being developed:</a:t>
            </a:r>
          </a:p>
          <a:p>
            <a:pPr marL="457200" marR="0" lvl="0" indent="-457200" algn="l" defTabSz="914400" rtl="0" eaLnBrk="1" fontAlgn="auto" latinLnBrk="0" hangingPunct="1">
              <a:lnSpc>
                <a:spcPct val="100000"/>
              </a:lnSpc>
              <a:spcBef>
                <a:spcPts val="600"/>
              </a:spcBef>
              <a:spcAft>
                <a:spcPts val="500"/>
              </a:spcAft>
              <a:buClrTx/>
              <a:buSzTx/>
              <a:buFont typeface="Arial" panose="020B0604020202020204" pitchFamily="34" charset="0"/>
              <a:buChar char="•"/>
              <a:tabLst/>
              <a:defRPr/>
            </a:pPr>
            <a:r>
              <a:rPr kumimoji="0" lang="en-GB" sz="2800" b="0" i="0" u="none" strike="noStrike" kern="1200" cap="none" spc="0" normalizeH="0" baseline="0" noProof="0">
                <a:ln>
                  <a:noFill/>
                </a:ln>
                <a:solidFill>
                  <a:srgbClr val="009BBD"/>
                </a:solidFill>
                <a:effectLst/>
                <a:uLnTx/>
                <a:uFillTx/>
                <a:latin typeface="Arial"/>
                <a:ea typeface="+mn-ea"/>
                <a:cs typeface="+mn-cs"/>
              </a:rPr>
              <a:t>magnetometers for healthcare (OPMs)</a:t>
            </a:r>
          </a:p>
        </p:txBody>
      </p:sp>
      <p:sp>
        <p:nvSpPr>
          <p:cNvPr id="11" name="TextBox 10">
            <a:extLst>
              <a:ext uri="{FF2B5EF4-FFF2-40B4-BE49-F238E27FC236}">
                <a16:creationId xmlns:a16="http://schemas.microsoft.com/office/drawing/2014/main" id="{E77FB3FB-7FC4-0542-94AB-2CA0F1831B5C}"/>
              </a:ext>
            </a:extLst>
          </p:cNvPr>
          <p:cNvSpPr txBox="1"/>
          <p:nvPr/>
        </p:nvSpPr>
        <p:spPr>
          <a:xfrm>
            <a:off x="118117" y="5260852"/>
            <a:ext cx="6217016" cy="1477328"/>
          </a:xfrm>
          <a:prstGeom prst="rect">
            <a:avLst/>
          </a:prstGeom>
          <a:solidFill>
            <a:schemeClr val="accent1"/>
          </a:solid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a:ea typeface="+mn-ea"/>
                <a:cs typeface="+mn-cs"/>
              </a:rPr>
              <a:t>In 2015, neurological disorders accounted for:</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white"/>
                </a:solidFill>
                <a:effectLst/>
                <a:uLnTx/>
                <a:uFillTx/>
                <a:latin typeface="Arial"/>
                <a:ea typeface="+mn-ea"/>
                <a:cs typeface="+mn-cs"/>
              </a:rPr>
              <a:t>10.2% of global disability adjusted life years lost</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white"/>
                </a:solidFill>
                <a:effectLst/>
                <a:uLnTx/>
                <a:uFillTx/>
                <a:latin typeface="Arial"/>
                <a:ea typeface="+mn-ea"/>
                <a:cs typeface="+mn-cs"/>
              </a:rPr>
              <a:t>16.8% of all global deaths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a:ea typeface="+mn-ea"/>
                <a:cs typeface="+mn-cs"/>
              </a:rPr>
              <a:t>Dementia prevalence is rising; the number of people living with dementia worldwide will reach 75 million by 2025.</a:t>
            </a:r>
            <a:endParaRPr kumimoji="0" lang="en-GB" sz="2000" b="0" i="0" u="none" strike="noStrike" kern="1200" cap="none" spc="0" normalizeH="0" baseline="0" noProof="0">
              <a:ln>
                <a:noFill/>
              </a:ln>
              <a:solidFill>
                <a:prstClr val="white"/>
              </a:solidFill>
              <a:effectLst/>
              <a:uLnTx/>
              <a:uFillTx/>
              <a:latin typeface="Arial"/>
              <a:ea typeface="ＭＳ Ｐゴシック"/>
              <a:cs typeface="+mn-cs"/>
            </a:endParaRPr>
          </a:p>
        </p:txBody>
      </p:sp>
      <p:cxnSp>
        <p:nvCxnSpPr>
          <p:cNvPr id="15" name="Straight Arrow Connector 14">
            <a:extLst>
              <a:ext uri="{FF2B5EF4-FFF2-40B4-BE49-F238E27FC236}">
                <a16:creationId xmlns:a16="http://schemas.microsoft.com/office/drawing/2014/main" id="{272D5FF6-17D6-D44F-8D12-D22E0322AB7A}"/>
              </a:ext>
            </a:extLst>
          </p:cNvPr>
          <p:cNvCxnSpPr>
            <a:cxnSpLocks/>
          </p:cNvCxnSpPr>
          <p:nvPr/>
        </p:nvCxnSpPr>
        <p:spPr>
          <a:xfrm flipV="1">
            <a:off x="1167923" y="3046338"/>
            <a:ext cx="0" cy="2329893"/>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4066056-AA99-0045-A892-43DC6820784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515481" y="1017611"/>
            <a:ext cx="3472854" cy="4468018"/>
          </a:xfrm>
          <a:prstGeom prst="rect">
            <a:avLst/>
          </a:prstGeom>
        </p:spPr>
      </p:pic>
      <p:pic>
        <p:nvPicPr>
          <p:cNvPr id="5" name="Picture 4">
            <a:extLst>
              <a:ext uri="{FF2B5EF4-FFF2-40B4-BE49-F238E27FC236}">
                <a16:creationId xmlns:a16="http://schemas.microsoft.com/office/drawing/2014/main" id="{AE9C54A3-AE24-CC47-9864-CFD6F162FBF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62071" y="1089389"/>
            <a:ext cx="2956349" cy="3206750"/>
          </a:xfrm>
          <a:prstGeom prst="rect">
            <a:avLst/>
          </a:prstGeom>
        </p:spPr>
      </p:pic>
      <p:sp>
        <p:nvSpPr>
          <p:cNvPr id="19" name="Rectangle 18">
            <a:extLst>
              <a:ext uri="{FF2B5EF4-FFF2-40B4-BE49-F238E27FC236}">
                <a16:creationId xmlns:a16="http://schemas.microsoft.com/office/drawing/2014/main" id="{8975FE0D-5928-E34F-86BF-B089DA38746F}"/>
              </a:ext>
            </a:extLst>
          </p:cNvPr>
          <p:cNvSpPr/>
          <p:nvPr/>
        </p:nvSpPr>
        <p:spPr>
          <a:xfrm>
            <a:off x="5306429" y="1053054"/>
            <a:ext cx="505267" cy="369332"/>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B2A6B"/>
                </a:solidFill>
                <a:effectLst/>
                <a:uLnTx/>
                <a:uFillTx/>
                <a:latin typeface="Arial"/>
                <a:ea typeface="ＭＳ Ｐゴシック"/>
                <a:cs typeface="+mn-cs"/>
              </a:rPr>
              <a:t>[4] </a:t>
            </a:r>
            <a:endParaRPr kumimoji="0" lang="en-US" sz="1800" b="0" i="0" u="none" strike="noStrike" kern="1200" cap="none" spc="0" normalizeH="0" baseline="0" noProof="0">
              <a:ln>
                <a:noFill/>
              </a:ln>
              <a:solidFill>
                <a:srgbClr val="1B2A6B"/>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0FCD6EC6-9213-414B-89CC-978DB18DBC5B}"/>
              </a:ext>
            </a:extLst>
          </p:cNvPr>
          <p:cNvSpPr/>
          <p:nvPr/>
        </p:nvSpPr>
        <p:spPr>
          <a:xfrm>
            <a:off x="8510159" y="1003039"/>
            <a:ext cx="505267" cy="369332"/>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B2A6B"/>
                </a:solidFill>
                <a:effectLst/>
                <a:uLnTx/>
                <a:uFillTx/>
                <a:latin typeface="Arial"/>
                <a:ea typeface="ＭＳ Ｐゴシック"/>
                <a:cs typeface="+mn-cs"/>
              </a:rPr>
              <a:t>[4] </a:t>
            </a:r>
            <a:endParaRPr kumimoji="0" lang="en-US" sz="1800" b="0" i="0" u="none" strike="noStrike" kern="1200" cap="none" spc="0" normalizeH="0" baseline="0" noProof="0">
              <a:ln>
                <a:noFill/>
              </a:ln>
              <a:solidFill>
                <a:srgbClr val="1B2A6B"/>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5DCB5E-C5AE-8D42-9D40-8BDD0ED6B007}"/>
              </a:ext>
            </a:extLst>
          </p:cNvPr>
          <p:cNvSpPr txBox="1"/>
          <p:nvPr/>
        </p:nvSpPr>
        <p:spPr>
          <a:xfrm>
            <a:off x="8352593" y="6451239"/>
            <a:ext cx="3798629" cy="307777"/>
          </a:xfrm>
          <a:prstGeom prst="rect">
            <a:avLst/>
          </a:prstGeom>
          <a:solidFill>
            <a:schemeClr val="accent1"/>
          </a:solid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a:ea typeface="ＭＳ Ｐゴシック"/>
                <a:cs typeface="+mn-cs"/>
              </a:rPr>
              <a:t>[4] E. </a:t>
            </a:r>
            <a:r>
              <a:rPr kumimoji="0" lang="en-GB" sz="1400" b="0" i="0" u="none" strike="noStrike" kern="1200" cap="none" spc="0" normalizeH="0" baseline="0" noProof="0" err="1">
                <a:ln>
                  <a:noFill/>
                </a:ln>
                <a:solidFill>
                  <a:prstClr val="white"/>
                </a:solidFill>
                <a:effectLst/>
                <a:uLnTx/>
                <a:uFillTx/>
                <a:latin typeface="Arial"/>
                <a:ea typeface="ＭＳ Ｐゴシック"/>
                <a:cs typeface="+mn-cs"/>
              </a:rPr>
              <a:t>Boto</a:t>
            </a:r>
            <a:r>
              <a:rPr kumimoji="0" lang="en-GB" sz="1400" b="0" i="0" u="none" strike="noStrike" kern="1200" cap="none" spc="0" normalizeH="0" baseline="0" noProof="0">
                <a:ln>
                  <a:noFill/>
                </a:ln>
                <a:solidFill>
                  <a:prstClr val="white"/>
                </a:solidFill>
                <a:effectLst/>
                <a:uLnTx/>
                <a:uFillTx/>
                <a:latin typeface="Arial"/>
                <a:ea typeface="ＭＳ Ｐゴシック"/>
                <a:cs typeface="+mn-cs"/>
              </a:rPr>
              <a:t> </a:t>
            </a:r>
            <a:r>
              <a:rPr kumimoji="0" lang="en-GB" sz="1400" b="0" i="1" u="none" strike="noStrike" kern="1200" cap="none" spc="0" normalizeH="0" baseline="0" noProof="0">
                <a:ln>
                  <a:noFill/>
                </a:ln>
                <a:solidFill>
                  <a:prstClr val="white"/>
                </a:solidFill>
                <a:effectLst/>
                <a:uLnTx/>
                <a:uFillTx/>
                <a:latin typeface="Arial"/>
                <a:ea typeface="ＭＳ Ｐゴシック"/>
                <a:cs typeface="+mn-cs"/>
              </a:rPr>
              <a:t>et al</a:t>
            </a:r>
            <a:r>
              <a:rPr kumimoji="0" lang="en-GB" sz="1400" b="0" i="0" u="none" strike="noStrike" kern="1200" cap="none" spc="0" normalizeH="0" baseline="0" noProof="0">
                <a:ln>
                  <a:noFill/>
                </a:ln>
                <a:solidFill>
                  <a:prstClr val="white"/>
                </a:solidFill>
                <a:effectLst/>
                <a:uLnTx/>
                <a:uFillTx/>
                <a:latin typeface="Arial"/>
                <a:ea typeface="ＭＳ Ｐゴシック"/>
                <a:cs typeface="+mn-cs"/>
              </a:rPr>
              <a:t>. Nature 555, 657–661 (2018).</a:t>
            </a:r>
          </a:p>
        </p:txBody>
      </p:sp>
      <p:sp>
        <p:nvSpPr>
          <p:cNvPr id="23" name="Rectangle 22">
            <a:extLst>
              <a:ext uri="{FF2B5EF4-FFF2-40B4-BE49-F238E27FC236}">
                <a16:creationId xmlns:a16="http://schemas.microsoft.com/office/drawing/2014/main" id="{4329B829-A097-7E48-B390-4A306C9759F5}"/>
              </a:ext>
            </a:extLst>
          </p:cNvPr>
          <p:cNvSpPr/>
          <p:nvPr/>
        </p:nvSpPr>
        <p:spPr>
          <a:xfrm>
            <a:off x="1364985" y="3598133"/>
            <a:ext cx="5482560" cy="1095172"/>
          </a:xfrm>
          <a:prstGeom prst="rect">
            <a:avLst/>
          </a:prstGeom>
        </p:spPr>
        <p:txBody>
          <a:bodyPr wrap="square">
            <a:spAutoFit/>
          </a:bodyPr>
          <a:lstStyle/>
          <a:p>
            <a:pPr marL="457200" marR="0" lvl="0" indent="-457200" algn="l" defTabSz="914400" rtl="0" eaLnBrk="1" fontAlgn="auto" latinLnBrk="0" hangingPunct="1">
              <a:lnSpc>
                <a:spcPct val="100000"/>
              </a:lnSpc>
              <a:spcBef>
                <a:spcPts val="600"/>
              </a:spcBef>
              <a:spcAft>
                <a:spcPts val="500"/>
              </a:spcAft>
              <a:buClrTx/>
              <a:buSzTx/>
              <a:buFont typeface="Wingdings" pitchFamily="2" charset="2"/>
              <a:buChar char="ü"/>
              <a:tabLst/>
              <a:defRPr/>
            </a:pPr>
            <a:r>
              <a:rPr kumimoji="0" lang="en-GB" sz="2800" b="0" i="0" u="none" strike="noStrike" kern="1200" cap="none" spc="0" normalizeH="0" baseline="0" noProof="0">
                <a:ln>
                  <a:noFill/>
                </a:ln>
                <a:solidFill>
                  <a:srgbClr val="009BBD"/>
                </a:solidFill>
                <a:effectLst/>
                <a:uLnTx/>
                <a:uFillTx/>
                <a:latin typeface="Arial"/>
                <a:ea typeface="+mn-ea"/>
                <a:cs typeface="+mn-cs"/>
              </a:rPr>
              <a:t>Resolution</a:t>
            </a:r>
          </a:p>
          <a:p>
            <a:pPr marL="457200" marR="0" lvl="0" indent="-457200" algn="l" defTabSz="914400" rtl="0" eaLnBrk="1" fontAlgn="auto" latinLnBrk="0" hangingPunct="1">
              <a:lnSpc>
                <a:spcPct val="100000"/>
              </a:lnSpc>
              <a:spcBef>
                <a:spcPts val="600"/>
              </a:spcBef>
              <a:spcAft>
                <a:spcPts val="500"/>
              </a:spcAft>
              <a:buClrTx/>
              <a:buSzTx/>
              <a:buFont typeface="Wingdings" pitchFamily="2" charset="2"/>
              <a:buChar char="ü"/>
              <a:tabLst/>
              <a:defRPr/>
            </a:pPr>
            <a:r>
              <a:rPr kumimoji="0" lang="en-GB" sz="2800" b="0" i="0" u="none" strike="noStrike" kern="1200" cap="none" spc="0" normalizeH="0" baseline="0" noProof="0">
                <a:ln>
                  <a:noFill/>
                </a:ln>
                <a:solidFill>
                  <a:srgbClr val="009BBD"/>
                </a:solidFill>
                <a:effectLst/>
                <a:uLnTx/>
                <a:uFillTx/>
                <a:latin typeface="Arial"/>
                <a:ea typeface="+mn-ea"/>
                <a:cs typeface="+mn-cs"/>
              </a:rPr>
              <a:t>flexibility</a:t>
            </a:r>
          </a:p>
        </p:txBody>
      </p:sp>
      <p:pic>
        <p:nvPicPr>
          <p:cNvPr id="13" name="Picture 14">
            <a:extLst>
              <a:ext uri="{FF2B5EF4-FFF2-40B4-BE49-F238E27FC236}">
                <a16:creationId xmlns:a16="http://schemas.microsoft.com/office/drawing/2014/main" id="{0F1BD230-2F36-0D4E-8684-554F63AB05F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446490" y="5999516"/>
            <a:ext cx="1794745" cy="753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93511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t>21</a:t>
            </a:r>
            <a:r>
              <a:rPr lang="en-GB" baseline="30000"/>
              <a:t>st</a:t>
            </a:r>
            <a:r>
              <a:rPr lang="en-GB"/>
              <a:t> century quantum sensors</a:t>
            </a:r>
          </a:p>
        </p:txBody>
      </p:sp>
      <p:sp>
        <p:nvSpPr>
          <p:cNvPr id="8" name="Rectangle 7">
            <a:extLst>
              <a:ext uri="{FF2B5EF4-FFF2-40B4-BE49-F238E27FC236}">
                <a16:creationId xmlns:a16="http://schemas.microsoft.com/office/drawing/2014/main" id="{1C7C3F0F-DEB4-ED48-BE87-1B98D2DD0077}"/>
              </a:ext>
            </a:extLst>
          </p:cNvPr>
          <p:cNvSpPr/>
          <p:nvPr/>
        </p:nvSpPr>
        <p:spPr>
          <a:xfrm>
            <a:off x="203665" y="1089390"/>
            <a:ext cx="6217017" cy="101566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a:ln>
                <a:noFill/>
              </a:ln>
              <a:solidFill>
                <a:prstClr val="black"/>
              </a:solidFill>
              <a:effectLst/>
              <a:uLnTx/>
              <a:uFillTx/>
              <a:latin typeface="Arial"/>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3889EF4B-0219-1742-80BE-8345C591EF50}"/>
              </a:ext>
            </a:extLst>
          </p:cNvPr>
          <p:cNvSpPr/>
          <p:nvPr/>
        </p:nvSpPr>
        <p:spPr>
          <a:xfrm>
            <a:off x="203665" y="1089390"/>
            <a:ext cx="5482560" cy="1956946"/>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500"/>
              </a:spcAft>
              <a:buClrTx/>
              <a:buSzTx/>
              <a:buFontTx/>
              <a:buNone/>
              <a:tabLst/>
              <a:defRPr/>
            </a:pPr>
            <a:r>
              <a:rPr kumimoji="0" lang="en-GB" sz="2800" b="0" i="0" u="none" strike="noStrike" kern="1200" cap="none" spc="0" normalizeH="0" baseline="0" noProof="0">
                <a:ln>
                  <a:noFill/>
                </a:ln>
                <a:solidFill>
                  <a:srgbClr val="212121"/>
                </a:solidFill>
                <a:effectLst/>
                <a:uLnTx/>
                <a:uFillTx/>
                <a:latin typeface="Arial"/>
                <a:ea typeface="+mn-ea"/>
                <a:cs typeface="+mn-cs"/>
              </a:rPr>
              <a:t>New quantum technologies are being developed:</a:t>
            </a:r>
          </a:p>
          <a:p>
            <a:pPr marL="457200" marR="0" lvl="0" indent="-457200" algn="l" defTabSz="914400" rtl="0" eaLnBrk="1" fontAlgn="auto" latinLnBrk="0" hangingPunct="1">
              <a:lnSpc>
                <a:spcPct val="100000"/>
              </a:lnSpc>
              <a:spcBef>
                <a:spcPts val="600"/>
              </a:spcBef>
              <a:spcAft>
                <a:spcPts val="500"/>
              </a:spcAft>
              <a:buClrTx/>
              <a:buSzTx/>
              <a:buFont typeface="Arial" panose="020B0604020202020204" pitchFamily="34" charset="0"/>
              <a:buChar char="•"/>
              <a:tabLst/>
              <a:defRPr/>
            </a:pPr>
            <a:r>
              <a:rPr kumimoji="0" lang="en-GB" sz="2800" b="0" i="0" u="none" strike="noStrike" kern="1200" cap="none" spc="0" normalizeH="0" baseline="0" noProof="0">
                <a:ln>
                  <a:noFill/>
                </a:ln>
                <a:solidFill>
                  <a:srgbClr val="009BBD"/>
                </a:solidFill>
                <a:effectLst/>
                <a:uLnTx/>
                <a:uFillTx/>
                <a:latin typeface="Arial"/>
                <a:ea typeface="+mn-ea"/>
                <a:cs typeface="+mn-cs"/>
              </a:rPr>
              <a:t>atom interferometers for gravity sensing</a:t>
            </a:r>
          </a:p>
        </p:txBody>
      </p:sp>
      <p:sp>
        <p:nvSpPr>
          <p:cNvPr id="11" name="TextBox 10">
            <a:extLst>
              <a:ext uri="{FF2B5EF4-FFF2-40B4-BE49-F238E27FC236}">
                <a16:creationId xmlns:a16="http://schemas.microsoft.com/office/drawing/2014/main" id="{E77FB3FB-7FC4-0542-94AB-2CA0F1831B5C}"/>
              </a:ext>
            </a:extLst>
          </p:cNvPr>
          <p:cNvSpPr txBox="1"/>
          <p:nvPr/>
        </p:nvSpPr>
        <p:spPr>
          <a:xfrm>
            <a:off x="114775" y="4594160"/>
            <a:ext cx="4914415" cy="1200329"/>
          </a:xfrm>
          <a:prstGeom prst="rect">
            <a:avLst/>
          </a:prstGeom>
          <a:solidFill>
            <a:schemeClr val="accent1"/>
          </a:solid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a:ea typeface="+mn-ea"/>
                <a:cs typeface="+mn-cs"/>
              </a:rPr>
              <a:t>In 2014–15, utility street works incurred costs of more than £1.5 billion to UK government. The cost of these street works to the UK economy was estimated around £7 billion.</a:t>
            </a:r>
            <a:endParaRPr kumimoji="0" lang="en-GB" sz="2000" b="0" i="0" u="none" strike="noStrike" kern="1200" cap="none" spc="0" normalizeH="0" baseline="0" noProof="0">
              <a:ln>
                <a:noFill/>
              </a:ln>
              <a:solidFill>
                <a:prstClr val="white"/>
              </a:solidFill>
              <a:effectLst/>
              <a:uLnTx/>
              <a:uFillTx/>
              <a:latin typeface="Arial"/>
              <a:ea typeface="ＭＳ Ｐゴシック"/>
              <a:cs typeface="+mn-cs"/>
            </a:endParaRPr>
          </a:p>
        </p:txBody>
      </p:sp>
      <p:cxnSp>
        <p:nvCxnSpPr>
          <p:cNvPr id="15" name="Straight Arrow Connector 14">
            <a:extLst>
              <a:ext uri="{FF2B5EF4-FFF2-40B4-BE49-F238E27FC236}">
                <a16:creationId xmlns:a16="http://schemas.microsoft.com/office/drawing/2014/main" id="{272D5FF6-17D6-D44F-8D12-D22E0322AB7A}"/>
              </a:ext>
            </a:extLst>
          </p:cNvPr>
          <p:cNvCxnSpPr>
            <a:cxnSpLocks/>
          </p:cNvCxnSpPr>
          <p:nvPr/>
        </p:nvCxnSpPr>
        <p:spPr>
          <a:xfrm flipV="1">
            <a:off x="1167923" y="3046338"/>
            <a:ext cx="0" cy="1547822"/>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C5DCB5E-C5AE-8D42-9D40-8BDD0ED6B007}"/>
              </a:ext>
            </a:extLst>
          </p:cNvPr>
          <p:cNvSpPr txBox="1"/>
          <p:nvPr/>
        </p:nvSpPr>
        <p:spPr>
          <a:xfrm>
            <a:off x="114775" y="6235796"/>
            <a:ext cx="4424174" cy="523220"/>
          </a:xfrm>
          <a:prstGeom prst="rect">
            <a:avLst/>
          </a:prstGeom>
          <a:solidFill>
            <a:schemeClr val="accent1"/>
          </a:solid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a:ea typeface="ＭＳ Ｐゴシック"/>
                <a:cs typeface="+mn-cs"/>
              </a:rPr>
              <a:t>[5] K. Bongs </a:t>
            </a:r>
            <a:r>
              <a:rPr kumimoji="0" lang="en-GB" sz="1400" b="0" i="1" u="none" strike="noStrike" kern="1200" cap="none" spc="0" normalizeH="0" baseline="0" noProof="0">
                <a:ln>
                  <a:noFill/>
                </a:ln>
                <a:solidFill>
                  <a:prstClr val="white"/>
                </a:solidFill>
                <a:effectLst/>
                <a:uLnTx/>
                <a:uFillTx/>
                <a:latin typeface="Arial"/>
                <a:ea typeface="ＭＳ Ｐゴシック"/>
                <a:cs typeface="+mn-cs"/>
              </a:rPr>
              <a:t>et al</a:t>
            </a:r>
            <a:r>
              <a:rPr kumimoji="0" lang="en-GB" sz="1400" b="0" i="0" u="none" strike="noStrike" kern="1200" cap="none" spc="0" normalizeH="0" baseline="0" noProof="0">
                <a:ln>
                  <a:noFill/>
                </a:ln>
                <a:solidFill>
                  <a:prstClr val="white"/>
                </a:solidFill>
                <a:effectLst/>
                <a:uLnTx/>
                <a:uFillTx/>
                <a:latin typeface="Arial"/>
                <a:ea typeface="ＭＳ Ｐゴシック"/>
                <a:cs typeface="+mn-cs"/>
              </a:rPr>
              <a:t>. Nat. Rev. Phys. 1, 731–739 (2019) (please see for individual figure references).</a:t>
            </a:r>
          </a:p>
        </p:txBody>
      </p:sp>
      <p:sp>
        <p:nvSpPr>
          <p:cNvPr id="23" name="Rectangle 22">
            <a:extLst>
              <a:ext uri="{FF2B5EF4-FFF2-40B4-BE49-F238E27FC236}">
                <a16:creationId xmlns:a16="http://schemas.microsoft.com/office/drawing/2014/main" id="{4329B829-A097-7E48-B390-4A306C9759F5}"/>
              </a:ext>
            </a:extLst>
          </p:cNvPr>
          <p:cNvSpPr/>
          <p:nvPr/>
        </p:nvSpPr>
        <p:spPr>
          <a:xfrm>
            <a:off x="3434549" y="2878227"/>
            <a:ext cx="4503351" cy="1526059"/>
          </a:xfrm>
          <a:prstGeom prst="rect">
            <a:avLst/>
          </a:prstGeom>
        </p:spPr>
        <p:txBody>
          <a:bodyPr wrap="square">
            <a:spAutoFit/>
          </a:bodyPr>
          <a:lstStyle/>
          <a:p>
            <a:pPr marL="457200" marR="0" lvl="0" indent="-457200" algn="l" defTabSz="914400" rtl="0" eaLnBrk="1" fontAlgn="auto" latinLnBrk="0" hangingPunct="1">
              <a:lnSpc>
                <a:spcPct val="100000"/>
              </a:lnSpc>
              <a:spcBef>
                <a:spcPts val="600"/>
              </a:spcBef>
              <a:spcAft>
                <a:spcPts val="500"/>
              </a:spcAft>
              <a:buClrTx/>
              <a:buSzTx/>
              <a:buFont typeface="Wingdings" pitchFamily="2" charset="2"/>
              <a:buChar char="ü"/>
              <a:tabLst/>
              <a:defRPr/>
            </a:pPr>
            <a:r>
              <a:rPr kumimoji="0" lang="en-GB" sz="2800" b="0" i="0" u="none" strike="noStrike" kern="1200" cap="none" spc="0" normalizeH="0" baseline="0" noProof="0">
                <a:ln>
                  <a:noFill/>
                </a:ln>
                <a:solidFill>
                  <a:srgbClr val="009BBD"/>
                </a:solidFill>
                <a:effectLst/>
                <a:uLnTx/>
                <a:uFillTx/>
                <a:latin typeface="Arial"/>
                <a:ea typeface="+mn-ea"/>
                <a:cs typeface="+mn-cs"/>
              </a:rPr>
              <a:t>navigation</a:t>
            </a:r>
          </a:p>
          <a:p>
            <a:pPr marL="457200" marR="0" lvl="0" indent="-457200" algn="l" defTabSz="914400" rtl="0" eaLnBrk="1" fontAlgn="auto" latinLnBrk="0" hangingPunct="1">
              <a:lnSpc>
                <a:spcPct val="100000"/>
              </a:lnSpc>
              <a:spcBef>
                <a:spcPts val="600"/>
              </a:spcBef>
              <a:spcAft>
                <a:spcPts val="500"/>
              </a:spcAft>
              <a:buClrTx/>
              <a:buSzTx/>
              <a:buFont typeface="Wingdings" pitchFamily="2" charset="2"/>
              <a:buChar char="ü"/>
              <a:tabLst/>
              <a:defRPr/>
            </a:pPr>
            <a:r>
              <a:rPr kumimoji="0" lang="en-GB" sz="2800" b="0" i="0" u="none" strike="noStrike" kern="1200" cap="none" spc="0" normalizeH="0" baseline="0" noProof="0">
                <a:ln>
                  <a:noFill/>
                </a:ln>
                <a:solidFill>
                  <a:srgbClr val="009BBD"/>
                </a:solidFill>
                <a:effectLst/>
                <a:uLnTx/>
                <a:uFillTx/>
                <a:latin typeface="Arial"/>
                <a:ea typeface="+mn-ea"/>
                <a:cs typeface="+mn-cs"/>
              </a:rPr>
              <a:t>testing fundamental physics</a:t>
            </a:r>
          </a:p>
        </p:txBody>
      </p:sp>
      <p:pic>
        <p:nvPicPr>
          <p:cNvPr id="3" name="Picture 2">
            <a:extLst>
              <a:ext uri="{FF2B5EF4-FFF2-40B4-BE49-F238E27FC236}">
                <a16:creationId xmlns:a16="http://schemas.microsoft.com/office/drawing/2014/main" id="{8E60295F-8AE7-3F4F-B3DC-F9871A6B201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99338" y="1073046"/>
            <a:ext cx="4316220" cy="5611701"/>
          </a:xfrm>
          <a:prstGeom prst="rect">
            <a:avLst/>
          </a:prstGeom>
        </p:spPr>
      </p:pic>
      <p:sp>
        <p:nvSpPr>
          <p:cNvPr id="10" name="Rectangle 9">
            <a:extLst>
              <a:ext uri="{FF2B5EF4-FFF2-40B4-BE49-F238E27FC236}">
                <a16:creationId xmlns:a16="http://schemas.microsoft.com/office/drawing/2014/main" id="{3DF002AD-9D62-6E45-B93C-105065C6BDAF}"/>
              </a:ext>
            </a:extLst>
          </p:cNvPr>
          <p:cNvSpPr/>
          <p:nvPr/>
        </p:nvSpPr>
        <p:spPr>
          <a:xfrm>
            <a:off x="7414566" y="1073046"/>
            <a:ext cx="505267" cy="369332"/>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B2A6B"/>
                </a:solidFill>
                <a:effectLst/>
                <a:uLnTx/>
                <a:uFillTx/>
                <a:latin typeface="Arial"/>
                <a:ea typeface="ＭＳ Ｐゴシック"/>
                <a:cs typeface="+mn-cs"/>
              </a:rPr>
              <a:t>[5] </a:t>
            </a:r>
            <a:endParaRPr kumimoji="0" lang="en-US" sz="1800" b="0" i="0" u="none" strike="noStrike" kern="1200" cap="none" spc="0" normalizeH="0" baseline="0" noProof="0">
              <a:ln>
                <a:noFill/>
              </a:ln>
              <a:solidFill>
                <a:srgbClr val="1B2A6B"/>
              </a:solidFill>
              <a:effectLst/>
              <a:uLnTx/>
              <a:uFillTx/>
              <a:latin typeface="Arial"/>
              <a:ea typeface="+mn-ea"/>
              <a:cs typeface="+mn-cs"/>
            </a:endParaRPr>
          </a:p>
        </p:txBody>
      </p:sp>
      <p:pic>
        <p:nvPicPr>
          <p:cNvPr id="12" name="Picture 15">
            <a:extLst>
              <a:ext uri="{FF2B5EF4-FFF2-40B4-BE49-F238E27FC236}">
                <a16:creationId xmlns:a16="http://schemas.microsoft.com/office/drawing/2014/main" id="{B51E174B-ABED-9A46-9D9D-012946FD781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165456" y="5809303"/>
            <a:ext cx="2173211" cy="852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5478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t>Anatomy of a quantum sensor</a:t>
            </a:r>
          </a:p>
        </p:txBody>
      </p:sp>
      <p:sp>
        <p:nvSpPr>
          <p:cNvPr id="8" name="Rectangle 7">
            <a:extLst>
              <a:ext uri="{FF2B5EF4-FFF2-40B4-BE49-F238E27FC236}">
                <a16:creationId xmlns:a16="http://schemas.microsoft.com/office/drawing/2014/main" id="{1C7C3F0F-DEB4-ED48-BE87-1B98D2DD0077}"/>
              </a:ext>
            </a:extLst>
          </p:cNvPr>
          <p:cNvSpPr/>
          <p:nvPr/>
        </p:nvSpPr>
        <p:spPr>
          <a:xfrm>
            <a:off x="203665" y="1089390"/>
            <a:ext cx="6217017" cy="101566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a:ln>
                <a:noFill/>
              </a:ln>
              <a:solidFill>
                <a:prstClr val="black"/>
              </a:solidFill>
              <a:effectLst/>
              <a:uLnTx/>
              <a:uFillTx/>
              <a:latin typeface="Arial"/>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3889EF4B-0219-1742-80BE-8345C591EF50}"/>
              </a:ext>
            </a:extLst>
          </p:cNvPr>
          <p:cNvSpPr/>
          <p:nvPr/>
        </p:nvSpPr>
        <p:spPr>
          <a:xfrm>
            <a:off x="203664" y="1089390"/>
            <a:ext cx="5790735" cy="6391493"/>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500"/>
              </a:spcAft>
              <a:buClrTx/>
              <a:buSzTx/>
              <a:buFontTx/>
              <a:buNone/>
              <a:tabLst/>
              <a:defRPr/>
            </a:pPr>
            <a:r>
              <a:rPr kumimoji="0" lang="en-GB" sz="2800" b="0" i="0" u="none" strike="noStrike" kern="1200" cap="none" spc="0" normalizeH="0" baseline="0" noProof="0">
                <a:ln>
                  <a:noFill/>
                </a:ln>
                <a:solidFill>
                  <a:srgbClr val="212121"/>
                </a:solidFill>
                <a:effectLst/>
                <a:uLnTx/>
                <a:uFillTx/>
                <a:latin typeface="Arial"/>
                <a:ea typeface="+mn-ea"/>
                <a:cs typeface="+mn-cs"/>
              </a:rPr>
              <a:t>Creation, control, and measurement of quantum states: </a:t>
            </a:r>
          </a:p>
          <a:p>
            <a:pPr marL="457200" marR="0" lvl="0" indent="-457200" algn="l" defTabSz="914400" rtl="0" eaLnBrk="1" fontAlgn="auto" latinLnBrk="0" hangingPunct="1">
              <a:lnSpc>
                <a:spcPct val="100000"/>
              </a:lnSpc>
              <a:spcBef>
                <a:spcPts val="600"/>
              </a:spcBef>
              <a:spcAft>
                <a:spcPts val="500"/>
              </a:spcAft>
              <a:buClrTx/>
              <a:buSzTx/>
              <a:buFont typeface="Arial" panose="020B0604020202020204" pitchFamily="34" charset="0"/>
              <a:buChar char="•"/>
              <a:tabLst/>
              <a:defRPr/>
            </a:pPr>
            <a:r>
              <a:rPr kumimoji="0" lang="en-GB" sz="2800" b="0" i="0" u="none" strike="noStrike" kern="1200" cap="none" spc="0" normalizeH="0" baseline="0" noProof="0">
                <a:ln>
                  <a:noFill/>
                </a:ln>
                <a:solidFill>
                  <a:srgbClr val="212121"/>
                </a:solidFill>
                <a:effectLst/>
                <a:uLnTx/>
                <a:uFillTx/>
                <a:latin typeface="Arial"/>
                <a:ea typeface="+mn-ea"/>
                <a:cs typeface="+mn-cs"/>
              </a:rPr>
              <a:t>Using superposition and entanglement</a:t>
            </a:r>
          </a:p>
          <a:p>
            <a:pPr marL="457200" marR="0" lvl="0" indent="-457200" algn="l" defTabSz="914400" rtl="0" eaLnBrk="1" fontAlgn="auto" latinLnBrk="0" hangingPunct="1">
              <a:lnSpc>
                <a:spcPct val="100000"/>
              </a:lnSpc>
              <a:spcBef>
                <a:spcPts val="600"/>
              </a:spcBef>
              <a:spcAft>
                <a:spcPts val="500"/>
              </a:spcAft>
              <a:buClrTx/>
              <a:buSzTx/>
              <a:buFont typeface="Arial" panose="020B0604020202020204" pitchFamily="34" charset="0"/>
              <a:buChar char="•"/>
              <a:tabLst/>
              <a:defRPr/>
            </a:pPr>
            <a:r>
              <a:rPr kumimoji="0" lang="en-GB" sz="2800" b="0" i="0" u="none" strike="noStrike" kern="1200" cap="none" spc="0" normalizeH="0" baseline="0" noProof="0">
                <a:ln>
                  <a:noFill/>
                </a:ln>
                <a:solidFill>
                  <a:srgbClr val="212121"/>
                </a:solidFill>
                <a:effectLst/>
                <a:uLnTx/>
                <a:uFillTx/>
                <a:latin typeface="Arial"/>
                <a:ea typeface="+mn-ea"/>
                <a:cs typeface="+mn-cs"/>
              </a:rPr>
              <a:t>Cold atoms require specific environments:</a:t>
            </a:r>
          </a:p>
          <a:p>
            <a:pPr marL="914400" marR="0" lvl="1" indent="-457200" algn="l" defTabSz="914400" rtl="0" eaLnBrk="1" fontAlgn="auto" latinLnBrk="0" hangingPunct="1">
              <a:lnSpc>
                <a:spcPct val="100000"/>
              </a:lnSpc>
              <a:spcBef>
                <a:spcPts val="600"/>
              </a:spcBef>
              <a:spcAft>
                <a:spcPts val="500"/>
              </a:spcAft>
              <a:buClrTx/>
              <a:buSzTx/>
              <a:buFont typeface="Arial" panose="020B0604020202020204" pitchFamily="34" charset="0"/>
              <a:buChar char="•"/>
              <a:tabLst/>
              <a:defRPr/>
            </a:pPr>
            <a:r>
              <a:rPr kumimoji="0" lang="en-GB" sz="2800" b="0" i="0" u="none" strike="noStrike" kern="1200" cap="none" spc="0" normalizeH="0" baseline="0" noProof="0">
                <a:ln>
                  <a:noFill/>
                </a:ln>
                <a:solidFill>
                  <a:srgbClr val="212121"/>
                </a:solidFill>
                <a:effectLst/>
                <a:uLnTx/>
                <a:uFillTx/>
                <a:latin typeface="Arial"/>
                <a:ea typeface="+mn-ea"/>
                <a:cs typeface="+mn-cs"/>
              </a:rPr>
              <a:t>new materials &amp; architectures</a:t>
            </a:r>
          </a:p>
          <a:p>
            <a:pPr marL="914400" marR="0" lvl="1" indent="-457200" algn="l" defTabSz="914400" rtl="0" eaLnBrk="1" fontAlgn="auto" latinLnBrk="0" hangingPunct="1">
              <a:lnSpc>
                <a:spcPct val="100000"/>
              </a:lnSpc>
              <a:spcBef>
                <a:spcPts val="600"/>
              </a:spcBef>
              <a:spcAft>
                <a:spcPts val="500"/>
              </a:spcAft>
              <a:buClrTx/>
              <a:buSzTx/>
              <a:buFont typeface="Arial" panose="020B0604020202020204" pitchFamily="34" charset="0"/>
              <a:buChar char="•"/>
              <a:tabLst/>
              <a:defRPr/>
            </a:pPr>
            <a:r>
              <a:rPr kumimoji="0" lang="en-GB" sz="2800" b="0" i="0" u="none" strike="noStrike" kern="1200" cap="none" spc="0" normalizeH="0" baseline="0" noProof="0">
                <a:ln>
                  <a:noFill/>
                </a:ln>
                <a:solidFill>
                  <a:srgbClr val="212121"/>
                </a:solidFill>
                <a:effectLst/>
                <a:uLnTx/>
                <a:uFillTx/>
                <a:latin typeface="Arial"/>
                <a:ea typeface="+mn-ea"/>
                <a:cs typeface="+mn-cs"/>
              </a:rPr>
              <a:t>design optimization</a:t>
            </a:r>
          </a:p>
          <a:p>
            <a:pPr marL="914400" marR="0" lvl="1" indent="-457200" algn="l" defTabSz="914400" rtl="0" eaLnBrk="1" fontAlgn="auto" latinLnBrk="0" hangingPunct="1">
              <a:lnSpc>
                <a:spcPct val="100000"/>
              </a:lnSpc>
              <a:spcBef>
                <a:spcPts val="600"/>
              </a:spcBef>
              <a:spcAft>
                <a:spcPts val="500"/>
              </a:spcAft>
              <a:buClrTx/>
              <a:buSzTx/>
              <a:buFont typeface="Arial" panose="020B0604020202020204" pitchFamily="34" charset="0"/>
              <a:buChar char="•"/>
              <a:tabLst/>
              <a:defRPr/>
            </a:pPr>
            <a:r>
              <a:rPr kumimoji="0" lang="en-GB" sz="2800" b="0" i="0" u="none" strike="noStrike" kern="1200" cap="none" spc="0" normalizeH="0" baseline="0" noProof="0">
                <a:ln>
                  <a:noFill/>
                </a:ln>
                <a:solidFill>
                  <a:srgbClr val="212121"/>
                </a:solidFill>
                <a:effectLst/>
                <a:uLnTx/>
                <a:uFillTx/>
                <a:latin typeface="Arial"/>
                <a:ea typeface="+mn-ea"/>
                <a:cs typeface="+mn-cs"/>
              </a:rPr>
              <a:t>advanced manufacturing</a:t>
            </a:r>
          </a:p>
          <a:p>
            <a:pPr marL="914400" marR="0" lvl="1" indent="-457200" algn="l" defTabSz="914400" rtl="0" eaLnBrk="1" fontAlgn="auto" latinLnBrk="0" hangingPunct="1">
              <a:lnSpc>
                <a:spcPct val="100000"/>
              </a:lnSpc>
              <a:spcBef>
                <a:spcPts val="600"/>
              </a:spcBef>
              <a:spcAft>
                <a:spcPts val="500"/>
              </a:spcAft>
              <a:buClrTx/>
              <a:buSzTx/>
              <a:buFont typeface="Arial" panose="020B0604020202020204" pitchFamily="34" charset="0"/>
              <a:buChar char="•"/>
              <a:tabLst/>
              <a:defRPr/>
            </a:pPr>
            <a:r>
              <a:rPr kumimoji="0" lang="en-GB" sz="2800" b="0" i="0" u="none" strike="noStrike" kern="1200" cap="none" spc="0" normalizeH="0" baseline="0" noProof="0">
                <a:ln>
                  <a:noFill/>
                </a:ln>
                <a:solidFill>
                  <a:srgbClr val="009BBD"/>
                </a:solidFill>
                <a:effectLst/>
                <a:uLnTx/>
                <a:uFillTx/>
                <a:latin typeface="Arial"/>
                <a:ea typeface="+mn-ea"/>
                <a:cs typeface="+mn-cs"/>
              </a:rPr>
              <a:t>magnetic field control</a:t>
            </a:r>
          </a:p>
          <a:p>
            <a:pPr marL="0" marR="0" lvl="0" indent="0" algn="l" defTabSz="914400" rtl="0" eaLnBrk="1" fontAlgn="auto" latinLnBrk="0" hangingPunct="1">
              <a:lnSpc>
                <a:spcPct val="100000"/>
              </a:lnSpc>
              <a:spcBef>
                <a:spcPts val="600"/>
              </a:spcBef>
              <a:spcAft>
                <a:spcPts val="500"/>
              </a:spcAft>
              <a:buClrTx/>
              <a:buSzTx/>
              <a:buFontTx/>
              <a:buNone/>
              <a:tabLst/>
              <a:defRPr/>
            </a:pPr>
            <a:r>
              <a:rPr kumimoji="0" lang="en-GB" sz="2800" b="0" i="0" u="none" strike="noStrike" kern="1200" cap="none" spc="0" normalizeH="0" baseline="0" noProof="0">
                <a:ln>
                  <a:noFill/>
                </a:ln>
                <a:solidFill>
                  <a:srgbClr val="212121"/>
                </a:solidFill>
                <a:effectLst/>
                <a:uLnTx/>
                <a:uFillTx/>
                <a:latin typeface="Arial"/>
                <a:ea typeface="+mn-ea"/>
                <a:cs typeface="+mn-cs"/>
              </a:rPr>
              <a:t> </a:t>
            </a:r>
          </a:p>
          <a:p>
            <a:pPr marL="0" marR="0" lvl="0" indent="0" algn="l" defTabSz="914400" rtl="0" eaLnBrk="1" fontAlgn="auto" latinLnBrk="0" hangingPunct="1">
              <a:lnSpc>
                <a:spcPct val="100000"/>
              </a:lnSpc>
              <a:spcBef>
                <a:spcPts val="600"/>
              </a:spcBef>
              <a:spcAft>
                <a:spcPts val="500"/>
              </a:spcAft>
              <a:buClrTx/>
              <a:buSzTx/>
              <a:buFontTx/>
              <a:buNone/>
              <a:tabLst/>
              <a:defRPr/>
            </a:pPr>
            <a:endParaRPr kumimoji="0" lang="en-GB" sz="2800" b="0" i="0" u="none" strike="noStrike" kern="1200" cap="none" spc="0" normalizeH="0" baseline="0" noProof="0">
              <a:ln>
                <a:noFill/>
              </a:ln>
              <a:solidFill>
                <a:srgbClr val="212121"/>
              </a:solidFill>
              <a:effectLst/>
              <a:uLnTx/>
              <a:uFillTx/>
              <a:latin typeface="Arial"/>
              <a:ea typeface="+mn-ea"/>
              <a:cs typeface="+mn-cs"/>
            </a:endParaRPr>
          </a:p>
        </p:txBody>
      </p:sp>
      <p:pic>
        <p:nvPicPr>
          <p:cNvPr id="7" name="Picture 6">
            <a:extLst>
              <a:ext uri="{FF2B5EF4-FFF2-40B4-BE49-F238E27FC236}">
                <a16:creationId xmlns:a16="http://schemas.microsoft.com/office/drawing/2014/main" id="{8C5988E0-D9E3-744C-893A-345A3CFD53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64849" y="955686"/>
            <a:ext cx="1143480" cy="1134171"/>
          </a:xfrm>
          <a:prstGeom prst="rect">
            <a:avLst/>
          </a:prstGeom>
        </p:spPr>
      </p:pic>
      <p:graphicFrame>
        <p:nvGraphicFramePr>
          <p:cNvPr id="9" name="Diagram 8">
            <a:extLst>
              <a:ext uri="{FF2B5EF4-FFF2-40B4-BE49-F238E27FC236}">
                <a16:creationId xmlns:a16="http://schemas.microsoft.com/office/drawing/2014/main" id="{707ECC1A-B78F-EC41-8E36-B7ED3A5FE841}"/>
              </a:ext>
            </a:extLst>
          </p:cNvPr>
          <p:cNvGraphicFramePr/>
          <p:nvPr/>
        </p:nvGraphicFramePr>
        <p:xfrm>
          <a:off x="4593897" y="797485"/>
          <a:ext cx="8489347" cy="61729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a:extLst>
              <a:ext uri="{FF2B5EF4-FFF2-40B4-BE49-F238E27FC236}">
                <a16:creationId xmlns:a16="http://schemas.microsoft.com/office/drawing/2014/main" id="{286BAEEE-BEDA-BB4A-B71F-ACC56D1F77E5}"/>
              </a:ext>
            </a:extLst>
          </p:cNvPr>
          <p:cNvSpPr txBox="1"/>
          <p:nvPr/>
        </p:nvSpPr>
        <p:spPr>
          <a:xfrm>
            <a:off x="6705033" y="2601129"/>
            <a:ext cx="1829347"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a:ea typeface="+mn-ea"/>
                <a:cs typeface="+mn-cs"/>
              </a:rPr>
              <a:t>Design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a:ea typeface="+mn-ea"/>
                <a:cs typeface="+mn-cs"/>
              </a:rPr>
              <a:t>optimization</a:t>
            </a:r>
          </a:p>
        </p:txBody>
      </p:sp>
      <p:sp>
        <p:nvSpPr>
          <p:cNvPr id="11" name="TextBox 10">
            <a:extLst>
              <a:ext uri="{FF2B5EF4-FFF2-40B4-BE49-F238E27FC236}">
                <a16:creationId xmlns:a16="http://schemas.microsoft.com/office/drawing/2014/main" id="{C0600485-AA5F-CD47-A66D-3F13202A014C}"/>
              </a:ext>
            </a:extLst>
          </p:cNvPr>
          <p:cNvSpPr txBox="1"/>
          <p:nvPr/>
        </p:nvSpPr>
        <p:spPr>
          <a:xfrm>
            <a:off x="8838570" y="2484720"/>
            <a:ext cx="26968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a:ea typeface="+mn-ea"/>
                <a:cs typeface="+mn-cs"/>
              </a:rPr>
              <a:t>New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a:ea typeface="+mn-ea"/>
                <a:cs typeface="+mn-cs"/>
              </a:rPr>
              <a:t>manufacturing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a:ea typeface="+mn-ea"/>
                <a:cs typeface="+mn-cs"/>
              </a:rPr>
              <a:t>techniques</a:t>
            </a:r>
          </a:p>
        </p:txBody>
      </p:sp>
      <p:sp>
        <p:nvSpPr>
          <p:cNvPr id="12" name="TextBox 11">
            <a:extLst>
              <a:ext uri="{FF2B5EF4-FFF2-40B4-BE49-F238E27FC236}">
                <a16:creationId xmlns:a16="http://schemas.microsoft.com/office/drawing/2014/main" id="{DDBBC0AB-60FC-9342-BEC2-C1AAC0A82B89}"/>
              </a:ext>
            </a:extLst>
          </p:cNvPr>
          <p:cNvSpPr txBox="1"/>
          <p:nvPr/>
        </p:nvSpPr>
        <p:spPr>
          <a:xfrm>
            <a:off x="7858173" y="4572952"/>
            <a:ext cx="1960793"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a:ea typeface="+mn-ea"/>
                <a:cs typeface="+mn-cs"/>
              </a:rPr>
              <a:t>New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a:ea typeface="+mn-ea"/>
                <a:cs typeface="+mn-cs"/>
              </a:rPr>
              <a:t>materials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a:ea typeface="+mn-ea"/>
                <a:cs typeface="+mn-cs"/>
              </a:rPr>
              <a:t>architectures</a:t>
            </a:r>
          </a:p>
        </p:txBody>
      </p:sp>
    </p:spTree>
    <p:extLst>
      <p:ext uri="{BB962C8B-B14F-4D97-AF65-F5344CB8AC3E}">
        <p14:creationId xmlns:p14="http://schemas.microsoft.com/office/powerpoint/2010/main" val="39627939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A25D3-63CE-1941-BA87-BAD42F1DF867}"/>
              </a:ext>
            </a:extLst>
          </p:cNvPr>
          <p:cNvSpPr>
            <a:spLocks noGrp="1"/>
          </p:cNvSpPr>
          <p:nvPr>
            <p:ph type="title"/>
          </p:nvPr>
        </p:nvSpPr>
        <p:spPr>
          <a:xfrm>
            <a:off x="2356564" y="101904"/>
            <a:ext cx="9833848" cy="695581"/>
          </a:xfrm>
        </p:spPr>
        <p:txBody>
          <a:bodyPr/>
          <a:lstStyle/>
          <a:p>
            <a:r>
              <a:rPr lang="en-US"/>
              <a:t>Unwanted magnetic fields</a:t>
            </a:r>
          </a:p>
        </p:txBody>
      </p:sp>
      <p:sp>
        <p:nvSpPr>
          <p:cNvPr id="4" name="Rectangle 3">
            <a:extLst>
              <a:ext uri="{FF2B5EF4-FFF2-40B4-BE49-F238E27FC236}">
                <a16:creationId xmlns:a16="http://schemas.microsoft.com/office/drawing/2014/main" id="{7735B874-B854-2F4E-96EE-AC936D3ECE75}"/>
              </a:ext>
            </a:extLst>
          </p:cNvPr>
          <p:cNvSpPr/>
          <p:nvPr/>
        </p:nvSpPr>
        <p:spPr>
          <a:xfrm>
            <a:off x="421693" y="1116135"/>
            <a:ext cx="6391231" cy="5965736"/>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500"/>
              </a:spcAft>
              <a:buClrTx/>
              <a:buSzTx/>
              <a:buFontTx/>
              <a:buNone/>
              <a:tabLst/>
              <a:defRPr/>
            </a:pPr>
            <a:r>
              <a:rPr kumimoji="0" lang="en-GB" sz="2800" b="0" i="0" u="none" strike="noStrike" kern="1200" cap="none" spc="0" normalizeH="0" baseline="0" noProof="0">
                <a:ln>
                  <a:noFill/>
                </a:ln>
                <a:solidFill>
                  <a:srgbClr val="212121"/>
                </a:solidFill>
                <a:effectLst/>
                <a:uLnTx/>
                <a:uFillTx/>
                <a:latin typeface="Arial"/>
                <a:ea typeface="+mn-ea"/>
                <a:cs typeface="+mn-cs"/>
              </a:rPr>
              <a:t>Magnetic fields:</a:t>
            </a:r>
          </a:p>
          <a:p>
            <a:pPr marL="457200" marR="0" lvl="0" indent="-457200" algn="l" defTabSz="914400" rtl="0" eaLnBrk="1" fontAlgn="auto" latinLnBrk="0" hangingPunct="1">
              <a:lnSpc>
                <a:spcPct val="100000"/>
              </a:lnSpc>
              <a:spcBef>
                <a:spcPts val="600"/>
              </a:spcBef>
              <a:spcAft>
                <a:spcPts val="500"/>
              </a:spcAft>
              <a:buClrTx/>
              <a:buSzTx/>
              <a:buFont typeface="Arial" panose="020B0604020202020204" pitchFamily="34" charset="0"/>
              <a:buChar char="•"/>
              <a:tabLst/>
              <a:defRPr/>
            </a:pPr>
            <a:r>
              <a:rPr kumimoji="0" lang="en-GB" sz="2800" b="0" i="0" u="none" strike="noStrike" kern="1200" cap="none" spc="0" normalizeH="0" baseline="0" noProof="0">
                <a:ln>
                  <a:noFill/>
                </a:ln>
                <a:solidFill>
                  <a:prstClr val="black"/>
                </a:solidFill>
                <a:effectLst/>
                <a:uLnTx/>
                <a:uFillTx/>
                <a:latin typeface="Arial"/>
                <a:ea typeface="+mn-ea"/>
                <a:cs typeface="+mn-cs"/>
              </a:rPr>
              <a:t>Limit the temperature of atomic clouds cooled by optical molasses</a:t>
            </a:r>
            <a:r>
              <a:rPr kumimoji="0" lang="en-GB" sz="2800" b="0" i="0" u="none" strike="noStrike" kern="1200" cap="none" spc="0" normalizeH="0" baseline="30000" noProof="0">
                <a:ln>
                  <a:noFill/>
                </a:ln>
                <a:solidFill>
                  <a:prstClr val="black"/>
                </a:solidFill>
                <a:effectLst/>
                <a:uLnTx/>
                <a:uFillTx/>
                <a:latin typeface="Arial"/>
                <a:ea typeface="+mn-ea"/>
                <a:cs typeface="+mn-cs"/>
              </a:rPr>
              <a:t>[6]</a:t>
            </a:r>
            <a:r>
              <a:rPr kumimoji="0" lang="en-GB" sz="2800" b="0" i="0" u="none" strike="noStrike" kern="1200" cap="none" spc="0" normalizeH="0" baseline="0" noProof="0">
                <a:ln>
                  <a:noFill/>
                </a:ln>
                <a:solidFill>
                  <a:prstClr val="black"/>
                </a:solidFill>
                <a:effectLst/>
                <a:uLnTx/>
                <a:uFillTx/>
                <a:latin typeface="Arial"/>
                <a:ea typeface="+mn-ea"/>
                <a:cs typeface="+mn-cs"/>
              </a:rPr>
              <a:t>.</a:t>
            </a:r>
            <a:endParaRPr kumimoji="0" lang="en-GB" sz="2800" b="0" i="0" u="none" strike="noStrike" kern="1200" cap="none" spc="0" normalizeH="0" baseline="30000" noProof="0">
              <a:ln>
                <a:noFill/>
              </a:ln>
              <a:solidFill>
                <a:prstClr val="black"/>
              </a:solidFill>
              <a:effectLst/>
              <a:uLnTx/>
              <a:uFillTx/>
              <a:latin typeface="Arial"/>
              <a:ea typeface="+mn-ea"/>
              <a:cs typeface="+mn-cs"/>
            </a:endParaRPr>
          </a:p>
          <a:p>
            <a:pPr marL="457200" marR="0" lvl="0" indent="-457200" algn="l" defTabSz="914400" rtl="0" eaLnBrk="1" fontAlgn="auto" latinLnBrk="0" hangingPunct="1">
              <a:lnSpc>
                <a:spcPct val="100000"/>
              </a:lnSpc>
              <a:spcBef>
                <a:spcPts val="600"/>
              </a:spcBef>
              <a:spcAft>
                <a:spcPts val="500"/>
              </a:spcAft>
              <a:buClrTx/>
              <a:buSzTx/>
              <a:buFont typeface="Arial" panose="020B0604020202020204" pitchFamily="34" charset="0"/>
              <a:buChar char="•"/>
              <a:tabLst/>
              <a:defRPr/>
            </a:pPr>
            <a:r>
              <a:rPr kumimoji="0" lang="en-GB" sz="2800" b="0" i="0" u="none" strike="noStrike" kern="1200" cap="none" spc="0" normalizeH="0" baseline="0" noProof="0">
                <a:ln>
                  <a:noFill/>
                </a:ln>
                <a:solidFill>
                  <a:prstClr val="black"/>
                </a:solidFill>
                <a:effectLst/>
                <a:uLnTx/>
                <a:uFillTx/>
                <a:latin typeface="Arial"/>
                <a:ea typeface="+mn-ea"/>
                <a:cs typeface="+mn-cs"/>
              </a:rPr>
              <a:t>Induce a bias in atomic clocks</a:t>
            </a:r>
            <a:r>
              <a:rPr kumimoji="0" lang="en-GB" sz="2800" b="0" i="0" u="none" strike="noStrike" kern="1200" cap="none" spc="0" normalizeH="0" baseline="30000" noProof="0">
                <a:ln>
                  <a:noFill/>
                </a:ln>
                <a:solidFill>
                  <a:prstClr val="black"/>
                </a:solidFill>
                <a:effectLst/>
                <a:uLnTx/>
                <a:uFillTx/>
                <a:latin typeface="Arial"/>
                <a:ea typeface="+mn-ea"/>
                <a:cs typeface="+mn-cs"/>
              </a:rPr>
              <a:t>[7]</a:t>
            </a:r>
            <a:r>
              <a:rPr kumimoji="0" lang="en-GB" sz="2800" b="0" i="0" u="none" strike="noStrike" kern="1200" cap="none" spc="0" normalizeH="0" baseline="0" noProof="0">
                <a:ln>
                  <a:noFill/>
                </a:ln>
                <a:solidFill>
                  <a:prstClr val="black"/>
                </a:solidFill>
                <a:effectLst/>
                <a:uLnTx/>
                <a:uFillTx/>
                <a:latin typeface="Arial"/>
                <a:ea typeface="+mn-ea"/>
                <a:cs typeface="+mn-cs"/>
              </a:rPr>
              <a:t>.</a:t>
            </a:r>
            <a:endParaRPr kumimoji="0" lang="en-GB" sz="2800" b="0" i="0" u="none" strike="noStrike" kern="1200" cap="none" spc="0" normalizeH="0" baseline="30000" noProof="0">
              <a:ln>
                <a:noFill/>
              </a:ln>
              <a:solidFill>
                <a:prstClr val="black"/>
              </a:solidFill>
              <a:effectLst/>
              <a:uLnTx/>
              <a:uFillTx/>
              <a:latin typeface="Arial"/>
              <a:ea typeface="+mn-ea"/>
              <a:cs typeface="+mn-cs"/>
            </a:endParaRPr>
          </a:p>
          <a:p>
            <a:pPr marL="457200" marR="0" lvl="0" indent="-457200" algn="l" defTabSz="914400" rtl="0" eaLnBrk="1" fontAlgn="auto" latinLnBrk="0" hangingPunct="1">
              <a:lnSpc>
                <a:spcPct val="100000"/>
              </a:lnSpc>
              <a:spcBef>
                <a:spcPts val="600"/>
              </a:spcBef>
              <a:spcAft>
                <a:spcPts val="500"/>
              </a:spcAft>
              <a:buClrTx/>
              <a:buSzTx/>
              <a:buFont typeface="Arial" panose="020B0604020202020204" pitchFamily="34" charset="0"/>
              <a:buChar char="•"/>
              <a:tabLst/>
              <a:defRPr/>
            </a:pPr>
            <a:r>
              <a:rPr kumimoji="0" lang="en-GB" sz="2800" b="0" i="0" u="none" strike="noStrike" kern="1200" cap="none" spc="0" normalizeH="0" baseline="0" noProof="0">
                <a:ln>
                  <a:noFill/>
                </a:ln>
                <a:solidFill>
                  <a:prstClr val="black"/>
                </a:solidFill>
                <a:effectLst/>
                <a:uLnTx/>
                <a:uFillTx/>
                <a:latin typeface="Arial"/>
                <a:ea typeface="+mn-ea"/>
                <a:cs typeface="+mn-cs"/>
              </a:rPr>
              <a:t>Cause gravity sensors to be sensitive to the Coriolis force</a:t>
            </a:r>
            <a:r>
              <a:rPr kumimoji="0" lang="en-GB" sz="2800" b="0" i="0" u="none" strike="noStrike" kern="1200" cap="none" spc="0" normalizeH="0" baseline="30000" noProof="0">
                <a:ln>
                  <a:noFill/>
                </a:ln>
                <a:solidFill>
                  <a:prstClr val="black"/>
                </a:solidFill>
                <a:effectLst/>
                <a:uLnTx/>
                <a:uFillTx/>
                <a:latin typeface="Arial"/>
                <a:ea typeface="+mn-ea"/>
                <a:cs typeface="+mn-cs"/>
              </a:rPr>
              <a:t>[8] </a:t>
            </a:r>
            <a:r>
              <a:rPr kumimoji="0" lang="en-GB" sz="2800" b="0" i="0" u="none" strike="noStrike" kern="1200" cap="none" spc="0" normalizeH="0" baseline="0" noProof="0">
                <a:ln>
                  <a:noFill/>
                </a:ln>
                <a:solidFill>
                  <a:prstClr val="black"/>
                </a:solidFill>
                <a:effectLst/>
                <a:uLnTx/>
                <a:uFillTx/>
                <a:latin typeface="Arial"/>
                <a:ea typeface="+mn-ea"/>
                <a:cs typeface="+mn-cs"/>
              </a:rPr>
              <a:t>or the quadratic induced Zeeman effect</a:t>
            </a:r>
            <a:r>
              <a:rPr kumimoji="0" lang="en-GB" sz="2800" b="0" i="0" u="none" strike="noStrike" kern="1200" cap="none" spc="0" normalizeH="0" baseline="30000" noProof="0">
                <a:ln>
                  <a:noFill/>
                </a:ln>
                <a:solidFill>
                  <a:prstClr val="black"/>
                </a:solidFill>
                <a:effectLst/>
                <a:uLnTx/>
                <a:uFillTx/>
                <a:latin typeface="Arial"/>
                <a:ea typeface="+mn-ea"/>
                <a:cs typeface="+mn-cs"/>
              </a:rPr>
              <a:t>[9]</a:t>
            </a:r>
            <a:r>
              <a:rPr kumimoji="0" lang="en-GB" sz="2800" b="0" i="0" u="none" strike="noStrike" kern="1200" cap="none" spc="0" normalizeH="0" baseline="0" noProof="0">
                <a:ln>
                  <a:noFill/>
                </a:ln>
                <a:solidFill>
                  <a:prstClr val="black"/>
                </a:solidFill>
                <a:effectLst/>
                <a:uLnTx/>
                <a:uFillTx/>
                <a:latin typeface="Arial"/>
                <a:ea typeface="+mn-ea"/>
                <a:cs typeface="+mn-cs"/>
              </a:rPr>
              <a:t>.</a:t>
            </a:r>
            <a:endParaRPr kumimoji="0" lang="en-GB" sz="2800" b="0" i="0" u="none" strike="noStrike" kern="1200" cap="none" spc="0" normalizeH="0" baseline="30000" noProof="0">
              <a:ln>
                <a:noFill/>
              </a:ln>
              <a:solidFill>
                <a:prstClr val="black"/>
              </a:solidFill>
              <a:effectLst/>
              <a:uLnTx/>
              <a:uFillTx/>
              <a:latin typeface="Arial"/>
              <a:ea typeface="+mn-ea"/>
              <a:cs typeface="+mn-cs"/>
            </a:endParaRPr>
          </a:p>
          <a:p>
            <a:pPr marL="457200" marR="0" lvl="0" indent="-457200" algn="l" defTabSz="914400" rtl="0" eaLnBrk="1" fontAlgn="auto" latinLnBrk="0" hangingPunct="1">
              <a:lnSpc>
                <a:spcPct val="100000"/>
              </a:lnSpc>
              <a:spcBef>
                <a:spcPts val="600"/>
              </a:spcBef>
              <a:spcAft>
                <a:spcPts val="500"/>
              </a:spcAft>
              <a:buClrTx/>
              <a:buSzTx/>
              <a:buFont typeface="Arial" panose="020B0604020202020204" pitchFamily="34" charset="0"/>
              <a:buChar char="•"/>
              <a:tabLst/>
              <a:defRPr/>
            </a:pPr>
            <a:r>
              <a:rPr kumimoji="0" lang="en-GB" sz="2800" b="0" i="0" u="none" strike="noStrike" kern="1200" cap="none" spc="0" normalizeH="0" baseline="0" noProof="0">
                <a:ln>
                  <a:noFill/>
                </a:ln>
                <a:solidFill>
                  <a:prstClr val="black"/>
                </a:solidFill>
                <a:effectLst/>
                <a:uLnTx/>
                <a:uFillTx/>
                <a:latin typeface="Arial"/>
                <a:ea typeface="+mn-ea"/>
                <a:cs typeface="+mn-cs"/>
              </a:rPr>
              <a:t>Limit the resolution of magnetometers for healthcare.</a:t>
            </a:r>
            <a:endParaRPr kumimoji="0" lang="en-GB" sz="2800" b="0" i="0" u="none" strike="noStrike" kern="1200" cap="none" spc="0" normalizeH="0" baseline="3000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600"/>
              </a:spcBef>
              <a:spcAft>
                <a:spcPts val="500"/>
              </a:spcAft>
              <a:buClrTx/>
              <a:buSzTx/>
              <a:buFontTx/>
              <a:buNone/>
              <a:tabLst/>
              <a:defRPr/>
            </a:pPr>
            <a:endParaRPr kumimoji="0" lang="en-GB" sz="2800" b="0" i="0" u="none" strike="noStrike" kern="1200" cap="none" spc="0" normalizeH="0" baseline="30000" noProof="0">
              <a:ln>
                <a:noFill/>
              </a:ln>
              <a:solidFill>
                <a:srgbClr val="212121"/>
              </a:solidFill>
              <a:effectLst/>
              <a:uLnTx/>
              <a:uFillTx/>
              <a:latin typeface="Arial"/>
              <a:ea typeface="+mn-ea"/>
              <a:cs typeface="+mn-cs"/>
            </a:endParaRPr>
          </a:p>
          <a:p>
            <a:pPr marL="0" marR="0" lvl="0" indent="0" algn="l" defTabSz="914400" rtl="0" eaLnBrk="1" fontAlgn="auto" latinLnBrk="0" hangingPunct="1">
              <a:lnSpc>
                <a:spcPct val="100000"/>
              </a:lnSpc>
              <a:spcBef>
                <a:spcPts val="600"/>
              </a:spcBef>
              <a:spcAft>
                <a:spcPts val="500"/>
              </a:spcAft>
              <a:buClrTx/>
              <a:buSzTx/>
              <a:buFontTx/>
              <a:buNone/>
              <a:tabLst/>
              <a:defRPr/>
            </a:pPr>
            <a:endParaRPr kumimoji="0" lang="en-GB" sz="2800" b="0" i="0" u="none" strike="noStrike" kern="1200" cap="none" spc="0" normalizeH="0" baseline="0" noProof="0">
              <a:ln>
                <a:noFill/>
              </a:ln>
              <a:solidFill>
                <a:srgbClr val="212121"/>
              </a:solidFill>
              <a:effectLst/>
              <a:uLnTx/>
              <a:uFillTx/>
              <a:latin typeface="Arial"/>
              <a:ea typeface="+mn-ea"/>
              <a:cs typeface="+mn-cs"/>
            </a:endParaRPr>
          </a:p>
        </p:txBody>
      </p:sp>
      <p:sp>
        <p:nvSpPr>
          <p:cNvPr id="5" name="TextBox 4">
            <a:extLst>
              <a:ext uri="{FF2B5EF4-FFF2-40B4-BE49-F238E27FC236}">
                <a16:creationId xmlns:a16="http://schemas.microsoft.com/office/drawing/2014/main" id="{7569A7D1-12F8-7D4F-9AB3-5DF0CC6238FF}"/>
              </a:ext>
            </a:extLst>
          </p:cNvPr>
          <p:cNvSpPr txBox="1"/>
          <p:nvPr/>
        </p:nvSpPr>
        <p:spPr>
          <a:xfrm>
            <a:off x="111950" y="6224822"/>
            <a:ext cx="8014619" cy="523220"/>
          </a:xfrm>
          <a:prstGeom prst="rect">
            <a:avLst/>
          </a:prstGeom>
          <a:solidFill>
            <a:schemeClr val="accent1"/>
          </a:solid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a:ea typeface="ＭＳ Ｐゴシック"/>
                <a:cs typeface="+mn-cs"/>
              </a:rPr>
              <a:t>[6] P. D. Lett </a:t>
            </a:r>
            <a:r>
              <a:rPr kumimoji="0" lang="en-GB" sz="1400" b="0" i="1" u="none" strike="noStrike" kern="1200" cap="none" spc="0" normalizeH="0" baseline="0" noProof="0">
                <a:ln>
                  <a:noFill/>
                </a:ln>
                <a:solidFill>
                  <a:prstClr val="white"/>
                </a:solidFill>
                <a:effectLst/>
                <a:uLnTx/>
                <a:uFillTx/>
                <a:latin typeface="Arial"/>
                <a:ea typeface="ＭＳ Ｐゴシック"/>
                <a:cs typeface="+mn-cs"/>
              </a:rPr>
              <a:t>et al. </a:t>
            </a:r>
            <a:r>
              <a:rPr kumimoji="0" lang="en-GB" sz="1400" b="0" i="0" u="none" strike="noStrike" kern="1200" cap="none" spc="0" normalizeH="0" baseline="0" noProof="0">
                <a:ln>
                  <a:noFill/>
                </a:ln>
                <a:solidFill>
                  <a:prstClr val="white"/>
                </a:solidFill>
                <a:effectLst/>
                <a:uLnTx/>
                <a:uFillTx/>
                <a:latin typeface="Arial"/>
                <a:ea typeface="ＭＳ Ｐゴシック"/>
                <a:cs typeface="+mn-cs"/>
              </a:rPr>
              <a:t>J. Opt. Soc. Am. B 6, 560 (1989); [7] L. Liu </a:t>
            </a:r>
            <a:r>
              <a:rPr kumimoji="0" lang="en-GB" sz="1400" b="0" i="1" u="none" strike="noStrike" kern="1200" cap="none" spc="0" normalizeH="0" baseline="0" noProof="0">
                <a:ln>
                  <a:noFill/>
                </a:ln>
                <a:solidFill>
                  <a:prstClr val="white"/>
                </a:solidFill>
                <a:effectLst/>
                <a:uLnTx/>
                <a:uFillTx/>
                <a:latin typeface="Arial"/>
                <a:ea typeface="ＭＳ Ｐゴシック"/>
                <a:cs typeface="+mn-cs"/>
              </a:rPr>
              <a:t>et al</a:t>
            </a:r>
            <a:r>
              <a:rPr kumimoji="0" lang="en-GB" sz="1400" b="0" i="0" u="none" strike="noStrike" kern="1200" cap="none" spc="0" normalizeH="0" baseline="0" noProof="0">
                <a:ln>
                  <a:noFill/>
                </a:ln>
                <a:solidFill>
                  <a:prstClr val="white"/>
                </a:solidFill>
                <a:effectLst/>
                <a:uLnTx/>
                <a:uFillTx/>
                <a:latin typeface="Arial"/>
                <a:ea typeface="ＭＳ Ｐゴシック"/>
                <a:cs typeface="+mn-cs"/>
              </a:rPr>
              <a:t>. Nat.. </a:t>
            </a:r>
            <a:r>
              <a:rPr kumimoji="0" lang="en-GB" sz="1400" b="0" i="0" u="none" strike="noStrike" kern="1200" cap="none" spc="0" normalizeH="0" baseline="0" noProof="0" err="1">
                <a:ln>
                  <a:noFill/>
                </a:ln>
                <a:solidFill>
                  <a:prstClr val="white"/>
                </a:solidFill>
                <a:effectLst/>
                <a:uLnTx/>
                <a:uFillTx/>
                <a:latin typeface="Arial"/>
                <a:ea typeface="ＭＳ Ｐゴシック"/>
                <a:cs typeface="+mn-cs"/>
              </a:rPr>
              <a:t>Commun</a:t>
            </a:r>
            <a:r>
              <a:rPr kumimoji="0" lang="en-GB" sz="1400" b="0" i="0" u="none" strike="noStrike" kern="1200" cap="none" spc="0" normalizeH="0" baseline="0" noProof="0">
                <a:ln>
                  <a:noFill/>
                </a:ln>
                <a:solidFill>
                  <a:prstClr val="white"/>
                </a:solidFill>
                <a:effectLst/>
                <a:uLnTx/>
                <a:uFillTx/>
                <a:latin typeface="Arial"/>
                <a:ea typeface="ＭＳ Ｐゴシック"/>
                <a:cs typeface="+mn-cs"/>
              </a:rPr>
              <a:t> 9, 2760 (2018);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a:ea typeface="ＭＳ Ｐゴシック"/>
                <a:cs typeface="+mn-cs"/>
              </a:rPr>
              <a:t>[8] </a:t>
            </a:r>
            <a:r>
              <a:rPr kumimoji="0" lang="en-GB" sz="1400" b="0" i="0" u="none" strike="noStrike" kern="1200" cap="none" spc="0" normalizeH="0" baseline="0" noProof="0">
                <a:ln>
                  <a:noFill/>
                </a:ln>
                <a:solidFill>
                  <a:prstClr val="white"/>
                </a:solidFill>
                <a:effectLst/>
                <a:uLnTx/>
                <a:uFillTx/>
                <a:latin typeface="Arial"/>
                <a:ea typeface="+mn-ea"/>
                <a:cs typeface="+mn-cs"/>
              </a:rPr>
              <a:t>B. Wu </a:t>
            </a:r>
            <a:r>
              <a:rPr kumimoji="0" lang="en-GB" sz="1400" b="0" i="1" u="none" strike="noStrike" kern="1200" cap="none" spc="0" normalizeH="0" baseline="0" noProof="0">
                <a:ln>
                  <a:noFill/>
                </a:ln>
                <a:solidFill>
                  <a:prstClr val="white"/>
                </a:solidFill>
                <a:effectLst/>
                <a:uLnTx/>
                <a:uFillTx/>
                <a:latin typeface="Arial"/>
                <a:ea typeface="+mn-ea"/>
                <a:cs typeface="+mn-cs"/>
              </a:rPr>
              <a:t>et al.</a:t>
            </a:r>
            <a:r>
              <a:rPr kumimoji="0" lang="en-GB" sz="1400" b="0" i="0" u="none" strike="noStrike" kern="1200" cap="none" spc="0" normalizeH="0" baseline="0" noProof="0">
                <a:ln>
                  <a:noFill/>
                </a:ln>
                <a:solidFill>
                  <a:prstClr val="white"/>
                </a:solidFill>
                <a:effectLst/>
                <a:uLnTx/>
                <a:uFillTx/>
                <a:latin typeface="Arial"/>
                <a:ea typeface="+mn-ea"/>
                <a:cs typeface="+mn-cs"/>
              </a:rPr>
              <a:t> Opt. Express 27, 11252 (2019); [9] B. Wu </a:t>
            </a:r>
            <a:r>
              <a:rPr kumimoji="0" lang="en-GB" sz="1400" b="0" i="1" u="none" strike="noStrike" kern="1200" cap="none" spc="0" normalizeH="0" baseline="0" noProof="0">
                <a:ln>
                  <a:noFill/>
                </a:ln>
                <a:solidFill>
                  <a:prstClr val="white"/>
                </a:solidFill>
                <a:effectLst/>
                <a:uLnTx/>
                <a:uFillTx/>
                <a:latin typeface="Arial"/>
                <a:ea typeface="+mn-ea"/>
                <a:cs typeface="+mn-cs"/>
              </a:rPr>
              <a:t>et al. </a:t>
            </a:r>
            <a:r>
              <a:rPr kumimoji="0" lang="en-GB" sz="1400" b="0" i="0" u="none" strike="noStrike" kern="1200" cap="none" spc="0" normalizeH="0" baseline="0" noProof="0" err="1">
                <a:ln>
                  <a:noFill/>
                </a:ln>
                <a:solidFill>
                  <a:prstClr val="white"/>
                </a:solidFill>
                <a:effectLst/>
                <a:uLnTx/>
                <a:uFillTx/>
                <a:latin typeface="Arial"/>
                <a:ea typeface="+mn-ea"/>
                <a:cs typeface="+mn-cs"/>
              </a:rPr>
              <a:t>Metrologia</a:t>
            </a:r>
            <a:r>
              <a:rPr kumimoji="0" lang="en-GB" sz="1400" b="0" i="0" u="none" strike="noStrike" kern="1200" cap="none" spc="0" normalizeH="0" baseline="0" noProof="0">
                <a:ln>
                  <a:noFill/>
                </a:ln>
                <a:solidFill>
                  <a:prstClr val="white"/>
                </a:solidFill>
                <a:effectLst/>
                <a:uLnTx/>
                <a:uFillTx/>
                <a:latin typeface="Arial"/>
                <a:ea typeface="+mn-ea"/>
                <a:cs typeface="+mn-cs"/>
              </a:rPr>
              <a:t> 51, 452 (2014).</a:t>
            </a:r>
            <a:endParaRPr kumimoji="0" lang="en-GB" sz="1400" b="0" i="0" u="none" strike="noStrike" kern="1200" cap="none" spc="0" normalizeH="0" baseline="0" noProof="0">
              <a:ln>
                <a:noFill/>
              </a:ln>
              <a:solidFill>
                <a:prstClr val="white"/>
              </a:solidFill>
              <a:effectLst/>
              <a:uLnTx/>
              <a:uFillTx/>
              <a:latin typeface="Arial"/>
              <a:ea typeface="ＭＳ Ｐゴシック"/>
              <a:cs typeface="+mn-cs"/>
            </a:endParaRPr>
          </a:p>
        </p:txBody>
      </p:sp>
      <p:pic>
        <p:nvPicPr>
          <p:cNvPr id="6" name="Picture 5">
            <a:extLst>
              <a:ext uri="{FF2B5EF4-FFF2-40B4-BE49-F238E27FC236}">
                <a16:creationId xmlns:a16="http://schemas.microsoft.com/office/drawing/2014/main" id="{08F0DC65-BA36-B141-AD57-E455F91F1F70}"/>
              </a:ext>
            </a:extLst>
          </p:cNvPr>
          <p:cNvPicPr>
            <a:picLocks noChangeAspect="1"/>
          </p:cNvPicPr>
          <p:nvPr/>
        </p:nvPicPr>
        <p:blipFill>
          <a:blip r:embed="rId3"/>
          <a:stretch>
            <a:fillRect/>
          </a:stretch>
        </p:blipFill>
        <p:spPr>
          <a:xfrm>
            <a:off x="6543410" y="3922005"/>
            <a:ext cx="5444925" cy="1994478"/>
          </a:xfrm>
          <a:prstGeom prst="rect">
            <a:avLst/>
          </a:prstGeom>
        </p:spPr>
      </p:pic>
      <p:sp>
        <p:nvSpPr>
          <p:cNvPr id="11" name="Rectangle 10">
            <a:extLst>
              <a:ext uri="{FF2B5EF4-FFF2-40B4-BE49-F238E27FC236}">
                <a16:creationId xmlns:a16="http://schemas.microsoft.com/office/drawing/2014/main" id="{12C65236-29CA-9B4C-BFC6-E236F3CB9D0E}"/>
              </a:ext>
            </a:extLst>
          </p:cNvPr>
          <p:cNvSpPr/>
          <p:nvPr/>
        </p:nvSpPr>
        <p:spPr>
          <a:xfrm>
            <a:off x="11414949" y="3976227"/>
            <a:ext cx="487828" cy="367788"/>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B2A6B"/>
                </a:solidFill>
                <a:effectLst/>
                <a:uLnTx/>
                <a:uFillTx/>
                <a:latin typeface="Arial"/>
                <a:ea typeface="ＭＳ Ｐゴシック"/>
                <a:cs typeface="+mn-cs"/>
              </a:rPr>
              <a:t>[9] </a:t>
            </a:r>
            <a:endParaRPr kumimoji="0" lang="en-US" sz="1800" b="0" i="0" u="none" strike="noStrike" kern="1200" cap="none" spc="0" normalizeH="0" baseline="0" noProof="0">
              <a:ln>
                <a:noFill/>
              </a:ln>
              <a:solidFill>
                <a:srgbClr val="1B2A6B"/>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D3929EB5-14A6-834E-9838-4482DEA28BDF}"/>
              </a:ext>
            </a:extLst>
          </p:cNvPr>
          <p:cNvPicPr>
            <a:picLocks noChangeAspect="1"/>
          </p:cNvPicPr>
          <p:nvPr/>
        </p:nvPicPr>
        <p:blipFill>
          <a:blip r:embed="rId4"/>
          <a:stretch>
            <a:fillRect/>
          </a:stretch>
        </p:blipFill>
        <p:spPr>
          <a:xfrm>
            <a:off x="7271411" y="1373349"/>
            <a:ext cx="3982786" cy="2240317"/>
          </a:xfrm>
          <a:prstGeom prst="rect">
            <a:avLst/>
          </a:prstGeom>
        </p:spPr>
      </p:pic>
      <p:sp>
        <p:nvSpPr>
          <p:cNvPr id="13" name="Rectangle 12">
            <a:extLst>
              <a:ext uri="{FF2B5EF4-FFF2-40B4-BE49-F238E27FC236}">
                <a16:creationId xmlns:a16="http://schemas.microsoft.com/office/drawing/2014/main" id="{C8F7A664-F9DD-D44E-BCA3-5CE7CCC41DFD}"/>
              </a:ext>
            </a:extLst>
          </p:cNvPr>
          <p:cNvSpPr/>
          <p:nvPr/>
        </p:nvSpPr>
        <p:spPr>
          <a:xfrm>
            <a:off x="6631545" y="984919"/>
            <a:ext cx="6098857" cy="369332"/>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500"/>
              </a:spcAft>
              <a:buClrTx/>
              <a:buSzTx/>
              <a:buFontTx/>
              <a:buNone/>
              <a:tabLst/>
              <a:defRPr/>
            </a:pPr>
            <a:r>
              <a:rPr kumimoji="0" lang="en-GB" sz="1800" b="0" i="0" u="none" strike="noStrike" kern="1200" cap="none" spc="0" normalizeH="0" baseline="0" noProof="0">
                <a:ln>
                  <a:noFill/>
                </a:ln>
                <a:solidFill>
                  <a:srgbClr val="009BBD"/>
                </a:solidFill>
                <a:effectLst/>
                <a:uLnTx/>
                <a:uFillTx/>
                <a:latin typeface="Arial"/>
                <a:ea typeface="+mn-ea"/>
                <a:cs typeface="+mn-cs"/>
              </a:rPr>
              <a:t>The Earth produces a magnetic field of (30–60) </a:t>
            </a:r>
            <a:r>
              <a:rPr kumimoji="0" lang="en-GB" sz="1800" b="0" i="0" u="none" strike="noStrike" kern="1200" cap="none" spc="0" normalizeH="0" baseline="0" noProof="0" err="1">
                <a:ln>
                  <a:noFill/>
                </a:ln>
                <a:solidFill>
                  <a:srgbClr val="009BBD"/>
                </a:solidFill>
                <a:effectLst/>
                <a:uLnTx/>
                <a:uFillTx/>
                <a:latin typeface="Arial"/>
                <a:ea typeface="+mn-ea"/>
                <a:cs typeface="+mn-cs"/>
              </a:rPr>
              <a:t>μT</a:t>
            </a:r>
            <a:r>
              <a:rPr kumimoji="0" lang="en-GB" sz="1800" b="0" i="0" u="none" strike="noStrike" kern="1200" cap="none" spc="0" normalizeH="0" baseline="0" noProof="0">
                <a:ln>
                  <a:noFill/>
                </a:ln>
                <a:solidFill>
                  <a:srgbClr val="009BBD"/>
                </a:solidFill>
                <a:effectLst/>
                <a:uLnTx/>
                <a:uFillTx/>
                <a:latin typeface="Arial"/>
                <a:ea typeface="+mn-ea"/>
                <a:cs typeface="+mn-cs"/>
              </a:rPr>
              <a:t>!</a:t>
            </a:r>
          </a:p>
        </p:txBody>
      </p:sp>
    </p:spTree>
    <p:extLst>
      <p:ext uri="{BB962C8B-B14F-4D97-AF65-F5344CB8AC3E}">
        <p14:creationId xmlns:p14="http://schemas.microsoft.com/office/powerpoint/2010/main" val="34184156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416204" y="757880"/>
            <a:ext cx="5359400" cy="5346357"/>
          </a:xfrm>
          <a:prstGeom prst="rect">
            <a:avLst/>
          </a:prstGeom>
        </p:spPr>
        <p:txBody>
          <a:bodyPr vert="horz" lIns="91440" tIns="45720" rIns="91440" bIns="45720" rtlCol="0" anchor="ctr">
            <a:normAutofit fontScale="97500"/>
          </a:bodyPr>
          <a:lstStyle>
            <a:lvl1pPr algn="ctr" defTabSz="914400" rtl="0" eaLnBrk="1" latinLnBrk="0" hangingPunct="1">
              <a:lnSpc>
                <a:spcPct val="100000"/>
              </a:lnSpc>
              <a:spcBef>
                <a:spcPct val="0"/>
              </a:spcBef>
              <a:buNone/>
              <a:defRPr sz="5400" b="1"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800" b="1" i="0" u="none" strike="noStrike" kern="1200" cap="none" spc="0" normalizeH="0" baseline="0" noProof="0">
                <a:ln>
                  <a:noFill/>
                </a:ln>
                <a:solidFill>
                  <a:prstClr val="white"/>
                </a:solidFill>
                <a:effectLst/>
                <a:uLnTx/>
                <a:uFillTx/>
                <a:latin typeface="Arial"/>
                <a:ea typeface="+mj-ea"/>
                <a:cs typeface="+mj-cs"/>
              </a:rPr>
              <a:t>Magnetic shielding</a:t>
            </a:r>
          </a:p>
        </p:txBody>
      </p:sp>
    </p:spTree>
    <p:extLst>
      <p:ext uri="{BB962C8B-B14F-4D97-AF65-F5344CB8AC3E}">
        <p14:creationId xmlns:p14="http://schemas.microsoft.com/office/powerpoint/2010/main" val="26352809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A25D3-63CE-1941-BA87-BAD42F1DF867}"/>
              </a:ext>
            </a:extLst>
          </p:cNvPr>
          <p:cNvSpPr>
            <a:spLocks noGrp="1"/>
          </p:cNvSpPr>
          <p:nvPr>
            <p:ph type="title"/>
          </p:nvPr>
        </p:nvSpPr>
        <p:spPr/>
        <p:txBody>
          <a:bodyPr/>
          <a:lstStyle/>
          <a:p>
            <a:r>
              <a:rPr lang="en-US"/>
              <a:t>Passive magnetic shielding</a:t>
            </a:r>
          </a:p>
        </p:txBody>
      </p:sp>
      <p:sp>
        <p:nvSpPr>
          <p:cNvPr id="5" name="TextBox 4">
            <a:extLst>
              <a:ext uri="{FF2B5EF4-FFF2-40B4-BE49-F238E27FC236}">
                <a16:creationId xmlns:a16="http://schemas.microsoft.com/office/drawing/2014/main" id="{7569A7D1-12F8-7D4F-9AB3-5DF0CC6238FF}"/>
              </a:ext>
            </a:extLst>
          </p:cNvPr>
          <p:cNvSpPr txBox="1"/>
          <p:nvPr/>
        </p:nvSpPr>
        <p:spPr>
          <a:xfrm>
            <a:off x="104349" y="6451239"/>
            <a:ext cx="9094736" cy="307777"/>
          </a:xfrm>
          <a:prstGeom prst="rect">
            <a:avLst/>
          </a:prstGeom>
          <a:solidFill>
            <a:schemeClr val="accent1"/>
          </a:solid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a:ea typeface="ＭＳ Ｐゴシック"/>
                <a:cs typeface="+mn-cs"/>
              </a:rPr>
              <a:t>[10] S. </a:t>
            </a:r>
            <a:r>
              <a:rPr kumimoji="0" lang="en-GB" sz="1400" b="0" i="0" u="none" strike="noStrike" kern="1200" cap="none" spc="0" normalizeH="0" baseline="0" noProof="0" err="1">
                <a:ln>
                  <a:noFill/>
                </a:ln>
                <a:solidFill>
                  <a:prstClr val="white"/>
                </a:solidFill>
                <a:effectLst/>
                <a:uLnTx/>
                <a:uFillTx/>
                <a:latin typeface="Arial"/>
                <a:ea typeface="ＭＳ Ｐゴシック"/>
                <a:cs typeface="+mn-cs"/>
              </a:rPr>
              <a:t>Celozzi</a:t>
            </a:r>
            <a:r>
              <a:rPr kumimoji="0" lang="en-GB" sz="1400" b="0" i="0" u="none" strike="noStrike" kern="1200" cap="none" spc="0" normalizeH="0" baseline="0" noProof="0">
                <a:ln>
                  <a:noFill/>
                </a:ln>
                <a:solidFill>
                  <a:prstClr val="white"/>
                </a:solidFill>
                <a:effectLst/>
                <a:uLnTx/>
                <a:uFillTx/>
                <a:latin typeface="Arial"/>
                <a:ea typeface="ＭＳ Ｐゴシック"/>
                <a:cs typeface="+mn-cs"/>
              </a:rPr>
              <a:t>, R. </a:t>
            </a:r>
            <a:r>
              <a:rPr kumimoji="0" lang="en-GB" sz="1400" b="0" i="0" u="none" strike="noStrike" kern="1200" cap="none" spc="0" normalizeH="0" baseline="0" noProof="0" err="1">
                <a:ln>
                  <a:noFill/>
                </a:ln>
                <a:solidFill>
                  <a:prstClr val="white"/>
                </a:solidFill>
                <a:effectLst/>
                <a:uLnTx/>
                <a:uFillTx/>
                <a:latin typeface="Arial"/>
                <a:ea typeface="ＭＳ Ｐゴシック"/>
                <a:cs typeface="+mn-cs"/>
              </a:rPr>
              <a:t>Araneo</a:t>
            </a:r>
            <a:r>
              <a:rPr kumimoji="0" lang="en-GB" sz="1400" b="0" i="0" u="none" strike="noStrike" kern="1200" cap="none" spc="0" normalizeH="0" baseline="0" noProof="0">
                <a:ln>
                  <a:noFill/>
                </a:ln>
                <a:solidFill>
                  <a:prstClr val="white"/>
                </a:solidFill>
                <a:effectLst/>
                <a:uLnTx/>
                <a:uFillTx/>
                <a:latin typeface="Arial"/>
                <a:ea typeface="ＭＳ Ｐゴシック"/>
                <a:cs typeface="+mn-cs"/>
              </a:rPr>
              <a:t>, and G. Lovat, Electromagnetic Shielding (John Wiley &amp; Sons, Ltd, 2008) pp. 282–316.</a:t>
            </a:r>
          </a:p>
        </p:txBody>
      </p:sp>
      <p:sp>
        <p:nvSpPr>
          <p:cNvPr id="3" name="TextBox 2">
            <a:extLst>
              <a:ext uri="{FF2B5EF4-FFF2-40B4-BE49-F238E27FC236}">
                <a16:creationId xmlns:a16="http://schemas.microsoft.com/office/drawing/2014/main" id="{73157AD9-C710-D348-A77D-CD340CF28845}"/>
              </a:ext>
            </a:extLst>
          </p:cNvPr>
          <p:cNvSpPr txBox="1"/>
          <p:nvPr/>
        </p:nvSpPr>
        <p:spPr>
          <a:xfrm>
            <a:off x="209862" y="1244184"/>
            <a:ext cx="8010936" cy="483209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a:ea typeface="+mn-ea"/>
                <a:cs typeface="+mn-cs"/>
              </a:rPr>
              <a:t>Electromagnetic shielding has been of interest for many years: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a:ea typeface="+mn-ea"/>
                <a:cs typeface="+mn-cs"/>
              </a:rPr>
              <a:t>power transformers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a:ea typeface="+mn-ea"/>
                <a:cs typeface="+mn-cs"/>
              </a:rPr>
              <a:t>cathode ray tubes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a:ea typeface="+mn-ea"/>
                <a:cs typeface="+mn-cs"/>
              </a:rPr>
              <a:t>electric batteries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a:ea typeface="+mn-ea"/>
                <a:cs typeface="+mn-cs"/>
              </a:rPr>
              <a:t>In the </a:t>
            </a:r>
            <a:r>
              <a:rPr kumimoji="0" lang="en-US" sz="2800" b="0" i="0" u="none" strike="noStrike" kern="1200" cap="none" spc="0" normalizeH="0" baseline="0" noProof="0" err="1">
                <a:ln>
                  <a:noFill/>
                </a:ln>
                <a:solidFill>
                  <a:prstClr val="black"/>
                </a:solidFill>
                <a:effectLst/>
                <a:uLnTx/>
                <a:uFillTx/>
                <a:latin typeface="Arial"/>
                <a:ea typeface="+mn-ea"/>
                <a:cs typeface="+mn-cs"/>
              </a:rPr>
              <a:t>magnetostatic</a:t>
            </a:r>
            <a:r>
              <a:rPr kumimoji="0" lang="en-US" sz="2800" b="0" i="0" u="none" strike="noStrike" kern="1200" cap="none" spc="0" normalizeH="0" baseline="0" noProof="0">
                <a:ln>
                  <a:noFill/>
                </a:ln>
                <a:solidFill>
                  <a:prstClr val="black"/>
                </a:solidFill>
                <a:effectLst/>
                <a:uLnTx/>
                <a:uFillTx/>
                <a:latin typeface="Arial"/>
                <a:ea typeface="+mn-ea"/>
                <a:cs typeface="+mn-cs"/>
              </a:rPr>
              <a:t> regime, enclose a region in a material, &amp; divert flux away from the shielded region (flux shunting).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a:ea typeface="+mn-ea"/>
                <a:cs typeface="+mn-cs"/>
              </a:rPr>
              <a:t>High-frequency fields cancelled by eddy currents.</a:t>
            </a:r>
          </a:p>
        </p:txBody>
      </p:sp>
      <p:pic>
        <p:nvPicPr>
          <p:cNvPr id="7" name="Picture 6">
            <a:extLst>
              <a:ext uri="{FF2B5EF4-FFF2-40B4-BE49-F238E27FC236}">
                <a16:creationId xmlns:a16="http://schemas.microsoft.com/office/drawing/2014/main" id="{C9936D0C-6269-DA4E-8740-C3DAC3EB3927}"/>
              </a:ext>
            </a:extLst>
          </p:cNvPr>
          <p:cNvPicPr>
            <a:picLocks noChangeAspect="1"/>
          </p:cNvPicPr>
          <p:nvPr/>
        </p:nvPicPr>
        <p:blipFill>
          <a:blip r:embed="rId3"/>
          <a:stretch>
            <a:fillRect/>
          </a:stretch>
        </p:blipFill>
        <p:spPr>
          <a:xfrm>
            <a:off x="8220800" y="2104243"/>
            <a:ext cx="3670300" cy="3416300"/>
          </a:xfrm>
          <a:prstGeom prst="rect">
            <a:avLst/>
          </a:prstGeom>
        </p:spPr>
      </p:pic>
      <p:sp>
        <p:nvSpPr>
          <p:cNvPr id="14" name="Rectangle 13">
            <a:extLst>
              <a:ext uri="{FF2B5EF4-FFF2-40B4-BE49-F238E27FC236}">
                <a16:creationId xmlns:a16="http://schemas.microsoft.com/office/drawing/2014/main" id="{9B0C6E8A-6135-B14B-B1C2-DC478BF0202E}"/>
              </a:ext>
            </a:extLst>
          </p:cNvPr>
          <p:cNvSpPr/>
          <p:nvPr/>
        </p:nvSpPr>
        <p:spPr>
          <a:xfrm>
            <a:off x="8328170" y="2259767"/>
            <a:ext cx="654346" cy="369332"/>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B2A6B"/>
                </a:solidFill>
                <a:effectLst/>
                <a:uLnTx/>
                <a:uFillTx/>
                <a:latin typeface="Arial"/>
                <a:ea typeface="ＭＳ Ｐゴシック"/>
                <a:cs typeface="+mn-cs"/>
              </a:rPr>
              <a:t>[10] </a:t>
            </a:r>
            <a:endParaRPr kumimoji="0" lang="en-US" sz="1800" b="0" i="0" u="none" strike="noStrike" kern="1200" cap="none" spc="0" normalizeH="0" baseline="0" noProof="0">
              <a:ln>
                <a:noFill/>
              </a:ln>
              <a:solidFill>
                <a:srgbClr val="1B2A6B"/>
              </a:solidFill>
              <a:effectLst/>
              <a:uLnTx/>
              <a:uFillTx/>
              <a:latin typeface="Arial"/>
              <a:ea typeface="+mn-ea"/>
              <a:cs typeface="+mn-cs"/>
            </a:endParaRPr>
          </a:p>
        </p:txBody>
      </p:sp>
      <p:cxnSp>
        <p:nvCxnSpPr>
          <p:cNvPr id="8" name="Straight Arrow Connector 7">
            <a:extLst>
              <a:ext uri="{FF2B5EF4-FFF2-40B4-BE49-F238E27FC236}">
                <a16:creationId xmlns:a16="http://schemas.microsoft.com/office/drawing/2014/main" id="{254E5BF9-860C-704E-89F0-CEBDD1B013FE}"/>
              </a:ext>
            </a:extLst>
          </p:cNvPr>
          <p:cNvCxnSpPr>
            <a:cxnSpLocks/>
          </p:cNvCxnSpPr>
          <p:nvPr/>
        </p:nvCxnSpPr>
        <p:spPr>
          <a:xfrm>
            <a:off x="10055948" y="1979397"/>
            <a:ext cx="1" cy="1841221"/>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682FCFD-1D99-004B-BB18-1D5942FD472F}"/>
              </a:ext>
            </a:extLst>
          </p:cNvPr>
          <p:cNvSpPr txBox="1"/>
          <p:nvPr/>
        </p:nvSpPr>
        <p:spPr>
          <a:xfrm>
            <a:off x="8478970" y="1657544"/>
            <a:ext cx="3153956" cy="400110"/>
          </a:xfrm>
          <a:prstGeom prst="rect">
            <a:avLst/>
          </a:prstGeom>
          <a:solidFill>
            <a:schemeClr val="accent1"/>
          </a:solid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rial"/>
                <a:ea typeface="ＭＳ Ｐゴシック"/>
                <a:cs typeface="+mn-cs"/>
              </a:rPr>
              <a:t>Lower density of flux lines</a:t>
            </a:r>
          </a:p>
        </p:txBody>
      </p:sp>
    </p:spTree>
    <p:extLst>
      <p:ext uri="{BB962C8B-B14F-4D97-AF65-F5344CB8AC3E}">
        <p14:creationId xmlns:p14="http://schemas.microsoft.com/office/powerpoint/2010/main" val="5671191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A25D3-63CE-1941-BA87-BAD42F1DF867}"/>
              </a:ext>
            </a:extLst>
          </p:cNvPr>
          <p:cNvSpPr>
            <a:spLocks noGrp="1"/>
          </p:cNvSpPr>
          <p:nvPr>
            <p:ph type="title"/>
          </p:nvPr>
        </p:nvSpPr>
        <p:spPr/>
        <p:txBody>
          <a:bodyPr/>
          <a:lstStyle/>
          <a:p>
            <a:r>
              <a:rPr lang="en-US"/>
              <a:t>Passive magnetic shielding</a:t>
            </a:r>
          </a:p>
        </p:txBody>
      </p:sp>
      <p:sp>
        <p:nvSpPr>
          <p:cNvPr id="3" name="TextBox 2">
            <a:extLst>
              <a:ext uri="{FF2B5EF4-FFF2-40B4-BE49-F238E27FC236}">
                <a16:creationId xmlns:a16="http://schemas.microsoft.com/office/drawing/2014/main" id="{73157AD9-C710-D348-A77D-CD340CF28845}"/>
              </a:ext>
            </a:extLst>
          </p:cNvPr>
          <p:cNvSpPr txBox="1"/>
          <p:nvPr/>
        </p:nvSpPr>
        <p:spPr>
          <a:xfrm>
            <a:off x="209862" y="1164134"/>
            <a:ext cx="6218648" cy="4683333"/>
          </a:xfrm>
          <a:prstGeom prst="rect">
            <a:avLst/>
          </a:prstGeom>
          <a:noFill/>
        </p:spPr>
        <p:txBody>
          <a:bodyPr wrap="square" lIns="90000" rtlCol="0">
            <a:spAutoFit/>
          </a:bodyPr>
          <a:lstStyle/>
          <a:p>
            <a:pPr marL="342900" marR="0" lvl="0" indent="-342900" algn="l" defTabSz="914400" rtl="0" eaLnBrk="1" fontAlgn="auto" latinLnBrk="0" hangingPunct="1">
              <a:lnSpc>
                <a:spcPct val="100000"/>
              </a:lnSpc>
              <a:spcBef>
                <a:spcPts val="600"/>
              </a:spcBef>
              <a:spcAft>
                <a:spcPts val="50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a:ea typeface="+mn-ea"/>
                <a:cs typeface="+mn-cs"/>
              </a:rPr>
              <a:t>Materials with high </a:t>
            </a:r>
            <a:r>
              <a:rPr kumimoji="0" lang="en-GB" sz="2800" b="0" i="0" u="none" strike="noStrike" kern="1200" cap="none" spc="0" normalizeH="0" baseline="0" noProof="0">
                <a:ln>
                  <a:noFill/>
                </a:ln>
                <a:solidFill>
                  <a:prstClr val="black"/>
                </a:solidFill>
                <a:effectLst/>
                <a:uLnTx/>
                <a:uFillTx/>
                <a:latin typeface="Arial"/>
                <a:ea typeface="+mn-ea"/>
                <a:cs typeface="+mn-cs"/>
              </a:rPr>
              <a:t>magnetic permeability provide a low-resistance pathway for lines of magnetic flux.</a:t>
            </a:r>
          </a:p>
          <a:p>
            <a:pPr marL="342900" marR="0" lvl="0" indent="-342900" algn="l" defTabSz="914400" rtl="0" eaLnBrk="1" fontAlgn="auto" latinLnBrk="0" hangingPunct="1">
              <a:lnSpc>
                <a:spcPct val="100000"/>
              </a:lnSpc>
              <a:spcBef>
                <a:spcPts val="600"/>
              </a:spcBef>
              <a:spcAft>
                <a:spcPts val="500"/>
              </a:spcAft>
              <a:buClrTx/>
              <a:buSzTx/>
              <a:buFont typeface="Arial" panose="020B0604020202020204" pitchFamily="34" charset="0"/>
              <a:buChar char="•"/>
              <a:tabLst/>
              <a:defRPr/>
            </a:pPr>
            <a:r>
              <a:rPr kumimoji="0" lang="en-GB" sz="2800" b="0" i="0" u="none" strike="noStrike" kern="1200" cap="none" spc="0" normalizeH="0" baseline="0" noProof="0">
                <a:ln>
                  <a:noFill/>
                </a:ln>
                <a:solidFill>
                  <a:prstClr val="black"/>
                </a:solidFill>
                <a:effectLst/>
                <a:uLnTx/>
                <a:uFillTx/>
                <a:latin typeface="Arial"/>
                <a:ea typeface="+mn-ea"/>
                <a:cs typeface="+mn-cs"/>
              </a:rPr>
              <a:t>Mu-metal is the industrial standard shielding material.</a:t>
            </a:r>
          </a:p>
          <a:p>
            <a:pPr marL="342900" marR="0" lvl="0" indent="-342900" algn="l" defTabSz="914400" rtl="0" eaLnBrk="1" fontAlgn="auto" latinLnBrk="0" hangingPunct="1">
              <a:lnSpc>
                <a:spcPct val="100000"/>
              </a:lnSpc>
              <a:spcBef>
                <a:spcPts val="600"/>
              </a:spcBef>
              <a:spcAft>
                <a:spcPts val="500"/>
              </a:spcAft>
              <a:buClrTx/>
              <a:buSzTx/>
              <a:buFont typeface="Arial" panose="020B0604020202020204" pitchFamily="34" charset="0"/>
              <a:buChar char="•"/>
              <a:tabLst/>
              <a:defRPr/>
            </a:pPr>
            <a:r>
              <a:rPr kumimoji="0" lang="en-GB" sz="2800" b="0" i="0" u="none" strike="noStrike" kern="1200" cap="none" spc="0" normalizeH="0" baseline="0" noProof="0">
                <a:ln>
                  <a:noFill/>
                </a:ln>
                <a:solidFill>
                  <a:prstClr val="black"/>
                </a:solidFill>
                <a:effectLst/>
                <a:uLnTx/>
                <a:uFillTx/>
                <a:latin typeface="Arial"/>
                <a:ea typeface="+mn-ea"/>
                <a:cs typeface="+mn-cs"/>
              </a:rPr>
              <a:t>Cylindrical geometries are widely used due to their comparatively high shielding factor relative to their low manufacturing cost.</a:t>
            </a:r>
          </a:p>
        </p:txBody>
      </p:sp>
      <p:pic>
        <p:nvPicPr>
          <p:cNvPr id="4" name="Picture 3">
            <a:extLst>
              <a:ext uri="{FF2B5EF4-FFF2-40B4-BE49-F238E27FC236}">
                <a16:creationId xmlns:a16="http://schemas.microsoft.com/office/drawing/2014/main" id="{672D036D-8476-5F43-B905-50D8FF6DE56B}"/>
              </a:ext>
            </a:extLst>
          </p:cNvPr>
          <p:cNvPicPr>
            <a:picLocks noChangeAspect="1"/>
          </p:cNvPicPr>
          <p:nvPr/>
        </p:nvPicPr>
        <p:blipFill>
          <a:blip r:embed="rId3"/>
          <a:stretch>
            <a:fillRect/>
          </a:stretch>
        </p:blipFill>
        <p:spPr>
          <a:xfrm>
            <a:off x="6428510" y="1795062"/>
            <a:ext cx="5269344" cy="3952008"/>
          </a:xfrm>
          <a:prstGeom prst="rect">
            <a:avLst/>
          </a:prstGeom>
        </p:spPr>
      </p:pic>
      <p:pic>
        <p:nvPicPr>
          <p:cNvPr id="6" name="Picture 5">
            <a:extLst>
              <a:ext uri="{FF2B5EF4-FFF2-40B4-BE49-F238E27FC236}">
                <a16:creationId xmlns:a16="http://schemas.microsoft.com/office/drawing/2014/main" id="{F4E87527-009C-C845-9FE0-E38D870E6C9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428510" y="1795063"/>
            <a:ext cx="2134503" cy="601774"/>
          </a:xfrm>
          <a:prstGeom prst="rect">
            <a:avLst/>
          </a:prstGeom>
        </p:spPr>
      </p:pic>
    </p:spTree>
    <p:extLst>
      <p:ext uri="{BB962C8B-B14F-4D97-AF65-F5344CB8AC3E}">
        <p14:creationId xmlns:p14="http://schemas.microsoft.com/office/powerpoint/2010/main" val="29395370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A25D3-63CE-1941-BA87-BAD42F1DF867}"/>
              </a:ext>
            </a:extLst>
          </p:cNvPr>
          <p:cNvSpPr>
            <a:spLocks noGrp="1"/>
          </p:cNvSpPr>
          <p:nvPr>
            <p:ph type="title"/>
          </p:nvPr>
        </p:nvSpPr>
        <p:spPr/>
        <p:txBody>
          <a:bodyPr/>
          <a:lstStyle/>
          <a:p>
            <a:r>
              <a:rPr lang="en-US"/>
              <a:t>Passive magnetic shielding</a:t>
            </a:r>
          </a:p>
        </p:txBody>
      </p:sp>
      <p:sp>
        <p:nvSpPr>
          <p:cNvPr id="3" name="TextBox 2">
            <a:extLst>
              <a:ext uri="{FF2B5EF4-FFF2-40B4-BE49-F238E27FC236}">
                <a16:creationId xmlns:a16="http://schemas.microsoft.com/office/drawing/2014/main" id="{73157AD9-C710-D348-A77D-CD340CF28845}"/>
              </a:ext>
            </a:extLst>
          </p:cNvPr>
          <p:cNvSpPr txBox="1"/>
          <p:nvPr/>
        </p:nvSpPr>
        <p:spPr>
          <a:xfrm>
            <a:off x="209862" y="1244184"/>
            <a:ext cx="7854846" cy="526297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a:ea typeface="+mn-ea"/>
                <a:cs typeface="+mn-cs"/>
              </a:rPr>
              <a:t>We quantify shielding by considering the shielding efficiency: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a:ea typeface="+mn-ea"/>
                <a:cs typeface="+mn-cs"/>
              </a:rPr>
              <a:t>Multiple layers of shielding material improve the shielding factor.</a:t>
            </a:r>
          </a:p>
        </p:txBody>
      </p:sp>
      <p:pic>
        <p:nvPicPr>
          <p:cNvPr id="4" name="Picture 3">
            <a:extLst>
              <a:ext uri="{FF2B5EF4-FFF2-40B4-BE49-F238E27FC236}">
                <a16:creationId xmlns:a16="http://schemas.microsoft.com/office/drawing/2014/main" id="{EC3CFF35-505E-B942-BB17-EABC5E65AE6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11184" y="2644990"/>
            <a:ext cx="3992867" cy="1964560"/>
          </a:xfrm>
          <a:prstGeom prst="rect">
            <a:avLst/>
          </a:prstGeom>
        </p:spPr>
      </p:pic>
      <p:cxnSp>
        <p:nvCxnSpPr>
          <p:cNvPr id="8" name="Straight Arrow Connector 7">
            <a:extLst>
              <a:ext uri="{FF2B5EF4-FFF2-40B4-BE49-F238E27FC236}">
                <a16:creationId xmlns:a16="http://schemas.microsoft.com/office/drawing/2014/main" id="{55C26DA0-8659-A44E-8CB2-B5801AFF209B}"/>
              </a:ext>
            </a:extLst>
          </p:cNvPr>
          <p:cNvCxnSpPr>
            <a:cxnSpLocks/>
          </p:cNvCxnSpPr>
          <p:nvPr/>
        </p:nvCxnSpPr>
        <p:spPr>
          <a:xfrm flipH="1">
            <a:off x="4774367" y="2639159"/>
            <a:ext cx="464695" cy="375832"/>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2EB30DD-794D-354D-8A4F-9277C7E3D58F}"/>
              </a:ext>
            </a:extLst>
          </p:cNvPr>
          <p:cNvCxnSpPr>
            <a:cxnSpLocks/>
          </p:cNvCxnSpPr>
          <p:nvPr/>
        </p:nvCxnSpPr>
        <p:spPr>
          <a:xfrm flipH="1" flipV="1">
            <a:off x="4774369" y="4415798"/>
            <a:ext cx="601195" cy="322457"/>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2A9CCCE-26A4-BF45-B70F-DEA7D3E3B95A}"/>
              </a:ext>
            </a:extLst>
          </p:cNvPr>
          <p:cNvSpPr txBox="1"/>
          <p:nvPr/>
        </p:nvSpPr>
        <p:spPr>
          <a:xfrm>
            <a:off x="5204051" y="2441507"/>
            <a:ext cx="2144200" cy="400110"/>
          </a:xfrm>
          <a:prstGeom prst="rect">
            <a:avLst/>
          </a:prstGeom>
          <a:solidFill>
            <a:schemeClr val="accent1"/>
          </a:solid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rial"/>
                <a:ea typeface="ＭＳ Ｐゴシック"/>
                <a:cs typeface="+mn-cs"/>
              </a:rPr>
              <a:t>Without shielding</a:t>
            </a:r>
          </a:p>
        </p:txBody>
      </p:sp>
      <p:sp>
        <p:nvSpPr>
          <p:cNvPr id="17" name="TextBox 16">
            <a:extLst>
              <a:ext uri="{FF2B5EF4-FFF2-40B4-BE49-F238E27FC236}">
                <a16:creationId xmlns:a16="http://schemas.microsoft.com/office/drawing/2014/main" id="{128CB70E-B0BE-1148-8CA1-9534E9AA0DCD}"/>
              </a:ext>
            </a:extLst>
          </p:cNvPr>
          <p:cNvSpPr txBox="1"/>
          <p:nvPr/>
        </p:nvSpPr>
        <p:spPr>
          <a:xfrm>
            <a:off x="5204051" y="4462857"/>
            <a:ext cx="1802677" cy="400110"/>
          </a:xfrm>
          <a:prstGeom prst="rect">
            <a:avLst/>
          </a:prstGeom>
          <a:solidFill>
            <a:schemeClr val="accent1"/>
          </a:solid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rial"/>
                <a:ea typeface="ＭＳ Ｐゴシック"/>
                <a:cs typeface="+mn-cs"/>
              </a:rPr>
              <a:t>With shielding</a:t>
            </a:r>
          </a:p>
        </p:txBody>
      </p:sp>
      <p:pic>
        <p:nvPicPr>
          <p:cNvPr id="10" name="Picture 9">
            <a:extLst>
              <a:ext uri="{FF2B5EF4-FFF2-40B4-BE49-F238E27FC236}">
                <a16:creationId xmlns:a16="http://schemas.microsoft.com/office/drawing/2014/main" id="{6611D9D7-9008-E54C-B7CE-8F3D750F98B5}"/>
              </a:ext>
            </a:extLst>
          </p:cNvPr>
          <p:cNvPicPr>
            <a:picLocks noChangeAspect="1"/>
          </p:cNvPicPr>
          <p:nvPr/>
        </p:nvPicPr>
        <p:blipFill>
          <a:blip r:embed="rId4"/>
          <a:stretch>
            <a:fillRect/>
          </a:stretch>
        </p:blipFill>
        <p:spPr>
          <a:xfrm>
            <a:off x="8064708" y="1979553"/>
            <a:ext cx="3670300" cy="3416300"/>
          </a:xfrm>
          <a:prstGeom prst="rect">
            <a:avLst/>
          </a:prstGeom>
        </p:spPr>
      </p:pic>
      <p:sp>
        <p:nvSpPr>
          <p:cNvPr id="12" name="Rectangle 11">
            <a:extLst>
              <a:ext uri="{FF2B5EF4-FFF2-40B4-BE49-F238E27FC236}">
                <a16:creationId xmlns:a16="http://schemas.microsoft.com/office/drawing/2014/main" id="{7E088240-6F54-4642-8778-2AB3E9BC54F6}"/>
              </a:ext>
            </a:extLst>
          </p:cNvPr>
          <p:cNvSpPr/>
          <p:nvPr/>
        </p:nvSpPr>
        <p:spPr>
          <a:xfrm>
            <a:off x="8172078" y="2135077"/>
            <a:ext cx="654346" cy="369332"/>
          </a:xfrm>
          <a:prstGeom prst="rect">
            <a:avLst/>
          </a:prstGeom>
          <a:solidFill>
            <a:schemeClr val="bg1"/>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B2A6B"/>
                </a:solidFill>
                <a:effectLst/>
                <a:uLnTx/>
                <a:uFillTx/>
                <a:latin typeface="Arial"/>
                <a:ea typeface="ＭＳ Ｐゴシック"/>
                <a:cs typeface="+mn-cs"/>
              </a:rPr>
              <a:t>[10] </a:t>
            </a:r>
            <a:endParaRPr kumimoji="0" lang="en-US" sz="1800" b="0" i="0" u="none" strike="noStrike" kern="1200" cap="none" spc="0" normalizeH="0" baseline="0" noProof="0">
              <a:ln>
                <a:noFill/>
              </a:ln>
              <a:solidFill>
                <a:srgbClr val="1B2A6B"/>
              </a:solidFill>
              <a:effectLst/>
              <a:uLnTx/>
              <a:uFillTx/>
              <a:latin typeface="Arial"/>
              <a:ea typeface="+mn-ea"/>
              <a:cs typeface="+mn-cs"/>
            </a:endParaRPr>
          </a:p>
        </p:txBody>
      </p:sp>
    </p:spTree>
    <p:extLst>
      <p:ext uri="{BB962C8B-B14F-4D97-AF65-F5344CB8AC3E}">
        <p14:creationId xmlns:p14="http://schemas.microsoft.com/office/powerpoint/2010/main" val="38242508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7DA29448-F128-4036-AB0F-C32389C3F7FB}"/>
              </a:ext>
            </a:extLst>
          </p:cNvPr>
          <p:cNvSpPr txBox="1">
            <a:spLocks/>
          </p:cNvSpPr>
          <p:nvPr/>
        </p:nvSpPr>
        <p:spPr>
          <a:xfrm>
            <a:off x="835978" y="1347614"/>
            <a:ext cx="3797746" cy="2859088"/>
          </a:xfrm>
          <a:prstGeom prst="rect">
            <a:avLst/>
          </a:prstGeom>
        </p:spPr>
        <p:txBody>
          <a:bodyPr>
            <a:normAutofit/>
          </a:bodyPr>
          <a:lstStyle>
            <a:lvl1pPr marL="304792" indent="-304792" algn="l" defTabSz="1219170" rtl="0" eaLnBrk="1" latinLnBrk="0" hangingPunct="1">
              <a:lnSpc>
                <a:spcPct val="100000"/>
              </a:lnSpc>
              <a:spcBef>
                <a:spcPts val="1333"/>
              </a:spcBef>
              <a:buFont typeface="Wingdings" pitchFamily="2" charset="2"/>
              <a:buChar char="§"/>
              <a:defRPr sz="2133" kern="1200">
                <a:solidFill>
                  <a:srgbClr val="393A39"/>
                </a:solidFill>
                <a:latin typeface="Lato" panose="020F0502020204030203" pitchFamily="34" charset="0"/>
                <a:ea typeface="+mn-ea"/>
                <a:cs typeface="+mn-cs"/>
              </a:defRPr>
            </a:lvl1pPr>
            <a:lvl2pPr marL="990575" indent="-380990" algn="l" defTabSz="1219170" rtl="0" eaLnBrk="1" latinLnBrk="0" hangingPunct="1">
              <a:lnSpc>
                <a:spcPct val="100000"/>
              </a:lnSpc>
              <a:spcBef>
                <a:spcPts val="667"/>
              </a:spcBef>
              <a:buFontTx/>
              <a:buBlip>
                <a:blip r:embed="rId3"/>
              </a:buBlip>
              <a:defRPr sz="1867" kern="1200">
                <a:solidFill>
                  <a:srgbClr val="393A39"/>
                </a:solidFill>
                <a:latin typeface="Lato" panose="020F0502020204030203" pitchFamily="34" charset="0"/>
                <a:ea typeface="+mn-ea"/>
                <a:cs typeface="+mn-cs"/>
              </a:defRPr>
            </a:lvl2pPr>
            <a:lvl3pPr marL="1523962" indent="-304792" algn="l" defTabSz="1219170" rtl="0" eaLnBrk="1" latinLnBrk="0" hangingPunct="1">
              <a:lnSpc>
                <a:spcPct val="100000"/>
              </a:lnSpc>
              <a:spcBef>
                <a:spcPts val="667"/>
              </a:spcBef>
              <a:buFont typeface="Arial" panose="020B0604020202020204" pitchFamily="34" charset="0"/>
              <a:buChar char="•"/>
              <a:defRPr sz="1600" kern="1200">
                <a:solidFill>
                  <a:srgbClr val="393A39"/>
                </a:solidFill>
                <a:latin typeface="Lato" panose="020F0502020204030203" pitchFamily="34" charset="0"/>
                <a:ea typeface="+mn-ea"/>
                <a:cs typeface="+mn-cs"/>
              </a:defRPr>
            </a:lvl3pPr>
            <a:lvl4pPr marL="1828754" indent="0" algn="l" defTabSz="1219170" rtl="0" eaLnBrk="1" latinLnBrk="0" hangingPunct="1">
              <a:lnSpc>
                <a:spcPct val="90000"/>
              </a:lnSpc>
              <a:spcBef>
                <a:spcPts val="667"/>
              </a:spcBef>
              <a:buFont typeface="Arial" panose="020B0604020202020204" pitchFamily="34" charset="0"/>
              <a:buNone/>
              <a:defRPr sz="1467" kern="1200">
                <a:solidFill>
                  <a:schemeClr val="tx1"/>
                </a:solidFill>
                <a:latin typeface="Lato" panose="020F0502020204030203" pitchFamily="34" charset="0"/>
                <a:ea typeface="+mn-ea"/>
                <a:cs typeface="+mn-cs"/>
              </a:defRPr>
            </a:lvl4pPr>
            <a:lvl5pPr marL="2438339" indent="0" algn="l" defTabSz="1219170" rtl="0" eaLnBrk="1" latinLnBrk="0" hangingPunct="1">
              <a:lnSpc>
                <a:spcPct val="90000"/>
              </a:lnSpc>
              <a:spcBef>
                <a:spcPts val="667"/>
              </a:spcBef>
              <a:buFont typeface="Arial" panose="020B0604020202020204" pitchFamily="34" charset="0"/>
              <a:buNone/>
              <a:defRPr sz="1467" kern="1200">
                <a:solidFill>
                  <a:schemeClr val="tx1"/>
                </a:solidFill>
                <a:latin typeface="Lato" panose="020F0502020204030203" pitchFamily="34" charset="0"/>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en-US" sz="1400"/>
          </a:p>
        </p:txBody>
      </p:sp>
      <p:sp>
        <p:nvSpPr>
          <p:cNvPr id="2" name="Title 1">
            <a:extLst>
              <a:ext uri="{FF2B5EF4-FFF2-40B4-BE49-F238E27FC236}">
                <a16:creationId xmlns:a16="http://schemas.microsoft.com/office/drawing/2014/main" id="{25A8A0B3-8EB8-4AFA-8D93-811EF7DB2DE4}"/>
              </a:ext>
            </a:extLst>
          </p:cNvPr>
          <p:cNvSpPr>
            <a:spLocks noGrp="1"/>
          </p:cNvSpPr>
          <p:nvPr>
            <p:ph type="title"/>
          </p:nvPr>
        </p:nvSpPr>
        <p:spPr/>
        <p:txBody>
          <a:bodyPr/>
          <a:lstStyle/>
          <a:p>
            <a:r>
              <a:rPr lang="en-US"/>
              <a:t>Agenda</a:t>
            </a:r>
          </a:p>
        </p:txBody>
      </p:sp>
      <p:sp>
        <p:nvSpPr>
          <p:cNvPr id="8" name="Content Placeholder 7">
            <a:extLst>
              <a:ext uri="{FF2B5EF4-FFF2-40B4-BE49-F238E27FC236}">
                <a16:creationId xmlns:a16="http://schemas.microsoft.com/office/drawing/2014/main" id="{1CD2D994-E254-4CB5-B605-4B4446B6C2DF}"/>
              </a:ext>
            </a:extLst>
          </p:cNvPr>
          <p:cNvSpPr>
            <a:spLocks noGrp="1"/>
          </p:cNvSpPr>
          <p:nvPr>
            <p:ph sz="half" idx="10"/>
          </p:nvPr>
        </p:nvSpPr>
        <p:spPr>
          <a:xfrm>
            <a:off x="840318" y="2057400"/>
            <a:ext cx="3932767" cy="4216400"/>
          </a:xfrm>
        </p:spPr>
        <p:txBody>
          <a:bodyPr/>
          <a:lstStyle/>
          <a:p>
            <a:r>
              <a:rPr lang="en-US"/>
              <a:t>Simulating with </a:t>
            </a:r>
            <a:br>
              <a:rPr lang="en-US"/>
            </a:br>
            <a:r>
              <a:rPr lang="en-US"/>
              <a:t>COMSOL Multiphysics</a:t>
            </a:r>
            <a:r>
              <a:rPr lang="en-US" baseline="30000"/>
              <a:t>®</a:t>
            </a:r>
          </a:p>
          <a:p>
            <a:r>
              <a:rPr lang="en-US"/>
              <a:t>Introduction to the Electromagnetic Branch</a:t>
            </a:r>
          </a:p>
          <a:p>
            <a:r>
              <a:rPr lang="en-GB"/>
              <a:t>Quantum Sensor Design</a:t>
            </a:r>
            <a:endParaRPr lang="en-US"/>
          </a:p>
          <a:p>
            <a:r>
              <a:rPr lang="en-US"/>
              <a:t>Q&amp;A Session</a:t>
            </a:r>
          </a:p>
          <a:p>
            <a:r>
              <a:rPr lang="en-US"/>
              <a:t>Next Steps and Further Resources</a:t>
            </a:r>
          </a:p>
          <a:p>
            <a:endParaRPr lang="en-US"/>
          </a:p>
        </p:txBody>
      </p:sp>
      <p:pic>
        <p:nvPicPr>
          <p:cNvPr id="1026" name="Picture 2">
            <a:extLst>
              <a:ext uri="{FF2B5EF4-FFF2-40B4-BE49-F238E27FC236}">
                <a16:creationId xmlns:a16="http://schemas.microsoft.com/office/drawing/2014/main" id="{697280EA-38F1-49A8-9B93-18FEE51D251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56220" y="2057400"/>
            <a:ext cx="4685626" cy="3092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57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A25D3-63CE-1941-BA87-BAD42F1DF867}"/>
              </a:ext>
            </a:extLst>
          </p:cNvPr>
          <p:cNvSpPr>
            <a:spLocks noGrp="1"/>
          </p:cNvSpPr>
          <p:nvPr>
            <p:ph type="title"/>
          </p:nvPr>
        </p:nvSpPr>
        <p:spPr/>
        <p:txBody>
          <a:bodyPr/>
          <a:lstStyle/>
          <a:p>
            <a:r>
              <a:rPr lang="en-US"/>
              <a:t>Passive magnetic shielding</a:t>
            </a:r>
          </a:p>
        </p:txBody>
      </p:sp>
      <p:sp>
        <p:nvSpPr>
          <p:cNvPr id="3" name="TextBox 2">
            <a:extLst>
              <a:ext uri="{FF2B5EF4-FFF2-40B4-BE49-F238E27FC236}">
                <a16:creationId xmlns:a16="http://schemas.microsoft.com/office/drawing/2014/main" id="{73157AD9-C710-D348-A77D-CD340CF28845}"/>
              </a:ext>
            </a:extLst>
          </p:cNvPr>
          <p:cNvSpPr txBox="1"/>
          <p:nvPr/>
        </p:nvSpPr>
        <p:spPr>
          <a:xfrm>
            <a:off x="209862" y="1244184"/>
            <a:ext cx="8573920" cy="560153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a:ea typeface="+mn-ea"/>
                <a:cs typeface="+mn-cs"/>
              </a:rPr>
              <a:t>Analytical models of magnetic shielding factors require approximations, such as infinitely long cylinders/infinite magnetic permeability.</a:t>
            </a:r>
          </a:p>
          <a:p>
            <a:pPr marL="457200" marR="0" lvl="0"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a:ea typeface="+mn-ea"/>
                <a:cs typeface="+mn-cs"/>
              </a:rPr>
              <a:t>Experimental testing is expensive, laborious, &amp; systematic errors must be carefully controlled.</a:t>
            </a:r>
          </a:p>
          <a:p>
            <a:pPr marL="457200" marR="0" lvl="0"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9BBD"/>
                </a:solidFill>
                <a:effectLst/>
                <a:uLnTx/>
                <a:uFillTx/>
                <a:latin typeface="Arial"/>
                <a:ea typeface="+mn-ea"/>
                <a:cs typeface="+mn-cs"/>
              </a:rPr>
              <a:t>COMSOL Multiphysics</a:t>
            </a:r>
            <a:r>
              <a:rPr kumimoji="0" lang="en-US" sz="2800" b="0" i="0" u="none" strike="noStrike" kern="1200" cap="none" spc="0" normalizeH="0" baseline="30000" noProof="0">
                <a:ln>
                  <a:noFill/>
                </a:ln>
                <a:solidFill>
                  <a:srgbClr val="009BBD"/>
                </a:solidFill>
                <a:effectLst/>
                <a:uLnTx/>
                <a:uFillTx/>
                <a:latin typeface="Leelawadee" panose="020B0502040204020203" pitchFamily="34" charset="-34"/>
                <a:ea typeface="+mn-ea"/>
                <a:cs typeface="Leelawadee" panose="020B0502040204020203" pitchFamily="34" charset="-34"/>
              </a:rPr>
              <a:t>®</a:t>
            </a:r>
            <a:r>
              <a:rPr kumimoji="0" lang="en-US" sz="2800" b="0" i="0" u="none" strike="noStrike" kern="1200" cap="none" spc="0" normalizeH="0" baseline="0" noProof="0">
                <a:ln>
                  <a:noFill/>
                </a:ln>
                <a:solidFill>
                  <a:srgbClr val="009BBD"/>
                </a:solidFill>
                <a:effectLst/>
                <a:uLnTx/>
                <a:uFillTx/>
                <a:latin typeface="Arial"/>
                <a:ea typeface="+mn-ea"/>
                <a:cs typeface="+mn-cs"/>
              </a:rPr>
              <a:t> is a powerful tool for rapid testing and optimization of magnetic shielding:</a:t>
            </a:r>
          </a:p>
          <a:p>
            <a:pPr marL="914400" marR="0" lvl="1"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9BBD"/>
                </a:solidFill>
                <a:effectLst/>
                <a:uLnTx/>
                <a:uFillTx/>
                <a:latin typeface="Arial"/>
                <a:ea typeface="+mn-ea"/>
                <a:cs typeface="+mn-cs"/>
              </a:rPr>
              <a:t>quick</a:t>
            </a:r>
          </a:p>
          <a:p>
            <a:pPr marL="914400" marR="0" lvl="1"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9BBD"/>
                </a:solidFill>
                <a:effectLst/>
                <a:uLnTx/>
                <a:uFillTx/>
                <a:latin typeface="Arial"/>
                <a:ea typeface="+mn-ea"/>
                <a:cs typeface="+mn-cs"/>
              </a:rPr>
              <a:t>flexible</a:t>
            </a:r>
          </a:p>
          <a:p>
            <a:pPr marL="914400" marR="0" lvl="1"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9BBD"/>
                </a:solidFill>
                <a:effectLst/>
                <a:uLnTx/>
                <a:uFillTx/>
                <a:latin typeface="Arial"/>
                <a:ea typeface="+mn-ea"/>
                <a:cs typeface="+mn-cs"/>
              </a:rPr>
              <a:t>intuitive</a:t>
            </a:r>
          </a:p>
        </p:txBody>
      </p:sp>
      <p:pic>
        <p:nvPicPr>
          <p:cNvPr id="7" name="Picture 6" descr="A picture containing bottle, mug, cup, light&#10;&#10;Description automatically generated">
            <a:extLst>
              <a:ext uri="{FF2B5EF4-FFF2-40B4-BE49-F238E27FC236}">
                <a16:creationId xmlns:a16="http://schemas.microsoft.com/office/drawing/2014/main" id="{C63F77A0-F01D-7440-BB53-DB22470E07D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99705" y="1412044"/>
            <a:ext cx="7596336" cy="4932218"/>
          </a:xfrm>
          <a:prstGeom prst="rect">
            <a:avLst/>
          </a:prstGeom>
        </p:spPr>
      </p:pic>
    </p:spTree>
    <p:extLst>
      <p:ext uri="{BB962C8B-B14F-4D97-AF65-F5344CB8AC3E}">
        <p14:creationId xmlns:p14="http://schemas.microsoft.com/office/powerpoint/2010/main" val="8765479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A25D3-63CE-1941-BA87-BAD42F1DF867}"/>
              </a:ext>
            </a:extLst>
          </p:cNvPr>
          <p:cNvSpPr>
            <a:spLocks noGrp="1"/>
          </p:cNvSpPr>
          <p:nvPr>
            <p:ph type="title"/>
          </p:nvPr>
        </p:nvSpPr>
        <p:spPr/>
        <p:txBody>
          <a:bodyPr/>
          <a:lstStyle/>
          <a:p>
            <a:r>
              <a:rPr lang="en-US"/>
              <a:t>Simulating magnetic shields in COMSOL Multiphysics</a:t>
            </a:r>
            <a:r>
              <a:rPr lang="en-US" baseline="30000">
                <a:latin typeface="Leelawadee" panose="020B0502040204020203" pitchFamily="34" charset="-34"/>
                <a:cs typeface="Leelawadee" panose="020B0502040204020203" pitchFamily="34" charset="-34"/>
              </a:rPr>
              <a:t>®</a:t>
            </a:r>
            <a:endParaRPr lang="en-US" baseline="30000"/>
          </a:p>
        </p:txBody>
      </p:sp>
      <p:sp>
        <p:nvSpPr>
          <p:cNvPr id="3" name="TextBox 2">
            <a:extLst>
              <a:ext uri="{FF2B5EF4-FFF2-40B4-BE49-F238E27FC236}">
                <a16:creationId xmlns:a16="http://schemas.microsoft.com/office/drawing/2014/main" id="{73157AD9-C710-D348-A77D-CD340CF28845}"/>
              </a:ext>
            </a:extLst>
          </p:cNvPr>
          <p:cNvSpPr txBox="1"/>
          <p:nvPr/>
        </p:nvSpPr>
        <p:spPr>
          <a:xfrm>
            <a:off x="196007" y="1008657"/>
            <a:ext cx="9793120"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a:ea typeface="+mn-ea"/>
                <a:cs typeface="+mn-cs"/>
              </a:rPr>
              <a:t>Closed cylindrical magnetic shield made of mu-metal:</a:t>
            </a:r>
          </a:p>
        </p:txBody>
      </p:sp>
      <p:pic>
        <p:nvPicPr>
          <p:cNvPr id="6" name="Picture 5">
            <a:extLst>
              <a:ext uri="{FF2B5EF4-FFF2-40B4-BE49-F238E27FC236}">
                <a16:creationId xmlns:a16="http://schemas.microsoft.com/office/drawing/2014/main" id="{6FD55986-6B87-604A-8677-488EAE28EA6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8275" t="8950" r="30756" b="64787"/>
          <a:stretch/>
        </p:blipFill>
        <p:spPr>
          <a:xfrm>
            <a:off x="1850376" y="1424556"/>
            <a:ext cx="6165669" cy="5114951"/>
          </a:xfrm>
          <a:prstGeom prst="rect">
            <a:avLst/>
          </a:prstGeom>
        </p:spPr>
      </p:pic>
      <p:pic>
        <p:nvPicPr>
          <p:cNvPr id="7" name="Picture 6">
            <a:extLst>
              <a:ext uri="{FF2B5EF4-FFF2-40B4-BE49-F238E27FC236}">
                <a16:creationId xmlns:a16="http://schemas.microsoft.com/office/drawing/2014/main" id="{9AB95478-ACAB-1045-9882-ADCB087EA50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6007" y="2636988"/>
            <a:ext cx="2031395" cy="2881747"/>
          </a:xfrm>
          <a:prstGeom prst="rect">
            <a:avLst/>
          </a:prstGeom>
        </p:spPr>
      </p:pic>
      <p:pic>
        <p:nvPicPr>
          <p:cNvPr id="8" name="Picture 7" descr="A picture containing indoor, sitting, cup, mug&#10;&#10;Description automatically generated">
            <a:extLst>
              <a:ext uri="{FF2B5EF4-FFF2-40B4-BE49-F238E27FC236}">
                <a16:creationId xmlns:a16="http://schemas.microsoft.com/office/drawing/2014/main" id="{4384A01C-C0F8-C641-B339-83C999164FB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39824" y="1270267"/>
            <a:ext cx="7968943" cy="5174148"/>
          </a:xfrm>
          <a:prstGeom prst="rect">
            <a:avLst/>
          </a:prstGeom>
        </p:spPr>
      </p:pic>
      <p:cxnSp>
        <p:nvCxnSpPr>
          <p:cNvPr id="9" name="Straight Arrow Connector 8">
            <a:extLst>
              <a:ext uri="{FF2B5EF4-FFF2-40B4-BE49-F238E27FC236}">
                <a16:creationId xmlns:a16="http://schemas.microsoft.com/office/drawing/2014/main" id="{071DC717-CCAC-2640-9C86-1054AAC7B854}"/>
              </a:ext>
            </a:extLst>
          </p:cNvPr>
          <p:cNvCxnSpPr>
            <a:cxnSpLocks/>
          </p:cNvCxnSpPr>
          <p:nvPr/>
        </p:nvCxnSpPr>
        <p:spPr>
          <a:xfrm>
            <a:off x="7245927" y="3849716"/>
            <a:ext cx="1864231" cy="0"/>
          </a:xfrm>
          <a:prstGeom prst="straightConnector1">
            <a:avLst/>
          </a:prstGeom>
          <a:ln w="762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93319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icture containing dark, light, lit, clock&#10;&#10;Description automatically generated">
            <a:extLst>
              <a:ext uri="{FF2B5EF4-FFF2-40B4-BE49-F238E27FC236}">
                <a16:creationId xmlns:a16="http://schemas.microsoft.com/office/drawing/2014/main" id="{A25EAF5F-6BDD-BA43-A8CE-0FF1C96A368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51270" y="448234"/>
            <a:ext cx="10562321" cy="6858000"/>
          </a:xfrm>
          <a:prstGeom prst="rect">
            <a:avLst/>
          </a:prstGeom>
        </p:spPr>
      </p:pic>
      <p:pic>
        <p:nvPicPr>
          <p:cNvPr id="8" name="Picture 7" descr="A picture containing dark, light, lit, clock&#10;&#10;Description automatically generated">
            <a:extLst>
              <a:ext uri="{FF2B5EF4-FFF2-40B4-BE49-F238E27FC236}">
                <a16:creationId xmlns:a16="http://schemas.microsoft.com/office/drawing/2014/main" id="{8267D2B6-241F-4640-9DFD-E94B18E7CD6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51270" y="459119"/>
            <a:ext cx="10562321" cy="6858000"/>
          </a:xfrm>
          <a:prstGeom prst="rect">
            <a:avLst/>
          </a:prstGeom>
        </p:spPr>
      </p:pic>
      <p:sp>
        <p:nvSpPr>
          <p:cNvPr id="2" name="Title 1">
            <a:extLst>
              <a:ext uri="{FF2B5EF4-FFF2-40B4-BE49-F238E27FC236}">
                <a16:creationId xmlns:a16="http://schemas.microsoft.com/office/drawing/2014/main" id="{763A25D3-63CE-1941-BA87-BAD42F1DF867}"/>
              </a:ext>
            </a:extLst>
          </p:cNvPr>
          <p:cNvSpPr>
            <a:spLocks noGrp="1"/>
          </p:cNvSpPr>
          <p:nvPr>
            <p:ph type="title"/>
          </p:nvPr>
        </p:nvSpPr>
        <p:spPr/>
        <p:txBody>
          <a:bodyPr/>
          <a:lstStyle/>
          <a:p>
            <a:r>
              <a:rPr lang="en-US"/>
              <a:t>Simulating magnetic shields in COMSOL Multiphysics</a:t>
            </a:r>
            <a:r>
              <a:rPr lang="en-US" baseline="30000">
                <a:latin typeface="Leelawadee" panose="020B0502040204020203" pitchFamily="34" charset="-34"/>
                <a:cs typeface="Leelawadee" panose="020B0502040204020203" pitchFamily="34" charset="-34"/>
              </a:rPr>
              <a:t>®</a:t>
            </a:r>
            <a:endParaRPr lang="en-US" baseline="30000"/>
          </a:p>
        </p:txBody>
      </p:sp>
      <p:sp>
        <p:nvSpPr>
          <p:cNvPr id="3" name="TextBox 2">
            <a:extLst>
              <a:ext uri="{FF2B5EF4-FFF2-40B4-BE49-F238E27FC236}">
                <a16:creationId xmlns:a16="http://schemas.microsoft.com/office/drawing/2014/main" id="{73157AD9-C710-D348-A77D-CD340CF28845}"/>
              </a:ext>
            </a:extLst>
          </p:cNvPr>
          <p:cNvSpPr txBox="1"/>
          <p:nvPr/>
        </p:nvSpPr>
        <p:spPr>
          <a:xfrm>
            <a:off x="196006" y="1008657"/>
            <a:ext cx="11799987"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a:ea typeface="+mn-ea"/>
                <a:cs typeface="+mn-cs"/>
              </a:rPr>
              <a:t>Apply a transverse magnetic field &amp; simulate the shielding factor:</a:t>
            </a:r>
          </a:p>
        </p:txBody>
      </p:sp>
      <p:sp>
        <p:nvSpPr>
          <p:cNvPr id="15" name="TextBox 14">
            <a:extLst>
              <a:ext uri="{FF2B5EF4-FFF2-40B4-BE49-F238E27FC236}">
                <a16:creationId xmlns:a16="http://schemas.microsoft.com/office/drawing/2014/main" id="{E5FFA80C-B6A8-8B4D-9D34-299DDF439F37}"/>
              </a:ext>
            </a:extLst>
          </p:cNvPr>
          <p:cNvSpPr txBox="1"/>
          <p:nvPr/>
        </p:nvSpPr>
        <p:spPr>
          <a:xfrm>
            <a:off x="5433646" y="3169392"/>
            <a:ext cx="6075354" cy="1938992"/>
          </a:xfrm>
          <a:prstGeom prst="rect">
            <a:avLst/>
          </a:prstGeom>
          <a:solidFill>
            <a:schemeClr val="accent1"/>
          </a:solid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rial"/>
                <a:ea typeface="ＭＳ Ｐゴシック"/>
                <a:cs typeface="+mn-cs"/>
              </a:rPr>
              <a:t>COMSOL notes:</a:t>
            </a:r>
          </a:p>
          <a:p>
            <a:pPr marL="514350" marR="0" lvl="0" indent="-514350" algn="l" defTabSz="914400" rtl="0" eaLnBrk="1" fontAlgn="base" latinLnBrk="0" hangingPunct="1">
              <a:lnSpc>
                <a:spcPct val="100000"/>
              </a:lnSpc>
              <a:spcBef>
                <a:spcPct val="0"/>
              </a:spcBef>
              <a:spcAft>
                <a:spcPct val="0"/>
              </a:spcAft>
              <a:buClrTx/>
              <a:buSzTx/>
              <a:buFont typeface="+mj-lt"/>
              <a:buAutoNum type="romanUcPeriod"/>
              <a:tabLst/>
              <a:defRPr/>
            </a:pPr>
            <a:r>
              <a:rPr kumimoji="0" lang="en-GB" sz="2000" b="0" i="0" u="none" strike="noStrike" kern="1200" cap="none" spc="0" normalizeH="0" baseline="0" noProof="0">
                <a:ln>
                  <a:noFill/>
                </a:ln>
                <a:solidFill>
                  <a:prstClr val="white"/>
                </a:solidFill>
                <a:effectLst/>
                <a:uLnTx/>
                <a:uFillTx/>
                <a:latin typeface="Arial"/>
                <a:ea typeface="ＭＳ Ｐゴシック"/>
                <a:cs typeface="+mn-cs"/>
              </a:rPr>
              <a:t>‘Magnetic Fields, No Currents’ (</a:t>
            </a:r>
            <a:r>
              <a:rPr kumimoji="0" lang="en-GB" sz="2000" b="0" i="0" u="none" strike="noStrike" kern="1200" cap="none" spc="0" normalizeH="0" baseline="0" noProof="0" err="1">
                <a:ln>
                  <a:noFill/>
                </a:ln>
                <a:solidFill>
                  <a:prstClr val="white"/>
                </a:solidFill>
                <a:effectLst/>
                <a:uLnTx/>
                <a:uFillTx/>
                <a:latin typeface="Arial"/>
                <a:ea typeface="ＭＳ Ｐゴシック"/>
                <a:cs typeface="+mn-cs"/>
              </a:rPr>
              <a:t>mfnc</a:t>
            </a:r>
            <a:r>
              <a:rPr kumimoji="0" lang="en-GB" sz="2000" b="0" i="0" u="none" strike="noStrike" kern="1200" cap="none" spc="0" normalizeH="0" baseline="0" noProof="0">
                <a:ln>
                  <a:noFill/>
                </a:ln>
                <a:solidFill>
                  <a:prstClr val="white"/>
                </a:solidFill>
                <a:effectLst/>
                <a:uLnTx/>
                <a:uFillTx/>
                <a:latin typeface="Arial"/>
                <a:ea typeface="ＭＳ Ｐゴシック"/>
                <a:cs typeface="+mn-cs"/>
              </a:rPr>
              <a:t>)</a:t>
            </a:r>
          </a:p>
          <a:p>
            <a:pPr marL="514350" marR="0" lvl="0" indent="-514350" algn="l" defTabSz="914400" rtl="0" eaLnBrk="1" fontAlgn="base" latinLnBrk="0" hangingPunct="1">
              <a:lnSpc>
                <a:spcPct val="100000"/>
              </a:lnSpc>
              <a:spcBef>
                <a:spcPct val="0"/>
              </a:spcBef>
              <a:spcAft>
                <a:spcPct val="0"/>
              </a:spcAft>
              <a:buClrTx/>
              <a:buSzTx/>
              <a:buFont typeface="+mj-lt"/>
              <a:buAutoNum type="romanUcPeriod"/>
              <a:tabLst/>
              <a:defRPr/>
            </a:pPr>
            <a:r>
              <a:rPr kumimoji="0" lang="en-GB" sz="2000" b="0" i="0" u="none" strike="noStrike" kern="1200" cap="none" spc="0" normalizeH="0" baseline="0" noProof="0">
                <a:ln>
                  <a:noFill/>
                </a:ln>
                <a:solidFill>
                  <a:prstClr val="white"/>
                </a:solidFill>
                <a:effectLst/>
                <a:uLnTx/>
                <a:uFillTx/>
                <a:latin typeface="Arial"/>
                <a:ea typeface="ＭＳ Ｐゴシック"/>
                <a:cs typeface="+mn-cs"/>
              </a:rPr>
              <a:t>AC/DC and </a:t>
            </a:r>
            <a:r>
              <a:rPr kumimoji="0" lang="en-GB" sz="2000" b="0" i="0" u="none" strike="noStrike" kern="1200" cap="none" spc="0" normalizeH="0" baseline="0" noProof="0" err="1">
                <a:ln>
                  <a:noFill/>
                </a:ln>
                <a:solidFill>
                  <a:prstClr val="white"/>
                </a:solidFill>
                <a:effectLst/>
                <a:uLnTx/>
                <a:uFillTx/>
                <a:latin typeface="Arial"/>
                <a:ea typeface="ＭＳ Ｐゴシック"/>
                <a:cs typeface="+mn-cs"/>
              </a:rPr>
              <a:t>LiveLink</a:t>
            </a:r>
            <a:r>
              <a:rPr kumimoji="0" lang="en-GB" sz="2000" b="0" i="0" u="none" strike="noStrike" kern="1200" cap="none" spc="0" normalizeH="0" baseline="0" noProof="0">
                <a:ln>
                  <a:noFill/>
                </a:ln>
                <a:solidFill>
                  <a:prstClr val="white"/>
                </a:solidFill>
                <a:effectLst/>
                <a:uLnTx/>
                <a:uFillTx/>
                <a:latin typeface="Arial"/>
                <a:ea typeface="ＭＳ Ｐゴシック"/>
                <a:cs typeface="+mn-cs"/>
              </a:rPr>
              <a:t>™ </a:t>
            </a:r>
            <a:r>
              <a:rPr kumimoji="0" lang="en-GB" sz="2000" b="0" i="1" u="none" strike="noStrike" kern="1200" cap="none" spc="0" normalizeH="0" baseline="0" noProof="0">
                <a:ln>
                  <a:noFill/>
                </a:ln>
                <a:solidFill>
                  <a:prstClr val="white"/>
                </a:solidFill>
                <a:effectLst/>
                <a:uLnTx/>
                <a:uFillTx/>
                <a:latin typeface="Arial"/>
                <a:ea typeface="ＭＳ Ｐゴシック"/>
                <a:cs typeface="+mn-cs"/>
              </a:rPr>
              <a:t>for</a:t>
            </a:r>
            <a:r>
              <a:rPr kumimoji="0" lang="en-GB" sz="2000" b="0" i="0" u="none" strike="noStrike" kern="1200" cap="none" spc="0" normalizeH="0" baseline="0" noProof="0">
                <a:ln>
                  <a:noFill/>
                </a:ln>
                <a:solidFill>
                  <a:prstClr val="white"/>
                </a:solidFill>
                <a:effectLst/>
                <a:uLnTx/>
                <a:uFillTx/>
                <a:latin typeface="Arial"/>
                <a:ea typeface="ＭＳ Ｐゴシック"/>
                <a:cs typeface="+mn-cs"/>
              </a:rPr>
              <a:t> </a:t>
            </a:r>
            <a:r>
              <a:rPr kumimoji="0" lang="en-GB" sz="1900" b="0" i="0" u="none" strike="noStrike" kern="1200" cap="none" spc="0" normalizeH="0" baseline="0" noProof="0">
                <a:ln>
                  <a:noFill/>
                </a:ln>
                <a:solidFill>
                  <a:prstClr val="white"/>
                </a:solidFill>
                <a:effectLst/>
                <a:uLnTx/>
                <a:uFillTx/>
                <a:latin typeface="Arial"/>
                <a:ea typeface="ＭＳ Ｐゴシック"/>
                <a:cs typeface="+mn-cs"/>
              </a:rPr>
              <a:t>MATLAB</a:t>
            </a:r>
            <a:r>
              <a:rPr kumimoji="0" lang="en-GB" sz="1900" b="0" i="0" u="none" strike="noStrike" kern="1200" cap="none" spc="0" normalizeH="0" baseline="30000" noProof="0">
                <a:ln>
                  <a:noFill/>
                </a:ln>
                <a:solidFill>
                  <a:prstClr val="white"/>
                </a:solidFill>
                <a:effectLst/>
                <a:uLnTx/>
                <a:uFillTx/>
                <a:latin typeface="Arial"/>
                <a:ea typeface="ＭＳ Ｐゴシック"/>
                <a:cs typeface="+mn-cs"/>
              </a:rPr>
              <a:t>®</a:t>
            </a:r>
            <a:r>
              <a:rPr kumimoji="0" lang="en-GB" sz="2000" b="0" i="0" u="none" strike="noStrike" kern="1200" cap="none" spc="0" normalizeH="0" baseline="0" noProof="0">
                <a:ln>
                  <a:noFill/>
                </a:ln>
                <a:solidFill>
                  <a:prstClr val="white"/>
                </a:solidFill>
                <a:effectLst/>
                <a:uLnTx/>
                <a:uFillTx/>
                <a:latin typeface="Arial"/>
                <a:ea typeface="ＭＳ Ｐゴシック"/>
                <a:cs typeface="+mn-cs"/>
              </a:rPr>
              <a:t> modules </a:t>
            </a:r>
          </a:p>
          <a:p>
            <a:pPr marL="514350" marR="0" lvl="0" indent="-514350" algn="l" defTabSz="914400" rtl="0" eaLnBrk="1" fontAlgn="base" latinLnBrk="0" hangingPunct="1">
              <a:lnSpc>
                <a:spcPct val="100000"/>
              </a:lnSpc>
              <a:spcBef>
                <a:spcPct val="0"/>
              </a:spcBef>
              <a:spcAft>
                <a:spcPct val="0"/>
              </a:spcAft>
              <a:buClrTx/>
              <a:buSzTx/>
              <a:buFont typeface="+mj-lt"/>
              <a:buAutoNum type="romanUcPeriod"/>
              <a:tabLst/>
              <a:defRPr/>
            </a:pPr>
            <a:r>
              <a:rPr kumimoji="0" lang="en-GB" sz="2000" b="0" i="0" u="none" strike="noStrike" kern="1200" cap="none" spc="0" normalizeH="0" baseline="0" noProof="0">
                <a:ln>
                  <a:noFill/>
                </a:ln>
                <a:solidFill>
                  <a:prstClr val="white"/>
                </a:solidFill>
                <a:effectLst/>
                <a:uLnTx/>
                <a:uFillTx/>
                <a:latin typeface="Arial"/>
                <a:ea typeface="ＭＳ Ｐゴシック"/>
                <a:cs typeface="+mn-cs"/>
              </a:rPr>
              <a:t>Magnetic shielding at the cylinder boundary</a:t>
            </a:r>
          </a:p>
          <a:p>
            <a:pPr marL="514350" marR="0" lvl="0" indent="-514350" algn="l" defTabSz="914400" rtl="0" eaLnBrk="1" fontAlgn="base" latinLnBrk="0" hangingPunct="1">
              <a:lnSpc>
                <a:spcPct val="100000"/>
              </a:lnSpc>
              <a:spcBef>
                <a:spcPct val="0"/>
              </a:spcBef>
              <a:spcAft>
                <a:spcPct val="0"/>
              </a:spcAft>
              <a:buClrTx/>
              <a:buSzTx/>
              <a:buFont typeface="+mj-lt"/>
              <a:buAutoNum type="romanUcPeriod"/>
              <a:tabLst/>
              <a:defRPr/>
            </a:pPr>
            <a:r>
              <a:rPr kumimoji="0" lang="en-GB" sz="2000" b="0" i="0" u="none" strike="noStrike" kern="1200" cap="none" spc="0" normalizeH="0" baseline="0" noProof="0">
                <a:ln>
                  <a:noFill/>
                </a:ln>
                <a:solidFill>
                  <a:prstClr val="white"/>
                </a:solidFill>
                <a:effectLst/>
                <a:uLnTx/>
                <a:uFillTx/>
                <a:latin typeface="Arial"/>
                <a:ea typeface="ＭＳ Ｐゴシック"/>
                <a:cs typeface="+mn-cs"/>
              </a:rPr>
              <a:t>Magnetic insulation surrounds the Universe</a:t>
            </a:r>
            <a:endParaRPr kumimoji="0" lang="en-GB" sz="2000" b="0" i="0" u="none" strike="noStrike" kern="1200" cap="none" spc="0" normalizeH="0" baseline="30000" noProof="0">
              <a:ln>
                <a:noFill/>
              </a:ln>
              <a:solidFill>
                <a:prstClr val="white"/>
              </a:solidFill>
              <a:effectLst/>
              <a:uLnTx/>
              <a:uFillTx/>
              <a:latin typeface="Arial"/>
              <a:ea typeface="ＭＳ Ｐゴシック"/>
              <a:cs typeface="+mn-cs"/>
            </a:endParaRPr>
          </a:p>
          <a:p>
            <a:pPr marL="514350" marR="0" lvl="0" indent="-514350" algn="l" defTabSz="914400" rtl="0" eaLnBrk="1" fontAlgn="base" latinLnBrk="0" hangingPunct="1">
              <a:lnSpc>
                <a:spcPct val="100000"/>
              </a:lnSpc>
              <a:spcBef>
                <a:spcPct val="0"/>
              </a:spcBef>
              <a:spcAft>
                <a:spcPct val="0"/>
              </a:spcAft>
              <a:buClrTx/>
              <a:buSzTx/>
              <a:buFont typeface="+mj-lt"/>
              <a:buAutoNum type="romanUcPeriod"/>
              <a:tabLst/>
              <a:defRPr/>
            </a:pPr>
            <a:r>
              <a:rPr kumimoji="0" lang="en-GB" sz="2000" b="0" i="0" u="none" strike="noStrike" kern="1200" cap="none" spc="0" normalizeH="0" baseline="0" noProof="0">
                <a:ln>
                  <a:noFill/>
                </a:ln>
                <a:solidFill>
                  <a:prstClr val="white"/>
                </a:solidFill>
                <a:effectLst/>
                <a:uLnTx/>
                <a:uFillTx/>
                <a:latin typeface="Arial"/>
                <a:ea typeface="ＭＳ Ｐゴシック"/>
                <a:cs typeface="+mn-cs"/>
              </a:rPr>
              <a:t>‘Infinite Element Domain’</a:t>
            </a:r>
            <a:r>
              <a:rPr kumimoji="0" lang="en-GB" sz="2000" b="0" i="0" u="none" strike="noStrike" kern="1200" cap="none" spc="0" normalizeH="0" baseline="30000" noProof="0">
                <a:ln>
                  <a:noFill/>
                </a:ln>
                <a:solidFill>
                  <a:prstClr val="white"/>
                </a:solidFill>
                <a:effectLst/>
                <a:uLnTx/>
                <a:uFillTx/>
                <a:latin typeface="Arial"/>
                <a:ea typeface="ＭＳ Ｐゴシック"/>
                <a:cs typeface="+mn-cs"/>
              </a:rPr>
              <a:t>[11]</a:t>
            </a:r>
          </a:p>
        </p:txBody>
      </p:sp>
      <p:sp>
        <p:nvSpPr>
          <p:cNvPr id="18" name="TextBox 17">
            <a:extLst>
              <a:ext uri="{FF2B5EF4-FFF2-40B4-BE49-F238E27FC236}">
                <a16:creationId xmlns:a16="http://schemas.microsoft.com/office/drawing/2014/main" id="{5286C65B-E7AC-E547-85EE-F5BD0A03E5B8}"/>
              </a:ext>
            </a:extLst>
          </p:cNvPr>
          <p:cNvSpPr txBox="1"/>
          <p:nvPr/>
        </p:nvSpPr>
        <p:spPr>
          <a:xfrm>
            <a:off x="6526489" y="2154427"/>
            <a:ext cx="49168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9BBD"/>
                </a:solidFill>
                <a:effectLst/>
                <a:uLnTx/>
                <a:uFillTx/>
                <a:latin typeface="Arial"/>
                <a:ea typeface="+mn-ea"/>
                <a:cs typeface="+mn-cs"/>
              </a:rPr>
              <a:t>Let’s do this in COMSOL</a:t>
            </a:r>
            <a:r>
              <a:rPr kumimoji="0" lang="en-US" sz="2800" b="0" i="0" u="none" strike="noStrike" kern="1200" cap="none" spc="0" normalizeH="0" baseline="30000" noProof="0">
                <a:ln>
                  <a:noFill/>
                </a:ln>
                <a:solidFill>
                  <a:srgbClr val="009BBD"/>
                </a:solidFill>
                <a:effectLst/>
                <a:uLnTx/>
                <a:uFillTx/>
                <a:latin typeface="Leelawadee" panose="020B0502040204020203" pitchFamily="34" charset="-34"/>
                <a:ea typeface="+mn-ea"/>
                <a:cs typeface="Leelawadee" panose="020B0502040204020203" pitchFamily="34" charset="-34"/>
              </a:rPr>
              <a:t>®</a:t>
            </a:r>
            <a:r>
              <a:rPr kumimoji="0" lang="en-US" sz="2800" b="0" i="0" u="none" strike="noStrike" kern="1200" cap="none" spc="0" normalizeH="0" baseline="0" noProof="0">
                <a:ln>
                  <a:noFill/>
                </a:ln>
                <a:solidFill>
                  <a:srgbClr val="009BBD"/>
                </a:solidFill>
                <a:effectLst/>
                <a:uLnTx/>
                <a:uFillTx/>
                <a:latin typeface="Arial"/>
                <a:ea typeface="+mn-ea"/>
                <a:cs typeface="+mn-cs"/>
              </a:rPr>
              <a:t>!</a:t>
            </a:r>
          </a:p>
        </p:txBody>
      </p:sp>
      <p:pic>
        <p:nvPicPr>
          <p:cNvPr id="21" name="Picture 20">
            <a:extLst>
              <a:ext uri="{FF2B5EF4-FFF2-40B4-BE49-F238E27FC236}">
                <a16:creationId xmlns:a16="http://schemas.microsoft.com/office/drawing/2014/main" id="{15835714-8AC4-174A-A0DE-FFB180EC517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93144" y="5875661"/>
            <a:ext cx="1910890" cy="523220"/>
          </a:xfrm>
          <a:prstGeom prst="rect">
            <a:avLst/>
          </a:prstGeom>
        </p:spPr>
      </p:pic>
      <p:sp>
        <p:nvSpPr>
          <p:cNvPr id="10" name="TextBox 9">
            <a:extLst>
              <a:ext uri="{FF2B5EF4-FFF2-40B4-BE49-F238E27FC236}">
                <a16:creationId xmlns:a16="http://schemas.microsoft.com/office/drawing/2014/main" id="{4FAFFAF3-F806-0745-B448-226F573B541B}"/>
              </a:ext>
            </a:extLst>
          </p:cNvPr>
          <p:cNvSpPr txBox="1"/>
          <p:nvPr/>
        </p:nvSpPr>
        <p:spPr>
          <a:xfrm>
            <a:off x="196006" y="6451239"/>
            <a:ext cx="7750565" cy="307777"/>
          </a:xfrm>
          <a:prstGeom prst="rect">
            <a:avLst/>
          </a:prstGeom>
          <a:solidFill>
            <a:schemeClr val="accent1"/>
          </a:solidFill>
          <a:ln>
            <a:noFill/>
          </a:ln>
        </p:spPr>
        <p:txBody>
          <a:bodyPr wrap="square" rtlCol="0">
            <a:spAutoFit/>
          </a:bodyPr>
          <a:lstStyle/>
          <a:p>
            <a:pPr lvl="0" fontAlgn="base">
              <a:spcBef>
                <a:spcPct val="0"/>
              </a:spcBef>
              <a:spcAft>
                <a:spcPct val="0"/>
              </a:spcAft>
              <a:defRPr/>
            </a:pPr>
            <a:r>
              <a:rPr kumimoji="0" lang="en-GB" sz="1400" b="0" u="none" strike="noStrike" kern="1200" cap="none" spc="0" normalizeH="0" baseline="0" noProof="0">
                <a:ln>
                  <a:noFill/>
                </a:ln>
                <a:solidFill>
                  <a:prstClr val="white"/>
                </a:solidFill>
                <a:effectLst/>
                <a:uLnTx/>
                <a:uFillTx/>
                <a:latin typeface="Arial"/>
                <a:ea typeface="ＭＳ Ｐゴシック"/>
                <a:cs typeface="Courier New" panose="02070309020205020404" pitchFamily="49" charset="0"/>
              </a:rPr>
              <a:t>[11</a:t>
            </a:r>
            <a:r>
              <a:rPr lang="en-GB" sz="1400">
                <a:solidFill>
                  <a:prstClr val="white"/>
                </a:solidFill>
                <a:latin typeface="Arial"/>
                <a:ea typeface="ＭＳ Ｐゴシック"/>
                <a:cs typeface="Courier New" panose="02070309020205020404" pitchFamily="49" charset="0"/>
              </a:rPr>
              <a:t>] https://</a:t>
            </a:r>
            <a:r>
              <a:rPr lang="en-GB" sz="1400" err="1">
                <a:solidFill>
                  <a:prstClr val="white"/>
                </a:solidFill>
                <a:latin typeface="Arial"/>
                <a:ea typeface="ＭＳ Ｐゴシック"/>
                <a:cs typeface="Courier New" panose="02070309020205020404" pitchFamily="49" charset="0"/>
              </a:rPr>
              <a:t>uk.comsol.com</a:t>
            </a:r>
            <a:r>
              <a:rPr lang="en-GB" sz="1400">
                <a:solidFill>
                  <a:prstClr val="white"/>
                </a:solidFill>
                <a:latin typeface="Arial"/>
                <a:ea typeface="ＭＳ Ｐゴシック"/>
                <a:cs typeface="Courier New" panose="02070309020205020404" pitchFamily="49" charset="0"/>
              </a:rPr>
              <a:t>/blogs/how-to-choose-between-boundary-conditions-for-coil-</a:t>
            </a:r>
            <a:r>
              <a:rPr lang="en-GB" sz="1400" err="1">
                <a:solidFill>
                  <a:prstClr val="white"/>
                </a:solidFill>
                <a:latin typeface="Arial"/>
                <a:ea typeface="ＭＳ Ｐゴシック"/>
                <a:cs typeface="Courier New" panose="02070309020205020404" pitchFamily="49" charset="0"/>
              </a:rPr>
              <a:t>modeling</a:t>
            </a:r>
            <a:r>
              <a:rPr lang="en-GB" sz="1400">
                <a:solidFill>
                  <a:prstClr val="white"/>
                </a:solidFill>
                <a:latin typeface="Arial"/>
                <a:ea typeface="ＭＳ Ｐゴシック"/>
                <a:cs typeface="Courier New" panose="02070309020205020404" pitchFamily="49" charset="0"/>
              </a:rPr>
              <a:t>/</a:t>
            </a:r>
            <a:endParaRPr kumimoji="0" lang="en-GB" sz="1400" b="0" u="none" strike="noStrike" kern="1200" cap="none" spc="0" normalizeH="0" baseline="0" noProof="0">
              <a:ln>
                <a:noFill/>
              </a:ln>
              <a:solidFill>
                <a:prstClr val="white"/>
              </a:solidFill>
              <a:effectLst/>
              <a:uLnTx/>
              <a:uFillTx/>
              <a:latin typeface="Arial"/>
              <a:ea typeface="ＭＳ Ｐゴシック"/>
              <a:cs typeface="Courier New" panose="02070309020205020404" pitchFamily="49" charset="0"/>
            </a:endParaRPr>
          </a:p>
        </p:txBody>
      </p:sp>
    </p:spTree>
    <p:extLst>
      <p:ext uri="{BB962C8B-B14F-4D97-AF65-F5344CB8AC3E}">
        <p14:creationId xmlns:p14="http://schemas.microsoft.com/office/powerpoint/2010/main" val="3409533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788FE0-4E35-5047-8ADB-8BFDDD900970}"/>
              </a:ext>
            </a:extLst>
          </p:cNvPr>
          <p:cNvPicPr>
            <a:picLocks noChangeAspect="1"/>
          </p:cNvPicPr>
          <p:nvPr/>
        </p:nvPicPr>
        <p:blipFill>
          <a:blip r:embed="rId3"/>
          <a:stretch>
            <a:fillRect/>
          </a:stretch>
        </p:blipFill>
        <p:spPr>
          <a:xfrm>
            <a:off x="1278165" y="1638349"/>
            <a:ext cx="9152500" cy="842354"/>
          </a:xfrm>
          <a:prstGeom prst="rect">
            <a:avLst/>
          </a:prstGeom>
        </p:spPr>
      </p:pic>
      <p:sp>
        <p:nvSpPr>
          <p:cNvPr id="2" name="Title 1">
            <a:extLst>
              <a:ext uri="{FF2B5EF4-FFF2-40B4-BE49-F238E27FC236}">
                <a16:creationId xmlns:a16="http://schemas.microsoft.com/office/drawing/2014/main" id="{763A25D3-63CE-1941-BA87-BAD42F1DF867}"/>
              </a:ext>
            </a:extLst>
          </p:cNvPr>
          <p:cNvSpPr>
            <a:spLocks noGrp="1"/>
          </p:cNvSpPr>
          <p:nvPr>
            <p:ph type="title"/>
          </p:nvPr>
        </p:nvSpPr>
        <p:spPr/>
        <p:txBody>
          <a:bodyPr/>
          <a:lstStyle/>
          <a:p>
            <a:r>
              <a:rPr lang="en-US"/>
              <a:t>Checking our results</a:t>
            </a:r>
          </a:p>
        </p:txBody>
      </p:sp>
      <p:sp>
        <p:nvSpPr>
          <p:cNvPr id="3" name="TextBox 2">
            <a:extLst>
              <a:ext uri="{FF2B5EF4-FFF2-40B4-BE49-F238E27FC236}">
                <a16:creationId xmlns:a16="http://schemas.microsoft.com/office/drawing/2014/main" id="{73157AD9-C710-D348-A77D-CD340CF28845}"/>
              </a:ext>
            </a:extLst>
          </p:cNvPr>
          <p:cNvSpPr txBox="1"/>
          <p:nvPr/>
        </p:nvSpPr>
        <p:spPr>
          <a:xfrm>
            <a:off x="196006" y="1008657"/>
            <a:ext cx="11799987"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a:ea typeface="+mn-ea"/>
                <a:cs typeface="+mn-cs"/>
              </a:rPr>
              <a:t>Agrees with a theoretical model (infinitely long cylinder)</a:t>
            </a:r>
            <a:r>
              <a:rPr kumimoji="0" lang="en-US" sz="2800" b="0" i="0" u="none" strike="noStrike" kern="1200" cap="none" spc="0" normalizeH="0" baseline="30000" noProof="0">
                <a:ln>
                  <a:noFill/>
                </a:ln>
                <a:solidFill>
                  <a:prstClr val="black"/>
                </a:solidFill>
                <a:effectLst/>
                <a:uLnTx/>
                <a:uFillTx/>
                <a:latin typeface="Arial"/>
                <a:ea typeface="+mn-ea"/>
                <a:cs typeface="+mn-cs"/>
              </a:rPr>
              <a:t>[10]</a:t>
            </a:r>
            <a:r>
              <a:rPr kumimoji="0" lang="en-US" sz="2800" b="0" i="0" u="none" strike="noStrike" kern="1200" cap="none" spc="0" normalizeH="0" baseline="0" noProof="0">
                <a:ln>
                  <a:noFill/>
                </a:ln>
                <a:solidFill>
                  <a:prstClr val="black"/>
                </a:solidFill>
                <a:effectLst/>
                <a:uLnTx/>
                <a:uFillTx/>
                <a:latin typeface="Arial"/>
                <a:ea typeface="+mn-ea"/>
                <a:cs typeface="+mn-cs"/>
              </a:rPr>
              <a:t>:</a:t>
            </a:r>
            <a:endParaRPr kumimoji="0" lang="en-US" sz="2800" b="0" i="0" u="none" strike="noStrike" kern="1200" cap="none" spc="0" normalizeH="0" baseline="30000" noProof="0">
              <a:ln>
                <a:noFill/>
              </a:ln>
              <a:solidFill>
                <a:prstClr val="black"/>
              </a:solidFill>
              <a:effectLst/>
              <a:uLnTx/>
              <a:uFillTx/>
              <a:latin typeface="Arial"/>
              <a:ea typeface="+mn-ea"/>
              <a:cs typeface="+mn-cs"/>
            </a:endParaRPr>
          </a:p>
        </p:txBody>
      </p:sp>
      <p:pic>
        <p:nvPicPr>
          <p:cNvPr id="20" name="Picture 19" descr="A picture containing diagram&#10;&#10;Description automatically generated">
            <a:extLst>
              <a:ext uri="{FF2B5EF4-FFF2-40B4-BE49-F238E27FC236}">
                <a16:creationId xmlns:a16="http://schemas.microsoft.com/office/drawing/2014/main" id="{B78A34B6-920E-B447-BDC1-BE96DA7F1BD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47056" y="2682409"/>
            <a:ext cx="6140133" cy="3986722"/>
          </a:xfrm>
          <a:prstGeom prst="rect">
            <a:avLst/>
          </a:prstGeom>
        </p:spPr>
      </p:pic>
      <p:cxnSp>
        <p:nvCxnSpPr>
          <p:cNvPr id="23" name="Straight Arrow Connector 22">
            <a:extLst>
              <a:ext uri="{FF2B5EF4-FFF2-40B4-BE49-F238E27FC236}">
                <a16:creationId xmlns:a16="http://schemas.microsoft.com/office/drawing/2014/main" id="{6227B724-050F-0E4E-A00C-B10D09FE0559}"/>
              </a:ext>
            </a:extLst>
          </p:cNvPr>
          <p:cNvCxnSpPr>
            <a:cxnSpLocks/>
          </p:cNvCxnSpPr>
          <p:nvPr/>
        </p:nvCxnSpPr>
        <p:spPr>
          <a:xfrm flipV="1">
            <a:off x="8922327" y="2351676"/>
            <a:ext cx="1057087" cy="4173815"/>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51981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416204" y="757880"/>
            <a:ext cx="5359400" cy="5346357"/>
          </a:xfrm>
          <a:prstGeom prst="rect">
            <a:avLst/>
          </a:prstGeom>
        </p:spPr>
        <p:txBody>
          <a:bodyPr vert="horz" lIns="91440" tIns="45720" rIns="91440" bIns="45720" rtlCol="0" anchor="ctr">
            <a:normAutofit fontScale="97500"/>
          </a:bodyPr>
          <a:lstStyle>
            <a:lvl1pPr algn="ctr" defTabSz="914400" rtl="0" eaLnBrk="1" latinLnBrk="0" hangingPunct="1">
              <a:lnSpc>
                <a:spcPct val="100000"/>
              </a:lnSpc>
              <a:spcBef>
                <a:spcPct val="0"/>
              </a:spcBef>
              <a:buNone/>
              <a:defRPr sz="5400" b="1"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800" b="1" i="0" u="none" strike="noStrike" kern="1200" cap="none" spc="0" normalizeH="0" baseline="0" noProof="0">
                <a:ln>
                  <a:noFill/>
                </a:ln>
                <a:solidFill>
                  <a:prstClr val="white"/>
                </a:solidFill>
                <a:effectLst/>
                <a:uLnTx/>
                <a:uFillTx/>
                <a:latin typeface="Arial"/>
                <a:ea typeface="+mj-ea"/>
                <a:cs typeface="+mj-cs"/>
              </a:rPr>
              <a:t>Coil design inside cylindrical magnetic shields</a:t>
            </a:r>
          </a:p>
        </p:txBody>
      </p:sp>
    </p:spTree>
    <p:extLst>
      <p:ext uri="{BB962C8B-B14F-4D97-AF65-F5344CB8AC3E}">
        <p14:creationId xmlns:p14="http://schemas.microsoft.com/office/powerpoint/2010/main" val="26061428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69528EE-E656-0041-819A-DD1F539820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3872812" y="2222325"/>
            <a:ext cx="4390958" cy="2469915"/>
          </a:xfrm>
          <a:prstGeom prst="rect">
            <a:avLst/>
          </a:prstGeom>
        </p:spPr>
      </p:pic>
      <p:sp>
        <p:nvSpPr>
          <p:cNvPr id="2" name="Title 1">
            <a:extLst>
              <a:ext uri="{FF2B5EF4-FFF2-40B4-BE49-F238E27FC236}">
                <a16:creationId xmlns:a16="http://schemas.microsoft.com/office/drawing/2014/main" id="{763A25D3-63CE-1941-BA87-BAD42F1DF867}"/>
              </a:ext>
            </a:extLst>
          </p:cNvPr>
          <p:cNvSpPr>
            <a:spLocks noGrp="1"/>
          </p:cNvSpPr>
          <p:nvPr>
            <p:ph type="title"/>
          </p:nvPr>
        </p:nvSpPr>
        <p:spPr/>
        <p:txBody>
          <a:bodyPr/>
          <a:lstStyle/>
          <a:p>
            <a:r>
              <a:rPr lang="en-US"/>
              <a:t>Active field coils and passive magnetic shields</a:t>
            </a:r>
          </a:p>
        </p:txBody>
      </p:sp>
      <p:sp>
        <p:nvSpPr>
          <p:cNvPr id="10" name="Rectangle 9">
            <a:extLst>
              <a:ext uri="{FF2B5EF4-FFF2-40B4-BE49-F238E27FC236}">
                <a16:creationId xmlns:a16="http://schemas.microsoft.com/office/drawing/2014/main" id="{2BF32AC3-4B36-2045-9ACB-D625642EA748}"/>
              </a:ext>
            </a:extLst>
          </p:cNvPr>
          <p:cNvSpPr/>
          <p:nvPr/>
        </p:nvSpPr>
        <p:spPr>
          <a:xfrm>
            <a:off x="656461" y="996940"/>
            <a:ext cx="3344897"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Arial"/>
                <a:ea typeface="Verdana" panose="020B0604030504040204" pitchFamily="34" charset="0"/>
                <a:cs typeface="+mn-cs"/>
              </a:rPr>
              <a:t>Active coil system</a:t>
            </a:r>
          </a:p>
        </p:txBody>
      </p:sp>
      <p:cxnSp>
        <p:nvCxnSpPr>
          <p:cNvPr id="5" name="Straight Connector 4">
            <a:extLst>
              <a:ext uri="{FF2B5EF4-FFF2-40B4-BE49-F238E27FC236}">
                <a16:creationId xmlns:a16="http://schemas.microsoft.com/office/drawing/2014/main" id="{32833329-0E66-7646-99E4-A7E228851D46}"/>
              </a:ext>
            </a:extLst>
          </p:cNvPr>
          <p:cNvCxnSpPr>
            <a:cxnSpLocks/>
          </p:cNvCxnSpPr>
          <p:nvPr/>
        </p:nvCxnSpPr>
        <p:spPr>
          <a:xfrm>
            <a:off x="6096000" y="1237249"/>
            <a:ext cx="0" cy="4959927"/>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E556F83-E242-834E-BE21-9F4147C90E3E}"/>
              </a:ext>
            </a:extLst>
          </p:cNvPr>
          <p:cNvSpPr/>
          <p:nvPr/>
        </p:nvSpPr>
        <p:spPr>
          <a:xfrm>
            <a:off x="8147636" y="958321"/>
            <a:ext cx="3545602"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Arial"/>
                <a:ea typeface="Verdana" panose="020B0604030504040204" pitchFamily="34" charset="0"/>
                <a:cs typeface="+mn-cs"/>
              </a:rPr>
              <a:t>Passive m</a:t>
            </a:r>
            <a:r>
              <a:rPr kumimoji="0" lang="en-GB" sz="2800" b="0" i="0" u="none" strike="noStrike" kern="1200" cap="none" spc="0" normalizeH="0" baseline="0" noProof="0" err="1">
                <a:ln>
                  <a:noFill/>
                </a:ln>
                <a:solidFill>
                  <a:prstClr val="black"/>
                </a:solidFill>
                <a:effectLst/>
                <a:uLnTx/>
                <a:uFillTx/>
                <a:latin typeface="Arial"/>
                <a:ea typeface="Verdana" panose="020B0604030504040204" pitchFamily="34" charset="0"/>
                <a:cs typeface="+mn-cs"/>
              </a:rPr>
              <a:t>agnetic</a:t>
            </a:r>
            <a:r>
              <a:rPr kumimoji="0" lang="en-GB" sz="2800" b="0" i="0" u="none" strike="noStrike" kern="1200" cap="none" spc="0" normalizeH="0" baseline="0" noProof="0">
                <a:ln>
                  <a:noFill/>
                </a:ln>
                <a:solidFill>
                  <a:prstClr val="black"/>
                </a:solidFill>
                <a:effectLst/>
                <a:uLnTx/>
                <a:uFillTx/>
                <a:latin typeface="Arial"/>
                <a:ea typeface="Verdana" panose="020B0604030504040204" pitchFamily="34" charset="0"/>
                <a:cs typeface="+mn-cs"/>
              </a:rPr>
              <a:t> shield</a:t>
            </a:r>
          </a:p>
        </p:txBody>
      </p:sp>
      <p:cxnSp>
        <p:nvCxnSpPr>
          <p:cNvPr id="15" name="Straight Arrow Connector 14">
            <a:extLst>
              <a:ext uri="{FF2B5EF4-FFF2-40B4-BE49-F238E27FC236}">
                <a16:creationId xmlns:a16="http://schemas.microsoft.com/office/drawing/2014/main" id="{F5E4EE43-2E16-7246-B6C9-FFCE57CB42B2}"/>
              </a:ext>
            </a:extLst>
          </p:cNvPr>
          <p:cNvCxnSpPr>
            <a:cxnSpLocks/>
          </p:cNvCxnSpPr>
          <p:nvPr/>
        </p:nvCxnSpPr>
        <p:spPr>
          <a:xfrm>
            <a:off x="3899086" y="1290806"/>
            <a:ext cx="1296369" cy="693672"/>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E1BA1AE-4FEE-B246-97AF-8E3EA463F98A}"/>
              </a:ext>
            </a:extLst>
          </p:cNvPr>
          <p:cNvCxnSpPr>
            <a:cxnSpLocks/>
          </p:cNvCxnSpPr>
          <p:nvPr/>
        </p:nvCxnSpPr>
        <p:spPr>
          <a:xfrm flipH="1">
            <a:off x="7148949" y="1288958"/>
            <a:ext cx="1296369" cy="693672"/>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F498AAD3-DDC7-644C-BF99-AB8949B9938A}"/>
              </a:ext>
            </a:extLst>
          </p:cNvPr>
          <p:cNvPicPr>
            <a:picLocks noChangeAspect="1"/>
          </p:cNvPicPr>
          <p:nvPr/>
        </p:nvPicPr>
        <p:blipFill>
          <a:blip r:embed="rId4"/>
          <a:stretch>
            <a:fillRect/>
          </a:stretch>
        </p:blipFill>
        <p:spPr>
          <a:xfrm>
            <a:off x="7883238" y="2009785"/>
            <a:ext cx="3810000" cy="1612900"/>
          </a:xfrm>
          <a:prstGeom prst="rect">
            <a:avLst/>
          </a:prstGeom>
        </p:spPr>
      </p:pic>
      <p:pic>
        <p:nvPicPr>
          <p:cNvPr id="17" name="Picture 16">
            <a:extLst>
              <a:ext uri="{FF2B5EF4-FFF2-40B4-BE49-F238E27FC236}">
                <a16:creationId xmlns:a16="http://schemas.microsoft.com/office/drawing/2014/main" id="{8CCCF99A-1AAE-994D-AF78-B3E5E088DB23}"/>
              </a:ext>
            </a:extLst>
          </p:cNvPr>
          <p:cNvPicPr>
            <a:picLocks noChangeAspect="1"/>
          </p:cNvPicPr>
          <p:nvPr/>
        </p:nvPicPr>
        <p:blipFill>
          <a:blip r:embed="rId5"/>
          <a:stretch>
            <a:fillRect/>
          </a:stretch>
        </p:blipFill>
        <p:spPr>
          <a:xfrm>
            <a:off x="8292915" y="3926198"/>
            <a:ext cx="3098276" cy="2270493"/>
          </a:xfrm>
          <a:prstGeom prst="rect">
            <a:avLst/>
          </a:prstGeom>
        </p:spPr>
      </p:pic>
      <p:pic>
        <p:nvPicPr>
          <p:cNvPr id="19" name="Picture 18">
            <a:extLst>
              <a:ext uri="{FF2B5EF4-FFF2-40B4-BE49-F238E27FC236}">
                <a16:creationId xmlns:a16="http://schemas.microsoft.com/office/drawing/2014/main" id="{7EEC095F-D993-6D4C-BD67-27D213019DC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29520" y="4018054"/>
            <a:ext cx="4180070" cy="2416495"/>
          </a:xfrm>
          <a:prstGeom prst="rect">
            <a:avLst/>
          </a:prstGeom>
        </p:spPr>
      </p:pic>
      <p:pic>
        <p:nvPicPr>
          <p:cNvPr id="3" name="Picture 2">
            <a:extLst>
              <a:ext uri="{FF2B5EF4-FFF2-40B4-BE49-F238E27FC236}">
                <a16:creationId xmlns:a16="http://schemas.microsoft.com/office/drawing/2014/main" id="{D0CE93A8-7DF8-4445-B11B-01EA765C715A}"/>
              </a:ext>
            </a:extLst>
          </p:cNvPr>
          <p:cNvPicPr>
            <a:picLocks noChangeAspect="1"/>
          </p:cNvPicPr>
          <p:nvPr/>
        </p:nvPicPr>
        <p:blipFill>
          <a:blip r:embed="rId7"/>
          <a:stretch>
            <a:fillRect/>
          </a:stretch>
        </p:blipFill>
        <p:spPr>
          <a:xfrm>
            <a:off x="1444967" y="1635794"/>
            <a:ext cx="2335418" cy="2500920"/>
          </a:xfrm>
          <a:prstGeom prst="rect">
            <a:avLst/>
          </a:prstGeom>
        </p:spPr>
      </p:pic>
    </p:spTree>
    <p:extLst>
      <p:ext uri="{BB962C8B-B14F-4D97-AF65-F5344CB8AC3E}">
        <p14:creationId xmlns:p14="http://schemas.microsoft.com/office/powerpoint/2010/main" val="4198450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69528EE-E656-0041-819A-DD1F539820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3872812" y="2222325"/>
            <a:ext cx="4390958" cy="2469915"/>
          </a:xfrm>
          <a:prstGeom prst="rect">
            <a:avLst/>
          </a:prstGeom>
        </p:spPr>
      </p:pic>
      <p:sp>
        <p:nvSpPr>
          <p:cNvPr id="2" name="Title 1">
            <a:extLst>
              <a:ext uri="{FF2B5EF4-FFF2-40B4-BE49-F238E27FC236}">
                <a16:creationId xmlns:a16="http://schemas.microsoft.com/office/drawing/2014/main" id="{763A25D3-63CE-1941-BA87-BAD42F1DF867}"/>
              </a:ext>
            </a:extLst>
          </p:cNvPr>
          <p:cNvSpPr>
            <a:spLocks noGrp="1"/>
          </p:cNvSpPr>
          <p:nvPr>
            <p:ph type="title"/>
          </p:nvPr>
        </p:nvSpPr>
        <p:spPr/>
        <p:txBody>
          <a:bodyPr/>
          <a:lstStyle/>
          <a:p>
            <a:r>
              <a:rPr lang="en-US"/>
              <a:t>Active field coils and passive magnetic shields</a:t>
            </a:r>
          </a:p>
        </p:txBody>
      </p:sp>
      <p:sp>
        <p:nvSpPr>
          <p:cNvPr id="10" name="Rectangle 9">
            <a:extLst>
              <a:ext uri="{FF2B5EF4-FFF2-40B4-BE49-F238E27FC236}">
                <a16:creationId xmlns:a16="http://schemas.microsoft.com/office/drawing/2014/main" id="{2BF32AC3-4B36-2045-9ACB-D625642EA748}"/>
              </a:ext>
            </a:extLst>
          </p:cNvPr>
          <p:cNvSpPr/>
          <p:nvPr/>
        </p:nvSpPr>
        <p:spPr>
          <a:xfrm>
            <a:off x="817422" y="996940"/>
            <a:ext cx="3024345"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Arial"/>
                <a:ea typeface="Verdana" panose="020B0604030504040204" pitchFamily="34" charset="0"/>
                <a:cs typeface="+mn-cs"/>
              </a:rPr>
              <a:t>Active coil system</a:t>
            </a:r>
          </a:p>
        </p:txBody>
      </p:sp>
      <p:cxnSp>
        <p:nvCxnSpPr>
          <p:cNvPr id="5" name="Straight Connector 4">
            <a:extLst>
              <a:ext uri="{FF2B5EF4-FFF2-40B4-BE49-F238E27FC236}">
                <a16:creationId xmlns:a16="http://schemas.microsoft.com/office/drawing/2014/main" id="{32833329-0E66-7646-99E4-A7E228851D46}"/>
              </a:ext>
            </a:extLst>
          </p:cNvPr>
          <p:cNvCxnSpPr>
            <a:cxnSpLocks/>
          </p:cNvCxnSpPr>
          <p:nvPr/>
        </p:nvCxnSpPr>
        <p:spPr>
          <a:xfrm>
            <a:off x="6096000" y="1237249"/>
            <a:ext cx="0" cy="4959927"/>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E556F83-E242-834E-BE21-9F4147C90E3E}"/>
              </a:ext>
            </a:extLst>
          </p:cNvPr>
          <p:cNvSpPr/>
          <p:nvPr/>
        </p:nvSpPr>
        <p:spPr>
          <a:xfrm>
            <a:off x="8049495" y="996940"/>
            <a:ext cx="3477487"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Arial"/>
                <a:ea typeface="Verdana" panose="020B0604030504040204" pitchFamily="34" charset="0"/>
                <a:cs typeface="+mn-cs"/>
              </a:rPr>
              <a:t>Mu-metal shield</a:t>
            </a:r>
          </a:p>
        </p:txBody>
      </p:sp>
      <p:sp>
        <p:nvSpPr>
          <p:cNvPr id="13" name="TextBox 12">
            <a:extLst>
              <a:ext uri="{FF2B5EF4-FFF2-40B4-BE49-F238E27FC236}">
                <a16:creationId xmlns:a16="http://schemas.microsoft.com/office/drawing/2014/main" id="{1F9A23B3-AFB7-564E-A9E3-0FA9DB31FBC2}"/>
              </a:ext>
            </a:extLst>
          </p:cNvPr>
          <p:cNvSpPr txBox="1"/>
          <p:nvPr/>
        </p:nvSpPr>
        <p:spPr>
          <a:xfrm>
            <a:off x="665014" y="1892277"/>
            <a:ext cx="3477492" cy="420884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600"/>
              </a:spcBef>
              <a:spcAft>
                <a:spcPts val="500"/>
              </a:spcAft>
              <a:buClrTx/>
              <a:buSzTx/>
              <a:buFont typeface="Wingdings" pitchFamily="2" charset="2"/>
              <a:buChar char="ü"/>
              <a:tabLst/>
              <a:defRPr/>
            </a:pPr>
            <a:r>
              <a:rPr kumimoji="0" lang="en-US" sz="2400" b="0" i="0" u="none" strike="noStrike" kern="1200" cap="none" spc="0" normalizeH="0" baseline="0" noProof="0">
                <a:ln>
                  <a:noFill/>
                </a:ln>
                <a:solidFill>
                  <a:prstClr val="black"/>
                </a:solidFill>
                <a:effectLst/>
                <a:uLnTx/>
                <a:uFillTx/>
                <a:latin typeface="Arial"/>
                <a:ea typeface="+mn-ea"/>
                <a:cs typeface="+mn-cs"/>
              </a:rPr>
              <a:t>Fields are required for quantum sensors (quantization axis / positioning in MOTs)</a:t>
            </a:r>
          </a:p>
          <a:p>
            <a:pPr marL="342900" marR="0" lvl="0" indent="-342900" algn="l" defTabSz="914400" rtl="0" eaLnBrk="1" fontAlgn="auto" latinLnBrk="0" hangingPunct="1">
              <a:lnSpc>
                <a:spcPct val="100000"/>
              </a:lnSpc>
              <a:spcBef>
                <a:spcPts val="600"/>
              </a:spcBef>
              <a:spcAft>
                <a:spcPts val="500"/>
              </a:spcAft>
              <a:buClrTx/>
              <a:buSzTx/>
              <a:buFont typeface="Wingdings" pitchFamily="2" charset="2"/>
              <a:buChar char="ü"/>
              <a:tabLst/>
              <a:defRPr/>
            </a:pPr>
            <a:r>
              <a:rPr kumimoji="0" lang="en-US" sz="2400" b="0" i="0" u="none" strike="noStrike" kern="1200" cap="none" spc="0" normalizeH="0" baseline="0" noProof="0">
                <a:ln>
                  <a:noFill/>
                </a:ln>
                <a:solidFill>
                  <a:prstClr val="black"/>
                </a:solidFill>
                <a:effectLst/>
                <a:uLnTx/>
                <a:uFillTx/>
                <a:latin typeface="Arial"/>
                <a:ea typeface="+mn-ea"/>
                <a:cs typeface="+mn-cs"/>
              </a:rPr>
              <a:t>Cancel different fields in a targeted region</a:t>
            </a:r>
          </a:p>
          <a:p>
            <a:pPr marL="342900" marR="0" lvl="0" indent="-342900" algn="l" defTabSz="914400" rtl="0" eaLnBrk="1" fontAlgn="auto" latinLnBrk="0" hangingPunct="1">
              <a:lnSpc>
                <a:spcPct val="100000"/>
              </a:lnSpc>
              <a:spcBef>
                <a:spcPts val="600"/>
              </a:spcBef>
              <a:spcAft>
                <a:spcPts val="500"/>
              </a:spcAft>
              <a:buClrTx/>
              <a:buSzTx/>
              <a:buFont typeface="Apple Symbols" panose="02000000000000000000" pitchFamily="2" charset="-79"/>
              <a:buChar char="⨯"/>
              <a:tabLst/>
              <a:defRPr/>
            </a:pPr>
            <a:r>
              <a:rPr kumimoji="0" lang="en-US" sz="2400" b="0" i="0" u="none" strike="noStrike" kern="1200" cap="none" spc="0" normalizeH="0" baseline="0" noProof="0">
                <a:ln>
                  <a:noFill/>
                </a:ln>
                <a:solidFill>
                  <a:prstClr val="black"/>
                </a:solidFill>
                <a:effectLst/>
                <a:uLnTx/>
                <a:uFillTx/>
                <a:latin typeface="Arial"/>
                <a:ea typeface="+mn-ea"/>
                <a:cs typeface="+mn-cs"/>
              </a:rPr>
              <a:t>Current driver systems</a:t>
            </a:r>
          </a:p>
          <a:p>
            <a:pPr marL="342900" marR="0" lvl="0" indent="-342900" algn="l" defTabSz="914400" rtl="0" eaLnBrk="1" fontAlgn="auto" latinLnBrk="0" hangingPunct="1">
              <a:lnSpc>
                <a:spcPct val="100000"/>
              </a:lnSpc>
              <a:spcBef>
                <a:spcPts val="600"/>
              </a:spcBef>
              <a:spcAft>
                <a:spcPts val="500"/>
              </a:spcAft>
              <a:buClrTx/>
              <a:buSzTx/>
              <a:buFont typeface="Apple Symbols" panose="02000000000000000000" pitchFamily="2" charset="-79"/>
              <a:buChar char="⨯"/>
              <a:tabLst/>
              <a:defRPr/>
            </a:pPr>
            <a:r>
              <a:rPr kumimoji="0" lang="en-US" sz="2400" b="0" i="0" u="none" strike="noStrike" kern="1200" cap="none" spc="0" normalizeH="0" baseline="0" noProof="0">
                <a:ln>
                  <a:noFill/>
                </a:ln>
                <a:solidFill>
                  <a:prstClr val="black"/>
                </a:solidFill>
                <a:effectLst/>
                <a:uLnTx/>
                <a:uFillTx/>
                <a:latin typeface="Arial"/>
                <a:ea typeface="+mn-ea"/>
                <a:cs typeface="+mn-cs"/>
              </a:rPr>
              <a:t>Distorted by passive shielding</a:t>
            </a:r>
          </a:p>
        </p:txBody>
      </p:sp>
      <p:sp>
        <p:nvSpPr>
          <p:cNvPr id="14" name="TextBox 13">
            <a:extLst>
              <a:ext uri="{FF2B5EF4-FFF2-40B4-BE49-F238E27FC236}">
                <a16:creationId xmlns:a16="http://schemas.microsoft.com/office/drawing/2014/main" id="{01F22081-74DF-5942-8CE7-6BCE36272732}"/>
              </a:ext>
            </a:extLst>
          </p:cNvPr>
          <p:cNvSpPr txBox="1"/>
          <p:nvPr/>
        </p:nvSpPr>
        <p:spPr>
          <a:xfrm>
            <a:off x="7797133" y="1892277"/>
            <a:ext cx="4138479" cy="434990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600"/>
              </a:spcBef>
              <a:spcAft>
                <a:spcPts val="500"/>
              </a:spcAft>
              <a:buClrTx/>
              <a:buSzTx/>
              <a:buFont typeface="Wingdings" pitchFamily="2" charset="2"/>
              <a:buChar char="ü"/>
              <a:tabLst/>
              <a:defRPr/>
            </a:pPr>
            <a:r>
              <a:rPr kumimoji="0" lang="en-US" sz="2400" b="0" i="0" u="none" strike="noStrike" kern="1200" cap="none" spc="0" normalizeH="0" baseline="0" noProof="0">
                <a:ln>
                  <a:noFill/>
                </a:ln>
                <a:solidFill>
                  <a:prstClr val="black"/>
                </a:solidFill>
                <a:effectLst/>
                <a:uLnTx/>
                <a:uFillTx/>
                <a:latin typeface="Arial"/>
                <a:ea typeface="+mn-ea"/>
                <a:cs typeface="+mn-cs"/>
              </a:rPr>
              <a:t>Cheaper than optimized field coils</a:t>
            </a:r>
          </a:p>
          <a:p>
            <a:pPr marL="342900" marR="0" lvl="0" indent="-342900" algn="l" defTabSz="914400" rtl="0" eaLnBrk="1" fontAlgn="auto" latinLnBrk="0" hangingPunct="1">
              <a:lnSpc>
                <a:spcPct val="100000"/>
              </a:lnSpc>
              <a:spcBef>
                <a:spcPts val="600"/>
              </a:spcBef>
              <a:spcAft>
                <a:spcPts val="500"/>
              </a:spcAft>
              <a:buClrTx/>
              <a:buSzTx/>
              <a:buFont typeface="Wingdings" pitchFamily="2" charset="2"/>
              <a:buChar char="ü"/>
              <a:tabLst/>
              <a:defRPr/>
            </a:pPr>
            <a:r>
              <a:rPr kumimoji="0" lang="en-US" sz="2400" b="0" i="0" u="none" strike="noStrike" kern="1200" cap="none" spc="0" normalizeH="0" baseline="0" noProof="0">
                <a:ln>
                  <a:noFill/>
                </a:ln>
                <a:solidFill>
                  <a:prstClr val="black"/>
                </a:solidFill>
                <a:effectLst/>
                <a:uLnTx/>
                <a:uFillTx/>
                <a:latin typeface="Arial"/>
                <a:ea typeface="+mn-ea"/>
                <a:cs typeface="+mn-cs"/>
              </a:rPr>
              <a:t>Greater shielding efficiency with multi-layer shields</a:t>
            </a:r>
          </a:p>
          <a:p>
            <a:pPr marL="342900" marR="0" lvl="0" indent="-342900" algn="l" defTabSz="914400" rtl="0" eaLnBrk="1" fontAlgn="auto" latinLnBrk="0" hangingPunct="1">
              <a:lnSpc>
                <a:spcPct val="100000"/>
              </a:lnSpc>
              <a:spcBef>
                <a:spcPts val="600"/>
              </a:spcBef>
              <a:spcAft>
                <a:spcPts val="500"/>
              </a:spcAft>
              <a:buClrTx/>
              <a:buSzTx/>
              <a:buFont typeface="Apple Symbols" panose="02000000000000000000" pitchFamily="2" charset="-79"/>
              <a:buChar char="⨯"/>
              <a:tabLst/>
              <a:defRPr/>
            </a:pPr>
            <a:r>
              <a:rPr kumimoji="0" lang="en-US" sz="2400" b="0" i="0" u="none" strike="noStrike" kern="1200" cap="none" spc="0" normalizeH="0" baseline="0" noProof="0">
                <a:ln>
                  <a:noFill/>
                </a:ln>
                <a:solidFill>
                  <a:prstClr val="black"/>
                </a:solidFill>
                <a:effectLst/>
                <a:uLnTx/>
                <a:uFillTx/>
                <a:latin typeface="Arial"/>
                <a:ea typeface="+mn-ea"/>
                <a:cs typeface="+mn-cs"/>
              </a:rPr>
              <a:t>Bulky and heavy</a:t>
            </a:r>
          </a:p>
          <a:p>
            <a:pPr marL="342900" marR="0" lvl="0" indent="-342900" algn="l" defTabSz="914400" rtl="0" eaLnBrk="1" fontAlgn="auto" latinLnBrk="0" hangingPunct="1">
              <a:lnSpc>
                <a:spcPct val="100000"/>
              </a:lnSpc>
              <a:spcBef>
                <a:spcPts val="600"/>
              </a:spcBef>
              <a:spcAft>
                <a:spcPts val="500"/>
              </a:spcAft>
              <a:buClrTx/>
              <a:buSzTx/>
              <a:buFont typeface="Apple Symbols" panose="02000000000000000000" pitchFamily="2" charset="-79"/>
              <a:buChar char="⨯"/>
              <a:tabLst/>
              <a:defRPr/>
            </a:pPr>
            <a:r>
              <a:rPr kumimoji="0" lang="en-US" sz="2400" b="0" i="0" u="none" strike="noStrike" kern="1200" cap="none" spc="0" normalizeH="0" baseline="0" noProof="0">
                <a:ln>
                  <a:noFill/>
                </a:ln>
                <a:solidFill>
                  <a:prstClr val="black"/>
                </a:solidFill>
                <a:effectLst/>
                <a:uLnTx/>
                <a:uFillTx/>
                <a:latin typeface="Arial"/>
                <a:ea typeface="+mn-ea"/>
                <a:cs typeface="+mn-cs"/>
              </a:rPr>
              <a:t>Degaussing to remove residual magnetization</a:t>
            </a:r>
          </a:p>
          <a:p>
            <a:pPr marL="342900" marR="0" lvl="0" indent="-342900" algn="l" defTabSz="914400" rtl="0" eaLnBrk="1" fontAlgn="auto" latinLnBrk="0" hangingPunct="1">
              <a:lnSpc>
                <a:spcPct val="100000"/>
              </a:lnSpc>
              <a:spcBef>
                <a:spcPts val="600"/>
              </a:spcBef>
              <a:spcAft>
                <a:spcPts val="500"/>
              </a:spcAft>
              <a:buClrTx/>
              <a:buSzTx/>
              <a:buFont typeface="Apple Symbols" panose="02000000000000000000" pitchFamily="2" charset="-79"/>
              <a:buChar char="⨯"/>
              <a:tabLst/>
              <a:defRPr/>
            </a:pPr>
            <a:r>
              <a:rPr kumimoji="0" lang="en-US" sz="2400" b="0" i="0" u="none" strike="noStrike" kern="1200" cap="none" spc="0" normalizeH="0" baseline="0" noProof="0">
                <a:ln>
                  <a:noFill/>
                </a:ln>
                <a:solidFill>
                  <a:prstClr val="black"/>
                </a:solidFill>
                <a:effectLst/>
                <a:uLnTx/>
                <a:uFillTx/>
                <a:latin typeface="Arial"/>
                <a:ea typeface="+mn-ea"/>
                <a:cs typeface="+mn-cs"/>
              </a:rPr>
              <a:t>Entry and exit holes reduce shielding efficiency</a:t>
            </a:r>
          </a:p>
        </p:txBody>
      </p:sp>
      <p:cxnSp>
        <p:nvCxnSpPr>
          <p:cNvPr id="15" name="Straight Arrow Connector 14">
            <a:extLst>
              <a:ext uri="{FF2B5EF4-FFF2-40B4-BE49-F238E27FC236}">
                <a16:creationId xmlns:a16="http://schemas.microsoft.com/office/drawing/2014/main" id="{F5E4EE43-2E16-7246-B6C9-FFCE57CB42B2}"/>
              </a:ext>
            </a:extLst>
          </p:cNvPr>
          <p:cNvCxnSpPr>
            <a:cxnSpLocks/>
          </p:cNvCxnSpPr>
          <p:nvPr/>
        </p:nvCxnSpPr>
        <p:spPr>
          <a:xfrm>
            <a:off x="3899086" y="1290806"/>
            <a:ext cx="1296369" cy="693672"/>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E1BA1AE-4FEE-B246-97AF-8E3EA463F98A}"/>
              </a:ext>
            </a:extLst>
          </p:cNvPr>
          <p:cNvCxnSpPr>
            <a:cxnSpLocks/>
          </p:cNvCxnSpPr>
          <p:nvPr/>
        </p:nvCxnSpPr>
        <p:spPr>
          <a:xfrm flipH="1">
            <a:off x="7148949" y="1288958"/>
            <a:ext cx="1296369" cy="693672"/>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11255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 engineering drawing&#10;&#10;Description automatically generated">
            <a:extLst>
              <a:ext uri="{FF2B5EF4-FFF2-40B4-BE49-F238E27FC236}">
                <a16:creationId xmlns:a16="http://schemas.microsoft.com/office/drawing/2014/main" id="{271C1AF8-376C-5249-BB1C-BF8037C2FC8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058088"/>
            <a:ext cx="6769983" cy="5450085"/>
          </a:xfrm>
          <a:prstGeom prst="rect">
            <a:avLst/>
          </a:prstGeom>
        </p:spPr>
      </p:pic>
      <p:sp>
        <p:nvSpPr>
          <p:cNvPr id="2" name="Title 1">
            <a:extLst>
              <a:ext uri="{FF2B5EF4-FFF2-40B4-BE49-F238E27FC236}">
                <a16:creationId xmlns:a16="http://schemas.microsoft.com/office/drawing/2014/main" id="{763A25D3-63CE-1941-BA87-BAD42F1DF867}"/>
              </a:ext>
            </a:extLst>
          </p:cNvPr>
          <p:cNvSpPr>
            <a:spLocks noGrp="1"/>
          </p:cNvSpPr>
          <p:nvPr>
            <p:ph type="title"/>
          </p:nvPr>
        </p:nvSpPr>
        <p:spPr/>
        <p:txBody>
          <a:bodyPr/>
          <a:lstStyle/>
          <a:p>
            <a:r>
              <a:rPr lang="en-US"/>
              <a:t>fields_in_shields</a:t>
            </a:r>
          </a:p>
        </p:txBody>
      </p:sp>
      <p:sp>
        <p:nvSpPr>
          <p:cNvPr id="13" name="Rectangle 12">
            <a:extLst>
              <a:ext uri="{FF2B5EF4-FFF2-40B4-BE49-F238E27FC236}">
                <a16:creationId xmlns:a16="http://schemas.microsoft.com/office/drawing/2014/main" id="{0397F5C6-1684-F142-9669-CC1658F5A92C}"/>
              </a:ext>
            </a:extLst>
          </p:cNvPr>
          <p:cNvSpPr/>
          <p:nvPr/>
        </p:nvSpPr>
        <p:spPr>
          <a:xfrm>
            <a:off x="3283527" y="996941"/>
            <a:ext cx="5624945"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Arial"/>
                <a:ea typeface="Verdana" panose="020B0604030504040204" pitchFamily="34" charset="0"/>
                <a:cs typeface="+mn-cs"/>
              </a:rPr>
              <a:t>Unless we combine the two!</a:t>
            </a:r>
            <a:r>
              <a:rPr kumimoji="0" lang="en-GB" sz="2800" b="0" i="0" u="none" strike="noStrike" kern="1200" cap="none" spc="0" normalizeH="0" baseline="30000" noProof="0">
                <a:ln>
                  <a:noFill/>
                </a:ln>
                <a:solidFill>
                  <a:prstClr val="black"/>
                </a:solidFill>
                <a:effectLst/>
                <a:uLnTx/>
                <a:uFillTx/>
                <a:latin typeface="Arial"/>
                <a:ea typeface="Verdana" panose="020B0604030504040204" pitchFamily="34" charset="0"/>
                <a:cs typeface="+mn-cs"/>
              </a:rPr>
              <a:t>[12]</a:t>
            </a:r>
            <a:endParaRPr kumimoji="0" lang="en-GB" sz="2800" b="0" i="0" u="none" strike="noStrike" kern="1200" cap="none" spc="0" normalizeH="0" baseline="0" noProof="0">
              <a:ln>
                <a:noFill/>
              </a:ln>
              <a:solidFill>
                <a:prstClr val="black"/>
              </a:solidFill>
              <a:effectLst/>
              <a:uLnTx/>
              <a:uFillTx/>
              <a:latin typeface="Arial"/>
              <a:ea typeface="Verdana" panose="020B0604030504040204" pitchFamily="34" charset="0"/>
              <a:cs typeface="+mn-cs"/>
            </a:endParaRPr>
          </a:p>
        </p:txBody>
      </p:sp>
      <p:pic>
        <p:nvPicPr>
          <p:cNvPr id="8" name="Picture 7" descr="Diagram&#10;&#10;Description automatically generated">
            <a:extLst>
              <a:ext uri="{FF2B5EF4-FFF2-40B4-BE49-F238E27FC236}">
                <a16:creationId xmlns:a16="http://schemas.microsoft.com/office/drawing/2014/main" id="{ACE3CA3F-3231-7E43-940E-74950B7A78F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95999" y="1719617"/>
            <a:ext cx="5937227" cy="4587857"/>
          </a:xfrm>
          <a:prstGeom prst="rect">
            <a:avLst/>
          </a:prstGeom>
        </p:spPr>
      </p:pic>
      <p:sp>
        <p:nvSpPr>
          <p:cNvPr id="7" name="TextBox 6">
            <a:extLst>
              <a:ext uri="{FF2B5EF4-FFF2-40B4-BE49-F238E27FC236}">
                <a16:creationId xmlns:a16="http://schemas.microsoft.com/office/drawing/2014/main" id="{CE1B29E6-4ED1-8F4A-9436-549F8FB4A4CE}"/>
              </a:ext>
            </a:extLst>
          </p:cNvPr>
          <p:cNvSpPr txBox="1"/>
          <p:nvPr/>
        </p:nvSpPr>
        <p:spPr>
          <a:xfrm>
            <a:off x="144348" y="6506930"/>
            <a:ext cx="11632683" cy="292388"/>
          </a:xfrm>
          <a:prstGeom prst="rect">
            <a:avLst/>
          </a:prstGeom>
          <a:solidFill>
            <a:schemeClr val="accent1"/>
          </a:solid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300" b="0" i="0" u="none" strike="noStrike" kern="1200" cap="none" spc="0" normalizeH="0" baseline="0" noProof="0">
                <a:ln>
                  <a:noFill/>
                </a:ln>
                <a:solidFill>
                  <a:prstClr val="white"/>
                </a:solidFill>
                <a:effectLst/>
                <a:uLnTx/>
                <a:uFillTx/>
                <a:latin typeface="Arial"/>
                <a:ea typeface="ＭＳ Ｐゴシック"/>
                <a:cs typeface="+mn-cs"/>
              </a:rPr>
              <a:t>[12] M. Packer </a:t>
            </a:r>
            <a:r>
              <a:rPr kumimoji="0" lang="en-GB" sz="1300" b="0" i="1" u="none" strike="noStrike" kern="1200" cap="none" spc="0" normalizeH="0" baseline="0" noProof="0">
                <a:ln>
                  <a:noFill/>
                </a:ln>
                <a:solidFill>
                  <a:prstClr val="white"/>
                </a:solidFill>
                <a:effectLst/>
                <a:uLnTx/>
                <a:uFillTx/>
                <a:latin typeface="Arial"/>
                <a:ea typeface="ＭＳ Ｐゴシック"/>
                <a:cs typeface="+mn-cs"/>
              </a:rPr>
              <a:t>et al. </a:t>
            </a:r>
            <a:r>
              <a:rPr kumimoji="0" lang="en-GB" sz="1300" b="0" i="0" u="none" strike="noStrike" kern="1200" cap="none" spc="0" normalizeH="0" baseline="0" noProof="0">
                <a:ln>
                  <a:noFill/>
                </a:ln>
                <a:solidFill>
                  <a:prstClr val="white"/>
                </a:solidFill>
                <a:effectLst/>
                <a:uLnTx/>
                <a:uFillTx/>
                <a:latin typeface="Arial"/>
                <a:ea typeface="ＭＳ Ｐゴシック"/>
                <a:cs typeface="+mn-cs"/>
              </a:rPr>
              <a:t>Phys. Rev. Appl. 14, 054004 (2020). Designs generated using our Python module </a:t>
            </a:r>
            <a:r>
              <a:rPr kumimoji="0" lang="en-GB" sz="1300" b="0" i="0" u="none" strike="noStrike" kern="1200" cap="none" spc="0" normalizeH="0" baseline="0" noProof="0">
                <a:ln>
                  <a:noFill/>
                </a:ln>
                <a:solidFill>
                  <a:prstClr val="white"/>
                </a:solidFill>
                <a:effectLst/>
                <a:uLnTx/>
                <a:uFillTx/>
                <a:latin typeface="Courier New" panose="02070309020205020404" pitchFamily="49" charset="0"/>
                <a:ea typeface="ＭＳ Ｐゴシック"/>
                <a:cs typeface="Courier New" panose="02070309020205020404" pitchFamily="49" charset="0"/>
                <a:hlinkClick r:id="rId5">
                  <a:extLst>
                    <a:ext uri="{A12FA001-AC4F-418D-AE19-62706E023703}">
                      <ahyp:hlinkClr xmlns:ahyp="http://schemas.microsoft.com/office/drawing/2018/hyperlinkcolor" val="tx"/>
                    </a:ext>
                  </a:extLst>
                </a:hlinkClick>
              </a:rPr>
              <a:t>fields_in_shields</a:t>
            </a:r>
            <a:r>
              <a:rPr kumimoji="0" lang="en-GB" sz="1300" b="0" i="0" u="none" strike="noStrike" kern="1200" cap="none" spc="0" normalizeH="0" baseline="0" noProof="0">
                <a:ln>
                  <a:noFill/>
                </a:ln>
                <a:solidFill>
                  <a:prstClr val="white"/>
                </a:solidFill>
                <a:effectLst/>
                <a:uLnTx/>
                <a:uFillTx/>
                <a:latin typeface="Arial"/>
                <a:ea typeface="ＭＳ Ｐゴシック"/>
                <a:cs typeface="Courier New" panose="02070309020205020404" pitchFamily="49" charset="0"/>
              </a:rPr>
              <a:t>. Patented for commercial use.</a:t>
            </a:r>
            <a:endParaRPr kumimoji="0" lang="en-GB" sz="1300" b="0" i="1" u="none" strike="noStrike" kern="1200" cap="none" spc="0" normalizeH="0" baseline="0" noProof="0">
              <a:ln>
                <a:noFill/>
              </a:ln>
              <a:solidFill>
                <a:prstClr val="white"/>
              </a:solidFill>
              <a:effectLst/>
              <a:uLnTx/>
              <a:uFillTx/>
              <a:latin typeface="Arial"/>
              <a:ea typeface="ＭＳ Ｐゴシック"/>
              <a:cs typeface="Courier New" panose="02070309020205020404" pitchFamily="49" charset="0"/>
            </a:endParaRPr>
          </a:p>
        </p:txBody>
      </p:sp>
    </p:spTree>
    <p:extLst>
      <p:ext uri="{BB962C8B-B14F-4D97-AF65-F5344CB8AC3E}">
        <p14:creationId xmlns:p14="http://schemas.microsoft.com/office/powerpoint/2010/main" val="10480789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A25D3-63CE-1941-BA87-BAD42F1DF867}"/>
              </a:ext>
            </a:extLst>
          </p:cNvPr>
          <p:cNvSpPr>
            <a:spLocks noGrp="1"/>
          </p:cNvSpPr>
          <p:nvPr>
            <p:ph type="title"/>
          </p:nvPr>
        </p:nvSpPr>
        <p:spPr/>
        <p:txBody>
          <a:bodyPr/>
          <a:lstStyle/>
          <a:p>
            <a:r>
              <a:rPr lang="en-US"/>
              <a:t>fields_in_shields</a:t>
            </a:r>
          </a:p>
        </p:txBody>
      </p:sp>
      <p:sp>
        <p:nvSpPr>
          <p:cNvPr id="7" name="TextBox 6">
            <a:extLst>
              <a:ext uri="{FF2B5EF4-FFF2-40B4-BE49-F238E27FC236}">
                <a16:creationId xmlns:a16="http://schemas.microsoft.com/office/drawing/2014/main" id="{CE1B29E6-4ED1-8F4A-9436-549F8FB4A4CE}"/>
              </a:ext>
            </a:extLst>
          </p:cNvPr>
          <p:cNvSpPr txBox="1"/>
          <p:nvPr/>
        </p:nvSpPr>
        <p:spPr>
          <a:xfrm>
            <a:off x="144349" y="6462925"/>
            <a:ext cx="5617474" cy="307777"/>
          </a:xfrm>
          <a:prstGeom prst="rect">
            <a:avLst/>
          </a:prstGeom>
          <a:solidFill>
            <a:schemeClr val="accent1"/>
          </a:solid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a:ea typeface="ＭＳ Ｐゴシック"/>
                <a:cs typeface="+mn-cs"/>
              </a:rPr>
              <a:t>Designs generated using our Python module </a:t>
            </a:r>
            <a:r>
              <a:rPr kumimoji="0" lang="en-GB" sz="1400" b="0" i="0" u="none" strike="noStrike" kern="1200" cap="none" spc="0" normalizeH="0" baseline="0" noProof="0">
                <a:ln>
                  <a:noFill/>
                </a:ln>
                <a:solidFill>
                  <a:prstClr val="white"/>
                </a:solidFill>
                <a:effectLst/>
                <a:uLnTx/>
                <a:uFillTx/>
                <a:latin typeface="Courier New" panose="02070309020205020404" pitchFamily="49" charset="0"/>
                <a:ea typeface="ＭＳ Ｐゴシック"/>
                <a:cs typeface="Courier New" panose="02070309020205020404" pitchFamily="49" charset="0"/>
                <a:hlinkClick r:id="rId3">
                  <a:extLst>
                    <a:ext uri="{A12FA001-AC4F-418D-AE19-62706E023703}">
                      <ahyp:hlinkClr xmlns:ahyp="http://schemas.microsoft.com/office/drawing/2018/hyperlinkcolor" val="tx"/>
                    </a:ext>
                  </a:extLst>
                </a:hlinkClick>
              </a:rPr>
              <a:t>fields_in_shields</a:t>
            </a:r>
            <a:r>
              <a:rPr kumimoji="0" lang="en-GB" sz="1400" b="0" i="0" u="none" strike="noStrike" kern="1200" cap="none" spc="0" normalizeH="0" baseline="0" noProof="0">
                <a:ln>
                  <a:noFill/>
                </a:ln>
                <a:solidFill>
                  <a:prstClr val="white"/>
                </a:solidFill>
                <a:effectLst/>
                <a:uLnTx/>
                <a:uFillTx/>
                <a:latin typeface="Arial"/>
                <a:ea typeface="ＭＳ Ｐゴシック"/>
                <a:cs typeface="Courier New" panose="02070309020205020404" pitchFamily="49" charset="0"/>
              </a:rPr>
              <a:t>.</a:t>
            </a:r>
            <a:endParaRPr kumimoji="0" lang="en-GB" sz="1400" b="0" i="1" u="none" strike="noStrike" kern="1200" cap="none" spc="0" normalizeH="0" baseline="0" noProof="0">
              <a:ln>
                <a:noFill/>
              </a:ln>
              <a:solidFill>
                <a:prstClr val="white"/>
              </a:solidFill>
              <a:effectLst/>
              <a:uLnTx/>
              <a:uFillTx/>
              <a:latin typeface="Arial"/>
              <a:ea typeface="ＭＳ Ｐゴシック"/>
              <a:cs typeface="Courier New" panose="02070309020205020404" pitchFamily="49" charset="0"/>
            </a:endParaRPr>
          </a:p>
        </p:txBody>
      </p:sp>
      <p:sp>
        <p:nvSpPr>
          <p:cNvPr id="9" name="TextBox 8">
            <a:extLst>
              <a:ext uri="{FF2B5EF4-FFF2-40B4-BE49-F238E27FC236}">
                <a16:creationId xmlns:a16="http://schemas.microsoft.com/office/drawing/2014/main" id="{F17EFCC5-F7BB-1A49-A6F6-F1CE6E460D25}"/>
              </a:ext>
            </a:extLst>
          </p:cNvPr>
          <p:cNvSpPr txBox="1"/>
          <p:nvPr/>
        </p:nvSpPr>
        <p:spPr>
          <a:xfrm>
            <a:off x="209862" y="1244184"/>
            <a:ext cx="4048580" cy="470898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a:ea typeface="+mn-ea"/>
                <a:cs typeface="+mn-cs"/>
              </a:rPr>
              <a:t>Solved using Green’s functions.</a:t>
            </a:r>
          </a:p>
          <a:p>
            <a:pPr marL="457200" marR="0" lvl="0"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a:ea typeface="+mn-ea"/>
                <a:cs typeface="+mn-cs"/>
              </a:rPr>
              <a:t>Generates a solution representing a continuum of current flowing on an interior open cylinder.</a:t>
            </a:r>
          </a:p>
          <a:p>
            <a:pPr marL="457200" marR="0" lvl="0"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a:ea typeface="+mn-ea"/>
                <a:cs typeface="+mn-cs"/>
              </a:rPr>
              <a:t>Generate any arbitrary magnetic field.</a:t>
            </a:r>
          </a:p>
        </p:txBody>
      </p:sp>
      <p:pic>
        <p:nvPicPr>
          <p:cNvPr id="10" name="Picture 9">
            <a:extLst>
              <a:ext uri="{FF2B5EF4-FFF2-40B4-BE49-F238E27FC236}">
                <a16:creationId xmlns:a16="http://schemas.microsoft.com/office/drawing/2014/main" id="{7CCEA147-93E0-794C-8CCF-5C2B0FAE79F3}"/>
              </a:ext>
            </a:extLst>
          </p:cNvPr>
          <p:cNvPicPr>
            <a:picLocks noChangeAspect="1"/>
          </p:cNvPicPr>
          <p:nvPr/>
        </p:nvPicPr>
        <p:blipFill>
          <a:blip r:embed="rId4"/>
          <a:stretch>
            <a:fillRect/>
          </a:stretch>
        </p:blipFill>
        <p:spPr>
          <a:xfrm>
            <a:off x="4288111" y="1120922"/>
            <a:ext cx="2343296" cy="3383716"/>
          </a:xfrm>
          <a:prstGeom prst="rect">
            <a:avLst/>
          </a:prstGeom>
        </p:spPr>
      </p:pic>
      <p:cxnSp>
        <p:nvCxnSpPr>
          <p:cNvPr id="12" name="Straight Arrow Connector 11">
            <a:extLst>
              <a:ext uri="{FF2B5EF4-FFF2-40B4-BE49-F238E27FC236}">
                <a16:creationId xmlns:a16="http://schemas.microsoft.com/office/drawing/2014/main" id="{74CCC1E8-8346-E241-A2FD-CCDAF4652D66}"/>
              </a:ext>
            </a:extLst>
          </p:cNvPr>
          <p:cNvCxnSpPr>
            <a:cxnSpLocks/>
          </p:cNvCxnSpPr>
          <p:nvPr/>
        </p:nvCxnSpPr>
        <p:spPr>
          <a:xfrm rot="5400000" flipH="1">
            <a:off x="4881379" y="4960137"/>
            <a:ext cx="1156755" cy="2"/>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CCFB0AE-FB7E-434F-B3B5-0B3509E4DCBB}"/>
              </a:ext>
            </a:extLst>
          </p:cNvPr>
          <p:cNvSpPr txBox="1"/>
          <p:nvPr/>
        </p:nvSpPr>
        <p:spPr>
          <a:xfrm>
            <a:off x="4390658" y="4846825"/>
            <a:ext cx="2138203" cy="1292662"/>
          </a:xfrm>
          <a:prstGeom prst="rect">
            <a:avLst/>
          </a:prstGeom>
          <a:solidFill>
            <a:schemeClr val="accent1"/>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a:ea typeface="+mn-ea"/>
                <a:cs typeface="+mn-cs"/>
              </a:rPr>
              <a:t>George Green: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rial"/>
                <a:ea typeface="ＭＳ Ｐゴシック"/>
                <a:cs typeface="+mn-cs"/>
              </a:rPr>
              <a:t>Nottingham Victorian miller–mathematician</a:t>
            </a:r>
          </a:p>
        </p:txBody>
      </p:sp>
      <p:pic>
        <p:nvPicPr>
          <p:cNvPr id="14" name="Picture 13">
            <a:extLst>
              <a:ext uri="{FF2B5EF4-FFF2-40B4-BE49-F238E27FC236}">
                <a16:creationId xmlns:a16="http://schemas.microsoft.com/office/drawing/2014/main" id="{F8911FD8-2671-EB48-A4B0-3E15D1D66B1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29546" t="8845" r="30594" b="65190"/>
          <a:stretch/>
        </p:blipFill>
        <p:spPr>
          <a:xfrm>
            <a:off x="6661076" y="1244184"/>
            <a:ext cx="5441689" cy="4587267"/>
          </a:xfrm>
          <a:prstGeom prst="rect">
            <a:avLst/>
          </a:prstGeom>
        </p:spPr>
      </p:pic>
    </p:spTree>
    <p:extLst>
      <p:ext uri="{BB962C8B-B14F-4D97-AF65-F5344CB8AC3E}">
        <p14:creationId xmlns:p14="http://schemas.microsoft.com/office/powerpoint/2010/main" val="398617175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histogram&#10;&#10;Description automatically generated">
            <a:extLst>
              <a:ext uri="{FF2B5EF4-FFF2-40B4-BE49-F238E27FC236}">
                <a16:creationId xmlns:a16="http://schemas.microsoft.com/office/drawing/2014/main" id="{D5CE1BA4-757D-A24B-ABDF-A068D4080F1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66204" y="1244184"/>
            <a:ext cx="6081733" cy="4699521"/>
          </a:xfrm>
          <a:prstGeom prst="rect">
            <a:avLst/>
          </a:prstGeom>
        </p:spPr>
      </p:pic>
      <p:cxnSp>
        <p:nvCxnSpPr>
          <p:cNvPr id="18" name="Straight Arrow Connector 17">
            <a:extLst>
              <a:ext uri="{FF2B5EF4-FFF2-40B4-BE49-F238E27FC236}">
                <a16:creationId xmlns:a16="http://schemas.microsoft.com/office/drawing/2014/main" id="{C728CD2E-4A7B-2B43-8311-FBFE3045D1EC}"/>
              </a:ext>
            </a:extLst>
          </p:cNvPr>
          <p:cNvCxnSpPr>
            <a:cxnSpLocks/>
          </p:cNvCxnSpPr>
          <p:nvPr/>
        </p:nvCxnSpPr>
        <p:spPr>
          <a:xfrm>
            <a:off x="7420229" y="2458637"/>
            <a:ext cx="0" cy="653349"/>
          </a:xfrm>
          <a:prstGeom prst="straightConnector1">
            <a:avLst/>
          </a:prstGeom>
          <a:ln w="762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63A25D3-63CE-1941-BA87-BAD42F1DF867}"/>
              </a:ext>
            </a:extLst>
          </p:cNvPr>
          <p:cNvSpPr>
            <a:spLocks noGrp="1"/>
          </p:cNvSpPr>
          <p:nvPr>
            <p:ph type="title"/>
          </p:nvPr>
        </p:nvSpPr>
        <p:spPr/>
        <p:txBody>
          <a:bodyPr/>
          <a:lstStyle/>
          <a:p>
            <a:r>
              <a:rPr lang="en-US"/>
              <a:t>fields_in_shields</a:t>
            </a:r>
          </a:p>
        </p:txBody>
      </p:sp>
      <p:sp>
        <p:nvSpPr>
          <p:cNvPr id="15" name="TextBox 14">
            <a:extLst>
              <a:ext uri="{FF2B5EF4-FFF2-40B4-BE49-F238E27FC236}">
                <a16:creationId xmlns:a16="http://schemas.microsoft.com/office/drawing/2014/main" id="{FDBF9DA0-F515-3B4A-9E80-09DB0AF0F43A}"/>
              </a:ext>
            </a:extLst>
          </p:cNvPr>
          <p:cNvSpPr txBox="1"/>
          <p:nvPr/>
        </p:nvSpPr>
        <p:spPr>
          <a:xfrm>
            <a:off x="7650496" y="4292314"/>
            <a:ext cx="1956869" cy="369332"/>
          </a:xfrm>
          <a:prstGeom prst="rect">
            <a:avLst/>
          </a:prstGeom>
          <a:solidFill>
            <a:schemeClr val="bg1">
              <a:lumMod val="85000"/>
            </a:schemeClr>
          </a:solidFill>
          <a:ln>
            <a:solidFill>
              <a:schemeClr val="bg1">
                <a:lumMod val="85000"/>
              </a:schemeClr>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FF0000"/>
                </a:solidFill>
                <a:effectLst/>
                <a:uLnTx/>
                <a:uFillTx/>
                <a:latin typeface="Arial"/>
                <a:ea typeface="ＭＳ Ｐゴシック"/>
                <a:cs typeface="+mn-cs"/>
              </a:rPr>
              <a:t>Shielded Analytic</a:t>
            </a:r>
          </a:p>
        </p:txBody>
      </p:sp>
      <p:cxnSp>
        <p:nvCxnSpPr>
          <p:cNvPr id="16" name="Straight Arrow Connector 15">
            <a:extLst>
              <a:ext uri="{FF2B5EF4-FFF2-40B4-BE49-F238E27FC236}">
                <a16:creationId xmlns:a16="http://schemas.microsoft.com/office/drawing/2014/main" id="{A8B587CE-BB15-E246-8D2A-FA2908757AB9}"/>
              </a:ext>
            </a:extLst>
          </p:cNvPr>
          <p:cNvCxnSpPr>
            <a:cxnSpLocks/>
          </p:cNvCxnSpPr>
          <p:nvPr/>
        </p:nvCxnSpPr>
        <p:spPr>
          <a:xfrm rot="10800000">
            <a:off x="7196201" y="4476980"/>
            <a:ext cx="508192" cy="0"/>
          </a:xfrm>
          <a:prstGeom prst="straightConnector1">
            <a:avLst/>
          </a:prstGeom>
          <a:ln w="762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E3F7E1C-B4E8-DA47-BD6B-6ED05E53D3DF}"/>
              </a:ext>
            </a:extLst>
          </p:cNvPr>
          <p:cNvSpPr txBox="1"/>
          <p:nvPr/>
        </p:nvSpPr>
        <p:spPr>
          <a:xfrm>
            <a:off x="7264037" y="2458637"/>
            <a:ext cx="2136251" cy="369332"/>
          </a:xfrm>
          <a:prstGeom prst="rect">
            <a:avLst/>
          </a:prstGeom>
          <a:solidFill>
            <a:schemeClr val="bg1">
              <a:lumMod val="85000"/>
            </a:schemeClr>
          </a:solidFill>
          <a:ln>
            <a:solidFill>
              <a:schemeClr val="bg1">
                <a:lumMod val="85000"/>
              </a:schemeClr>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FFA500"/>
                </a:solidFill>
                <a:effectLst/>
                <a:uLnTx/>
                <a:uFillTx/>
                <a:latin typeface="Arial"/>
                <a:ea typeface="ＭＳ Ｐゴシック"/>
                <a:cs typeface="+mn-cs"/>
              </a:rPr>
              <a:t>Experimental Data</a:t>
            </a:r>
          </a:p>
        </p:txBody>
      </p:sp>
      <p:sp>
        <p:nvSpPr>
          <p:cNvPr id="21" name="TextBox 20">
            <a:extLst>
              <a:ext uri="{FF2B5EF4-FFF2-40B4-BE49-F238E27FC236}">
                <a16:creationId xmlns:a16="http://schemas.microsoft.com/office/drawing/2014/main" id="{6AA48902-DA1A-5B4A-876E-85779126A1F8}"/>
              </a:ext>
            </a:extLst>
          </p:cNvPr>
          <p:cNvSpPr txBox="1"/>
          <p:nvPr/>
        </p:nvSpPr>
        <p:spPr>
          <a:xfrm>
            <a:off x="209862" y="1244184"/>
            <a:ext cx="5886136" cy="196977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a:ea typeface="+mn-ea"/>
                <a:cs typeface="+mn-cs"/>
              </a:rPr>
              <a:t>Experimentally verified.</a:t>
            </a:r>
          </a:p>
          <a:p>
            <a:pPr marL="457200" marR="0" lvl="0"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a:ea typeface="+mn-ea"/>
                <a:cs typeface="+mn-cs"/>
              </a:rPr>
              <a:t>Generate uniform transverse field to 1 part in 1000 accuracy over desired region.</a:t>
            </a:r>
          </a:p>
        </p:txBody>
      </p:sp>
      <p:sp>
        <p:nvSpPr>
          <p:cNvPr id="26" name="TextBox 25">
            <a:extLst>
              <a:ext uri="{FF2B5EF4-FFF2-40B4-BE49-F238E27FC236}">
                <a16:creationId xmlns:a16="http://schemas.microsoft.com/office/drawing/2014/main" id="{D0DD121B-0933-F741-8B3A-C435DB393558}"/>
              </a:ext>
            </a:extLst>
          </p:cNvPr>
          <p:cNvSpPr txBox="1"/>
          <p:nvPr/>
        </p:nvSpPr>
        <p:spPr>
          <a:xfrm>
            <a:off x="144348" y="6462925"/>
            <a:ext cx="5593543" cy="316940"/>
          </a:xfrm>
          <a:prstGeom prst="rect">
            <a:avLst/>
          </a:prstGeom>
          <a:solidFill>
            <a:schemeClr val="accent1"/>
          </a:solid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a:ea typeface="ＭＳ Ｐゴシック"/>
                <a:cs typeface="+mn-cs"/>
              </a:rPr>
              <a:t>Designs generated using our Python module </a:t>
            </a:r>
            <a:r>
              <a:rPr kumimoji="0" lang="en-GB" sz="1400" b="0" i="0" u="none" strike="noStrike" kern="1200" cap="none" spc="0" normalizeH="0" baseline="0" noProof="0">
                <a:ln>
                  <a:noFill/>
                </a:ln>
                <a:solidFill>
                  <a:prstClr val="white"/>
                </a:solidFill>
                <a:effectLst/>
                <a:uLnTx/>
                <a:uFillTx/>
                <a:latin typeface="Courier New" panose="02070309020205020404" pitchFamily="49" charset="0"/>
                <a:ea typeface="ＭＳ Ｐゴシック"/>
                <a:cs typeface="Courier New" panose="02070309020205020404" pitchFamily="49" charset="0"/>
                <a:hlinkClick r:id="rId4">
                  <a:extLst>
                    <a:ext uri="{A12FA001-AC4F-418D-AE19-62706E023703}">
                      <ahyp:hlinkClr xmlns:ahyp="http://schemas.microsoft.com/office/drawing/2018/hyperlinkcolor" val="tx"/>
                    </a:ext>
                  </a:extLst>
                </a:hlinkClick>
              </a:rPr>
              <a:t>fields_in_shields</a:t>
            </a:r>
            <a:r>
              <a:rPr kumimoji="0" lang="en-GB" sz="1400" b="0" i="0" u="none" strike="noStrike" kern="1200" cap="none" spc="0" normalizeH="0" baseline="0" noProof="0">
                <a:ln>
                  <a:noFill/>
                </a:ln>
                <a:solidFill>
                  <a:prstClr val="white"/>
                </a:solidFill>
                <a:effectLst/>
                <a:uLnTx/>
                <a:uFillTx/>
                <a:latin typeface="Arial"/>
                <a:ea typeface="ＭＳ Ｐゴシック"/>
                <a:cs typeface="Courier New" panose="02070309020205020404" pitchFamily="49" charset="0"/>
              </a:rPr>
              <a:t>.</a:t>
            </a:r>
            <a:endParaRPr kumimoji="0" lang="en-GB" sz="1400" b="0" i="1" u="none" strike="noStrike" kern="1200" cap="none" spc="0" normalizeH="0" baseline="0" noProof="0">
              <a:ln>
                <a:noFill/>
              </a:ln>
              <a:solidFill>
                <a:prstClr val="white"/>
              </a:solidFill>
              <a:effectLst/>
              <a:uLnTx/>
              <a:uFillTx/>
              <a:latin typeface="Arial"/>
              <a:ea typeface="ＭＳ Ｐゴシック"/>
              <a:cs typeface="Courier New" panose="02070309020205020404" pitchFamily="49" charset="0"/>
            </a:endParaRPr>
          </a:p>
        </p:txBody>
      </p:sp>
      <p:pic>
        <p:nvPicPr>
          <p:cNvPr id="13" name="Picture 12">
            <a:extLst>
              <a:ext uri="{FF2B5EF4-FFF2-40B4-BE49-F238E27FC236}">
                <a16:creationId xmlns:a16="http://schemas.microsoft.com/office/drawing/2014/main" id="{04539B74-E6FA-FF41-BA78-B11B3D7E926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607365" y="5788630"/>
            <a:ext cx="2134503" cy="601774"/>
          </a:xfrm>
          <a:prstGeom prst="rect">
            <a:avLst/>
          </a:prstGeom>
        </p:spPr>
      </p:pic>
      <p:pic>
        <p:nvPicPr>
          <p:cNvPr id="19" name="Picture 4">
            <a:extLst>
              <a:ext uri="{FF2B5EF4-FFF2-40B4-BE49-F238E27FC236}">
                <a16:creationId xmlns:a16="http://schemas.microsoft.com/office/drawing/2014/main" id="{DC365E13-0225-5243-BD61-3DBB2FE78475}"/>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rot="5400000">
            <a:off x="1900255" y="3011911"/>
            <a:ext cx="2375555" cy="316740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CB5E66F-BB83-0B49-B080-99AEC739B8C3}"/>
              </a:ext>
            </a:extLst>
          </p:cNvPr>
          <p:cNvSpPr txBox="1"/>
          <p:nvPr/>
        </p:nvSpPr>
        <p:spPr>
          <a:xfrm>
            <a:off x="1520350" y="5787911"/>
            <a:ext cx="3151385" cy="369332"/>
          </a:xfrm>
          <a:prstGeom prst="rect">
            <a:avLst/>
          </a:prstGeom>
          <a:solidFill>
            <a:schemeClr val="accent1"/>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a:ea typeface="+mn-ea"/>
                <a:cs typeface="+mn-cs"/>
              </a:rPr>
              <a:t>Rolled into a cylinder</a:t>
            </a:r>
            <a:endParaRPr kumimoji="0" lang="en-GB" sz="2000" b="0" i="0" u="none" strike="noStrike" kern="1200" cap="none" spc="0" normalizeH="0" baseline="0" noProof="0">
              <a:ln>
                <a:noFill/>
              </a:ln>
              <a:solidFill>
                <a:prstClr val="white"/>
              </a:solidFill>
              <a:effectLst/>
              <a:uLnTx/>
              <a:uFillTx/>
              <a:latin typeface="Arial"/>
              <a:ea typeface="ＭＳ Ｐゴシック"/>
              <a:cs typeface="+mn-cs"/>
            </a:endParaRPr>
          </a:p>
        </p:txBody>
      </p:sp>
      <p:cxnSp>
        <p:nvCxnSpPr>
          <p:cNvPr id="22" name="Straight Arrow Connector 21">
            <a:extLst>
              <a:ext uri="{FF2B5EF4-FFF2-40B4-BE49-F238E27FC236}">
                <a16:creationId xmlns:a16="http://schemas.microsoft.com/office/drawing/2014/main" id="{19687247-B3F4-B946-9137-F1396355268F}"/>
              </a:ext>
            </a:extLst>
          </p:cNvPr>
          <p:cNvCxnSpPr>
            <a:cxnSpLocks/>
          </p:cNvCxnSpPr>
          <p:nvPr/>
        </p:nvCxnSpPr>
        <p:spPr>
          <a:xfrm>
            <a:off x="11498072" y="1989954"/>
            <a:ext cx="0" cy="1224000"/>
          </a:xfrm>
          <a:prstGeom prst="straightConnector1">
            <a:avLst/>
          </a:prstGeom>
          <a:ln w="762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837D645-F3F7-9641-9BC9-FC7762098611}"/>
              </a:ext>
            </a:extLst>
          </p:cNvPr>
          <p:cNvSpPr txBox="1"/>
          <p:nvPr/>
        </p:nvSpPr>
        <p:spPr>
          <a:xfrm>
            <a:off x="8118236" y="1805288"/>
            <a:ext cx="3581395" cy="369332"/>
          </a:xfrm>
          <a:prstGeom prst="rect">
            <a:avLst/>
          </a:prstGeom>
          <a:solidFill>
            <a:schemeClr val="bg1">
              <a:lumMod val="85000"/>
            </a:schemeClr>
          </a:solidFill>
          <a:ln>
            <a:solidFill>
              <a:schemeClr val="bg1">
                <a:lumMod val="85000"/>
              </a:schemeClr>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a:ea typeface="ＭＳ Ｐゴシック"/>
                <a:cs typeface="+mn-cs"/>
              </a:rPr>
              <a:t>COMSOL</a:t>
            </a:r>
            <a:r>
              <a:rPr kumimoji="0" lang="en-GB" sz="1800" b="0" i="0" u="none" strike="noStrike" kern="1200" cap="none" spc="0" normalizeH="0" baseline="30000" noProof="0">
                <a:ln>
                  <a:noFill/>
                </a:ln>
                <a:solidFill>
                  <a:prstClr val="black"/>
                </a:solidFill>
                <a:effectLst/>
                <a:uLnTx/>
                <a:uFillTx/>
                <a:latin typeface="Arial"/>
                <a:ea typeface="ＭＳ Ｐゴシック"/>
                <a:cs typeface="+mn-cs"/>
              </a:rPr>
              <a:t>®</a:t>
            </a:r>
            <a:r>
              <a:rPr kumimoji="0" lang="en-GB" sz="1800" b="0" i="0" u="none" strike="noStrike" kern="1200" cap="none" spc="0" normalizeH="0" baseline="0" noProof="0">
                <a:ln>
                  <a:noFill/>
                </a:ln>
                <a:solidFill>
                  <a:prstClr val="black"/>
                </a:solidFill>
                <a:effectLst/>
                <a:uLnTx/>
                <a:uFillTx/>
                <a:latin typeface="Arial"/>
                <a:ea typeface="ＭＳ Ｐゴシック"/>
                <a:cs typeface="+mn-cs"/>
              </a:rPr>
              <a:t> experiment simulation</a:t>
            </a:r>
          </a:p>
        </p:txBody>
      </p:sp>
      <p:cxnSp>
        <p:nvCxnSpPr>
          <p:cNvPr id="27" name="Straight Arrow Connector 26">
            <a:extLst>
              <a:ext uri="{FF2B5EF4-FFF2-40B4-BE49-F238E27FC236}">
                <a16:creationId xmlns:a16="http://schemas.microsoft.com/office/drawing/2014/main" id="{A3D5DB0B-CB69-7E4B-B7FE-A9F31288C0AA}"/>
              </a:ext>
            </a:extLst>
          </p:cNvPr>
          <p:cNvCxnSpPr>
            <a:cxnSpLocks/>
          </p:cNvCxnSpPr>
          <p:nvPr/>
        </p:nvCxnSpPr>
        <p:spPr>
          <a:xfrm flipV="1">
            <a:off x="11320381" y="4008298"/>
            <a:ext cx="0" cy="898553"/>
          </a:xfrm>
          <a:prstGeom prst="straightConnector1">
            <a:avLst/>
          </a:prstGeom>
          <a:ln w="762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3B96B64-0FD7-5649-8F85-3B9E8CA56BB0}"/>
              </a:ext>
            </a:extLst>
          </p:cNvPr>
          <p:cNvSpPr txBox="1"/>
          <p:nvPr/>
        </p:nvSpPr>
        <p:spPr>
          <a:xfrm>
            <a:off x="8170991" y="4690517"/>
            <a:ext cx="3310654" cy="369332"/>
          </a:xfrm>
          <a:prstGeom prst="rect">
            <a:avLst/>
          </a:prstGeom>
          <a:solidFill>
            <a:schemeClr val="bg1">
              <a:lumMod val="85000"/>
            </a:schemeClr>
          </a:solidFill>
          <a:ln>
            <a:solidFill>
              <a:schemeClr val="bg1">
                <a:lumMod val="85000"/>
              </a:schemeClr>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1400FF"/>
                </a:solidFill>
                <a:effectLst/>
                <a:uLnTx/>
                <a:uFillTx/>
                <a:latin typeface="Arial"/>
                <a:ea typeface="ＭＳ Ｐゴシック"/>
                <a:cs typeface="+mn-cs"/>
              </a:rPr>
              <a:t>COMSOL</a:t>
            </a:r>
            <a:r>
              <a:rPr kumimoji="0" lang="en-GB" sz="1800" b="0" i="0" u="none" strike="noStrike" kern="1200" cap="none" spc="0" normalizeH="0" baseline="30000" noProof="0">
                <a:ln>
                  <a:noFill/>
                </a:ln>
                <a:solidFill>
                  <a:srgbClr val="1400FF"/>
                </a:solidFill>
                <a:effectLst/>
                <a:uLnTx/>
                <a:uFillTx/>
                <a:latin typeface="Arial"/>
                <a:ea typeface="ＭＳ Ｐゴシック"/>
                <a:cs typeface="+mn-cs"/>
              </a:rPr>
              <a:t>®</a:t>
            </a:r>
            <a:r>
              <a:rPr kumimoji="0" lang="en-GB" sz="1800" b="0" i="0" u="none" strike="noStrike" kern="1200" cap="none" spc="0" normalizeH="0" baseline="0" noProof="0">
                <a:ln>
                  <a:noFill/>
                </a:ln>
                <a:solidFill>
                  <a:srgbClr val="1400FF"/>
                </a:solidFill>
                <a:effectLst/>
                <a:uLnTx/>
                <a:uFillTx/>
                <a:latin typeface="Arial"/>
                <a:ea typeface="ＭＳ Ｐゴシック"/>
                <a:cs typeface="+mn-cs"/>
              </a:rPr>
              <a:t> analytic simulation</a:t>
            </a:r>
          </a:p>
        </p:txBody>
      </p:sp>
      <p:pic>
        <p:nvPicPr>
          <p:cNvPr id="28" name="Picture 14">
            <a:extLst>
              <a:ext uri="{FF2B5EF4-FFF2-40B4-BE49-F238E27FC236}">
                <a16:creationId xmlns:a16="http://schemas.microsoft.com/office/drawing/2014/main" id="{85EBDAF0-9C9C-7B4A-B6EF-7E34D3DBD11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032359" y="5783392"/>
            <a:ext cx="1794745" cy="753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94717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COMSOL Multiphysics®</a:t>
            </a:r>
          </a:p>
        </p:txBody>
      </p:sp>
      <p:pic>
        <p:nvPicPr>
          <p:cNvPr id="3" name="Picture 2">
            <a:extLst>
              <a:ext uri="{FF2B5EF4-FFF2-40B4-BE49-F238E27FC236}">
                <a16:creationId xmlns:a16="http://schemas.microsoft.com/office/drawing/2014/main" id="{6D99A28A-B3D3-4160-930E-6D0928BD7FF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397252" y="1165141"/>
            <a:ext cx="7499096" cy="5311860"/>
          </a:xfrm>
          <a:prstGeom prst="rect">
            <a:avLst/>
          </a:prstGeom>
        </p:spPr>
      </p:pic>
    </p:spTree>
    <p:extLst>
      <p:ext uri="{BB962C8B-B14F-4D97-AF65-F5344CB8AC3E}">
        <p14:creationId xmlns:p14="http://schemas.microsoft.com/office/powerpoint/2010/main" val="25164638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picture containing text, container, dark, glass&#10;&#10;Description automatically generated">
            <a:extLst>
              <a:ext uri="{FF2B5EF4-FFF2-40B4-BE49-F238E27FC236}">
                <a16:creationId xmlns:a16="http://schemas.microsoft.com/office/drawing/2014/main" id="{A0D786BB-5949-D64E-BB9D-EB641E8E516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90940" y="1230619"/>
            <a:ext cx="7508414" cy="4875132"/>
          </a:xfrm>
          <a:prstGeom prst="rect">
            <a:avLst/>
          </a:prstGeom>
        </p:spPr>
      </p:pic>
      <p:sp>
        <p:nvSpPr>
          <p:cNvPr id="2" name="Title 1">
            <a:extLst>
              <a:ext uri="{FF2B5EF4-FFF2-40B4-BE49-F238E27FC236}">
                <a16:creationId xmlns:a16="http://schemas.microsoft.com/office/drawing/2014/main" id="{763A25D3-63CE-1941-BA87-BAD42F1DF867}"/>
              </a:ext>
            </a:extLst>
          </p:cNvPr>
          <p:cNvSpPr>
            <a:spLocks noGrp="1"/>
          </p:cNvSpPr>
          <p:nvPr>
            <p:ph type="title"/>
          </p:nvPr>
        </p:nvSpPr>
        <p:spPr/>
        <p:txBody>
          <a:bodyPr/>
          <a:lstStyle/>
          <a:p>
            <a:r>
              <a:rPr lang="en-US"/>
              <a:t>Simulating active–passive systems in COMSOL Multiphysics</a:t>
            </a:r>
            <a:r>
              <a:rPr lang="en-US" baseline="30000">
                <a:latin typeface="Leelawadee" panose="020B0502040204020203" pitchFamily="34" charset="-34"/>
                <a:cs typeface="Leelawadee" panose="020B0502040204020203" pitchFamily="34" charset="-34"/>
              </a:rPr>
              <a:t>®</a:t>
            </a:r>
            <a:r>
              <a:rPr lang="en-US"/>
              <a:t>  </a:t>
            </a:r>
          </a:p>
        </p:txBody>
      </p:sp>
      <p:sp>
        <p:nvSpPr>
          <p:cNvPr id="10" name="TextBox 9">
            <a:extLst>
              <a:ext uri="{FF2B5EF4-FFF2-40B4-BE49-F238E27FC236}">
                <a16:creationId xmlns:a16="http://schemas.microsoft.com/office/drawing/2014/main" id="{B1CD4FAE-C01E-EA43-88AB-9DCB295D8651}"/>
              </a:ext>
            </a:extLst>
          </p:cNvPr>
          <p:cNvSpPr txBox="1"/>
          <p:nvPr/>
        </p:nvSpPr>
        <p:spPr>
          <a:xfrm>
            <a:off x="309091" y="1028276"/>
            <a:ext cx="9583054" cy="123213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600"/>
              </a:spcBef>
              <a:spcAft>
                <a:spcPts val="500"/>
              </a:spcAft>
              <a:buClrTx/>
              <a:buSzTx/>
              <a:buFont typeface="Arial" panose="020B0604020202020204" pitchFamily="34" charset="0"/>
              <a:buChar char="•"/>
              <a:tabLst/>
              <a:defRPr/>
            </a:pPr>
            <a:r>
              <a:rPr kumimoji="0" lang="en-GB" sz="2800" b="0" i="0" u="none" strike="noStrike" kern="1200" cap="none" spc="0" normalizeH="0" baseline="0" noProof="0">
                <a:ln>
                  <a:noFill/>
                </a:ln>
                <a:solidFill>
                  <a:prstClr val="black"/>
                </a:solidFill>
                <a:effectLst/>
                <a:uLnTx/>
                <a:uFillTx/>
                <a:latin typeface="Arial"/>
                <a:ea typeface="+mn-ea"/>
                <a:cs typeface="+mn-cs"/>
              </a:rPr>
              <a:t>Implementation:</a:t>
            </a:r>
            <a:endParaRPr kumimoji="0" lang="en-GB" sz="2800" b="0" i="0" u="none" strike="noStrike" kern="1200" cap="none" spc="0" normalizeH="0" baseline="0" noProof="0">
              <a:ln>
                <a:noFill/>
              </a:ln>
              <a:solidFill>
                <a:srgbClr val="009BBD"/>
              </a:solidFill>
              <a:effectLst/>
              <a:uLnTx/>
              <a:uFillTx/>
              <a:latin typeface="Arial"/>
              <a:ea typeface="+mn-ea"/>
              <a:cs typeface="+mn-cs"/>
            </a:endParaRPr>
          </a:p>
          <a:p>
            <a:pPr marL="0" marR="0" lvl="0" indent="0" algn="l" defTabSz="914400" rtl="0" eaLnBrk="1" fontAlgn="auto" latinLnBrk="0" hangingPunct="1">
              <a:lnSpc>
                <a:spcPct val="150000"/>
              </a:lnSpc>
              <a:spcBef>
                <a:spcPts val="600"/>
              </a:spcBef>
              <a:spcAft>
                <a:spcPts val="50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a:ea typeface="+mn-ea"/>
              <a:cs typeface="+mn-cs"/>
            </a:endParaRPr>
          </a:p>
        </p:txBody>
      </p:sp>
      <p:pic>
        <p:nvPicPr>
          <p:cNvPr id="22" name="Picture 21" descr="Diagram&#10;&#10;Description automatically generated">
            <a:extLst>
              <a:ext uri="{FF2B5EF4-FFF2-40B4-BE49-F238E27FC236}">
                <a16:creationId xmlns:a16="http://schemas.microsoft.com/office/drawing/2014/main" id="{47EB2634-C8B7-2146-8C39-7B083DBE6E4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0340" y="2006564"/>
            <a:ext cx="4219984" cy="3260896"/>
          </a:xfrm>
          <a:prstGeom prst="rect">
            <a:avLst/>
          </a:prstGeom>
        </p:spPr>
      </p:pic>
      <p:sp>
        <p:nvSpPr>
          <p:cNvPr id="24" name="TextBox 23">
            <a:extLst>
              <a:ext uri="{FF2B5EF4-FFF2-40B4-BE49-F238E27FC236}">
                <a16:creationId xmlns:a16="http://schemas.microsoft.com/office/drawing/2014/main" id="{DF172316-47C6-E448-87CF-AB05CCBB009B}"/>
              </a:ext>
            </a:extLst>
          </p:cNvPr>
          <p:cNvSpPr txBox="1"/>
          <p:nvPr/>
        </p:nvSpPr>
        <p:spPr>
          <a:xfrm>
            <a:off x="2005012" y="5694155"/>
            <a:ext cx="1420768" cy="369332"/>
          </a:xfrm>
          <a:prstGeom prst="rect">
            <a:avLst/>
          </a:prstGeom>
          <a:solidFill>
            <a:schemeClr val="accent1"/>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a:ea typeface="+mn-ea"/>
                <a:cs typeface="+mn-cs"/>
              </a:rPr>
              <a:t>Analytical</a:t>
            </a:r>
            <a:endParaRPr kumimoji="0" lang="en-GB" sz="2000" b="0" i="0" u="none" strike="noStrike" kern="1200" cap="none" spc="0" normalizeH="0" baseline="0" noProof="0">
              <a:ln>
                <a:noFill/>
              </a:ln>
              <a:solidFill>
                <a:prstClr val="white"/>
              </a:solidFill>
              <a:effectLst/>
              <a:uLnTx/>
              <a:uFillTx/>
              <a:latin typeface="Arial"/>
              <a:ea typeface="ＭＳ Ｐゴシック"/>
              <a:cs typeface="+mn-cs"/>
            </a:endParaRPr>
          </a:p>
        </p:txBody>
      </p:sp>
      <p:pic>
        <p:nvPicPr>
          <p:cNvPr id="27" name="Picture 26" descr="A picture containing glass, container, light&#10;&#10;Description automatically generated">
            <a:extLst>
              <a:ext uri="{FF2B5EF4-FFF2-40B4-BE49-F238E27FC236}">
                <a16:creationId xmlns:a16="http://schemas.microsoft.com/office/drawing/2014/main" id="{75BCCD7D-B901-B840-9B43-122F875945C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195024" y="991434"/>
            <a:ext cx="7508413" cy="4875131"/>
          </a:xfrm>
          <a:prstGeom prst="rect">
            <a:avLst/>
          </a:prstGeom>
        </p:spPr>
      </p:pic>
      <p:sp>
        <p:nvSpPr>
          <p:cNvPr id="31" name="TextBox 30">
            <a:extLst>
              <a:ext uri="{FF2B5EF4-FFF2-40B4-BE49-F238E27FC236}">
                <a16:creationId xmlns:a16="http://schemas.microsoft.com/office/drawing/2014/main" id="{2695286E-BE48-0C42-88CF-1005A70F0368}"/>
              </a:ext>
            </a:extLst>
          </p:cNvPr>
          <p:cNvSpPr txBox="1"/>
          <p:nvPr/>
        </p:nvSpPr>
        <p:spPr>
          <a:xfrm>
            <a:off x="5801061" y="5681899"/>
            <a:ext cx="1420768" cy="369332"/>
          </a:xfrm>
          <a:prstGeom prst="rect">
            <a:avLst/>
          </a:prstGeom>
          <a:solidFill>
            <a:schemeClr val="accent1"/>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a:ea typeface="+mn-ea"/>
                <a:cs typeface="+mn-cs"/>
              </a:rPr>
              <a:t>Continuum</a:t>
            </a:r>
            <a:endParaRPr kumimoji="0" lang="en-GB" sz="20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32" name="TextBox 31">
            <a:extLst>
              <a:ext uri="{FF2B5EF4-FFF2-40B4-BE49-F238E27FC236}">
                <a16:creationId xmlns:a16="http://schemas.microsoft.com/office/drawing/2014/main" id="{D56FE872-FBFF-9B4D-81BB-833D6AF5E072}"/>
              </a:ext>
            </a:extLst>
          </p:cNvPr>
          <p:cNvSpPr txBox="1"/>
          <p:nvPr/>
        </p:nvSpPr>
        <p:spPr>
          <a:xfrm>
            <a:off x="9282669" y="5680060"/>
            <a:ext cx="1420768" cy="369332"/>
          </a:xfrm>
          <a:prstGeom prst="rect">
            <a:avLst/>
          </a:prstGeom>
          <a:solidFill>
            <a:schemeClr val="accent1"/>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a:ea typeface="+mn-ea"/>
                <a:cs typeface="+mn-cs"/>
              </a:rPr>
              <a:t>Discrete</a:t>
            </a:r>
            <a:endParaRPr kumimoji="0" lang="en-GB" sz="2000" b="0" i="0" u="none" strike="noStrike" kern="1200" cap="none" spc="0" normalizeH="0" baseline="0" noProof="0">
              <a:ln>
                <a:noFill/>
              </a:ln>
              <a:solidFill>
                <a:prstClr val="white"/>
              </a:solidFill>
              <a:effectLst/>
              <a:uLnTx/>
              <a:uFillTx/>
              <a:latin typeface="Arial"/>
              <a:ea typeface="ＭＳ Ｐゴシック"/>
              <a:cs typeface="+mn-cs"/>
            </a:endParaRPr>
          </a:p>
        </p:txBody>
      </p:sp>
    </p:spTree>
    <p:extLst>
      <p:ext uri="{BB962C8B-B14F-4D97-AF65-F5344CB8AC3E}">
        <p14:creationId xmlns:p14="http://schemas.microsoft.com/office/powerpoint/2010/main" val="26763317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7469815-D6BF-EC4B-982A-22B3DCDF6FE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6368" y="2122185"/>
            <a:ext cx="2329324" cy="3905128"/>
          </a:xfrm>
          <a:prstGeom prst="rect">
            <a:avLst/>
          </a:prstGeom>
        </p:spPr>
      </p:pic>
      <p:sp>
        <p:nvSpPr>
          <p:cNvPr id="2" name="Title 1">
            <a:extLst>
              <a:ext uri="{FF2B5EF4-FFF2-40B4-BE49-F238E27FC236}">
                <a16:creationId xmlns:a16="http://schemas.microsoft.com/office/drawing/2014/main" id="{763A25D3-63CE-1941-BA87-BAD42F1DF867}"/>
              </a:ext>
            </a:extLst>
          </p:cNvPr>
          <p:cNvSpPr>
            <a:spLocks noGrp="1"/>
          </p:cNvSpPr>
          <p:nvPr>
            <p:ph type="title"/>
          </p:nvPr>
        </p:nvSpPr>
        <p:spPr/>
        <p:txBody>
          <a:bodyPr/>
          <a:lstStyle/>
          <a:p>
            <a:r>
              <a:rPr lang="en-US"/>
              <a:t>Simulating active–passive systems in COMSOL Multiphysics</a:t>
            </a:r>
            <a:r>
              <a:rPr lang="en-US" baseline="30000">
                <a:latin typeface="Leelawadee" panose="020B0502040204020203" pitchFamily="34" charset="-34"/>
                <a:cs typeface="Leelawadee" panose="020B0502040204020203" pitchFamily="34" charset="-34"/>
              </a:rPr>
              <a:t>®</a:t>
            </a:r>
            <a:r>
              <a:rPr lang="en-US"/>
              <a:t>  </a:t>
            </a:r>
          </a:p>
        </p:txBody>
      </p:sp>
      <p:sp>
        <p:nvSpPr>
          <p:cNvPr id="10" name="TextBox 9">
            <a:extLst>
              <a:ext uri="{FF2B5EF4-FFF2-40B4-BE49-F238E27FC236}">
                <a16:creationId xmlns:a16="http://schemas.microsoft.com/office/drawing/2014/main" id="{B1CD4FAE-C01E-EA43-88AB-9DCB295D8651}"/>
              </a:ext>
            </a:extLst>
          </p:cNvPr>
          <p:cNvSpPr txBox="1"/>
          <p:nvPr/>
        </p:nvSpPr>
        <p:spPr>
          <a:xfrm>
            <a:off x="309091" y="1028276"/>
            <a:ext cx="9583054" cy="123213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600"/>
              </a:spcBef>
              <a:spcAft>
                <a:spcPts val="500"/>
              </a:spcAft>
              <a:buClrTx/>
              <a:buSzTx/>
              <a:buFont typeface="Arial" panose="020B0604020202020204" pitchFamily="34" charset="0"/>
              <a:buChar char="•"/>
              <a:tabLst/>
              <a:defRPr/>
            </a:pPr>
            <a:r>
              <a:rPr kumimoji="0" lang="en-GB" sz="2800" b="0" i="0" u="none" strike="noStrike" kern="1200" cap="none" spc="0" normalizeH="0" baseline="0" noProof="0">
                <a:ln>
                  <a:noFill/>
                </a:ln>
                <a:solidFill>
                  <a:prstClr val="black"/>
                </a:solidFill>
                <a:effectLst/>
                <a:uLnTx/>
                <a:uFillTx/>
                <a:latin typeface="Arial"/>
                <a:ea typeface="+mn-ea"/>
                <a:cs typeface="+mn-cs"/>
              </a:rPr>
              <a:t>Simulate an active–passive system:</a:t>
            </a:r>
            <a:endParaRPr kumimoji="0" lang="en-GB" sz="2800" b="0" i="0" u="none" strike="noStrike" kern="1200" cap="none" spc="0" normalizeH="0" baseline="0" noProof="0">
              <a:ln>
                <a:noFill/>
              </a:ln>
              <a:solidFill>
                <a:srgbClr val="009BBD"/>
              </a:solidFill>
              <a:effectLst/>
              <a:uLnTx/>
              <a:uFillTx/>
              <a:latin typeface="Arial"/>
              <a:ea typeface="+mn-ea"/>
              <a:cs typeface="+mn-cs"/>
            </a:endParaRPr>
          </a:p>
          <a:p>
            <a:pPr marL="0" marR="0" lvl="0" indent="0" algn="l" defTabSz="914400" rtl="0" eaLnBrk="1" fontAlgn="auto" latinLnBrk="0" hangingPunct="1">
              <a:lnSpc>
                <a:spcPct val="150000"/>
              </a:lnSpc>
              <a:spcBef>
                <a:spcPts val="600"/>
              </a:spcBef>
              <a:spcAft>
                <a:spcPts val="50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a:ea typeface="+mn-ea"/>
              <a:cs typeface="+mn-cs"/>
            </a:endParaRPr>
          </a:p>
        </p:txBody>
      </p:sp>
      <p:sp>
        <p:nvSpPr>
          <p:cNvPr id="12" name="TextBox 11">
            <a:extLst>
              <a:ext uri="{FF2B5EF4-FFF2-40B4-BE49-F238E27FC236}">
                <a16:creationId xmlns:a16="http://schemas.microsoft.com/office/drawing/2014/main" id="{57D5A588-6FE8-6D46-8F84-F90D24D75F03}"/>
              </a:ext>
            </a:extLst>
          </p:cNvPr>
          <p:cNvSpPr txBox="1"/>
          <p:nvPr/>
        </p:nvSpPr>
        <p:spPr>
          <a:xfrm>
            <a:off x="5626987" y="2966377"/>
            <a:ext cx="5660340" cy="2554545"/>
          </a:xfrm>
          <a:prstGeom prst="rect">
            <a:avLst/>
          </a:prstGeom>
          <a:solidFill>
            <a:schemeClr val="accent1"/>
          </a:solid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rial"/>
                <a:ea typeface="ＭＳ Ｐゴシック"/>
                <a:cs typeface="+mn-cs"/>
              </a:rPr>
              <a:t>COMSOL notes:</a:t>
            </a:r>
          </a:p>
          <a:p>
            <a:pPr marL="514350" marR="0" lvl="0" indent="-514350" algn="l" defTabSz="914400" rtl="0" eaLnBrk="1" fontAlgn="base" latinLnBrk="0" hangingPunct="1">
              <a:lnSpc>
                <a:spcPct val="100000"/>
              </a:lnSpc>
              <a:spcBef>
                <a:spcPct val="0"/>
              </a:spcBef>
              <a:spcAft>
                <a:spcPct val="0"/>
              </a:spcAft>
              <a:buClrTx/>
              <a:buSzTx/>
              <a:buFont typeface="+mj-lt"/>
              <a:buAutoNum type="romanUcPeriod"/>
              <a:tabLst/>
              <a:defRPr/>
            </a:pPr>
            <a:r>
              <a:rPr kumimoji="0" lang="en-GB" sz="2000" b="0" i="0" u="none" strike="noStrike" kern="1200" cap="none" spc="0" normalizeH="0" baseline="0" noProof="0">
                <a:ln>
                  <a:noFill/>
                </a:ln>
                <a:solidFill>
                  <a:prstClr val="white"/>
                </a:solidFill>
                <a:effectLst/>
                <a:uLnTx/>
                <a:uFillTx/>
                <a:latin typeface="Arial"/>
                <a:ea typeface="ＭＳ Ｐゴシック"/>
                <a:cs typeface="+mn-cs"/>
              </a:rPr>
              <a:t>‘Magnetic Fields’ (mf)</a:t>
            </a:r>
          </a:p>
          <a:p>
            <a:pPr marL="514350" marR="0" lvl="0" indent="-514350" algn="l" defTabSz="914400" rtl="0" eaLnBrk="1" fontAlgn="base" latinLnBrk="0" hangingPunct="1">
              <a:lnSpc>
                <a:spcPct val="100000"/>
              </a:lnSpc>
              <a:spcBef>
                <a:spcPct val="0"/>
              </a:spcBef>
              <a:spcAft>
                <a:spcPct val="0"/>
              </a:spcAft>
              <a:buClrTx/>
              <a:buSzTx/>
              <a:buFont typeface="+mj-lt"/>
              <a:buAutoNum type="romanUcPeriod"/>
              <a:tabLst/>
              <a:defRPr/>
            </a:pPr>
            <a:r>
              <a:rPr kumimoji="0" lang="en-GB" sz="2000" b="0" i="0" u="none" strike="noStrike" kern="1200" cap="none" spc="0" normalizeH="0" baseline="0" noProof="0">
                <a:ln>
                  <a:noFill/>
                </a:ln>
                <a:solidFill>
                  <a:prstClr val="white"/>
                </a:solidFill>
                <a:effectLst/>
                <a:uLnTx/>
                <a:uFillTx/>
                <a:latin typeface="Arial"/>
                <a:ea typeface="ＭＳ Ｐゴシック"/>
                <a:cs typeface="+mn-cs"/>
              </a:rPr>
              <a:t>Magnetic shielding at the cylinder boundary</a:t>
            </a:r>
          </a:p>
          <a:p>
            <a:pPr marL="514350" marR="0" lvl="0" indent="-514350" algn="l" defTabSz="914400" rtl="0" eaLnBrk="1" fontAlgn="base" latinLnBrk="0" hangingPunct="1">
              <a:lnSpc>
                <a:spcPct val="100000"/>
              </a:lnSpc>
              <a:spcBef>
                <a:spcPct val="0"/>
              </a:spcBef>
              <a:spcAft>
                <a:spcPct val="0"/>
              </a:spcAft>
              <a:buClrTx/>
              <a:buSzTx/>
              <a:buFont typeface="+mj-lt"/>
              <a:buAutoNum type="romanUcPeriod"/>
              <a:tabLst/>
              <a:defRPr/>
            </a:pPr>
            <a:r>
              <a:rPr kumimoji="0" lang="en-GB" sz="2000" b="0" i="0" u="none" strike="noStrike" kern="1200" cap="none" spc="0" normalizeH="0" baseline="0" noProof="0">
                <a:ln>
                  <a:noFill/>
                </a:ln>
                <a:solidFill>
                  <a:prstClr val="white"/>
                </a:solidFill>
                <a:effectLst/>
                <a:uLnTx/>
                <a:uFillTx/>
                <a:latin typeface="Arial"/>
                <a:ea typeface="ＭＳ Ｐゴシック"/>
                <a:cs typeface="+mn-cs"/>
              </a:rPr>
              <a:t>Magnetic insulation surrounds the Universe</a:t>
            </a:r>
          </a:p>
          <a:p>
            <a:pPr marL="514350" marR="0" lvl="0" indent="-514350" algn="l" defTabSz="914400" rtl="0" eaLnBrk="1" fontAlgn="base" latinLnBrk="0" hangingPunct="1">
              <a:lnSpc>
                <a:spcPct val="100000"/>
              </a:lnSpc>
              <a:spcBef>
                <a:spcPct val="0"/>
              </a:spcBef>
              <a:spcAft>
                <a:spcPct val="0"/>
              </a:spcAft>
              <a:buClrTx/>
              <a:buSzTx/>
              <a:buFont typeface="+mj-lt"/>
              <a:buAutoNum type="romanUcPeriod"/>
              <a:tabLst/>
              <a:defRPr/>
            </a:pPr>
            <a:r>
              <a:rPr kumimoji="0" lang="en-GB" sz="2000" b="0" i="0" u="none" strike="noStrike" kern="1200" cap="none" spc="0" normalizeH="0" baseline="0" noProof="0">
                <a:ln>
                  <a:noFill/>
                </a:ln>
                <a:solidFill>
                  <a:prstClr val="white"/>
                </a:solidFill>
                <a:effectLst/>
                <a:uLnTx/>
                <a:uFillTx/>
                <a:latin typeface="Arial"/>
                <a:ea typeface="ＭＳ Ｐゴシック"/>
                <a:cs typeface="+mn-cs"/>
              </a:rPr>
              <a:t>Surface current density uses in-built functions on COMSOL</a:t>
            </a:r>
            <a:r>
              <a:rPr kumimoji="0" lang="en-GB" sz="2000" b="0" i="0" u="none" strike="noStrike" kern="1200" cap="none" spc="0" normalizeH="0" baseline="30000" noProof="0">
                <a:ln>
                  <a:noFill/>
                </a:ln>
                <a:solidFill>
                  <a:prstClr val="white"/>
                </a:solidFill>
                <a:effectLst/>
                <a:uLnTx/>
                <a:uFillTx/>
                <a:latin typeface="Arial"/>
                <a:ea typeface="ＭＳ Ｐゴシック"/>
                <a:cs typeface="+mn-cs"/>
              </a:rPr>
              <a:t>®</a:t>
            </a:r>
            <a:r>
              <a:rPr kumimoji="0" lang="en-GB" sz="2000" b="0" i="0" u="none" strike="noStrike" kern="1200" cap="none" spc="0" normalizeH="0" baseline="0" noProof="0">
                <a:ln>
                  <a:noFill/>
                </a:ln>
                <a:solidFill>
                  <a:prstClr val="white"/>
                </a:solidFill>
                <a:effectLst/>
                <a:uLnTx/>
                <a:uFillTx/>
                <a:latin typeface="Arial"/>
                <a:ea typeface="ＭＳ Ｐゴシック"/>
                <a:cs typeface="+mn-cs"/>
              </a:rPr>
              <a:t> and Fourier coefficients calculated from </a:t>
            </a:r>
            <a:r>
              <a:rPr kumimoji="0" lang="en-GB" sz="2000" b="0" i="0" u="none" strike="noStrike" kern="1200" cap="none" spc="0" normalizeH="0" baseline="0" noProof="0">
                <a:ln>
                  <a:noFill/>
                </a:ln>
                <a:solidFill>
                  <a:prstClr val="white"/>
                </a:solidFill>
                <a:effectLst/>
                <a:uLnTx/>
                <a:uFillTx/>
                <a:latin typeface="Courier New" panose="02070309020205020404" pitchFamily="49" charset="0"/>
                <a:ea typeface="ＭＳ Ｐゴシック"/>
                <a:cs typeface="Courier New" panose="02070309020205020404" pitchFamily="49" charset="0"/>
                <a:hlinkClick r:id="rId4">
                  <a:extLst>
                    <a:ext uri="{A12FA001-AC4F-418D-AE19-62706E023703}">
                      <ahyp:hlinkClr xmlns:ahyp="http://schemas.microsoft.com/office/drawing/2018/hyperlinkcolor" val="tx"/>
                    </a:ext>
                  </a:extLst>
                </a:hlinkClick>
              </a:rPr>
              <a:t>fields_in_shields</a:t>
            </a:r>
            <a:endParaRPr kumimoji="0" lang="en-GB" sz="2000" b="0" i="0" u="none" strike="noStrike" kern="1200" cap="none" spc="0" normalizeH="0" baseline="0" noProof="0">
              <a:ln>
                <a:noFill/>
              </a:ln>
              <a:solidFill>
                <a:prstClr val="white"/>
              </a:solidFill>
              <a:effectLst/>
              <a:uLnTx/>
              <a:uFillTx/>
              <a:latin typeface="Courier New" panose="02070309020205020404" pitchFamily="49" charset="0"/>
              <a:ea typeface="ＭＳ Ｐゴシック"/>
              <a:cs typeface="Courier New" panose="02070309020205020404" pitchFamily="49" charset="0"/>
            </a:endParaRPr>
          </a:p>
        </p:txBody>
      </p:sp>
      <p:sp>
        <p:nvSpPr>
          <p:cNvPr id="13" name="TextBox 12">
            <a:extLst>
              <a:ext uri="{FF2B5EF4-FFF2-40B4-BE49-F238E27FC236}">
                <a16:creationId xmlns:a16="http://schemas.microsoft.com/office/drawing/2014/main" id="{934DB5AD-82F2-A747-A0CA-A39B1D98C3A6}"/>
              </a:ext>
            </a:extLst>
          </p:cNvPr>
          <p:cNvSpPr txBox="1"/>
          <p:nvPr/>
        </p:nvSpPr>
        <p:spPr>
          <a:xfrm>
            <a:off x="6304817" y="1951412"/>
            <a:ext cx="4679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9BBD"/>
                </a:solidFill>
                <a:effectLst/>
                <a:uLnTx/>
                <a:uFillTx/>
                <a:latin typeface="Arial"/>
                <a:ea typeface="+mn-ea"/>
                <a:cs typeface="+mn-cs"/>
              </a:rPr>
              <a:t>Let’s do this on COMSOL</a:t>
            </a:r>
            <a:r>
              <a:rPr kumimoji="0" lang="en-US" sz="2800" b="0" i="0" u="none" strike="noStrike" kern="1200" cap="none" spc="0" normalizeH="0" baseline="30000" noProof="0">
                <a:ln>
                  <a:noFill/>
                </a:ln>
                <a:solidFill>
                  <a:srgbClr val="009BBD"/>
                </a:solidFill>
                <a:effectLst/>
                <a:uLnTx/>
                <a:uFillTx/>
                <a:latin typeface="Arial"/>
                <a:ea typeface="+mn-ea"/>
                <a:cs typeface="+mn-cs"/>
              </a:rPr>
              <a:t>®</a:t>
            </a:r>
            <a:r>
              <a:rPr kumimoji="0" lang="en-US" sz="2800" b="0" i="0" u="none" strike="noStrike" kern="1200" cap="none" spc="0" normalizeH="0" baseline="0" noProof="0">
                <a:ln>
                  <a:noFill/>
                </a:ln>
                <a:solidFill>
                  <a:srgbClr val="009BBD"/>
                </a:solidFill>
                <a:effectLst/>
                <a:uLnTx/>
                <a:uFillTx/>
                <a:latin typeface="Arial"/>
                <a:ea typeface="+mn-ea"/>
                <a:cs typeface="+mn-cs"/>
              </a:rPr>
              <a:t>!</a:t>
            </a:r>
          </a:p>
        </p:txBody>
      </p:sp>
      <p:pic>
        <p:nvPicPr>
          <p:cNvPr id="8" name="Picture 7" descr="A picture containing text, dark, gauge&#10;&#10;Description automatically generated">
            <a:extLst>
              <a:ext uri="{FF2B5EF4-FFF2-40B4-BE49-F238E27FC236}">
                <a16:creationId xmlns:a16="http://schemas.microsoft.com/office/drawing/2014/main" id="{C203730D-E752-8C4E-AFEA-7BF8B37A915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27661" t="12719" r="40243" b="3815"/>
          <a:stretch/>
        </p:blipFill>
        <p:spPr>
          <a:xfrm>
            <a:off x="2412711" y="1565564"/>
            <a:ext cx="3075709" cy="5193452"/>
          </a:xfrm>
          <a:prstGeom prst="rect">
            <a:avLst/>
          </a:prstGeom>
        </p:spPr>
      </p:pic>
    </p:spTree>
    <p:extLst>
      <p:ext uri="{BB962C8B-B14F-4D97-AF65-F5344CB8AC3E}">
        <p14:creationId xmlns:p14="http://schemas.microsoft.com/office/powerpoint/2010/main" val="32847943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A25D3-63CE-1941-BA87-BAD42F1DF867}"/>
              </a:ext>
            </a:extLst>
          </p:cNvPr>
          <p:cNvSpPr>
            <a:spLocks noGrp="1"/>
          </p:cNvSpPr>
          <p:nvPr>
            <p:ph type="title"/>
          </p:nvPr>
        </p:nvSpPr>
        <p:spPr/>
        <p:txBody>
          <a:bodyPr/>
          <a:lstStyle/>
          <a:p>
            <a:r>
              <a:rPr lang="en-US"/>
              <a:t>Checking our results</a:t>
            </a:r>
          </a:p>
        </p:txBody>
      </p:sp>
      <p:pic>
        <p:nvPicPr>
          <p:cNvPr id="5" name="Picture 4" descr="A picture containing background pattern&#10;&#10;Description automatically generated">
            <a:extLst>
              <a:ext uri="{FF2B5EF4-FFF2-40B4-BE49-F238E27FC236}">
                <a16:creationId xmlns:a16="http://schemas.microsoft.com/office/drawing/2014/main" id="{5B08DF48-954B-8E4D-97D4-38E47AD7492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03755" y="1283127"/>
            <a:ext cx="7993433" cy="5190049"/>
          </a:xfrm>
          <a:prstGeom prst="rect">
            <a:avLst/>
          </a:prstGeom>
        </p:spPr>
      </p:pic>
      <p:sp>
        <p:nvSpPr>
          <p:cNvPr id="14" name="TextBox 13">
            <a:extLst>
              <a:ext uri="{FF2B5EF4-FFF2-40B4-BE49-F238E27FC236}">
                <a16:creationId xmlns:a16="http://schemas.microsoft.com/office/drawing/2014/main" id="{87DBFE02-FD5B-C548-9F3B-FE61215FEDB8}"/>
              </a:ext>
            </a:extLst>
          </p:cNvPr>
          <p:cNvSpPr txBox="1"/>
          <p:nvPr/>
        </p:nvSpPr>
        <p:spPr>
          <a:xfrm>
            <a:off x="209862" y="1416204"/>
            <a:ext cx="3326552" cy="689900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600"/>
              </a:spcBef>
              <a:spcAft>
                <a:spcPts val="50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a:ea typeface="+mn-ea"/>
                <a:cs typeface="+mn-cs"/>
              </a:rPr>
              <a:t>These fields match the analytic model to 1 part in 50000</a:t>
            </a:r>
            <a:r>
              <a:rPr kumimoji="0" lang="en-US" sz="2800" b="0" i="0" u="none" strike="noStrike" kern="1200" cap="none" spc="0" normalizeH="0" baseline="30000" noProof="0">
                <a:ln>
                  <a:noFill/>
                </a:ln>
                <a:solidFill>
                  <a:prstClr val="black"/>
                </a:solidFill>
                <a:effectLst/>
                <a:uLnTx/>
                <a:uFillTx/>
                <a:latin typeface="Arial"/>
                <a:ea typeface="+mn-ea"/>
                <a:cs typeface="+mn-cs"/>
              </a:rPr>
              <a:t>[12]</a:t>
            </a:r>
            <a:r>
              <a:rPr kumimoji="0" lang="en-US" sz="2800" b="0" i="0" u="none" strike="noStrike" kern="1200" cap="none" spc="0" normalizeH="0" baseline="0" noProof="0">
                <a:ln>
                  <a:noFill/>
                </a:ln>
                <a:solidFill>
                  <a:prstClr val="black"/>
                </a:solidFill>
                <a:effectLst/>
                <a:uLnTx/>
                <a:uFillTx/>
                <a:latin typeface="Arial"/>
                <a:ea typeface="+mn-ea"/>
                <a:cs typeface="+mn-cs"/>
              </a:rPr>
              <a:t>.</a:t>
            </a:r>
            <a:endParaRPr kumimoji="0" lang="en-US" sz="2800" b="0" i="0" u="none" strike="noStrike" kern="1200" cap="none" spc="0" normalizeH="0" baseline="30000" noProof="0">
              <a:ln>
                <a:noFill/>
              </a:ln>
              <a:solidFill>
                <a:prstClr val="black"/>
              </a:solidFill>
              <a:effectLst/>
              <a:uLnTx/>
              <a:uFillTx/>
              <a:latin typeface="Arial"/>
              <a:ea typeface="+mn-ea"/>
              <a:cs typeface="+mn-cs"/>
            </a:endParaRPr>
          </a:p>
          <a:p>
            <a:pPr marL="457200" marR="0" lvl="0" indent="-457200" algn="l" defTabSz="914400" rtl="0" eaLnBrk="1" fontAlgn="auto" latinLnBrk="0" hangingPunct="1">
              <a:lnSpc>
                <a:spcPct val="100000"/>
              </a:lnSpc>
              <a:spcBef>
                <a:spcPts val="600"/>
              </a:spcBef>
              <a:spcAft>
                <a:spcPts val="50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a:ea typeface="+mn-ea"/>
                <a:cs typeface="+mn-cs"/>
              </a:rPr>
              <a:t>We can generate any arbitrary field profile, and rapidly test it using COMSOL</a:t>
            </a:r>
            <a:r>
              <a:rPr kumimoji="0" lang="en-US" sz="2800" b="0" i="0" u="none" strike="noStrike" kern="1200" cap="none" spc="0" normalizeH="0" baseline="30000" noProof="0">
                <a:ln>
                  <a:noFill/>
                </a:ln>
                <a:solidFill>
                  <a:prstClr val="black"/>
                </a:solidFill>
                <a:effectLst/>
                <a:uLnTx/>
                <a:uFillTx/>
                <a:latin typeface="Leelawadee" panose="020B0502040204020203" pitchFamily="34" charset="-34"/>
                <a:ea typeface="+mn-ea"/>
                <a:cs typeface="Leelawadee" panose="020B0502040204020203" pitchFamily="34" charset="-34"/>
              </a:rPr>
              <a:t>®</a:t>
            </a:r>
            <a:r>
              <a:rPr kumimoji="0" lang="en-US" sz="2800" b="0" i="0" u="none" strike="noStrike" kern="1200" cap="none" spc="0" normalizeH="0" baseline="0" noProof="0">
                <a:ln>
                  <a:noFill/>
                </a:ln>
                <a:solidFill>
                  <a:prstClr val="black"/>
                </a:solidFill>
                <a:effectLst/>
                <a:uLnTx/>
                <a:uFillTx/>
                <a:latin typeface="Arial"/>
                <a:ea typeface="+mn-ea"/>
                <a:cs typeface="+mn-cs"/>
              </a:rPr>
              <a:t>.</a:t>
            </a:r>
          </a:p>
          <a:p>
            <a:pPr marL="0" marR="0" lvl="0" indent="0" algn="l" defTabSz="914400" rtl="0" eaLnBrk="1" fontAlgn="auto" latinLnBrk="0" hangingPunct="1">
              <a:lnSpc>
                <a:spcPct val="150000"/>
              </a:lnSpc>
              <a:spcBef>
                <a:spcPts val="600"/>
              </a:spcBef>
              <a:spcAft>
                <a:spcPts val="500"/>
              </a:spcAft>
              <a:buClrTx/>
              <a:buSzTx/>
              <a:buFontTx/>
              <a:buNone/>
              <a:tabLst/>
              <a:defRPr/>
            </a:pPr>
            <a:endParaRPr kumimoji="0" lang="en-GB" sz="2800" b="0" i="0" u="none" strike="noStrike" kern="1200" cap="none" spc="0" normalizeH="0" baseline="0" noProof="0">
              <a:ln>
                <a:noFill/>
              </a:ln>
              <a:solidFill>
                <a:srgbClr val="009BBD"/>
              </a:solidFill>
              <a:effectLst/>
              <a:uLnTx/>
              <a:uFillTx/>
              <a:latin typeface="Arial"/>
              <a:ea typeface="+mn-ea"/>
              <a:cs typeface="+mn-cs"/>
            </a:endParaRPr>
          </a:p>
          <a:p>
            <a:pPr marL="0" marR="0" lvl="0" indent="0" algn="l" defTabSz="914400" rtl="0" eaLnBrk="1" fontAlgn="auto" latinLnBrk="0" hangingPunct="1">
              <a:lnSpc>
                <a:spcPct val="150000"/>
              </a:lnSpc>
              <a:spcBef>
                <a:spcPts val="600"/>
              </a:spcBef>
              <a:spcAft>
                <a:spcPts val="50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911034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text, container, dark, glass&#10;&#10;Description automatically generated">
            <a:extLst>
              <a:ext uri="{FF2B5EF4-FFF2-40B4-BE49-F238E27FC236}">
                <a16:creationId xmlns:a16="http://schemas.microsoft.com/office/drawing/2014/main" id="{46645CA6-352E-724C-838A-6767C0B1887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80946" y="1847359"/>
            <a:ext cx="7803354" cy="5066633"/>
          </a:xfrm>
          <a:prstGeom prst="rect">
            <a:avLst/>
          </a:prstGeom>
        </p:spPr>
      </p:pic>
      <p:sp>
        <p:nvSpPr>
          <p:cNvPr id="2" name="Title 1">
            <a:extLst>
              <a:ext uri="{FF2B5EF4-FFF2-40B4-BE49-F238E27FC236}">
                <a16:creationId xmlns:a16="http://schemas.microsoft.com/office/drawing/2014/main" id="{763A25D3-63CE-1941-BA87-BAD42F1DF867}"/>
              </a:ext>
            </a:extLst>
          </p:cNvPr>
          <p:cNvSpPr>
            <a:spLocks noGrp="1"/>
          </p:cNvSpPr>
          <p:nvPr>
            <p:ph type="title"/>
          </p:nvPr>
        </p:nvSpPr>
        <p:spPr/>
        <p:txBody>
          <a:bodyPr/>
          <a:lstStyle/>
          <a:p>
            <a:r>
              <a:rPr lang="en-US"/>
              <a:t>Bespoke design using COMSOL Multiphysics</a:t>
            </a:r>
            <a:r>
              <a:rPr lang="en-US" baseline="30000"/>
              <a:t>®</a:t>
            </a:r>
          </a:p>
        </p:txBody>
      </p:sp>
      <p:cxnSp>
        <p:nvCxnSpPr>
          <p:cNvPr id="6" name="Straight Connector 5">
            <a:extLst>
              <a:ext uri="{FF2B5EF4-FFF2-40B4-BE49-F238E27FC236}">
                <a16:creationId xmlns:a16="http://schemas.microsoft.com/office/drawing/2014/main" id="{95E4FB1D-1A9F-0441-89D9-E7F79E18C133}"/>
              </a:ext>
            </a:extLst>
          </p:cNvPr>
          <p:cNvCxnSpPr>
            <a:cxnSpLocks/>
          </p:cNvCxnSpPr>
          <p:nvPr/>
        </p:nvCxnSpPr>
        <p:spPr>
          <a:xfrm>
            <a:off x="4087091" y="949036"/>
            <a:ext cx="0" cy="5908964"/>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AF9A836-FC5D-4A4B-B5F8-1C64EEBE40E6}"/>
              </a:ext>
            </a:extLst>
          </p:cNvPr>
          <p:cNvCxnSpPr>
            <a:cxnSpLocks/>
          </p:cNvCxnSpPr>
          <p:nvPr/>
        </p:nvCxnSpPr>
        <p:spPr>
          <a:xfrm>
            <a:off x="8117175" y="949036"/>
            <a:ext cx="0" cy="5908964"/>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E835755-5BB3-FD40-B2BC-F89B71DB66F8}"/>
              </a:ext>
            </a:extLst>
          </p:cNvPr>
          <p:cNvSpPr/>
          <p:nvPr/>
        </p:nvSpPr>
        <p:spPr>
          <a:xfrm>
            <a:off x="99501" y="1022747"/>
            <a:ext cx="3809995" cy="138499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Arial"/>
                <a:ea typeface="Verdana" panose="020B0604030504040204" pitchFamily="34" charset="0"/>
                <a:cs typeface="+mn-cs"/>
              </a:rPr>
              <a:t>1. Perfect magnetic conductor approximation</a:t>
            </a:r>
          </a:p>
        </p:txBody>
      </p:sp>
      <p:sp>
        <p:nvSpPr>
          <p:cNvPr id="13" name="Rectangle 12">
            <a:extLst>
              <a:ext uri="{FF2B5EF4-FFF2-40B4-BE49-F238E27FC236}">
                <a16:creationId xmlns:a16="http://schemas.microsoft.com/office/drawing/2014/main" id="{1C52F65D-1387-6D4A-BFF6-BC9A3ABA0ACA}"/>
              </a:ext>
            </a:extLst>
          </p:cNvPr>
          <p:cNvSpPr/>
          <p:nvPr/>
        </p:nvSpPr>
        <p:spPr>
          <a:xfrm>
            <a:off x="4264681" y="1022746"/>
            <a:ext cx="3674895"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Arial"/>
                <a:ea typeface="Verdana" panose="020B0604030504040204" pitchFamily="34" charset="0"/>
                <a:cs typeface="+mn-cs"/>
              </a:rPr>
              <a:t>2. Entry/exit holes</a:t>
            </a:r>
          </a:p>
        </p:txBody>
      </p:sp>
      <p:sp>
        <p:nvSpPr>
          <p:cNvPr id="15" name="Rectangle 14">
            <a:extLst>
              <a:ext uri="{FF2B5EF4-FFF2-40B4-BE49-F238E27FC236}">
                <a16:creationId xmlns:a16="http://schemas.microsoft.com/office/drawing/2014/main" id="{F9029F1B-439F-1C43-B7D1-59045145BDEB}"/>
              </a:ext>
            </a:extLst>
          </p:cNvPr>
          <p:cNvSpPr/>
          <p:nvPr/>
        </p:nvSpPr>
        <p:spPr>
          <a:xfrm>
            <a:off x="8294775" y="1047735"/>
            <a:ext cx="3797723"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Arial"/>
                <a:ea typeface="Verdana" panose="020B0604030504040204" pitchFamily="34" charset="0"/>
                <a:cs typeface="+mn-cs"/>
              </a:rPr>
              <a:t>3. Discrete wire patterns</a:t>
            </a:r>
          </a:p>
        </p:txBody>
      </p:sp>
      <p:pic>
        <p:nvPicPr>
          <p:cNvPr id="16" name="Picture 15">
            <a:extLst>
              <a:ext uri="{FF2B5EF4-FFF2-40B4-BE49-F238E27FC236}">
                <a16:creationId xmlns:a16="http://schemas.microsoft.com/office/drawing/2014/main" id="{DB25AC33-E7C8-D344-A3DA-BD2358E9980E}"/>
              </a:ext>
            </a:extLst>
          </p:cNvPr>
          <p:cNvPicPr>
            <a:picLocks noChangeAspect="1"/>
          </p:cNvPicPr>
          <p:nvPr/>
        </p:nvPicPr>
        <p:blipFill>
          <a:blip r:embed="rId4"/>
          <a:stretch>
            <a:fillRect/>
          </a:stretch>
        </p:blipFill>
        <p:spPr>
          <a:xfrm>
            <a:off x="99502" y="2804244"/>
            <a:ext cx="3810000" cy="1612900"/>
          </a:xfrm>
          <a:prstGeom prst="rect">
            <a:avLst/>
          </a:prstGeom>
        </p:spPr>
      </p:pic>
      <p:cxnSp>
        <p:nvCxnSpPr>
          <p:cNvPr id="17" name="Straight Arrow Connector 16">
            <a:extLst>
              <a:ext uri="{FF2B5EF4-FFF2-40B4-BE49-F238E27FC236}">
                <a16:creationId xmlns:a16="http://schemas.microsoft.com/office/drawing/2014/main" id="{59488BC1-0303-0B4C-8C87-28D4234BCDC0}"/>
              </a:ext>
            </a:extLst>
          </p:cNvPr>
          <p:cNvCxnSpPr>
            <a:cxnSpLocks/>
          </p:cNvCxnSpPr>
          <p:nvPr/>
        </p:nvCxnSpPr>
        <p:spPr>
          <a:xfrm flipV="1">
            <a:off x="2013949" y="4441877"/>
            <a:ext cx="1" cy="1110164"/>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C95E4C3-7D00-0543-9234-D472A29EF92C}"/>
              </a:ext>
            </a:extLst>
          </p:cNvPr>
          <p:cNvSpPr txBox="1"/>
          <p:nvPr/>
        </p:nvSpPr>
        <p:spPr>
          <a:xfrm>
            <a:off x="850122" y="5341959"/>
            <a:ext cx="2308760" cy="923330"/>
          </a:xfrm>
          <a:prstGeom prst="rect">
            <a:avLst/>
          </a:prstGeom>
          <a:solidFill>
            <a:schemeClr val="accent1"/>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a:ea typeface="+mn-ea"/>
                <a:cs typeface="+mn-cs"/>
              </a:rPr>
              <a:t>Finite thickness and magnetic permeability</a:t>
            </a:r>
            <a:endParaRPr kumimoji="0" lang="en-GB" sz="2000" b="0" i="0" u="none" strike="noStrike" kern="1200" cap="none" spc="0" normalizeH="0" baseline="0" noProof="0">
              <a:ln>
                <a:noFill/>
              </a:ln>
              <a:solidFill>
                <a:prstClr val="white"/>
              </a:solidFill>
              <a:effectLst/>
              <a:uLnTx/>
              <a:uFillTx/>
              <a:latin typeface="Arial"/>
              <a:ea typeface="ＭＳ Ｐゴシック"/>
              <a:cs typeface="+mn-cs"/>
            </a:endParaRPr>
          </a:p>
        </p:txBody>
      </p:sp>
      <p:pic>
        <p:nvPicPr>
          <p:cNvPr id="10" name="Picture 9">
            <a:extLst>
              <a:ext uri="{FF2B5EF4-FFF2-40B4-BE49-F238E27FC236}">
                <a16:creationId xmlns:a16="http://schemas.microsoft.com/office/drawing/2014/main" id="{3AAFFC3F-4F8E-BB4F-9A27-C1C196A8940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29548" y="1711912"/>
            <a:ext cx="8332904" cy="5410464"/>
          </a:xfrm>
          <a:prstGeom prst="rect">
            <a:avLst/>
          </a:prstGeom>
        </p:spPr>
      </p:pic>
    </p:spTree>
    <p:extLst>
      <p:ext uri="{BB962C8B-B14F-4D97-AF65-F5344CB8AC3E}">
        <p14:creationId xmlns:p14="http://schemas.microsoft.com/office/powerpoint/2010/main" val="36781878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t>1. Perfect magnetic conductor approximation</a:t>
            </a:r>
          </a:p>
        </p:txBody>
      </p:sp>
      <p:sp>
        <p:nvSpPr>
          <p:cNvPr id="8" name="Rectangle 7">
            <a:extLst>
              <a:ext uri="{FF2B5EF4-FFF2-40B4-BE49-F238E27FC236}">
                <a16:creationId xmlns:a16="http://schemas.microsoft.com/office/drawing/2014/main" id="{1C7C3F0F-DEB4-ED48-BE87-1B98D2DD0077}"/>
              </a:ext>
            </a:extLst>
          </p:cNvPr>
          <p:cNvSpPr/>
          <p:nvPr/>
        </p:nvSpPr>
        <p:spPr>
          <a:xfrm>
            <a:off x="0" y="1051825"/>
            <a:ext cx="6217017" cy="101566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a:ln>
                <a:noFill/>
              </a:ln>
              <a:solidFill>
                <a:prstClr val="black"/>
              </a:solidFill>
              <a:effectLst/>
              <a:uLnTx/>
              <a:uFillTx/>
              <a:latin typeface="Arial"/>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B8FB3C3E-7CCE-D243-A9CB-2A3F56ABE9E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77496" y="1051825"/>
            <a:ext cx="6705600" cy="5181599"/>
          </a:xfrm>
          <a:prstGeom prst="rect">
            <a:avLst/>
          </a:prstGeom>
        </p:spPr>
      </p:pic>
      <p:pic>
        <p:nvPicPr>
          <p:cNvPr id="6" name="Picture 5" descr="A picture containing glass, porcelain&#10;&#10;Description automatically generated">
            <a:extLst>
              <a:ext uri="{FF2B5EF4-FFF2-40B4-BE49-F238E27FC236}">
                <a16:creationId xmlns:a16="http://schemas.microsoft.com/office/drawing/2014/main" id="{9CA0D572-31F6-2C4E-8EF7-59675DC2DE1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31417" y="3234612"/>
            <a:ext cx="5580546" cy="3623388"/>
          </a:xfrm>
          <a:prstGeom prst="rect">
            <a:avLst/>
          </a:prstGeom>
        </p:spPr>
      </p:pic>
      <p:pic>
        <p:nvPicPr>
          <p:cNvPr id="9" name="Picture 8">
            <a:extLst>
              <a:ext uri="{FF2B5EF4-FFF2-40B4-BE49-F238E27FC236}">
                <a16:creationId xmlns:a16="http://schemas.microsoft.com/office/drawing/2014/main" id="{0357A847-DE32-D844-BD08-B25405EA2666}"/>
              </a:ext>
            </a:extLst>
          </p:cNvPr>
          <p:cNvPicPr>
            <a:picLocks noChangeAspect="1"/>
          </p:cNvPicPr>
          <p:nvPr/>
        </p:nvPicPr>
        <p:blipFill>
          <a:blip r:embed="rId5"/>
          <a:stretch>
            <a:fillRect/>
          </a:stretch>
        </p:blipFill>
        <p:spPr>
          <a:xfrm>
            <a:off x="411296" y="1317520"/>
            <a:ext cx="4662221" cy="1499936"/>
          </a:xfrm>
          <a:prstGeom prst="rect">
            <a:avLst/>
          </a:prstGeom>
        </p:spPr>
      </p:pic>
      <p:sp>
        <p:nvSpPr>
          <p:cNvPr id="11" name="TextBox 10">
            <a:extLst>
              <a:ext uri="{FF2B5EF4-FFF2-40B4-BE49-F238E27FC236}">
                <a16:creationId xmlns:a16="http://schemas.microsoft.com/office/drawing/2014/main" id="{D081CD2A-BD37-EC4D-8A3A-6C5150A9C7AB}"/>
              </a:ext>
            </a:extLst>
          </p:cNvPr>
          <p:cNvSpPr txBox="1"/>
          <p:nvPr/>
        </p:nvSpPr>
        <p:spPr>
          <a:xfrm>
            <a:off x="6947691" y="4069607"/>
            <a:ext cx="2686817" cy="369332"/>
          </a:xfrm>
          <a:prstGeom prst="rect">
            <a:avLst/>
          </a:prstGeom>
          <a:solidFill>
            <a:schemeClr val="bg1">
              <a:lumMod val="85000"/>
            </a:schemeClr>
          </a:solidFill>
          <a:ln>
            <a:solidFill>
              <a:schemeClr val="bg1">
                <a:lumMod val="85000"/>
              </a:schemeClr>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FF0100"/>
                </a:solidFill>
                <a:effectLst/>
                <a:uLnTx/>
                <a:uFillTx/>
                <a:latin typeface="Arial"/>
                <a:ea typeface="+mn-ea"/>
                <a:cs typeface="+mn-cs"/>
              </a:rPr>
              <a:t>Intrinsic error in the coil</a:t>
            </a:r>
            <a:endParaRPr kumimoji="0" lang="en-GB" sz="1800" b="0" i="0" u="none" strike="noStrike" kern="1200" cap="none" spc="0" normalizeH="0" baseline="0" noProof="0">
              <a:ln>
                <a:noFill/>
              </a:ln>
              <a:solidFill>
                <a:srgbClr val="FF0100"/>
              </a:solidFill>
              <a:effectLst/>
              <a:uLnTx/>
              <a:uFillTx/>
              <a:latin typeface="Arial"/>
              <a:ea typeface="ＭＳ Ｐゴシック"/>
              <a:cs typeface="+mn-cs"/>
            </a:endParaRPr>
          </a:p>
        </p:txBody>
      </p:sp>
      <p:cxnSp>
        <p:nvCxnSpPr>
          <p:cNvPr id="12" name="Straight Arrow Connector 11">
            <a:extLst>
              <a:ext uri="{FF2B5EF4-FFF2-40B4-BE49-F238E27FC236}">
                <a16:creationId xmlns:a16="http://schemas.microsoft.com/office/drawing/2014/main" id="{1EA94D10-E448-0446-8502-448EA0785DA8}"/>
              </a:ext>
            </a:extLst>
          </p:cNvPr>
          <p:cNvCxnSpPr>
            <a:cxnSpLocks/>
          </p:cNvCxnSpPr>
          <p:nvPr/>
        </p:nvCxnSpPr>
        <p:spPr>
          <a:xfrm>
            <a:off x="6984268" y="4226320"/>
            <a:ext cx="0" cy="937337"/>
          </a:xfrm>
          <a:prstGeom prst="straightConnector1">
            <a:avLst/>
          </a:prstGeom>
          <a:ln w="762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8B5875D-498B-D347-ACC3-8C7F0CB6B123}"/>
              </a:ext>
            </a:extLst>
          </p:cNvPr>
          <p:cNvSpPr txBox="1"/>
          <p:nvPr/>
        </p:nvSpPr>
        <p:spPr>
          <a:xfrm>
            <a:off x="6314852" y="3388439"/>
            <a:ext cx="2385744" cy="369332"/>
          </a:xfrm>
          <a:prstGeom prst="rect">
            <a:avLst/>
          </a:prstGeom>
          <a:solidFill>
            <a:schemeClr val="bg1">
              <a:lumMod val="85000"/>
            </a:schemeClr>
          </a:solid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5893F6"/>
                </a:solidFill>
                <a:effectLst/>
                <a:uLnTx/>
                <a:uFillTx/>
                <a:latin typeface="Arial"/>
                <a:ea typeface="+mn-ea"/>
                <a:cs typeface="+mn-cs"/>
              </a:rPr>
              <a:t>COMSOL simulation</a:t>
            </a:r>
            <a:endParaRPr kumimoji="0" lang="en-GB" sz="1800" b="0" i="0" u="none" strike="noStrike" kern="1200" cap="none" spc="0" normalizeH="0" baseline="0" noProof="0">
              <a:ln>
                <a:noFill/>
              </a:ln>
              <a:solidFill>
                <a:srgbClr val="5893F6"/>
              </a:solidFill>
              <a:effectLst/>
              <a:uLnTx/>
              <a:uFillTx/>
              <a:latin typeface="Arial"/>
              <a:ea typeface="ＭＳ Ｐゴシック"/>
              <a:cs typeface="+mn-cs"/>
            </a:endParaRPr>
          </a:p>
        </p:txBody>
      </p:sp>
      <p:cxnSp>
        <p:nvCxnSpPr>
          <p:cNvPr id="15" name="Straight Arrow Connector 14">
            <a:extLst>
              <a:ext uri="{FF2B5EF4-FFF2-40B4-BE49-F238E27FC236}">
                <a16:creationId xmlns:a16="http://schemas.microsoft.com/office/drawing/2014/main" id="{E0D1B1A3-80B3-E846-8597-0EF1112F79EB}"/>
              </a:ext>
            </a:extLst>
          </p:cNvPr>
          <p:cNvCxnSpPr>
            <a:cxnSpLocks/>
          </p:cNvCxnSpPr>
          <p:nvPr/>
        </p:nvCxnSpPr>
        <p:spPr>
          <a:xfrm>
            <a:off x="6350536" y="3653635"/>
            <a:ext cx="0" cy="978248"/>
          </a:xfrm>
          <a:prstGeom prst="straightConnector1">
            <a:avLst/>
          </a:prstGeom>
          <a:ln w="762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F065BE4B-A5D1-F642-9F16-9C1060ED427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545582" y="1501091"/>
            <a:ext cx="1396790" cy="417597"/>
          </a:xfrm>
          <a:prstGeom prst="rect">
            <a:avLst/>
          </a:prstGeom>
        </p:spPr>
      </p:pic>
      <p:pic>
        <p:nvPicPr>
          <p:cNvPr id="19" name="Picture 18">
            <a:extLst>
              <a:ext uri="{FF2B5EF4-FFF2-40B4-BE49-F238E27FC236}">
                <a16:creationId xmlns:a16="http://schemas.microsoft.com/office/drawing/2014/main" id="{C11C42F0-F5F6-B049-9286-445BB8AAC87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968505" y="4228882"/>
            <a:ext cx="746270" cy="746270"/>
          </a:xfrm>
          <a:prstGeom prst="rect">
            <a:avLst/>
          </a:prstGeom>
        </p:spPr>
      </p:pic>
      <p:cxnSp>
        <p:nvCxnSpPr>
          <p:cNvPr id="20" name="Straight Arrow Connector 19">
            <a:extLst>
              <a:ext uri="{FF2B5EF4-FFF2-40B4-BE49-F238E27FC236}">
                <a16:creationId xmlns:a16="http://schemas.microsoft.com/office/drawing/2014/main" id="{0629EA78-25C9-6848-A572-A0D5A5682F21}"/>
              </a:ext>
            </a:extLst>
          </p:cNvPr>
          <p:cNvCxnSpPr>
            <a:cxnSpLocks/>
          </p:cNvCxnSpPr>
          <p:nvPr/>
        </p:nvCxnSpPr>
        <p:spPr>
          <a:xfrm>
            <a:off x="2758342" y="4631883"/>
            <a:ext cx="602550"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ACF9395-9DFE-2F44-A2A8-BAA640707AEA}"/>
              </a:ext>
            </a:extLst>
          </p:cNvPr>
          <p:cNvCxnSpPr>
            <a:cxnSpLocks/>
          </p:cNvCxnSpPr>
          <p:nvPr/>
        </p:nvCxnSpPr>
        <p:spPr>
          <a:xfrm flipH="1">
            <a:off x="3457874" y="4631883"/>
            <a:ext cx="602550"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2775E07-EBC5-FA41-903D-220DAFD3F676}"/>
              </a:ext>
            </a:extLst>
          </p:cNvPr>
          <p:cNvSpPr txBox="1"/>
          <p:nvPr/>
        </p:nvSpPr>
        <p:spPr>
          <a:xfrm>
            <a:off x="5028317" y="6051130"/>
            <a:ext cx="6630281" cy="707886"/>
          </a:xfrm>
          <a:prstGeom prst="rect">
            <a:avLst/>
          </a:prstGeom>
          <a:solidFill>
            <a:schemeClr val="accent1"/>
          </a:solid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rial"/>
                <a:ea typeface="ＭＳ Ｐゴシック"/>
                <a:cs typeface="+mn-cs"/>
              </a:rPr>
              <a:t>The error in the field uniformity reduces as the shield thickness increases. By </a:t>
            </a:r>
            <a:r>
              <a:rPr kumimoji="0" lang="en-GB" sz="2000" b="0" i="1" u="none" strike="noStrike" kern="1200" cap="none" spc="0" normalizeH="0" baseline="0" noProof="0">
                <a:ln>
                  <a:noFill/>
                </a:ln>
                <a:solidFill>
                  <a:prstClr val="white"/>
                </a:solidFill>
                <a:effectLst/>
                <a:uLnTx/>
                <a:uFillTx/>
                <a:latin typeface="Arial"/>
                <a:ea typeface="ＭＳ Ｐゴシック"/>
                <a:cs typeface="+mn-cs"/>
              </a:rPr>
              <a:t>d=1</a:t>
            </a:r>
            <a:r>
              <a:rPr kumimoji="0" lang="en-GB" sz="2000" b="0" i="0" u="none" strike="noStrike" kern="1200" cap="none" spc="0" normalizeH="0" baseline="0" noProof="0">
                <a:ln>
                  <a:noFill/>
                </a:ln>
                <a:solidFill>
                  <a:prstClr val="white"/>
                </a:solidFill>
                <a:effectLst/>
                <a:uLnTx/>
                <a:uFillTx/>
                <a:latin typeface="Arial"/>
                <a:ea typeface="ＭＳ Ｐゴシック"/>
                <a:cs typeface="+mn-cs"/>
              </a:rPr>
              <a:t> mm the error is negligible</a:t>
            </a:r>
            <a:r>
              <a:rPr kumimoji="0" lang="en-GB" sz="2000" b="0" i="0" u="none" strike="noStrike" kern="1200" cap="none" spc="0" normalizeH="0" baseline="30000" noProof="0">
                <a:ln>
                  <a:noFill/>
                </a:ln>
                <a:solidFill>
                  <a:prstClr val="white"/>
                </a:solidFill>
                <a:effectLst/>
                <a:uLnTx/>
                <a:uFillTx/>
                <a:latin typeface="Arial"/>
                <a:ea typeface="ＭＳ Ｐゴシック"/>
                <a:cs typeface="+mn-cs"/>
              </a:rPr>
              <a:t>[12]</a:t>
            </a:r>
            <a:r>
              <a:rPr kumimoji="0" lang="en-GB" sz="2000" b="0" i="0" u="none" strike="noStrike" kern="1200" cap="none" spc="0" normalizeH="0" baseline="0" noProof="0">
                <a:ln>
                  <a:noFill/>
                </a:ln>
                <a:solidFill>
                  <a:prstClr val="white"/>
                </a:solidFill>
                <a:effectLst/>
                <a:uLnTx/>
                <a:uFillTx/>
                <a:latin typeface="Arial"/>
                <a:ea typeface="ＭＳ Ｐゴシック"/>
                <a:cs typeface="+mn-cs"/>
              </a:rPr>
              <a:t>.</a:t>
            </a:r>
            <a:endParaRPr kumimoji="0" lang="en-GB" sz="2000" b="0" i="0" u="none" strike="noStrike" kern="1200" cap="none" spc="0" normalizeH="0" baseline="30000" noProof="0">
              <a:ln>
                <a:noFill/>
              </a:ln>
              <a:solidFill>
                <a:prstClr val="white"/>
              </a:solidFill>
              <a:effectLst/>
              <a:uLnTx/>
              <a:uFillTx/>
              <a:latin typeface="Arial"/>
              <a:ea typeface="ＭＳ Ｐゴシック"/>
              <a:cs typeface="+mn-cs"/>
            </a:endParaRPr>
          </a:p>
        </p:txBody>
      </p:sp>
    </p:spTree>
    <p:extLst>
      <p:ext uri="{BB962C8B-B14F-4D97-AF65-F5344CB8AC3E}">
        <p14:creationId xmlns:p14="http://schemas.microsoft.com/office/powerpoint/2010/main" val="27553403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22043D05-B139-D84C-9B86-C447BC62D97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65979" y="1206725"/>
            <a:ext cx="6461795" cy="4993205"/>
          </a:xfrm>
          <a:prstGeom prst="rect">
            <a:avLst/>
          </a:prstGeom>
        </p:spPr>
      </p:pic>
      <p:sp>
        <p:nvSpPr>
          <p:cNvPr id="2" name="Title 1"/>
          <p:cNvSpPr>
            <a:spLocks noGrp="1"/>
          </p:cNvSpPr>
          <p:nvPr>
            <p:ph type="title"/>
          </p:nvPr>
        </p:nvSpPr>
        <p:spPr/>
        <p:txBody>
          <a:bodyPr>
            <a:normAutofit/>
          </a:bodyPr>
          <a:lstStyle/>
          <a:p>
            <a:r>
              <a:rPr lang="en-GB"/>
              <a:t>2. Entry/exit holes</a:t>
            </a:r>
          </a:p>
        </p:txBody>
      </p:sp>
      <p:sp>
        <p:nvSpPr>
          <p:cNvPr id="8" name="Rectangle 7">
            <a:extLst>
              <a:ext uri="{FF2B5EF4-FFF2-40B4-BE49-F238E27FC236}">
                <a16:creationId xmlns:a16="http://schemas.microsoft.com/office/drawing/2014/main" id="{1C7C3F0F-DEB4-ED48-BE87-1B98D2DD0077}"/>
              </a:ext>
            </a:extLst>
          </p:cNvPr>
          <p:cNvSpPr/>
          <p:nvPr/>
        </p:nvSpPr>
        <p:spPr>
          <a:xfrm>
            <a:off x="0" y="1051825"/>
            <a:ext cx="6217017" cy="101566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a:ln>
                <a:noFill/>
              </a:ln>
              <a:solidFill>
                <a:prstClr val="black"/>
              </a:solidFill>
              <a:effectLst/>
              <a:uLnTx/>
              <a:uFillTx/>
              <a:latin typeface="Arial"/>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a:ln>
                <a:noFill/>
              </a:ln>
              <a:solidFill>
                <a:prstClr val="black"/>
              </a:solidFill>
              <a:effectLst/>
              <a:uLnTx/>
              <a:uFillTx/>
              <a:latin typeface="Arial"/>
              <a:ea typeface="+mn-ea"/>
              <a:cs typeface="+mn-cs"/>
            </a:endParaRPr>
          </a:p>
        </p:txBody>
      </p:sp>
      <p:pic>
        <p:nvPicPr>
          <p:cNvPr id="9" name="Picture 8">
            <a:extLst>
              <a:ext uri="{FF2B5EF4-FFF2-40B4-BE49-F238E27FC236}">
                <a16:creationId xmlns:a16="http://schemas.microsoft.com/office/drawing/2014/main" id="{0357A847-DE32-D844-BD08-B25405EA2666}"/>
              </a:ext>
            </a:extLst>
          </p:cNvPr>
          <p:cNvPicPr>
            <a:picLocks noChangeAspect="1"/>
          </p:cNvPicPr>
          <p:nvPr/>
        </p:nvPicPr>
        <p:blipFill>
          <a:blip r:embed="rId4"/>
          <a:stretch>
            <a:fillRect/>
          </a:stretch>
        </p:blipFill>
        <p:spPr>
          <a:xfrm>
            <a:off x="411296" y="1317520"/>
            <a:ext cx="4662221" cy="1499936"/>
          </a:xfrm>
          <a:prstGeom prst="rect">
            <a:avLst/>
          </a:prstGeom>
        </p:spPr>
      </p:pic>
      <p:sp>
        <p:nvSpPr>
          <p:cNvPr id="10" name="TextBox 9">
            <a:extLst>
              <a:ext uri="{FF2B5EF4-FFF2-40B4-BE49-F238E27FC236}">
                <a16:creationId xmlns:a16="http://schemas.microsoft.com/office/drawing/2014/main" id="{FEF4BC98-1C63-9640-BA02-3A632CC1AEC2}"/>
              </a:ext>
            </a:extLst>
          </p:cNvPr>
          <p:cNvSpPr txBox="1"/>
          <p:nvPr/>
        </p:nvSpPr>
        <p:spPr>
          <a:xfrm>
            <a:off x="4777496" y="6051130"/>
            <a:ext cx="7055905" cy="707886"/>
          </a:xfrm>
          <a:prstGeom prst="rect">
            <a:avLst/>
          </a:prstGeom>
          <a:solidFill>
            <a:schemeClr val="accent1"/>
          </a:solid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rial"/>
                <a:ea typeface="ＭＳ Ｐゴシック"/>
                <a:cs typeface="+mn-cs"/>
              </a:rPr>
              <a:t>The error in the field uniformity increases as the shield holes get larger. At </a:t>
            </a:r>
            <a:r>
              <a:rPr kumimoji="0" lang="en-GB" sz="2000" b="0" i="1" u="none" strike="noStrike" kern="1200" cap="none" spc="0" normalizeH="0" baseline="0" noProof="0">
                <a:ln>
                  <a:noFill/>
                </a:ln>
                <a:solidFill>
                  <a:prstClr val="white"/>
                </a:solidFill>
                <a:effectLst/>
                <a:uLnTx/>
                <a:uFillTx/>
                <a:latin typeface="Arial"/>
                <a:ea typeface="ＭＳ Ｐゴシック"/>
                <a:cs typeface="+mn-cs"/>
              </a:rPr>
              <a:t>⍴</a:t>
            </a:r>
            <a:r>
              <a:rPr kumimoji="0" lang="en-GB" sz="2000" b="0" i="1" u="none" strike="noStrike" kern="1200" cap="none" spc="0" normalizeH="0" baseline="-25000" noProof="0">
                <a:ln>
                  <a:noFill/>
                </a:ln>
                <a:solidFill>
                  <a:prstClr val="white"/>
                </a:solidFill>
                <a:effectLst/>
                <a:uLnTx/>
                <a:uFillTx/>
                <a:latin typeface="Arial"/>
                <a:ea typeface="ＭＳ Ｐゴシック"/>
                <a:cs typeface="+mn-cs"/>
              </a:rPr>
              <a:t>h</a:t>
            </a:r>
            <a:r>
              <a:rPr kumimoji="0" lang="en-GB" sz="2000" b="0" i="1" u="none" strike="noStrike" kern="1200" cap="none" spc="0" normalizeH="0" baseline="0" noProof="0">
                <a:ln>
                  <a:noFill/>
                </a:ln>
                <a:solidFill>
                  <a:prstClr val="white"/>
                </a:solidFill>
                <a:effectLst/>
                <a:uLnTx/>
                <a:uFillTx/>
                <a:latin typeface="Arial"/>
                <a:ea typeface="ＭＳ Ｐゴシック"/>
                <a:cs typeface="+mn-cs"/>
              </a:rPr>
              <a:t>/⍴</a:t>
            </a:r>
            <a:r>
              <a:rPr kumimoji="0" lang="en-GB" sz="2000" b="0" i="1" u="none" strike="noStrike" kern="1200" cap="none" spc="0" normalizeH="0" baseline="-25000" noProof="0">
                <a:ln>
                  <a:noFill/>
                </a:ln>
                <a:solidFill>
                  <a:prstClr val="white"/>
                </a:solidFill>
                <a:effectLst/>
                <a:uLnTx/>
                <a:uFillTx/>
                <a:latin typeface="Arial"/>
                <a:ea typeface="ＭＳ Ｐゴシック"/>
                <a:cs typeface="+mn-cs"/>
              </a:rPr>
              <a:t>s </a:t>
            </a:r>
            <a:r>
              <a:rPr kumimoji="0" lang="en-GB" sz="2000" b="0" i="1" u="none" strike="noStrike" kern="1200" cap="none" spc="0" normalizeH="0" baseline="0" noProof="0">
                <a:ln>
                  <a:noFill/>
                </a:ln>
                <a:solidFill>
                  <a:prstClr val="white"/>
                </a:solidFill>
                <a:effectLst/>
                <a:uLnTx/>
                <a:uFillTx/>
                <a:latin typeface="Arial"/>
                <a:ea typeface="ＭＳ Ｐゴシック"/>
                <a:cs typeface="+mn-cs"/>
              </a:rPr>
              <a:t>=0.25 </a:t>
            </a:r>
            <a:r>
              <a:rPr kumimoji="0" lang="en-GB" sz="2000" b="0" i="0" u="none" strike="noStrike" kern="1200" cap="none" spc="0" normalizeH="0" baseline="0" noProof="0">
                <a:ln>
                  <a:noFill/>
                </a:ln>
                <a:solidFill>
                  <a:prstClr val="white"/>
                </a:solidFill>
                <a:effectLst/>
                <a:uLnTx/>
                <a:uFillTx/>
                <a:latin typeface="Arial"/>
                <a:ea typeface="ＭＳ Ｐゴシック"/>
                <a:cs typeface="+mn-cs"/>
              </a:rPr>
              <a:t>the error is negligible</a:t>
            </a:r>
            <a:r>
              <a:rPr kumimoji="0" lang="en-GB" sz="2000" b="0" i="0" u="none" strike="noStrike" kern="1200" cap="none" spc="0" normalizeH="0" baseline="30000" noProof="0">
                <a:ln>
                  <a:noFill/>
                </a:ln>
                <a:solidFill>
                  <a:prstClr val="white"/>
                </a:solidFill>
                <a:effectLst/>
                <a:uLnTx/>
                <a:uFillTx/>
                <a:latin typeface="Arial"/>
                <a:ea typeface="ＭＳ Ｐゴシック"/>
                <a:cs typeface="+mn-cs"/>
              </a:rPr>
              <a:t>[12]</a:t>
            </a:r>
            <a:r>
              <a:rPr kumimoji="0" lang="en-GB" sz="2000" b="0" i="0" u="none" strike="noStrike" kern="1200" cap="none" spc="0" normalizeH="0" baseline="0" noProof="0">
                <a:ln>
                  <a:noFill/>
                </a:ln>
                <a:solidFill>
                  <a:prstClr val="white"/>
                </a:solidFill>
                <a:effectLst/>
                <a:uLnTx/>
                <a:uFillTx/>
                <a:latin typeface="Arial"/>
                <a:ea typeface="ＭＳ Ｐゴシック"/>
                <a:cs typeface="+mn-cs"/>
              </a:rPr>
              <a:t>.</a:t>
            </a:r>
            <a:endParaRPr kumimoji="0" lang="en-GB" sz="2000" b="0" i="0" u="none" strike="noStrike" kern="1200" cap="none" spc="0" normalizeH="0" baseline="30000" noProof="0">
              <a:ln>
                <a:noFill/>
              </a:ln>
              <a:solidFill>
                <a:prstClr val="white"/>
              </a:solidFill>
              <a:effectLst/>
              <a:uLnTx/>
              <a:uFillTx/>
              <a:latin typeface="Arial"/>
              <a:ea typeface="ＭＳ Ｐゴシック"/>
              <a:cs typeface="+mn-cs"/>
            </a:endParaRPr>
          </a:p>
        </p:txBody>
      </p:sp>
      <p:sp>
        <p:nvSpPr>
          <p:cNvPr id="11" name="TextBox 10">
            <a:extLst>
              <a:ext uri="{FF2B5EF4-FFF2-40B4-BE49-F238E27FC236}">
                <a16:creationId xmlns:a16="http://schemas.microsoft.com/office/drawing/2014/main" id="{D081CD2A-BD37-EC4D-8A3A-6C5150A9C7AB}"/>
              </a:ext>
            </a:extLst>
          </p:cNvPr>
          <p:cNvSpPr txBox="1"/>
          <p:nvPr/>
        </p:nvSpPr>
        <p:spPr>
          <a:xfrm>
            <a:off x="6951012" y="3574856"/>
            <a:ext cx="2199468" cy="369332"/>
          </a:xfrm>
          <a:prstGeom prst="rect">
            <a:avLst/>
          </a:prstGeom>
          <a:solidFill>
            <a:schemeClr val="bg1">
              <a:lumMod val="85000"/>
            </a:schemeClr>
          </a:solidFill>
          <a:ln>
            <a:solidFill>
              <a:schemeClr val="bg1">
                <a:lumMod val="85000"/>
              </a:schemeClr>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5893F6"/>
                </a:solidFill>
                <a:effectLst/>
                <a:uLnTx/>
                <a:uFillTx/>
                <a:latin typeface="Arial"/>
                <a:ea typeface="ＭＳ Ｐゴシック"/>
                <a:cs typeface="+mn-cs"/>
              </a:rPr>
              <a:t>Error with no holes</a:t>
            </a:r>
          </a:p>
        </p:txBody>
      </p:sp>
      <p:cxnSp>
        <p:nvCxnSpPr>
          <p:cNvPr id="12" name="Straight Arrow Connector 11">
            <a:extLst>
              <a:ext uri="{FF2B5EF4-FFF2-40B4-BE49-F238E27FC236}">
                <a16:creationId xmlns:a16="http://schemas.microsoft.com/office/drawing/2014/main" id="{1EA94D10-E448-0446-8502-448EA0785DA8}"/>
              </a:ext>
            </a:extLst>
          </p:cNvPr>
          <p:cNvCxnSpPr>
            <a:cxnSpLocks/>
          </p:cNvCxnSpPr>
          <p:nvPr/>
        </p:nvCxnSpPr>
        <p:spPr>
          <a:xfrm>
            <a:off x="8601018" y="3944188"/>
            <a:ext cx="0" cy="1194620"/>
          </a:xfrm>
          <a:prstGeom prst="straightConnector1">
            <a:avLst/>
          </a:prstGeom>
          <a:ln w="762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8B5875D-498B-D347-ACC3-8C7F0CB6B123}"/>
              </a:ext>
            </a:extLst>
          </p:cNvPr>
          <p:cNvSpPr txBox="1"/>
          <p:nvPr/>
        </p:nvSpPr>
        <p:spPr>
          <a:xfrm>
            <a:off x="7635833" y="2185861"/>
            <a:ext cx="2303663" cy="369332"/>
          </a:xfrm>
          <a:prstGeom prst="rect">
            <a:avLst/>
          </a:prstGeom>
          <a:solidFill>
            <a:schemeClr val="bg1">
              <a:lumMod val="85000"/>
            </a:schemeClr>
          </a:solidFill>
          <a:ln>
            <a:solidFill>
              <a:schemeClr val="bg1">
                <a:lumMod val="85000"/>
              </a:schemeClr>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C947DA"/>
                </a:solidFill>
                <a:effectLst/>
                <a:uLnTx/>
                <a:uFillTx/>
                <a:latin typeface="Arial"/>
                <a:ea typeface="+mn-ea"/>
                <a:cs typeface="+mn-cs"/>
              </a:rPr>
              <a:t>COMSOL simulation</a:t>
            </a:r>
            <a:endParaRPr kumimoji="0" lang="en-GB" sz="1800" b="0" i="0" u="none" strike="noStrike" kern="1200" cap="none" spc="0" normalizeH="0" baseline="0" noProof="0">
              <a:ln>
                <a:noFill/>
              </a:ln>
              <a:solidFill>
                <a:srgbClr val="C947DA"/>
              </a:solidFill>
              <a:effectLst/>
              <a:uLnTx/>
              <a:uFillTx/>
              <a:latin typeface="Arial"/>
              <a:ea typeface="ＭＳ Ｐゴシック"/>
              <a:cs typeface="+mn-cs"/>
            </a:endParaRPr>
          </a:p>
        </p:txBody>
      </p:sp>
      <p:cxnSp>
        <p:nvCxnSpPr>
          <p:cNvPr id="15" name="Straight Arrow Connector 14">
            <a:extLst>
              <a:ext uri="{FF2B5EF4-FFF2-40B4-BE49-F238E27FC236}">
                <a16:creationId xmlns:a16="http://schemas.microsoft.com/office/drawing/2014/main" id="{E0D1B1A3-80B3-E846-8597-0EF1112F79EB}"/>
              </a:ext>
            </a:extLst>
          </p:cNvPr>
          <p:cNvCxnSpPr>
            <a:cxnSpLocks/>
          </p:cNvCxnSpPr>
          <p:nvPr/>
        </p:nvCxnSpPr>
        <p:spPr>
          <a:xfrm>
            <a:off x="9590124" y="2543628"/>
            <a:ext cx="0" cy="978248"/>
          </a:xfrm>
          <a:prstGeom prst="straightConnector1">
            <a:avLst/>
          </a:prstGeom>
          <a:ln w="7620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629EA78-25C9-6848-A572-A0D5A5682F21}"/>
              </a:ext>
            </a:extLst>
          </p:cNvPr>
          <p:cNvCxnSpPr>
            <a:cxnSpLocks/>
          </p:cNvCxnSpPr>
          <p:nvPr/>
        </p:nvCxnSpPr>
        <p:spPr>
          <a:xfrm>
            <a:off x="2949597" y="4002843"/>
            <a:ext cx="602550"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8D9FC838-3201-6B4C-A552-A55603FF373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3427315"/>
            <a:ext cx="3846705" cy="3430685"/>
          </a:xfrm>
          <a:prstGeom prst="rect">
            <a:avLst/>
          </a:prstGeom>
        </p:spPr>
      </p:pic>
      <p:cxnSp>
        <p:nvCxnSpPr>
          <p:cNvPr id="5" name="Straight Arrow Connector 4">
            <a:extLst>
              <a:ext uri="{FF2B5EF4-FFF2-40B4-BE49-F238E27FC236}">
                <a16:creationId xmlns:a16="http://schemas.microsoft.com/office/drawing/2014/main" id="{F9323A1B-28A8-1547-B952-FAEF94E97C2A}"/>
              </a:ext>
            </a:extLst>
          </p:cNvPr>
          <p:cNvCxnSpPr>
            <a:cxnSpLocks/>
          </p:cNvCxnSpPr>
          <p:nvPr/>
        </p:nvCxnSpPr>
        <p:spPr>
          <a:xfrm>
            <a:off x="2347546" y="4158761"/>
            <a:ext cx="378069"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4AA1A55-036D-C749-A2F7-34664DAAE1A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291156" y="2600540"/>
            <a:ext cx="606480" cy="692101"/>
          </a:xfrm>
          <a:prstGeom prst="rect">
            <a:avLst/>
          </a:prstGeom>
        </p:spPr>
      </p:pic>
      <p:cxnSp>
        <p:nvCxnSpPr>
          <p:cNvPr id="26" name="Straight Connector 25">
            <a:extLst>
              <a:ext uri="{FF2B5EF4-FFF2-40B4-BE49-F238E27FC236}">
                <a16:creationId xmlns:a16="http://schemas.microsoft.com/office/drawing/2014/main" id="{BB2E05B4-2718-A34E-9414-3E61720E81FA}"/>
              </a:ext>
            </a:extLst>
          </p:cNvPr>
          <p:cNvCxnSpPr>
            <a:cxnSpLocks/>
          </p:cNvCxnSpPr>
          <p:nvPr/>
        </p:nvCxnSpPr>
        <p:spPr>
          <a:xfrm>
            <a:off x="2742406" y="3143194"/>
            <a:ext cx="0" cy="1053471"/>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31FE4ED-CDB6-024B-A6D8-FCAB98D28DFC}"/>
              </a:ext>
            </a:extLst>
          </p:cNvPr>
          <p:cNvCxnSpPr>
            <a:cxnSpLocks/>
          </p:cNvCxnSpPr>
          <p:nvPr/>
        </p:nvCxnSpPr>
        <p:spPr>
          <a:xfrm>
            <a:off x="2372175" y="3143194"/>
            <a:ext cx="0" cy="1053471"/>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2AD29FDB-B96F-FC4E-B661-0B1E3874D9A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05500" y="1620298"/>
            <a:ext cx="2744519" cy="369332"/>
          </a:xfrm>
          <a:prstGeom prst="rect">
            <a:avLst/>
          </a:prstGeom>
        </p:spPr>
      </p:pic>
    </p:spTree>
    <p:extLst>
      <p:ext uri="{BB962C8B-B14F-4D97-AF65-F5344CB8AC3E}">
        <p14:creationId xmlns:p14="http://schemas.microsoft.com/office/powerpoint/2010/main" val="7443821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t>3. Discrete wire patterns</a:t>
            </a:r>
          </a:p>
        </p:txBody>
      </p:sp>
      <p:sp>
        <p:nvSpPr>
          <p:cNvPr id="8" name="Rectangle 7">
            <a:extLst>
              <a:ext uri="{FF2B5EF4-FFF2-40B4-BE49-F238E27FC236}">
                <a16:creationId xmlns:a16="http://schemas.microsoft.com/office/drawing/2014/main" id="{1C7C3F0F-DEB4-ED48-BE87-1B98D2DD0077}"/>
              </a:ext>
            </a:extLst>
          </p:cNvPr>
          <p:cNvSpPr/>
          <p:nvPr/>
        </p:nvSpPr>
        <p:spPr>
          <a:xfrm>
            <a:off x="203665" y="1089390"/>
            <a:ext cx="6217017" cy="101566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a:ln>
                <a:noFill/>
              </a:ln>
              <a:solidFill>
                <a:prstClr val="black"/>
              </a:solidFill>
              <a:effectLst/>
              <a:uLnTx/>
              <a:uFillTx/>
              <a:latin typeface="Arial"/>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a:ln>
                <a:noFill/>
              </a:ln>
              <a:solidFill>
                <a:prstClr val="black"/>
              </a:solidFill>
              <a:effectLst/>
              <a:uLnTx/>
              <a:uFillTx/>
              <a:latin typeface="Arial"/>
              <a:ea typeface="+mn-ea"/>
              <a:cs typeface="+mn-cs"/>
            </a:endParaRPr>
          </a:p>
        </p:txBody>
      </p:sp>
      <p:pic>
        <p:nvPicPr>
          <p:cNvPr id="12" name="Picture 11" descr="Diagram&#10;&#10;Description automatically generated">
            <a:extLst>
              <a:ext uri="{FF2B5EF4-FFF2-40B4-BE49-F238E27FC236}">
                <a16:creationId xmlns:a16="http://schemas.microsoft.com/office/drawing/2014/main" id="{76FD34A4-3005-0344-A0E7-325F14F1DB4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117" y="1814695"/>
            <a:ext cx="6150874" cy="4752948"/>
          </a:xfrm>
          <a:prstGeom prst="rect">
            <a:avLst/>
          </a:prstGeom>
        </p:spPr>
      </p:pic>
      <p:pic>
        <p:nvPicPr>
          <p:cNvPr id="15" name="Picture 14" descr="Diagram&#10;&#10;Description automatically generated">
            <a:extLst>
              <a:ext uri="{FF2B5EF4-FFF2-40B4-BE49-F238E27FC236}">
                <a16:creationId xmlns:a16="http://schemas.microsoft.com/office/drawing/2014/main" id="{296C56C8-74BA-E949-A3A1-D9246121AF0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07900" y="1562100"/>
            <a:ext cx="6150874" cy="4752948"/>
          </a:xfrm>
          <a:prstGeom prst="rect">
            <a:avLst/>
          </a:prstGeom>
        </p:spPr>
      </p:pic>
      <p:pic>
        <p:nvPicPr>
          <p:cNvPr id="17" name="Picture 16" descr="Diagram&#10;&#10;Description automatically generated">
            <a:extLst>
              <a:ext uri="{FF2B5EF4-FFF2-40B4-BE49-F238E27FC236}">
                <a16:creationId xmlns:a16="http://schemas.microsoft.com/office/drawing/2014/main" id="{AAD6F9E4-CFEA-E44A-82B6-63BA4653CB7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79300" y="1814695"/>
            <a:ext cx="6150874" cy="4752948"/>
          </a:xfrm>
          <a:prstGeom prst="rect">
            <a:avLst/>
          </a:prstGeom>
        </p:spPr>
      </p:pic>
      <p:pic>
        <p:nvPicPr>
          <p:cNvPr id="19" name="Picture 18">
            <a:extLst>
              <a:ext uri="{FF2B5EF4-FFF2-40B4-BE49-F238E27FC236}">
                <a16:creationId xmlns:a16="http://schemas.microsoft.com/office/drawing/2014/main" id="{C8FA049F-E38F-4346-B662-45537337F5D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87637" y="1441143"/>
            <a:ext cx="2272451" cy="579378"/>
          </a:xfrm>
          <a:prstGeom prst="rect">
            <a:avLst/>
          </a:prstGeom>
        </p:spPr>
      </p:pic>
      <p:pic>
        <p:nvPicPr>
          <p:cNvPr id="18" name="Picture 17">
            <a:extLst>
              <a:ext uri="{FF2B5EF4-FFF2-40B4-BE49-F238E27FC236}">
                <a16:creationId xmlns:a16="http://schemas.microsoft.com/office/drawing/2014/main" id="{53DB810A-3F6A-EA4F-9B0C-4885541F20B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459409" y="1412100"/>
            <a:ext cx="2111029" cy="630036"/>
          </a:xfrm>
          <a:prstGeom prst="rect">
            <a:avLst/>
          </a:prstGeom>
        </p:spPr>
      </p:pic>
    </p:spTree>
    <p:extLst>
      <p:ext uri="{BB962C8B-B14F-4D97-AF65-F5344CB8AC3E}">
        <p14:creationId xmlns:p14="http://schemas.microsoft.com/office/powerpoint/2010/main" val="99179414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up, container, dark, glass&#10;&#10;Description automatically generated">
            <a:extLst>
              <a:ext uri="{FF2B5EF4-FFF2-40B4-BE49-F238E27FC236}">
                <a16:creationId xmlns:a16="http://schemas.microsoft.com/office/drawing/2014/main" id="{5C597D00-B0DF-AD44-8B18-0DB289FF993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1232" y="1126516"/>
            <a:ext cx="9764609" cy="6340054"/>
          </a:xfrm>
          <a:prstGeom prst="rect">
            <a:avLst/>
          </a:prstGeom>
        </p:spPr>
      </p:pic>
      <p:sp>
        <p:nvSpPr>
          <p:cNvPr id="2" name="Title 1">
            <a:extLst>
              <a:ext uri="{FF2B5EF4-FFF2-40B4-BE49-F238E27FC236}">
                <a16:creationId xmlns:a16="http://schemas.microsoft.com/office/drawing/2014/main" id="{763A25D3-63CE-1941-BA87-BAD42F1DF867}"/>
              </a:ext>
            </a:extLst>
          </p:cNvPr>
          <p:cNvSpPr>
            <a:spLocks noGrp="1"/>
          </p:cNvSpPr>
          <p:nvPr>
            <p:ph type="title"/>
          </p:nvPr>
        </p:nvSpPr>
        <p:spPr/>
        <p:txBody>
          <a:bodyPr/>
          <a:lstStyle/>
          <a:p>
            <a:r>
              <a:rPr lang="en-GB"/>
              <a:t>3. Discrete wire patterns</a:t>
            </a:r>
            <a:endParaRPr lang="en-US"/>
          </a:p>
        </p:txBody>
      </p:sp>
      <p:sp>
        <p:nvSpPr>
          <p:cNvPr id="10" name="TextBox 9">
            <a:extLst>
              <a:ext uri="{FF2B5EF4-FFF2-40B4-BE49-F238E27FC236}">
                <a16:creationId xmlns:a16="http://schemas.microsoft.com/office/drawing/2014/main" id="{B1CD4FAE-C01E-EA43-88AB-9DCB295D8651}"/>
              </a:ext>
            </a:extLst>
          </p:cNvPr>
          <p:cNvSpPr txBox="1"/>
          <p:nvPr/>
        </p:nvSpPr>
        <p:spPr>
          <a:xfrm>
            <a:off x="309090" y="1028276"/>
            <a:ext cx="11673047" cy="166301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600"/>
              </a:spcBef>
              <a:spcAft>
                <a:spcPts val="500"/>
              </a:spcAft>
              <a:buClrTx/>
              <a:buSzTx/>
              <a:buFont typeface="Arial" panose="020B0604020202020204" pitchFamily="34" charset="0"/>
              <a:buChar char="•"/>
              <a:tabLst/>
              <a:defRPr/>
            </a:pPr>
            <a:r>
              <a:rPr kumimoji="0" lang="en-GB" sz="2800" b="0" i="0" u="none" strike="noStrike" kern="1200" cap="none" spc="0" normalizeH="0" baseline="0" noProof="0">
                <a:ln>
                  <a:noFill/>
                </a:ln>
                <a:solidFill>
                  <a:prstClr val="black"/>
                </a:solidFill>
                <a:effectLst/>
                <a:uLnTx/>
                <a:uFillTx/>
                <a:latin typeface="Arial"/>
                <a:ea typeface="+mn-ea"/>
                <a:cs typeface="+mn-cs"/>
              </a:rPr>
              <a:t>Simulate discrete active–passive systems to calculate discretization error:</a:t>
            </a:r>
            <a:endParaRPr kumimoji="0" lang="en-GB" sz="2800" b="0" i="0" u="none" strike="noStrike" kern="1200" cap="none" spc="0" normalizeH="0" baseline="0" noProof="0">
              <a:ln>
                <a:noFill/>
              </a:ln>
              <a:solidFill>
                <a:srgbClr val="009BBD"/>
              </a:solidFill>
              <a:effectLst/>
              <a:uLnTx/>
              <a:uFillTx/>
              <a:latin typeface="Arial"/>
              <a:ea typeface="+mn-ea"/>
              <a:cs typeface="+mn-cs"/>
            </a:endParaRPr>
          </a:p>
          <a:p>
            <a:pPr marL="0" marR="0" lvl="0" indent="0" algn="l" defTabSz="914400" rtl="0" eaLnBrk="1" fontAlgn="auto" latinLnBrk="0" hangingPunct="1">
              <a:lnSpc>
                <a:spcPct val="150000"/>
              </a:lnSpc>
              <a:spcBef>
                <a:spcPts val="600"/>
              </a:spcBef>
              <a:spcAft>
                <a:spcPts val="500"/>
              </a:spcAft>
              <a:buClrTx/>
              <a:buSzTx/>
              <a:buFontTx/>
              <a:buNone/>
              <a:tabLst/>
              <a:defRPr/>
            </a:pPr>
            <a:endParaRPr kumimoji="0" lang="en-GB" sz="2800" b="0" i="0" u="none" strike="noStrike" kern="1200" cap="none" spc="0" normalizeH="0" baseline="0" noProof="0">
              <a:ln>
                <a:noFill/>
              </a:ln>
              <a:solidFill>
                <a:prstClr val="black"/>
              </a:solidFill>
              <a:effectLst/>
              <a:uLnTx/>
              <a:uFillTx/>
              <a:latin typeface="Arial"/>
              <a:ea typeface="+mn-ea"/>
              <a:cs typeface="+mn-cs"/>
            </a:endParaRPr>
          </a:p>
        </p:txBody>
      </p:sp>
      <p:sp>
        <p:nvSpPr>
          <p:cNvPr id="12" name="TextBox 11">
            <a:extLst>
              <a:ext uri="{FF2B5EF4-FFF2-40B4-BE49-F238E27FC236}">
                <a16:creationId xmlns:a16="http://schemas.microsoft.com/office/drawing/2014/main" id="{57D5A588-6FE8-6D46-8F84-F90D24D75F03}"/>
              </a:ext>
            </a:extLst>
          </p:cNvPr>
          <p:cNvSpPr txBox="1"/>
          <p:nvPr/>
        </p:nvSpPr>
        <p:spPr>
          <a:xfrm>
            <a:off x="5626987" y="2966377"/>
            <a:ext cx="5660340" cy="1938992"/>
          </a:xfrm>
          <a:prstGeom prst="rect">
            <a:avLst/>
          </a:prstGeom>
          <a:solidFill>
            <a:schemeClr val="accent1"/>
          </a:solid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Arial"/>
                <a:ea typeface="ＭＳ Ｐゴシック"/>
                <a:cs typeface="+mn-cs"/>
              </a:rPr>
              <a:t>COMSOL notes:</a:t>
            </a:r>
          </a:p>
          <a:p>
            <a:pPr marL="514350" marR="0" lvl="0" indent="-514350" algn="l" defTabSz="914400" rtl="0" eaLnBrk="1" fontAlgn="base" latinLnBrk="0" hangingPunct="1">
              <a:lnSpc>
                <a:spcPct val="100000"/>
              </a:lnSpc>
              <a:spcBef>
                <a:spcPct val="0"/>
              </a:spcBef>
              <a:spcAft>
                <a:spcPct val="0"/>
              </a:spcAft>
              <a:buClrTx/>
              <a:buSzTx/>
              <a:buFont typeface="+mj-lt"/>
              <a:buAutoNum type="romanUcPeriod"/>
              <a:tabLst/>
              <a:defRPr/>
            </a:pPr>
            <a:r>
              <a:rPr kumimoji="0" lang="en-GB" sz="2000" b="0" i="0" u="none" strike="noStrike" kern="1200" cap="none" spc="0" normalizeH="0" baseline="0" noProof="0">
                <a:ln>
                  <a:noFill/>
                </a:ln>
                <a:solidFill>
                  <a:prstClr val="white"/>
                </a:solidFill>
                <a:effectLst/>
                <a:uLnTx/>
                <a:uFillTx/>
                <a:latin typeface="Arial"/>
                <a:ea typeface="ＭＳ Ｐゴシック"/>
                <a:cs typeface="+mn-cs"/>
              </a:rPr>
              <a:t>‘Magnetic Fields’ (mf)</a:t>
            </a:r>
          </a:p>
          <a:p>
            <a:pPr marL="514350" marR="0" lvl="0" indent="-514350" algn="l" defTabSz="914400" rtl="0" eaLnBrk="1" fontAlgn="base" latinLnBrk="0" hangingPunct="1">
              <a:lnSpc>
                <a:spcPct val="100000"/>
              </a:lnSpc>
              <a:spcBef>
                <a:spcPct val="0"/>
              </a:spcBef>
              <a:spcAft>
                <a:spcPct val="0"/>
              </a:spcAft>
              <a:buClrTx/>
              <a:buSzTx/>
              <a:buFont typeface="+mj-lt"/>
              <a:buAutoNum type="romanUcPeriod"/>
              <a:tabLst/>
              <a:defRPr/>
            </a:pPr>
            <a:r>
              <a:rPr kumimoji="0" lang="en-GB" sz="2000" b="0" i="0" u="none" strike="noStrike" kern="1200" cap="none" spc="0" normalizeH="0" baseline="0" noProof="0">
                <a:ln>
                  <a:noFill/>
                </a:ln>
                <a:solidFill>
                  <a:prstClr val="white"/>
                </a:solidFill>
                <a:effectLst/>
                <a:uLnTx/>
                <a:uFillTx/>
                <a:latin typeface="Arial"/>
                <a:ea typeface="ＭＳ Ｐゴシック"/>
                <a:cs typeface="+mn-cs"/>
              </a:rPr>
              <a:t>Magnetic shielding at the cylinder boundary</a:t>
            </a:r>
          </a:p>
          <a:p>
            <a:pPr marL="514350" marR="0" lvl="0" indent="-514350" algn="l" defTabSz="914400" rtl="0" eaLnBrk="1" fontAlgn="base" latinLnBrk="0" hangingPunct="1">
              <a:lnSpc>
                <a:spcPct val="100000"/>
              </a:lnSpc>
              <a:spcBef>
                <a:spcPct val="0"/>
              </a:spcBef>
              <a:spcAft>
                <a:spcPct val="0"/>
              </a:spcAft>
              <a:buClrTx/>
              <a:buSzTx/>
              <a:buFont typeface="+mj-lt"/>
              <a:buAutoNum type="romanUcPeriod"/>
              <a:tabLst/>
              <a:defRPr/>
            </a:pPr>
            <a:r>
              <a:rPr kumimoji="0" lang="en-GB" sz="2000" b="0" i="0" u="none" strike="noStrike" kern="1200" cap="none" spc="0" normalizeH="0" baseline="0" noProof="0">
                <a:ln>
                  <a:noFill/>
                </a:ln>
                <a:solidFill>
                  <a:prstClr val="white"/>
                </a:solidFill>
                <a:effectLst/>
                <a:uLnTx/>
                <a:uFillTx/>
                <a:latin typeface="Arial"/>
                <a:ea typeface="ＭＳ Ｐゴシック"/>
                <a:cs typeface="+mn-cs"/>
              </a:rPr>
              <a:t>Magnetic insulation surrounds the Universe</a:t>
            </a:r>
          </a:p>
          <a:p>
            <a:pPr marL="514350" marR="0" lvl="0" indent="-514350" algn="l" defTabSz="914400" rtl="0" eaLnBrk="1" fontAlgn="base" latinLnBrk="0" hangingPunct="1">
              <a:lnSpc>
                <a:spcPct val="100000"/>
              </a:lnSpc>
              <a:spcBef>
                <a:spcPct val="0"/>
              </a:spcBef>
              <a:spcAft>
                <a:spcPct val="0"/>
              </a:spcAft>
              <a:buClrTx/>
              <a:buSzTx/>
              <a:buFont typeface="+mj-lt"/>
              <a:buAutoNum type="romanUcPeriod"/>
              <a:tabLst/>
              <a:defRPr/>
            </a:pPr>
            <a:r>
              <a:rPr kumimoji="0" lang="en-GB" sz="2000" b="0" i="0" u="none" strike="noStrike" kern="1200" cap="none" spc="0" normalizeH="0" baseline="0" noProof="0">
                <a:ln>
                  <a:noFill/>
                </a:ln>
                <a:solidFill>
                  <a:prstClr val="white"/>
                </a:solidFill>
                <a:effectLst/>
                <a:uLnTx/>
                <a:uFillTx/>
                <a:latin typeface="Arial"/>
                <a:ea typeface="ＭＳ Ｐゴシック"/>
                <a:cs typeface="+mn-cs"/>
              </a:rPr>
              <a:t>Wire patterns use edge currents along interpolation curves</a:t>
            </a:r>
          </a:p>
        </p:txBody>
      </p:sp>
      <p:sp>
        <p:nvSpPr>
          <p:cNvPr id="14" name="TextBox 13">
            <a:extLst>
              <a:ext uri="{FF2B5EF4-FFF2-40B4-BE49-F238E27FC236}">
                <a16:creationId xmlns:a16="http://schemas.microsoft.com/office/drawing/2014/main" id="{D305C95C-3458-B74D-88F1-9D7A0728C78B}"/>
              </a:ext>
            </a:extLst>
          </p:cNvPr>
          <p:cNvSpPr txBox="1"/>
          <p:nvPr/>
        </p:nvSpPr>
        <p:spPr>
          <a:xfrm>
            <a:off x="6616699" y="5344457"/>
            <a:ext cx="449953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9BBD"/>
                </a:solidFill>
                <a:effectLst/>
                <a:uLnTx/>
                <a:uFillTx/>
                <a:latin typeface="Arial"/>
                <a:ea typeface="+mn-ea"/>
                <a:cs typeface="+mn-cs"/>
              </a:rPr>
              <a:t>Matches analytical model to 1 part in 10000!</a:t>
            </a:r>
          </a:p>
        </p:txBody>
      </p:sp>
      <p:pic>
        <p:nvPicPr>
          <p:cNvPr id="3" name="Picture 2">
            <a:extLst>
              <a:ext uri="{FF2B5EF4-FFF2-40B4-BE49-F238E27FC236}">
                <a16:creationId xmlns:a16="http://schemas.microsoft.com/office/drawing/2014/main" id="{813A8CED-48F1-2948-93A7-D1BD2E024A7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9089" y="2060620"/>
            <a:ext cx="2329324" cy="4698396"/>
          </a:xfrm>
          <a:prstGeom prst="rect">
            <a:avLst/>
          </a:prstGeom>
        </p:spPr>
      </p:pic>
    </p:spTree>
    <p:extLst>
      <p:ext uri="{BB962C8B-B14F-4D97-AF65-F5344CB8AC3E}">
        <p14:creationId xmlns:p14="http://schemas.microsoft.com/office/powerpoint/2010/main" val="31379168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cup, container, dark, glass&#10;&#10;Description automatically generated">
            <a:extLst>
              <a:ext uri="{FF2B5EF4-FFF2-40B4-BE49-F238E27FC236}">
                <a16:creationId xmlns:a16="http://schemas.microsoft.com/office/drawing/2014/main" id="{1AEC6F00-6B48-6F45-8BA9-CCECAB0BE81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59649" y="497357"/>
            <a:ext cx="10463120" cy="6793590"/>
          </a:xfrm>
          <a:prstGeom prst="rect">
            <a:avLst/>
          </a:prstGeom>
        </p:spPr>
      </p:pic>
      <p:sp>
        <p:nvSpPr>
          <p:cNvPr id="2" name="Title 1"/>
          <p:cNvSpPr>
            <a:spLocks noGrp="1"/>
          </p:cNvSpPr>
          <p:nvPr>
            <p:ph type="title"/>
          </p:nvPr>
        </p:nvSpPr>
        <p:spPr/>
        <p:txBody>
          <a:bodyPr>
            <a:normAutofit/>
          </a:bodyPr>
          <a:lstStyle/>
          <a:p>
            <a:r>
              <a:rPr lang="en-GB" sz="2800"/>
              <a:t>Moving forward</a:t>
            </a:r>
          </a:p>
        </p:txBody>
      </p:sp>
      <p:sp>
        <p:nvSpPr>
          <p:cNvPr id="8" name="Rectangle 7">
            <a:extLst>
              <a:ext uri="{FF2B5EF4-FFF2-40B4-BE49-F238E27FC236}">
                <a16:creationId xmlns:a16="http://schemas.microsoft.com/office/drawing/2014/main" id="{1C7C3F0F-DEB4-ED48-BE87-1B98D2DD0077}"/>
              </a:ext>
            </a:extLst>
          </p:cNvPr>
          <p:cNvSpPr/>
          <p:nvPr/>
        </p:nvSpPr>
        <p:spPr>
          <a:xfrm>
            <a:off x="203665" y="1089390"/>
            <a:ext cx="6217017" cy="101566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a:ln>
                <a:noFill/>
              </a:ln>
              <a:solidFill>
                <a:prstClr val="black"/>
              </a:solidFill>
              <a:effectLst/>
              <a:uLnTx/>
              <a:uFillTx/>
              <a:latin typeface="Arial"/>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a:ln>
                <a:noFill/>
              </a:ln>
              <a:solidFill>
                <a:prstClr val="black"/>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3072D9EB-3400-EF4F-9614-279FD9B8A94A}"/>
              </a:ext>
            </a:extLst>
          </p:cNvPr>
          <p:cNvSpPr/>
          <p:nvPr/>
        </p:nvSpPr>
        <p:spPr>
          <a:xfrm>
            <a:off x="324682" y="1225325"/>
            <a:ext cx="7539158" cy="2934137"/>
          </a:xfrm>
          <a:prstGeom prst="rect">
            <a:avLst/>
          </a:prstGeom>
        </p:spPr>
        <p:txBody>
          <a:bodyPr wrap="square">
            <a:spAutoFit/>
          </a:bodyPr>
          <a:lstStyle/>
          <a:p>
            <a:pPr marL="285750" marR="0" lvl="0" indent="-285750" algn="l" defTabSz="914400" rtl="0" eaLnBrk="1" fontAlgn="base" latinLnBrk="0" hangingPunct="1">
              <a:lnSpc>
                <a:spcPct val="100000"/>
              </a:lnSpc>
              <a:spcBef>
                <a:spcPts val="0"/>
              </a:spcBef>
              <a:spcAft>
                <a:spcPts val="500"/>
              </a:spcAft>
              <a:buClrTx/>
              <a:buSzTx/>
              <a:buFont typeface="Arial" panose="020B0604020202020204" pitchFamily="34" charset="0"/>
              <a:buChar char="•"/>
              <a:tabLst/>
              <a:defRPr/>
            </a:pPr>
            <a:r>
              <a:rPr kumimoji="0" lang="en-GB" sz="2800" b="0" i="0" u="none" strike="noStrike" kern="1200" cap="none" spc="0" normalizeH="0" baseline="0" noProof="0">
                <a:ln>
                  <a:noFill/>
                </a:ln>
                <a:solidFill>
                  <a:srgbClr val="212121"/>
                </a:solidFill>
                <a:effectLst/>
                <a:uLnTx/>
                <a:uFillTx/>
                <a:latin typeface="Arial"/>
                <a:ea typeface="+mn-ea"/>
                <a:cs typeface="+mn-cs"/>
              </a:rPr>
              <a:t>Implement into design of quantum sensors</a:t>
            </a:r>
          </a:p>
          <a:p>
            <a:pPr marL="285750" marR="0" lvl="0" indent="-285750" algn="l" defTabSz="914400" rtl="0" eaLnBrk="1" fontAlgn="base" latinLnBrk="0" hangingPunct="1">
              <a:lnSpc>
                <a:spcPct val="100000"/>
              </a:lnSpc>
              <a:spcBef>
                <a:spcPts val="0"/>
              </a:spcBef>
              <a:spcAft>
                <a:spcPts val="500"/>
              </a:spcAft>
              <a:buClrTx/>
              <a:buSzTx/>
              <a:buFont typeface="Arial" panose="020B0604020202020204" pitchFamily="34" charset="0"/>
              <a:buChar char="•"/>
              <a:tabLst/>
              <a:defRPr/>
            </a:pPr>
            <a:r>
              <a:rPr kumimoji="0" lang="en-GB" sz="2800" b="0" i="0" u="none" strike="noStrike" kern="1200" cap="none" spc="0" normalizeH="0" baseline="0" noProof="0">
                <a:ln>
                  <a:noFill/>
                </a:ln>
                <a:solidFill>
                  <a:srgbClr val="212121"/>
                </a:solidFill>
                <a:effectLst/>
                <a:uLnTx/>
                <a:uFillTx/>
                <a:latin typeface="Arial"/>
                <a:ea typeface="+mn-ea"/>
                <a:cs typeface="+mn-cs"/>
              </a:rPr>
              <a:t>Design coils on other geometries</a:t>
            </a:r>
          </a:p>
          <a:p>
            <a:pPr marL="285750" marR="0" lvl="0" indent="-285750" algn="l" defTabSz="914400" rtl="0" eaLnBrk="1" fontAlgn="base" latinLnBrk="0" hangingPunct="1">
              <a:lnSpc>
                <a:spcPct val="100000"/>
              </a:lnSpc>
              <a:spcBef>
                <a:spcPts val="0"/>
              </a:spcBef>
              <a:spcAft>
                <a:spcPts val="500"/>
              </a:spcAft>
              <a:buClrTx/>
              <a:buSzTx/>
              <a:buFont typeface="Arial" panose="020B0604020202020204" pitchFamily="34" charset="0"/>
              <a:buChar char="•"/>
              <a:tabLst/>
              <a:defRPr/>
            </a:pPr>
            <a:r>
              <a:rPr kumimoji="0" lang="en-GB" sz="2800" b="0" i="0" u="none" strike="noStrike" kern="1200" cap="none" spc="0" normalizeH="0" baseline="0" noProof="0">
                <a:ln>
                  <a:noFill/>
                </a:ln>
                <a:solidFill>
                  <a:srgbClr val="212121"/>
                </a:solidFill>
                <a:effectLst/>
                <a:uLnTx/>
                <a:uFillTx/>
                <a:latin typeface="Arial"/>
                <a:ea typeface="+mn-ea"/>
                <a:cs typeface="+mn-cs"/>
              </a:rPr>
              <a:t>Design coils for high-frequency field cancellation</a:t>
            </a:r>
          </a:p>
          <a:p>
            <a:pPr marL="285750" marR="0" lvl="0" indent="-285750" algn="l" defTabSz="914400" rtl="0" eaLnBrk="1" fontAlgn="base" latinLnBrk="0" hangingPunct="1">
              <a:lnSpc>
                <a:spcPct val="100000"/>
              </a:lnSpc>
              <a:spcBef>
                <a:spcPts val="0"/>
              </a:spcBef>
              <a:spcAft>
                <a:spcPts val="500"/>
              </a:spcAft>
              <a:buClrTx/>
              <a:buSzTx/>
              <a:buFont typeface="Arial" panose="020B0604020202020204" pitchFamily="34" charset="0"/>
              <a:buChar char="•"/>
              <a:tabLst/>
              <a:defRPr/>
            </a:pPr>
            <a:r>
              <a:rPr kumimoji="0" lang="en-GB" sz="2800" b="0" i="0" u="none" strike="noStrike" kern="1200" cap="none" spc="0" normalizeH="0" baseline="0" noProof="0">
                <a:ln>
                  <a:noFill/>
                </a:ln>
                <a:solidFill>
                  <a:srgbClr val="212121"/>
                </a:solidFill>
                <a:effectLst/>
                <a:uLnTx/>
                <a:uFillTx/>
                <a:latin typeface="Arial"/>
                <a:ea typeface="+mn-ea"/>
                <a:cs typeface="+mn-cs"/>
              </a:rPr>
              <a:t>Rapid prototyping in COMSOL</a:t>
            </a:r>
            <a:r>
              <a:rPr kumimoji="0" lang="en-GB" sz="2800" b="0" i="0" u="none" strike="noStrike" kern="1200" cap="none" spc="0" normalizeH="0" baseline="30000" noProof="0">
                <a:ln>
                  <a:noFill/>
                </a:ln>
                <a:solidFill>
                  <a:srgbClr val="212121"/>
                </a:solidFill>
                <a:effectLst/>
                <a:uLnTx/>
                <a:uFillTx/>
                <a:latin typeface="Arial"/>
                <a:ea typeface="+mn-ea"/>
                <a:cs typeface="+mn-cs"/>
              </a:rPr>
              <a:t>®</a:t>
            </a:r>
          </a:p>
          <a:p>
            <a:pPr marL="285750" marR="0" lvl="0" indent="-285750" algn="l" defTabSz="914400" rtl="0" eaLnBrk="1" fontAlgn="base" latinLnBrk="0" hangingPunct="1">
              <a:lnSpc>
                <a:spcPct val="100000"/>
              </a:lnSpc>
              <a:spcBef>
                <a:spcPts val="0"/>
              </a:spcBef>
              <a:spcAft>
                <a:spcPts val="500"/>
              </a:spcAft>
              <a:buClrTx/>
              <a:buSzTx/>
              <a:buFont typeface="Arial" panose="020B0604020202020204" pitchFamily="34" charset="0"/>
              <a:buChar char="•"/>
              <a:tabLst/>
              <a:defRPr/>
            </a:pPr>
            <a:endParaRPr kumimoji="0" lang="en-GB" sz="2800" b="0" i="0" u="none" strike="noStrike" kern="1200" cap="none" spc="0" normalizeH="0" baseline="0" noProof="0">
              <a:ln>
                <a:noFill/>
              </a:ln>
              <a:solidFill>
                <a:srgbClr val="009BBD"/>
              </a:solidFill>
              <a:effectLst/>
              <a:uLnTx/>
              <a:uFillTx/>
              <a:latin typeface="Arial"/>
              <a:ea typeface="+mn-ea"/>
              <a:cs typeface="+mn-cs"/>
            </a:endParaRPr>
          </a:p>
        </p:txBody>
      </p:sp>
      <p:pic>
        <p:nvPicPr>
          <p:cNvPr id="14" name="Picture 14">
            <a:extLst>
              <a:ext uri="{FF2B5EF4-FFF2-40B4-BE49-F238E27FC236}">
                <a16:creationId xmlns:a16="http://schemas.microsoft.com/office/drawing/2014/main" id="{B403361B-745C-A54E-B7DD-358842440C0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04391" y="5592973"/>
            <a:ext cx="1794745" cy="75365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5">
            <a:extLst>
              <a:ext uri="{FF2B5EF4-FFF2-40B4-BE49-F238E27FC236}">
                <a16:creationId xmlns:a16="http://schemas.microsoft.com/office/drawing/2014/main" id="{0CB22248-F7E5-9E4B-BF5F-5B82ACEA4130}"/>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305738" y="5592973"/>
            <a:ext cx="1920141" cy="7536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382F9CA-9C3D-3F41-9081-E630DCDE94C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232481" y="5577521"/>
            <a:ext cx="2512186" cy="753656"/>
          </a:xfrm>
          <a:prstGeom prst="rect">
            <a:avLst/>
          </a:prstGeom>
        </p:spPr>
      </p:pic>
      <p:pic>
        <p:nvPicPr>
          <p:cNvPr id="4" name="Picture 3">
            <a:extLst>
              <a:ext uri="{FF2B5EF4-FFF2-40B4-BE49-F238E27FC236}">
                <a16:creationId xmlns:a16="http://schemas.microsoft.com/office/drawing/2014/main" id="{3E7C8817-52E9-5B41-9CDC-780765B77F34}"/>
              </a:ext>
            </a:extLst>
          </p:cNvPr>
          <p:cNvPicPr>
            <a:picLocks noChangeAspect="1"/>
          </p:cNvPicPr>
          <p:nvPr/>
        </p:nvPicPr>
        <p:blipFill>
          <a:blip r:embed="rId7"/>
          <a:stretch>
            <a:fillRect/>
          </a:stretch>
        </p:blipFill>
        <p:spPr>
          <a:xfrm>
            <a:off x="6869695" y="5632675"/>
            <a:ext cx="1746255" cy="698502"/>
          </a:xfrm>
          <a:prstGeom prst="rect">
            <a:avLst/>
          </a:prstGeom>
        </p:spPr>
      </p:pic>
      <p:sp>
        <p:nvSpPr>
          <p:cNvPr id="5" name="TextBox 4">
            <a:extLst>
              <a:ext uri="{FF2B5EF4-FFF2-40B4-BE49-F238E27FC236}">
                <a16:creationId xmlns:a16="http://schemas.microsoft.com/office/drawing/2014/main" id="{496946E5-2B08-4F1B-A285-6DED6ECF3530}"/>
              </a:ext>
            </a:extLst>
          </p:cNvPr>
          <p:cNvSpPr txBox="1"/>
          <p:nvPr/>
        </p:nvSpPr>
        <p:spPr>
          <a:xfrm>
            <a:off x="8346606" y="6703340"/>
            <a:ext cx="3889206"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a:ea typeface="+mn-ea"/>
                <a:cs typeface="+mn-cs"/>
              </a:rPr>
              <a:t>COMSOL and COMSOL Multiphysics are registered trademarks of COMSOL AB.</a:t>
            </a:r>
          </a:p>
        </p:txBody>
      </p:sp>
    </p:spTree>
    <p:extLst>
      <p:ext uri="{BB962C8B-B14F-4D97-AF65-F5344CB8AC3E}">
        <p14:creationId xmlns:p14="http://schemas.microsoft.com/office/powerpoint/2010/main" val="11462690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a:t>Thank you for listening!</a:t>
            </a:r>
          </a:p>
        </p:txBody>
      </p:sp>
      <p:sp>
        <p:nvSpPr>
          <p:cNvPr id="8" name="Rectangle 7">
            <a:extLst>
              <a:ext uri="{FF2B5EF4-FFF2-40B4-BE49-F238E27FC236}">
                <a16:creationId xmlns:a16="http://schemas.microsoft.com/office/drawing/2014/main" id="{1C7C3F0F-DEB4-ED48-BE87-1B98D2DD0077}"/>
              </a:ext>
            </a:extLst>
          </p:cNvPr>
          <p:cNvSpPr/>
          <p:nvPr/>
        </p:nvSpPr>
        <p:spPr>
          <a:xfrm>
            <a:off x="203665" y="1089390"/>
            <a:ext cx="6217017" cy="101566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a:ln>
                <a:noFill/>
              </a:ln>
              <a:solidFill>
                <a:prstClr val="black"/>
              </a:solidFill>
              <a:effectLst/>
              <a:uLnTx/>
              <a:uFillTx/>
              <a:latin typeface="Arial"/>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a:extLst>
              <a:ext uri="{FF2B5EF4-FFF2-40B4-BE49-F238E27FC236}">
                <a16:creationId xmlns:a16="http://schemas.microsoft.com/office/drawing/2014/main" id="{86D42823-2E33-C947-ACFD-5B7AD4DB703C}"/>
              </a:ext>
            </a:extLst>
          </p:cNvPr>
          <p:cNvSpPr/>
          <p:nvPr/>
        </p:nvSpPr>
        <p:spPr>
          <a:xfrm>
            <a:off x="324682" y="1225325"/>
            <a:ext cx="5387224" cy="5519460"/>
          </a:xfrm>
          <a:prstGeom prst="rect">
            <a:avLst/>
          </a:prstGeom>
        </p:spPr>
        <p:txBody>
          <a:bodyPr wrap="square">
            <a:spAutoFit/>
          </a:bodyPr>
          <a:lstStyle/>
          <a:p>
            <a:pPr marL="285750" marR="0" lvl="0" indent="-285750" algn="l" defTabSz="914400" rtl="0" eaLnBrk="1" fontAlgn="base" latinLnBrk="0" hangingPunct="1">
              <a:lnSpc>
                <a:spcPct val="100000"/>
              </a:lnSpc>
              <a:spcBef>
                <a:spcPts val="0"/>
              </a:spcBef>
              <a:spcAft>
                <a:spcPts val="50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212121"/>
                </a:solidFill>
                <a:effectLst/>
                <a:uLnTx/>
                <a:uFillTx/>
                <a:latin typeface="Arial"/>
                <a:ea typeface="+mn-ea"/>
                <a:cs typeface="+mn-cs"/>
              </a:rPr>
              <a:t>Nottingham theory (</a:t>
            </a:r>
            <a:r>
              <a:rPr kumimoji="0" lang="en-GB" sz="2400" b="1" i="0" u="none" strike="noStrike" kern="1200" cap="none" spc="0" normalizeH="0" baseline="0" noProof="0">
                <a:ln>
                  <a:noFill/>
                </a:ln>
                <a:solidFill>
                  <a:srgbClr val="212121"/>
                </a:solidFill>
                <a:effectLst/>
                <a:uLnTx/>
                <a:uFillTx/>
                <a:latin typeface="Arial"/>
                <a:ea typeface="+mn-ea"/>
                <a:cs typeface="+mn-cs"/>
              </a:rPr>
              <a:t>Michael Packer, Kate Clements, Alister Davis, Mark Fromhold</a:t>
            </a:r>
            <a:r>
              <a:rPr kumimoji="0" lang="en-GB" sz="2400" b="0" i="0" u="none" strike="noStrike" kern="1200" cap="none" spc="0" normalizeH="0" baseline="0" noProof="0">
                <a:ln>
                  <a:noFill/>
                </a:ln>
                <a:solidFill>
                  <a:srgbClr val="212121"/>
                </a:solidFill>
                <a:effectLst/>
                <a:uLnTx/>
                <a:uFillTx/>
                <a:latin typeface="Arial"/>
                <a:ea typeface="+mn-ea"/>
                <a:cs typeface="+mn-cs"/>
              </a:rPr>
              <a:t>)</a:t>
            </a:r>
          </a:p>
          <a:p>
            <a:pPr marL="285750" marR="0" lvl="0" indent="-285750" algn="l" defTabSz="914400" rtl="0" eaLnBrk="1" fontAlgn="base" latinLnBrk="0" hangingPunct="1">
              <a:lnSpc>
                <a:spcPct val="100000"/>
              </a:lnSpc>
              <a:spcBef>
                <a:spcPts val="0"/>
              </a:spcBef>
              <a:spcAft>
                <a:spcPts val="50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212121"/>
                </a:solidFill>
                <a:effectLst/>
                <a:uLnTx/>
                <a:uFillTx/>
                <a:latin typeface="Arial"/>
                <a:ea typeface="+mn-ea"/>
                <a:cs typeface="+mn-cs"/>
              </a:rPr>
              <a:t>Sir Peter Mansfield Imaging Centre (</a:t>
            </a:r>
            <a:r>
              <a:rPr kumimoji="0" lang="en-GB" sz="2400" b="1" i="0" u="none" strike="noStrike" kern="1200" cap="none" spc="0" normalizeH="0" baseline="0" noProof="0">
                <a:ln>
                  <a:noFill/>
                </a:ln>
                <a:solidFill>
                  <a:srgbClr val="212121"/>
                </a:solidFill>
                <a:effectLst/>
                <a:uLnTx/>
                <a:uFillTx/>
                <a:latin typeface="Arial"/>
                <a:ea typeface="+mn-ea"/>
                <a:cs typeface="+mn-cs"/>
              </a:rPr>
              <a:t>Niall Holmes, Jim Leggett, Paul Glover, Matthew J Brookes, Richard </a:t>
            </a:r>
            <a:r>
              <a:rPr kumimoji="0" lang="en-GB" sz="2400" b="1" i="0" u="none" strike="noStrike" kern="1200" cap="none" spc="0" normalizeH="0" baseline="0" noProof="0" err="1">
                <a:ln>
                  <a:noFill/>
                </a:ln>
                <a:solidFill>
                  <a:srgbClr val="212121"/>
                </a:solidFill>
                <a:effectLst/>
                <a:uLnTx/>
                <a:uFillTx/>
                <a:latin typeface="Arial"/>
                <a:ea typeface="+mn-ea"/>
                <a:cs typeface="+mn-cs"/>
              </a:rPr>
              <a:t>Bowtell</a:t>
            </a:r>
            <a:r>
              <a:rPr kumimoji="0" lang="en-GB" sz="2400" b="1" i="0" u="none" strike="noStrike" kern="1200" cap="none" spc="0" normalizeH="0" baseline="0" noProof="0">
                <a:ln>
                  <a:noFill/>
                </a:ln>
                <a:solidFill>
                  <a:srgbClr val="212121"/>
                </a:solidFill>
                <a:effectLst/>
                <a:uLnTx/>
                <a:uFillTx/>
                <a:latin typeface="Arial"/>
                <a:ea typeface="+mn-ea"/>
                <a:cs typeface="+mn-cs"/>
              </a:rPr>
              <a:t>, and many more</a:t>
            </a:r>
            <a:r>
              <a:rPr kumimoji="0" lang="en-GB" sz="2400" b="0" i="0" u="none" strike="noStrike" kern="1200" cap="none" spc="0" normalizeH="0" baseline="0" noProof="0">
                <a:ln>
                  <a:noFill/>
                </a:ln>
                <a:solidFill>
                  <a:srgbClr val="212121"/>
                </a:solidFill>
                <a:effectLst/>
                <a:uLnTx/>
                <a:uFillTx/>
                <a:latin typeface="Arial"/>
                <a:ea typeface="+mn-ea"/>
                <a:cs typeface="+mn-cs"/>
              </a:rPr>
              <a:t>)</a:t>
            </a:r>
          </a:p>
          <a:p>
            <a:pPr marL="285750" marR="0" lvl="0" indent="-285750" algn="l" defTabSz="914400" rtl="0" eaLnBrk="1" fontAlgn="base" latinLnBrk="0" hangingPunct="1">
              <a:lnSpc>
                <a:spcPct val="100000"/>
              </a:lnSpc>
              <a:spcBef>
                <a:spcPts val="0"/>
              </a:spcBef>
              <a:spcAft>
                <a:spcPts val="50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212121"/>
                </a:solidFill>
                <a:effectLst/>
                <a:uLnTx/>
                <a:uFillTx/>
                <a:latin typeface="Arial"/>
                <a:ea typeface="+mn-ea"/>
                <a:cs typeface="+mn-cs"/>
              </a:rPr>
              <a:t>Quantum Technology Hub Sensors and Timing partners (</a:t>
            </a:r>
            <a:r>
              <a:rPr kumimoji="0" lang="en-GB" sz="2400" b="1" i="0" u="none" strike="noStrike" kern="1200" cap="none" spc="0" normalizeH="0" baseline="0" noProof="0">
                <a:ln>
                  <a:noFill/>
                </a:ln>
                <a:solidFill>
                  <a:srgbClr val="212121"/>
                </a:solidFill>
                <a:effectLst/>
                <a:uLnTx/>
                <a:uFillTx/>
                <a:latin typeface="Arial"/>
                <a:ea typeface="+mn-ea"/>
                <a:cs typeface="+mn-cs"/>
              </a:rPr>
              <a:t>Jamie </a:t>
            </a:r>
            <a:r>
              <a:rPr kumimoji="0" lang="en-GB" sz="2400" b="1" i="0" u="none" strike="noStrike" kern="1200" cap="none" spc="0" normalizeH="0" baseline="0" noProof="0" err="1">
                <a:ln>
                  <a:noFill/>
                </a:ln>
                <a:solidFill>
                  <a:srgbClr val="212121"/>
                </a:solidFill>
                <a:effectLst/>
                <a:uLnTx/>
                <a:uFillTx/>
                <a:latin typeface="Arial"/>
                <a:ea typeface="+mn-ea"/>
                <a:cs typeface="+mn-cs"/>
              </a:rPr>
              <a:t>Vovrosh</a:t>
            </a:r>
            <a:r>
              <a:rPr kumimoji="0" lang="en-GB" sz="2400" b="1" i="0" u="none" strike="noStrike" kern="1200" cap="none" spc="0" normalizeH="0" baseline="0" noProof="0">
                <a:ln>
                  <a:noFill/>
                </a:ln>
                <a:solidFill>
                  <a:srgbClr val="212121"/>
                </a:solidFill>
                <a:effectLst/>
                <a:uLnTx/>
                <a:uFillTx/>
                <a:latin typeface="Arial"/>
                <a:ea typeface="+mn-ea"/>
                <a:cs typeface="+mn-cs"/>
              </a:rPr>
              <a:t>, Ben Stray, Jonathan Winch, Michael </a:t>
            </a:r>
            <a:r>
              <a:rPr kumimoji="0" lang="en-GB" sz="2400" b="1" i="0" u="none" strike="noStrike" kern="1200" cap="none" spc="0" normalizeH="0" baseline="0" noProof="0" err="1">
                <a:ln>
                  <a:noFill/>
                </a:ln>
                <a:solidFill>
                  <a:srgbClr val="212121"/>
                </a:solidFill>
                <a:effectLst/>
                <a:uLnTx/>
                <a:uFillTx/>
                <a:latin typeface="Arial"/>
                <a:ea typeface="+mn-ea"/>
                <a:cs typeface="+mn-cs"/>
              </a:rPr>
              <a:t>Holynski</a:t>
            </a:r>
            <a:r>
              <a:rPr kumimoji="0" lang="en-GB" sz="2400" b="1" i="0" u="none" strike="noStrike" kern="1200" cap="none" spc="0" normalizeH="0" baseline="0" noProof="0">
                <a:ln>
                  <a:noFill/>
                </a:ln>
                <a:solidFill>
                  <a:srgbClr val="212121"/>
                </a:solidFill>
                <a:effectLst/>
                <a:uLnTx/>
                <a:uFillTx/>
                <a:latin typeface="Arial"/>
                <a:ea typeface="+mn-ea"/>
                <a:cs typeface="+mn-cs"/>
              </a:rPr>
              <a:t>, Kai Bongs, and many more</a:t>
            </a:r>
            <a:r>
              <a:rPr kumimoji="0" lang="en-GB" sz="2400" b="0" i="0" u="none" strike="noStrike" kern="1200" cap="none" spc="0" normalizeH="0" baseline="0" noProof="0">
                <a:ln>
                  <a:noFill/>
                </a:ln>
                <a:solidFill>
                  <a:srgbClr val="212121"/>
                </a:solidFill>
                <a:effectLst/>
                <a:uLnTx/>
                <a:uFillTx/>
                <a:latin typeface="Arial"/>
                <a:ea typeface="+mn-ea"/>
                <a:cs typeface="+mn-cs"/>
              </a:rPr>
              <a:t>)</a:t>
            </a:r>
          </a:p>
          <a:p>
            <a:pPr marL="285750" marR="0" lvl="0" indent="-285750" algn="l" defTabSz="914400" rtl="0" eaLnBrk="1" fontAlgn="base" latinLnBrk="0" hangingPunct="1">
              <a:lnSpc>
                <a:spcPct val="100000"/>
              </a:lnSpc>
              <a:spcBef>
                <a:spcPts val="0"/>
              </a:spcBef>
              <a:spcAft>
                <a:spcPts val="50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212121"/>
                </a:solidFill>
                <a:effectLst/>
                <a:uLnTx/>
                <a:uFillTx/>
                <a:latin typeface="Arial"/>
                <a:ea typeface="+mn-ea"/>
                <a:cs typeface="+mn-cs"/>
              </a:rPr>
              <a:t>Magnetic Shields Limited</a:t>
            </a:r>
          </a:p>
          <a:p>
            <a:pPr marL="285750" marR="0" lvl="0" indent="-285750" algn="l" defTabSz="914400" rtl="0" eaLnBrk="1" fontAlgn="base" latinLnBrk="0" hangingPunct="1">
              <a:lnSpc>
                <a:spcPct val="100000"/>
              </a:lnSpc>
              <a:spcBef>
                <a:spcPts val="0"/>
              </a:spcBef>
              <a:spcAft>
                <a:spcPts val="50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212121"/>
                </a:solidFill>
                <a:effectLst/>
                <a:uLnTx/>
                <a:uFillTx/>
                <a:latin typeface="Arial"/>
                <a:ea typeface="+mn-ea"/>
                <a:cs typeface="+mn-cs"/>
              </a:rPr>
              <a:t>Many more …</a:t>
            </a:r>
          </a:p>
        </p:txBody>
      </p:sp>
      <p:pic>
        <p:nvPicPr>
          <p:cNvPr id="4" name="Picture 3" descr="Two people sitting at a table&#10;&#10;Description automatically generated">
            <a:extLst>
              <a:ext uri="{FF2B5EF4-FFF2-40B4-BE49-F238E27FC236}">
                <a16:creationId xmlns:a16="http://schemas.microsoft.com/office/drawing/2014/main" id="{DB4CD12C-966F-5C48-AE75-BFC0656C672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38992" y="3714462"/>
            <a:ext cx="1694420" cy="3128160"/>
          </a:xfrm>
          <a:prstGeom prst="rect">
            <a:avLst/>
          </a:prstGeom>
        </p:spPr>
      </p:pic>
      <p:pic>
        <p:nvPicPr>
          <p:cNvPr id="10" name="Picture 9">
            <a:extLst>
              <a:ext uri="{FF2B5EF4-FFF2-40B4-BE49-F238E27FC236}">
                <a16:creationId xmlns:a16="http://schemas.microsoft.com/office/drawing/2014/main" id="{02EFA2DA-4BDC-2447-8354-795465BFE36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95715" y="3818947"/>
            <a:ext cx="1761199" cy="2348265"/>
          </a:xfrm>
          <a:prstGeom prst="rect">
            <a:avLst/>
          </a:prstGeom>
        </p:spPr>
      </p:pic>
      <p:pic>
        <p:nvPicPr>
          <p:cNvPr id="13" name="Picture 12">
            <a:extLst>
              <a:ext uri="{FF2B5EF4-FFF2-40B4-BE49-F238E27FC236}">
                <a16:creationId xmlns:a16="http://schemas.microsoft.com/office/drawing/2014/main" id="{E8DE13AE-46ED-7A45-8B51-CC68AADC7BC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719217" y="3714462"/>
            <a:ext cx="2471195" cy="2471195"/>
          </a:xfrm>
          <a:prstGeom prst="rect">
            <a:avLst/>
          </a:prstGeom>
        </p:spPr>
      </p:pic>
      <p:pic>
        <p:nvPicPr>
          <p:cNvPr id="14" name="Picture 13">
            <a:extLst>
              <a:ext uri="{FF2B5EF4-FFF2-40B4-BE49-F238E27FC236}">
                <a16:creationId xmlns:a16="http://schemas.microsoft.com/office/drawing/2014/main" id="{131ADBCB-A2E4-6346-9F24-E72B13B4DDC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5400000">
            <a:off x="6401798" y="1358954"/>
            <a:ext cx="2397553" cy="2117751"/>
          </a:xfrm>
          <a:prstGeom prst="rect">
            <a:avLst/>
          </a:prstGeom>
        </p:spPr>
      </p:pic>
      <p:pic>
        <p:nvPicPr>
          <p:cNvPr id="20" name="Picture 19">
            <a:extLst>
              <a:ext uri="{FF2B5EF4-FFF2-40B4-BE49-F238E27FC236}">
                <a16:creationId xmlns:a16="http://schemas.microsoft.com/office/drawing/2014/main" id="{2B4A3DA7-8CD5-1A49-94A3-0DF68B8B916F}"/>
              </a:ext>
            </a:extLst>
          </p:cNvPr>
          <p:cNvPicPr>
            <a:picLocks noChangeAspect="1"/>
          </p:cNvPicPr>
          <p:nvPr/>
        </p:nvPicPr>
        <p:blipFill>
          <a:blip r:embed="rId7"/>
          <a:stretch>
            <a:fillRect/>
          </a:stretch>
        </p:blipFill>
        <p:spPr>
          <a:xfrm>
            <a:off x="8886536" y="1380910"/>
            <a:ext cx="3124962" cy="2073838"/>
          </a:xfrm>
          <a:prstGeom prst="rect">
            <a:avLst/>
          </a:prstGeom>
        </p:spPr>
      </p:pic>
      <p:sp>
        <p:nvSpPr>
          <p:cNvPr id="3" name="TextBox 2">
            <a:extLst>
              <a:ext uri="{FF2B5EF4-FFF2-40B4-BE49-F238E27FC236}">
                <a16:creationId xmlns:a16="http://schemas.microsoft.com/office/drawing/2014/main" id="{79A2AF60-E50F-0648-B852-054E6D748641}"/>
              </a:ext>
            </a:extLst>
          </p:cNvPr>
          <p:cNvSpPr txBox="1"/>
          <p:nvPr/>
        </p:nvSpPr>
        <p:spPr>
          <a:xfrm>
            <a:off x="7723935" y="1380910"/>
            <a:ext cx="83548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a:ea typeface="+mn-ea"/>
                <a:cs typeface="+mn-cs"/>
              </a:rPr>
              <a:t>Mike</a:t>
            </a:r>
          </a:p>
        </p:txBody>
      </p:sp>
      <p:sp>
        <p:nvSpPr>
          <p:cNvPr id="11" name="TextBox 10">
            <a:extLst>
              <a:ext uri="{FF2B5EF4-FFF2-40B4-BE49-F238E27FC236}">
                <a16:creationId xmlns:a16="http://schemas.microsoft.com/office/drawing/2014/main" id="{3141B01D-FABC-E242-9256-DD65426E2DFC}"/>
              </a:ext>
            </a:extLst>
          </p:cNvPr>
          <p:cNvSpPr txBox="1"/>
          <p:nvPr/>
        </p:nvSpPr>
        <p:spPr>
          <a:xfrm>
            <a:off x="10813499" y="1563476"/>
            <a:ext cx="8691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a:ea typeface="+mn-ea"/>
                <a:cs typeface="+mn-cs"/>
              </a:rPr>
              <a:t>Mark</a:t>
            </a:r>
          </a:p>
        </p:txBody>
      </p:sp>
      <p:sp>
        <p:nvSpPr>
          <p:cNvPr id="12" name="TextBox 11">
            <a:extLst>
              <a:ext uri="{FF2B5EF4-FFF2-40B4-BE49-F238E27FC236}">
                <a16:creationId xmlns:a16="http://schemas.microsoft.com/office/drawing/2014/main" id="{12885C88-C902-AF45-B902-AC03B4F511AD}"/>
              </a:ext>
            </a:extLst>
          </p:cNvPr>
          <p:cNvSpPr txBox="1"/>
          <p:nvPr/>
        </p:nvSpPr>
        <p:spPr>
          <a:xfrm>
            <a:off x="7736315" y="3778463"/>
            <a:ext cx="8178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a:ea typeface="+mn-ea"/>
                <a:cs typeface="+mn-cs"/>
              </a:rPr>
              <a:t>Kate</a:t>
            </a:r>
          </a:p>
        </p:txBody>
      </p:sp>
      <p:sp>
        <p:nvSpPr>
          <p:cNvPr id="15" name="TextBox 14">
            <a:extLst>
              <a:ext uri="{FF2B5EF4-FFF2-40B4-BE49-F238E27FC236}">
                <a16:creationId xmlns:a16="http://schemas.microsoft.com/office/drawing/2014/main" id="{D1F10B69-3A05-5941-AA5A-EC962233D74B}"/>
              </a:ext>
            </a:extLst>
          </p:cNvPr>
          <p:cNvSpPr txBox="1"/>
          <p:nvPr/>
        </p:nvSpPr>
        <p:spPr>
          <a:xfrm>
            <a:off x="11358025" y="3714462"/>
            <a:ext cx="52770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a:ea typeface="+mn-ea"/>
                <a:cs typeface="+mn-cs"/>
              </a:rPr>
              <a:t>Ali</a:t>
            </a:r>
          </a:p>
        </p:txBody>
      </p:sp>
      <p:sp>
        <p:nvSpPr>
          <p:cNvPr id="16" name="TextBox 15">
            <a:extLst>
              <a:ext uri="{FF2B5EF4-FFF2-40B4-BE49-F238E27FC236}">
                <a16:creationId xmlns:a16="http://schemas.microsoft.com/office/drawing/2014/main" id="{688714B1-046F-F246-BF9E-797AD9F1A3F9}"/>
              </a:ext>
            </a:extLst>
          </p:cNvPr>
          <p:cNvSpPr txBox="1"/>
          <p:nvPr/>
        </p:nvSpPr>
        <p:spPr>
          <a:xfrm>
            <a:off x="5938992" y="3752541"/>
            <a:ext cx="6190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a:ea typeface="+mn-ea"/>
                <a:cs typeface="+mn-cs"/>
              </a:rPr>
              <a:t>Me</a:t>
            </a:r>
          </a:p>
        </p:txBody>
      </p:sp>
      <p:sp>
        <p:nvSpPr>
          <p:cNvPr id="7" name="Rectangle 6">
            <a:extLst>
              <a:ext uri="{FF2B5EF4-FFF2-40B4-BE49-F238E27FC236}">
                <a16:creationId xmlns:a16="http://schemas.microsoft.com/office/drawing/2014/main" id="{C19A1440-5C7F-E441-94F6-713864656DC0}"/>
              </a:ext>
            </a:extLst>
          </p:cNvPr>
          <p:cNvSpPr/>
          <p:nvPr/>
        </p:nvSpPr>
        <p:spPr>
          <a:xfrm>
            <a:off x="8647454" y="6389684"/>
            <a:ext cx="3542958" cy="369332"/>
          </a:xfrm>
          <a:prstGeom prst="rect">
            <a:avLst/>
          </a:prstGeom>
        </p:spPr>
        <p:txBody>
          <a:bodyPr wrap="none">
            <a:spAutoFit/>
          </a:bodyPr>
          <a:lstStyle/>
          <a:p>
            <a:pPr marL="0" marR="0" lvl="0" indent="0" algn="l" defTabSz="914400" rtl="0" eaLnBrk="1" fontAlgn="auto" latinLnBrk="0" hangingPunct="1">
              <a:lnSpc>
                <a:spcPct val="100000"/>
              </a:lnSpc>
              <a:spcBef>
                <a:spcPts val="600"/>
              </a:spcBef>
              <a:spcAft>
                <a:spcPts val="500"/>
              </a:spcAft>
              <a:buClrTx/>
              <a:buSzTx/>
              <a:buFontTx/>
              <a:buNone/>
              <a:tabLst/>
              <a:defRPr/>
            </a:pPr>
            <a:r>
              <a:rPr kumimoji="0" lang="en-GB" sz="1800" b="0" i="0" u="sng" strike="noStrike" kern="1200" cap="none" spc="0" normalizeH="0" baseline="0" noProof="0">
                <a:ln>
                  <a:noFill/>
                </a:ln>
                <a:solidFill>
                  <a:srgbClr val="0097A7"/>
                </a:solidFill>
                <a:effectLst/>
                <a:uLnTx/>
                <a:uFillTx/>
                <a:latin typeface="Arial"/>
                <a:ea typeface="+mn-ea"/>
                <a:cs typeface="+mn-cs"/>
                <a:hlinkClick r:id="rId8"/>
              </a:rPr>
              <a:t>peter.hobson@nottingham.ac.uk</a:t>
            </a: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538981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4ECE93-4F5C-6B4B-A883-0C638B45B422}"/>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1125268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4D5BAA-09CC-4C63-8AC0-64C0C00E789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1987" y="313298"/>
            <a:ext cx="3761429" cy="2821564"/>
          </a:xfrm>
          <a:prstGeom prst="rect">
            <a:avLst/>
          </a:prstGeom>
        </p:spPr>
      </p:pic>
      <p:sp>
        <p:nvSpPr>
          <p:cNvPr id="5" name="TextBox 4">
            <a:extLst>
              <a:ext uri="{FF2B5EF4-FFF2-40B4-BE49-F238E27FC236}">
                <a16:creationId xmlns:a16="http://schemas.microsoft.com/office/drawing/2014/main" id="{3FDEA8C8-FFCB-4313-8722-5142F0C69DF1}"/>
              </a:ext>
            </a:extLst>
          </p:cNvPr>
          <p:cNvSpPr txBox="1"/>
          <p:nvPr/>
        </p:nvSpPr>
        <p:spPr>
          <a:xfrm>
            <a:off x="1407163" y="3241714"/>
            <a:ext cx="2108394" cy="442674"/>
          </a:xfrm>
          <a:prstGeom prst="roundRect">
            <a:avLst/>
          </a:prstGeom>
          <a:noFill/>
          <a:ln>
            <a:noFill/>
          </a:ln>
          <a:effectLst/>
        </p:spPr>
        <p:txBody>
          <a:bodyPr wrap="square">
            <a:spAutoFit/>
          </a:bodyPr>
          <a:lstStyle>
            <a:defPPr>
              <a:defRPr lang="en-US"/>
            </a:defPPr>
            <a:lvl1pPr algn="r">
              <a:spcBef>
                <a:spcPct val="0"/>
              </a:spcBef>
              <a:defRPr sz="800" b="1" i="1">
                <a:solidFill>
                  <a:srgbClr val="3B81B7"/>
                </a:solidFill>
                <a:latin typeface="Lato" panose="020F0502020204030203" pitchFamily="34" charset="77"/>
              </a:defRPr>
            </a:lvl1pPr>
          </a:lstStyle>
          <a:p>
            <a:pPr algn="l"/>
            <a:r>
              <a:rPr lang="en-US" sz="1000"/>
              <a:t>Inductor 3D model surrounded by Infinite Elements</a:t>
            </a:r>
          </a:p>
        </p:txBody>
      </p:sp>
      <p:sp>
        <p:nvSpPr>
          <p:cNvPr id="11" name="Title 10">
            <a:extLst>
              <a:ext uri="{FF2B5EF4-FFF2-40B4-BE49-F238E27FC236}">
                <a16:creationId xmlns:a16="http://schemas.microsoft.com/office/drawing/2014/main" id="{EC4F232A-7A8B-4C1C-9E36-61E24C5757E2}"/>
              </a:ext>
            </a:extLst>
          </p:cNvPr>
          <p:cNvSpPr>
            <a:spLocks noGrp="1"/>
          </p:cNvSpPr>
          <p:nvPr>
            <p:ph type="ctrTitle"/>
          </p:nvPr>
        </p:nvSpPr>
        <p:spPr>
          <a:xfrm>
            <a:off x="4093044" y="2711796"/>
            <a:ext cx="4346113" cy="846132"/>
          </a:xfrm>
        </p:spPr>
        <p:txBody>
          <a:bodyPr/>
          <a:lstStyle/>
          <a:p>
            <a:r>
              <a:rPr lang="en-US"/>
              <a:t>Q &amp; A</a:t>
            </a:r>
          </a:p>
        </p:txBody>
      </p:sp>
      <p:sp>
        <p:nvSpPr>
          <p:cNvPr id="16" name="TextBox 15">
            <a:extLst>
              <a:ext uri="{FF2B5EF4-FFF2-40B4-BE49-F238E27FC236}">
                <a16:creationId xmlns:a16="http://schemas.microsoft.com/office/drawing/2014/main" id="{BB8808B2-3CB2-4504-AE1C-A3DAEEA749EB}"/>
              </a:ext>
            </a:extLst>
          </p:cNvPr>
          <p:cNvSpPr txBox="1"/>
          <p:nvPr/>
        </p:nvSpPr>
        <p:spPr>
          <a:xfrm>
            <a:off x="9134481" y="6076936"/>
            <a:ext cx="2184548" cy="272415"/>
          </a:xfrm>
          <a:prstGeom prst="roundRect">
            <a:avLst/>
          </a:prstGeom>
          <a:noFill/>
          <a:ln>
            <a:noFill/>
          </a:ln>
          <a:effectLst/>
        </p:spPr>
        <p:txBody>
          <a:bodyPr wrap="square">
            <a:spAutoFit/>
          </a:bodyPr>
          <a:lstStyle>
            <a:defPPr>
              <a:defRPr lang="en-US"/>
            </a:defPPr>
            <a:lvl1pPr algn="r">
              <a:spcBef>
                <a:spcPct val="0"/>
              </a:spcBef>
              <a:defRPr sz="800" b="1" i="1">
                <a:solidFill>
                  <a:srgbClr val="3B81B7"/>
                </a:solidFill>
                <a:latin typeface="Lato" panose="020F0502020204030203" pitchFamily="34" charset="77"/>
              </a:defRPr>
            </a:lvl1pPr>
          </a:lstStyle>
          <a:p>
            <a:pPr algn="l"/>
            <a:r>
              <a:rPr lang="en-US" sz="1000"/>
              <a:t>3D Permanent Magnet Motor</a:t>
            </a:r>
          </a:p>
        </p:txBody>
      </p:sp>
      <p:pic>
        <p:nvPicPr>
          <p:cNvPr id="3" name="Picture 2">
            <a:extLst>
              <a:ext uri="{FF2B5EF4-FFF2-40B4-BE49-F238E27FC236}">
                <a16:creationId xmlns:a16="http://schemas.microsoft.com/office/drawing/2014/main" id="{EBA62391-F225-4B4E-A6C6-E6E0856B45E8}"/>
              </a:ext>
            </a:extLst>
          </p:cNvPr>
          <p:cNvPicPr>
            <a:picLocks noChangeAspect="1"/>
          </p:cNvPicPr>
          <p:nvPr/>
        </p:nvPicPr>
        <p:blipFill>
          <a:blip r:embed="rId3"/>
          <a:stretch>
            <a:fillRect/>
          </a:stretch>
        </p:blipFill>
        <p:spPr>
          <a:xfrm>
            <a:off x="7929563" y="3424946"/>
            <a:ext cx="3706689" cy="2651990"/>
          </a:xfrm>
          <a:prstGeom prst="rect">
            <a:avLst/>
          </a:prstGeom>
        </p:spPr>
      </p:pic>
    </p:spTree>
    <p:extLst>
      <p:ext uri="{BB962C8B-B14F-4D97-AF65-F5344CB8AC3E}">
        <p14:creationId xmlns:p14="http://schemas.microsoft.com/office/powerpoint/2010/main" val="16571886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406F40-C7A8-464E-B295-4663FABEC1F5}"/>
              </a:ext>
            </a:extLst>
          </p:cNvPr>
          <p:cNvSpPr>
            <a:spLocks noGrp="1"/>
          </p:cNvSpPr>
          <p:nvPr>
            <p:ph idx="1"/>
          </p:nvPr>
        </p:nvSpPr>
        <p:spPr/>
        <p:txBody>
          <a:bodyPr>
            <a:normAutofit/>
          </a:bodyPr>
          <a:lstStyle/>
          <a:p>
            <a:r>
              <a:rPr lang="en-US" sz="1867">
                <a:hlinkClick r:id="rId2"/>
              </a:rPr>
              <a:t>uk.comsol.com/contact</a:t>
            </a:r>
            <a:endParaRPr lang="en-US" sz="1867"/>
          </a:p>
        </p:txBody>
      </p:sp>
    </p:spTree>
    <p:extLst>
      <p:ext uri="{BB962C8B-B14F-4D97-AF65-F5344CB8AC3E}">
        <p14:creationId xmlns:p14="http://schemas.microsoft.com/office/powerpoint/2010/main" val="1345815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err="1"/>
              <a:t>Modeling</a:t>
            </a:r>
            <a:r>
              <a:rPr lang="en-GB"/>
              <a:t> Regimes</a:t>
            </a:r>
          </a:p>
        </p:txBody>
      </p:sp>
      <p:sp>
        <p:nvSpPr>
          <p:cNvPr id="7" name="Rectangle 6"/>
          <p:cNvSpPr/>
          <p:nvPr/>
        </p:nvSpPr>
        <p:spPr>
          <a:xfrm>
            <a:off x="2580674" y="5750095"/>
            <a:ext cx="7030652" cy="307777"/>
          </a:xfrm>
          <a:prstGeom prst="rect">
            <a:avLst/>
          </a:prstGeom>
        </p:spPr>
        <p:txBody>
          <a:bodyPr wrap="square">
            <a:spAutoFit/>
          </a:bodyPr>
          <a:lstStyle/>
          <a:p>
            <a:r>
              <a:rPr lang="en-GB" sz="1400" b="1">
                <a:solidFill>
                  <a:srgbClr val="3B81B7"/>
                </a:solidFill>
                <a:latin typeface="Calibri Light" panose="020F0302020204030204" pitchFamily="34" charset="0"/>
              </a:rPr>
              <a:t>http://www.comsol.com/blogs/computational-electromagnetics-modeling-which-module-to-use/</a:t>
            </a:r>
          </a:p>
        </p:txBody>
      </p:sp>
      <p:pic>
        <p:nvPicPr>
          <p:cNvPr id="11" name="Picture 10">
            <a:extLst>
              <a:ext uri="{FF2B5EF4-FFF2-40B4-BE49-F238E27FC236}">
                <a16:creationId xmlns:a16="http://schemas.microsoft.com/office/drawing/2014/main" id="{5A2708AE-21CF-4C9C-90B8-C4AFDF53CF20}"/>
              </a:ext>
            </a:extLst>
          </p:cNvPr>
          <p:cNvPicPr>
            <a:picLocks noChangeAspect="1"/>
          </p:cNvPicPr>
          <p:nvPr/>
        </p:nvPicPr>
        <p:blipFill>
          <a:blip r:embed="rId3"/>
          <a:stretch>
            <a:fillRect/>
          </a:stretch>
        </p:blipFill>
        <p:spPr>
          <a:xfrm>
            <a:off x="2619375" y="1107905"/>
            <a:ext cx="6953250" cy="442912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416204" y="757880"/>
            <a:ext cx="5359400" cy="5365829"/>
          </a:xfrm>
          <a:prstGeom prst="rect">
            <a:avLst/>
          </a:prstGeom>
          <a:noFill/>
        </p:spPr>
        <p:txBody>
          <a:bodyPr vert="horz" lIns="91440" tIns="45720" rIns="91440" bIns="45720" rtlCol="0" anchor="ctr">
            <a:normAutofit fontScale="97500"/>
          </a:bodyPr>
          <a:lstStyle>
            <a:lvl1pPr algn="ctr" defTabSz="914400" rtl="0" eaLnBrk="1" latinLnBrk="0" hangingPunct="1">
              <a:lnSpc>
                <a:spcPct val="100000"/>
              </a:lnSpc>
              <a:spcBef>
                <a:spcPct val="0"/>
              </a:spcBef>
              <a:buNone/>
              <a:defRPr sz="5400" b="1"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a:ln>
                  <a:noFill/>
                </a:ln>
                <a:solidFill>
                  <a:prstClr val="white"/>
                </a:solidFill>
                <a:effectLst/>
                <a:uLnTx/>
                <a:uFillTx/>
                <a:latin typeface="Arial"/>
                <a:ea typeface="+mj-ea"/>
                <a:cs typeface="+mj-cs"/>
              </a:rPr>
              <a:t>Quantum Sensor Design with Multiphysics Simulation</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4400" b="1" i="0" u="none" strike="noStrike" kern="1200" cap="none" spc="0" normalizeH="0" baseline="0" noProof="0">
              <a:ln>
                <a:noFill/>
              </a:ln>
              <a:solidFill>
                <a:prstClr val="white"/>
              </a:solidFill>
              <a:effectLst/>
              <a:uLnTx/>
              <a:uFillTx/>
              <a:latin typeface="Arial"/>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0" i="0" u="none" strike="noStrike" kern="1200" cap="none" spc="0" normalizeH="0" baseline="0" noProof="0">
                <a:ln>
                  <a:noFill/>
                </a:ln>
                <a:solidFill>
                  <a:prstClr val="white"/>
                </a:solidFill>
                <a:effectLst/>
                <a:uLnTx/>
                <a:uFillTx/>
                <a:latin typeface="Arial"/>
                <a:ea typeface="+mj-ea"/>
                <a:cs typeface="+mj-cs"/>
              </a:rPr>
              <a:t>Peter J Hobson</a:t>
            </a:r>
          </a:p>
        </p:txBody>
      </p:sp>
    </p:spTree>
    <p:extLst>
      <p:ext uri="{BB962C8B-B14F-4D97-AF65-F5344CB8AC3E}">
        <p14:creationId xmlns:p14="http://schemas.microsoft.com/office/powerpoint/2010/main" val="28546510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a:t>About me</a:t>
            </a:r>
          </a:p>
        </p:txBody>
      </p:sp>
      <p:sp>
        <p:nvSpPr>
          <p:cNvPr id="8" name="Rectangle 7">
            <a:extLst>
              <a:ext uri="{FF2B5EF4-FFF2-40B4-BE49-F238E27FC236}">
                <a16:creationId xmlns:a16="http://schemas.microsoft.com/office/drawing/2014/main" id="{1C7C3F0F-DEB4-ED48-BE87-1B98D2DD0077}"/>
              </a:ext>
            </a:extLst>
          </p:cNvPr>
          <p:cNvSpPr/>
          <p:nvPr/>
        </p:nvSpPr>
        <p:spPr>
          <a:xfrm>
            <a:off x="203665" y="1089390"/>
            <a:ext cx="6217017" cy="101566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a:ln>
                <a:noFill/>
              </a:ln>
              <a:solidFill>
                <a:prstClr val="black"/>
              </a:solidFill>
              <a:effectLst/>
              <a:uLnTx/>
              <a:uFillTx/>
              <a:latin typeface="Arial"/>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a:extLst>
              <a:ext uri="{FF2B5EF4-FFF2-40B4-BE49-F238E27FC236}">
                <a16:creationId xmlns:a16="http://schemas.microsoft.com/office/drawing/2014/main" id="{86D42823-2E33-C947-ACFD-5B7AD4DB703C}"/>
              </a:ext>
            </a:extLst>
          </p:cNvPr>
          <p:cNvSpPr/>
          <p:nvPr/>
        </p:nvSpPr>
        <p:spPr>
          <a:xfrm>
            <a:off x="324682" y="1225325"/>
            <a:ext cx="6262138" cy="5039841"/>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600"/>
              </a:spcBef>
              <a:spcAft>
                <a:spcPts val="500"/>
              </a:spcAft>
              <a:buClrTx/>
              <a:buSzTx/>
              <a:buFontTx/>
              <a:buNone/>
              <a:tabLst/>
              <a:defRPr/>
            </a:pPr>
            <a:r>
              <a:rPr kumimoji="0" lang="en-GB" sz="2800" b="0" i="0" u="none" strike="noStrike" kern="1200" cap="none" spc="0" normalizeH="0" baseline="0" noProof="0">
                <a:ln>
                  <a:noFill/>
                </a:ln>
                <a:solidFill>
                  <a:srgbClr val="212121"/>
                </a:solidFill>
                <a:effectLst/>
                <a:uLnTx/>
                <a:uFillTx/>
                <a:latin typeface="Arial"/>
                <a:ea typeface="Helvetica Neue" panose="02000503000000020004" pitchFamily="2" charset="0"/>
                <a:cs typeface="Helvetica Neue" panose="02000503000000020004" pitchFamily="2" charset="0"/>
              </a:rPr>
              <a:t>Peter J Hobson </a:t>
            </a:r>
            <a:r>
              <a:rPr kumimoji="0" lang="en-GB" sz="2800" b="0" i="0" u="sng" strike="noStrike" kern="1200" cap="none" spc="0" normalizeH="0" baseline="0" noProof="0">
                <a:ln>
                  <a:noFill/>
                </a:ln>
                <a:solidFill>
                  <a:srgbClr val="0097A7"/>
                </a:solidFill>
                <a:effectLst/>
                <a:uLnTx/>
                <a:uFillTx/>
                <a:latin typeface="Arial"/>
                <a:ea typeface="Helvetica Neue" panose="02000503000000020004" pitchFamily="2" charset="0"/>
                <a:cs typeface="Helvetica Neue" panose="02000503000000020004" pitchFamily="2" charset="0"/>
                <a:hlinkClick r:id="rId3"/>
              </a:rPr>
              <a:t>peter.hobson@</a:t>
            </a:r>
            <a:r>
              <a:rPr kumimoji="0" lang="en-GB" sz="2800" b="0" i="0" u="sng" strike="noStrike" kern="1200" cap="none" spc="0" normalizeH="0" baseline="0" noProof="0">
                <a:ln>
                  <a:noFill/>
                </a:ln>
                <a:solidFill>
                  <a:srgbClr val="0097A7"/>
                </a:solidFill>
                <a:effectLst/>
                <a:uLnTx/>
                <a:uFillTx/>
                <a:latin typeface="Arial"/>
                <a:ea typeface="Helvetica Neue" panose="02000503000000020004" pitchFamily="2" charset="0"/>
                <a:cs typeface="Helvetica Neue" panose="02000503000000020004" pitchFamily="2" charset="0"/>
                <a:hlinkClick r:id="rId4"/>
              </a:rPr>
              <a:t>nottingham.ac.uk</a:t>
            </a:r>
            <a:endParaRPr kumimoji="0" lang="en-GB" sz="2800" b="0" i="0" u="none" strike="noStrike" kern="1200" cap="none" spc="0" normalizeH="0" baseline="0" noProof="0">
              <a:ln>
                <a:noFill/>
              </a:ln>
              <a:solidFill>
                <a:prstClr val="black"/>
              </a:solidFill>
              <a:effectLst/>
              <a:uLnTx/>
              <a:uFillTx/>
              <a:latin typeface="Arial"/>
              <a:ea typeface="Helvetica Neue" panose="02000503000000020004" pitchFamily="2" charset="0"/>
              <a:cs typeface="Helvetica Neue" panose="02000503000000020004" pitchFamily="2" charset="0"/>
            </a:endParaRPr>
          </a:p>
          <a:p>
            <a:pPr marL="285750" marR="0" lvl="0" indent="-285750" algn="l" defTabSz="9144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GB" sz="2800" b="0" i="0" u="none" strike="noStrike" kern="1200" cap="none" spc="0" normalizeH="0" baseline="0" noProof="0">
                <a:ln>
                  <a:noFill/>
                </a:ln>
                <a:solidFill>
                  <a:srgbClr val="212121"/>
                </a:solidFill>
                <a:effectLst/>
                <a:uLnTx/>
                <a:uFillTx/>
                <a:latin typeface="Arial"/>
                <a:ea typeface="+mn-ea"/>
                <a:cs typeface="+mn-cs"/>
              </a:rPr>
              <a:t>Researching analytic formulations of magnetic fields.</a:t>
            </a:r>
          </a:p>
          <a:p>
            <a:pPr marL="285750" marR="0" lvl="0" indent="-285750" algn="l" defTabSz="914400" rtl="0" eaLnBrk="1" fontAlgn="base" latinLnBrk="0" hangingPunct="1">
              <a:lnSpc>
                <a:spcPct val="100000"/>
              </a:lnSpc>
              <a:spcBef>
                <a:spcPts val="0"/>
              </a:spcBef>
              <a:spcAft>
                <a:spcPts val="500"/>
              </a:spcAft>
              <a:buClrTx/>
              <a:buSzTx/>
              <a:buFont typeface="Arial" panose="020B0604020202020204" pitchFamily="34" charset="0"/>
              <a:buChar char="•"/>
              <a:tabLst/>
              <a:defRPr/>
            </a:pPr>
            <a:r>
              <a:rPr kumimoji="0" lang="en-GB" sz="2800" b="0" i="0" u="none" strike="noStrike" kern="1200" cap="none" spc="0" normalizeH="0" baseline="0" noProof="0">
                <a:ln>
                  <a:noFill/>
                </a:ln>
                <a:solidFill>
                  <a:srgbClr val="212121"/>
                </a:solidFill>
                <a:effectLst/>
                <a:uLnTx/>
                <a:uFillTx/>
                <a:latin typeface="Arial"/>
                <a:ea typeface="+mn-ea"/>
                <a:cs typeface="+mn-cs"/>
              </a:rPr>
              <a:t>Python and COMSOL Multiphysics</a:t>
            </a:r>
            <a:r>
              <a:rPr kumimoji="0" lang="en-GB" sz="2800" b="0" i="0" u="none" strike="noStrike" kern="1200" cap="none" spc="0" normalizeH="0" baseline="30000" noProof="0">
                <a:ln>
                  <a:noFill/>
                </a:ln>
                <a:solidFill>
                  <a:srgbClr val="212121"/>
                </a:solidFill>
                <a:effectLst/>
                <a:uLnTx/>
                <a:uFillTx/>
                <a:latin typeface="Arial"/>
                <a:ea typeface="+mn-ea"/>
                <a:cs typeface="+mn-cs"/>
              </a:rPr>
              <a:t>®</a:t>
            </a:r>
            <a:r>
              <a:rPr kumimoji="0" lang="en-GB" sz="2800" b="0" i="0" u="none" strike="noStrike" kern="1200" cap="none" spc="0" normalizeH="0" baseline="0" noProof="0">
                <a:ln>
                  <a:noFill/>
                </a:ln>
                <a:solidFill>
                  <a:srgbClr val="212121"/>
                </a:solidFill>
                <a:effectLst/>
                <a:uLnTx/>
                <a:uFillTx/>
                <a:latin typeface="Arial"/>
                <a:ea typeface="+mn-ea"/>
                <a:cs typeface="+mn-cs"/>
              </a:rPr>
              <a:t> to design and simulate magnetic field coils.</a:t>
            </a:r>
          </a:p>
          <a:p>
            <a:pPr marL="285750" marR="0" lvl="0" indent="-285750" algn="l" defTabSz="914400" rtl="0" eaLnBrk="1" fontAlgn="base" latinLnBrk="0" hangingPunct="1">
              <a:lnSpc>
                <a:spcPct val="100000"/>
              </a:lnSpc>
              <a:spcBef>
                <a:spcPts val="0"/>
              </a:spcBef>
              <a:spcAft>
                <a:spcPts val="500"/>
              </a:spcAft>
              <a:buClrTx/>
              <a:buSzTx/>
              <a:buFont typeface="Arial" panose="020B0604020202020204" pitchFamily="34" charset="0"/>
              <a:buChar char="•"/>
              <a:tabLst/>
              <a:defRPr/>
            </a:pPr>
            <a:r>
              <a:rPr kumimoji="0" lang="en-GB" sz="2800" b="0" i="0" u="none" strike="noStrike" kern="1200" cap="none" spc="0" normalizeH="0" baseline="0" noProof="0">
                <a:ln>
                  <a:noFill/>
                </a:ln>
                <a:solidFill>
                  <a:srgbClr val="212121"/>
                </a:solidFill>
                <a:effectLst/>
                <a:uLnTx/>
                <a:uFillTx/>
                <a:latin typeface="Arial"/>
                <a:ea typeface="+mn-ea"/>
                <a:cs typeface="+mn-cs"/>
              </a:rPr>
              <a:t>Improve sensors for brain scanning, gravity measurement, timing, and much more.</a:t>
            </a:r>
          </a:p>
          <a:p>
            <a:pPr marL="285750" marR="0" lvl="0" indent="-285750" algn="l" defTabSz="914400" rtl="0" eaLnBrk="1" fontAlgn="base" latinLnBrk="0" hangingPunct="1">
              <a:lnSpc>
                <a:spcPct val="100000"/>
              </a:lnSpc>
              <a:spcBef>
                <a:spcPts val="0"/>
              </a:spcBef>
              <a:spcAft>
                <a:spcPts val="500"/>
              </a:spcAft>
              <a:buClrTx/>
              <a:buSzTx/>
              <a:buFont typeface="Arial" panose="020B0604020202020204" pitchFamily="34" charset="0"/>
              <a:buChar char="•"/>
              <a:tabLst/>
              <a:defRPr/>
            </a:pPr>
            <a:endParaRPr kumimoji="0" lang="en-GB" sz="2400" b="0" i="0" u="none" strike="noStrike" kern="1200" cap="none" spc="0" normalizeH="0" baseline="0" noProof="0">
              <a:ln>
                <a:noFill/>
              </a:ln>
              <a:solidFill>
                <a:srgbClr val="212121"/>
              </a:solidFill>
              <a:effectLst/>
              <a:uLnTx/>
              <a:uFillTx/>
              <a:latin typeface="Georgia"/>
              <a:ea typeface="+mn-ea"/>
              <a:cs typeface="+mn-cs"/>
            </a:endParaRPr>
          </a:p>
        </p:txBody>
      </p:sp>
      <p:grpSp>
        <p:nvGrpSpPr>
          <p:cNvPr id="5" name="Group 4">
            <a:extLst>
              <a:ext uri="{FF2B5EF4-FFF2-40B4-BE49-F238E27FC236}">
                <a16:creationId xmlns:a16="http://schemas.microsoft.com/office/drawing/2014/main" id="{CFA31C62-CC8B-CB47-B793-122B4C77CB3B}"/>
              </a:ext>
            </a:extLst>
          </p:cNvPr>
          <p:cNvGrpSpPr/>
          <p:nvPr/>
        </p:nvGrpSpPr>
        <p:grpSpPr>
          <a:xfrm>
            <a:off x="7359656" y="1225325"/>
            <a:ext cx="3801375" cy="5039841"/>
            <a:chOff x="7377133" y="929354"/>
            <a:chExt cx="3801375" cy="5039841"/>
          </a:xfrm>
        </p:grpSpPr>
        <p:pic>
          <p:nvPicPr>
            <p:cNvPr id="1036" name="Picture 12">
              <a:extLst>
                <a:ext uri="{FF2B5EF4-FFF2-40B4-BE49-F238E27FC236}">
                  <a16:creationId xmlns:a16="http://schemas.microsoft.com/office/drawing/2014/main" id="{B2246883-AA9B-F144-A43E-45DF78FF0873}"/>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08070" y="929354"/>
              <a:ext cx="3470438" cy="195212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048F5E7C-3B5A-5141-B24C-220ACFC66FDA}"/>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377133" y="5215539"/>
              <a:ext cx="1794745" cy="753656"/>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a:extLst>
              <a:ext uri="{FF2B5EF4-FFF2-40B4-BE49-F238E27FC236}">
                <a16:creationId xmlns:a16="http://schemas.microsoft.com/office/drawing/2014/main" id="{806F31B0-85C9-9F4C-AD8B-2DFBF217055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6200000">
            <a:off x="7014765" y="4061259"/>
            <a:ext cx="1918090" cy="566436"/>
          </a:xfrm>
          <a:prstGeom prst="rect">
            <a:avLst/>
          </a:prstGeom>
        </p:spPr>
      </p:pic>
      <p:pic>
        <p:nvPicPr>
          <p:cNvPr id="1026" name="Picture 2">
            <a:extLst>
              <a:ext uri="{FF2B5EF4-FFF2-40B4-BE49-F238E27FC236}">
                <a16:creationId xmlns:a16="http://schemas.microsoft.com/office/drawing/2014/main" id="{D4288E2F-5B44-0C43-8493-1D5E0230B5D5}"/>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rot="5400000">
            <a:off x="8828019" y="3011328"/>
            <a:ext cx="1999724" cy="26662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C9E41C82-9885-8440-9A34-273EB2675F2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071068" y="5511510"/>
            <a:ext cx="2328336" cy="698501"/>
          </a:xfrm>
          <a:prstGeom prst="rect">
            <a:avLst/>
          </a:prstGeom>
        </p:spPr>
      </p:pic>
    </p:spTree>
    <p:extLst>
      <p:ext uri="{BB962C8B-B14F-4D97-AF65-F5344CB8AC3E}">
        <p14:creationId xmlns:p14="http://schemas.microsoft.com/office/powerpoint/2010/main" val="13494731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 container, dark, glass&#10;&#10;Description automatically generated">
            <a:extLst>
              <a:ext uri="{FF2B5EF4-FFF2-40B4-BE49-F238E27FC236}">
                <a16:creationId xmlns:a16="http://schemas.microsoft.com/office/drawing/2014/main" id="{8310CA79-883F-A54A-8030-7B78AA9021D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64984" y="1294803"/>
            <a:ext cx="7803354" cy="5066633"/>
          </a:xfrm>
          <a:prstGeom prst="rect">
            <a:avLst/>
          </a:prstGeom>
        </p:spPr>
      </p:pic>
      <p:sp>
        <p:nvSpPr>
          <p:cNvPr id="2" name="Title 1"/>
          <p:cNvSpPr>
            <a:spLocks noGrp="1"/>
          </p:cNvSpPr>
          <p:nvPr>
            <p:ph type="title"/>
          </p:nvPr>
        </p:nvSpPr>
        <p:spPr/>
        <p:txBody>
          <a:bodyPr>
            <a:normAutofit/>
          </a:bodyPr>
          <a:lstStyle/>
          <a:p>
            <a:r>
              <a:rPr lang="en-GB" sz="2800"/>
              <a:t>This webinar</a:t>
            </a:r>
          </a:p>
        </p:txBody>
      </p:sp>
      <p:sp>
        <p:nvSpPr>
          <p:cNvPr id="8" name="Rectangle 7">
            <a:extLst>
              <a:ext uri="{FF2B5EF4-FFF2-40B4-BE49-F238E27FC236}">
                <a16:creationId xmlns:a16="http://schemas.microsoft.com/office/drawing/2014/main" id="{1C7C3F0F-DEB4-ED48-BE87-1B98D2DD0077}"/>
              </a:ext>
            </a:extLst>
          </p:cNvPr>
          <p:cNvSpPr/>
          <p:nvPr/>
        </p:nvSpPr>
        <p:spPr>
          <a:xfrm>
            <a:off x="203665" y="1089390"/>
            <a:ext cx="6217017" cy="101566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200" b="0" i="0" u="none" strike="noStrike" kern="1200" cap="none" spc="0" normalizeH="0" baseline="0" noProof="0">
              <a:ln>
                <a:noFill/>
              </a:ln>
              <a:solidFill>
                <a:prstClr val="black"/>
              </a:solidFill>
              <a:effectLst/>
              <a:uLnTx/>
              <a:uFillTx/>
              <a:latin typeface="Arial"/>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a:ln>
                <a:noFill/>
              </a:ln>
              <a:solidFill>
                <a:prstClr val="black"/>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3072D9EB-3400-EF4F-9614-279FD9B8A94A}"/>
              </a:ext>
            </a:extLst>
          </p:cNvPr>
          <p:cNvSpPr/>
          <p:nvPr/>
        </p:nvSpPr>
        <p:spPr>
          <a:xfrm>
            <a:off x="324682" y="1225325"/>
            <a:ext cx="5144133" cy="3365024"/>
          </a:xfrm>
          <a:prstGeom prst="rect">
            <a:avLst/>
          </a:prstGeom>
        </p:spPr>
        <p:txBody>
          <a:bodyPr wrap="square">
            <a:spAutoFit/>
          </a:bodyPr>
          <a:lstStyle/>
          <a:p>
            <a:pPr marL="285750" marR="0" lvl="0" indent="-285750" algn="l" defTabSz="914400" rtl="0" eaLnBrk="1" fontAlgn="base" latinLnBrk="0" hangingPunct="1">
              <a:lnSpc>
                <a:spcPct val="100000"/>
              </a:lnSpc>
              <a:spcBef>
                <a:spcPts val="0"/>
              </a:spcBef>
              <a:spcAft>
                <a:spcPts val="500"/>
              </a:spcAft>
              <a:buClrTx/>
              <a:buSzTx/>
              <a:buFont typeface="Arial" panose="020B0604020202020204" pitchFamily="34" charset="0"/>
              <a:buChar char="•"/>
              <a:tabLst/>
              <a:defRPr/>
            </a:pPr>
            <a:r>
              <a:rPr kumimoji="0" lang="en-GB" sz="2800" b="0" i="0" u="none" strike="noStrike" kern="1200" cap="none" spc="0" normalizeH="0" baseline="0" noProof="0">
                <a:ln>
                  <a:noFill/>
                </a:ln>
                <a:solidFill>
                  <a:srgbClr val="212121"/>
                </a:solidFill>
                <a:effectLst/>
                <a:uLnTx/>
                <a:uFillTx/>
                <a:latin typeface="Arial"/>
                <a:ea typeface="+mn-ea"/>
                <a:cs typeface="+mn-cs"/>
              </a:rPr>
              <a:t>Quantum sensors</a:t>
            </a:r>
          </a:p>
          <a:p>
            <a:pPr marL="285750" marR="0" lvl="0" indent="-285750" algn="l" defTabSz="914400" rtl="0" eaLnBrk="1" fontAlgn="base" latinLnBrk="0" hangingPunct="1">
              <a:lnSpc>
                <a:spcPct val="100000"/>
              </a:lnSpc>
              <a:spcBef>
                <a:spcPts val="0"/>
              </a:spcBef>
              <a:spcAft>
                <a:spcPts val="500"/>
              </a:spcAft>
              <a:buClrTx/>
              <a:buSzTx/>
              <a:buFont typeface="Arial" panose="020B0604020202020204" pitchFamily="34" charset="0"/>
              <a:buChar char="•"/>
              <a:tabLst/>
              <a:defRPr/>
            </a:pPr>
            <a:r>
              <a:rPr kumimoji="0" lang="en-GB" sz="2800" b="0" i="0" u="none" strike="noStrike" kern="1200" cap="none" spc="0" normalizeH="0" baseline="0" noProof="0">
                <a:ln>
                  <a:noFill/>
                </a:ln>
                <a:solidFill>
                  <a:srgbClr val="212121"/>
                </a:solidFill>
                <a:effectLst/>
                <a:uLnTx/>
                <a:uFillTx/>
                <a:latin typeface="Arial"/>
                <a:ea typeface="+mn-ea"/>
                <a:cs typeface="+mn-cs"/>
              </a:rPr>
              <a:t>Magnetic shielding</a:t>
            </a:r>
          </a:p>
          <a:p>
            <a:pPr marL="285750" marR="0" lvl="0" indent="-285750" algn="l" defTabSz="914400" rtl="0" eaLnBrk="1" fontAlgn="base" latinLnBrk="0" hangingPunct="1">
              <a:lnSpc>
                <a:spcPct val="100000"/>
              </a:lnSpc>
              <a:spcBef>
                <a:spcPts val="0"/>
              </a:spcBef>
              <a:spcAft>
                <a:spcPts val="500"/>
              </a:spcAft>
              <a:buClrTx/>
              <a:buSzTx/>
              <a:buFont typeface="Arial" panose="020B0604020202020204" pitchFamily="34" charset="0"/>
              <a:buChar char="•"/>
              <a:tabLst/>
              <a:defRPr/>
            </a:pPr>
            <a:r>
              <a:rPr kumimoji="0" lang="en-GB" sz="2800" b="0" i="0" u="none" strike="noStrike" kern="1200" cap="none" spc="0" normalizeH="0" baseline="0" noProof="0">
                <a:ln>
                  <a:noFill/>
                </a:ln>
                <a:solidFill>
                  <a:srgbClr val="212121"/>
                </a:solidFill>
                <a:effectLst/>
                <a:uLnTx/>
                <a:uFillTx/>
                <a:latin typeface="Arial"/>
                <a:ea typeface="+mn-ea"/>
                <a:cs typeface="+mn-cs"/>
              </a:rPr>
              <a:t>Coil design inside magnetic shields</a:t>
            </a:r>
          </a:p>
          <a:p>
            <a:pPr marL="285750" marR="0" lvl="0" indent="-285750" algn="l" defTabSz="914400" rtl="0" eaLnBrk="1" fontAlgn="base" latinLnBrk="0" hangingPunct="1">
              <a:lnSpc>
                <a:spcPct val="100000"/>
              </a:lnSpc>
              <a:spcBef>
                <a:spcPts val="0"/>
              </a:spcBef>
              <a:spcAft>
                <a:spcPts val="500"/>
              </a:spcAft>
              <a:buClrTx/>
              <a:buSzTx/>
              <a:buFont typeface="Arial" panose="020B0604020202020204" pitchFamily="34" charset="0"/>
              <a:buChar char="•"/>
              <a:tabLst/>
              <a:defRPr/>
            </a:pPr>
            <a:r>
              <a:rPr kumimoji="0" lang="en-GB" sz="2800" b="0" i="0" u="none" strike="noStrike" kern="1200" cap="none" spc="0" normalizeH="0" baseline="0" noProof="0">
                <a:ln>
                  <a:noFill/>
                </a:ln>
                <a:solidFill>
                  <a:srgbClr val="009BBD"/>
                </a:solidFill>
                <a:effectLst/>
                <a:uLnTx/>
                <a:uFillTx/>
                <a:latin typeface="Arial"/>
                <a:ea typeface="+mn-ea"/>
                <a:cs typeface="+mn-cs"/>
              </a:rPr>
              <a:t>Simulation using COMSOL</a:t>
            </a:r>
            <a:r>
              <a:rPr kumimoji="0" lang="en-GB" sz="2800" b="0" i="0" u="none" strike="noStrike" kern="1200" cap="none" spc="0" normalizeH="0" baseline="30000" noProof="0">
                <a:ln>
                  <a:noFill/>
                </a:ln>
                <a:solidFill>
                  <a:srgbClr val="009BBD"/>
                </a:solidFill>
                <a:effectLst/>
                <a:uLnTx/>
                <a:uFillTx/>
                <a:latin typeface="Arial"/>
                <a:ea typeface="+mn-ea"/>
                <a:cs typeface="+mn-cs"/>
              </a:rPr>
              <a:t>®</a:t>
            </a:r>
          </a:p>
          <a:p>
            <a:pPr marL="285750" marR="0" lvl="0" indent="-285750" algn="l" defTabSz="914400" rtl="0" eaLnBrk="1" fontAlgn="base" latinLnBrk="0" hangingPunct="1">
              <a:lnSpc>
                <a:spcPct val="100000"/>
              </a:lnSpc>
              <a:spcBef>
                <a:spcPts val="0"/>
              </a:spcBef>
              <a:spcAft>
                <a:spcPts val="500"/>
              </a:spcAft>
              <a:buClrTx/>
              <a:buSzTx/>
              <a:buFont typeface="Arial" panose="020B0604020202020204" pitchFamily="34" charset="0"/>
              <a:buChar char="•"/>
              <a:tabLst/>
              <a:defRPr/>
            </a:pPr>
            <a:r>
              <a:rPr kumimoji="0" lang="en-GB" sz="2800" b="0" i="0" u="none" strike="noStrike" kern="1200" cap="none" spc="0" normalizeH="0" baseline="0" noProof="0">
                <a:ln>
                  <a:noFill/>
                </a:ln>
                <a:solidFill>
                  <a:srgbClr val="009BBD"/>
                </a:solidFill>
                <a:effectLst/>
                <a:uLnTx/>
                <a:uFillTx/>
                <a:latin typeface="Arial"/>
                <a:ea typeface="+mn-ea"/>
                <a:cs typeface="+mn-cs"/>
              </a:rPr>
              <a:t>Two live demonstrator models</a:t>
            </a:r>
          </a:p>
        </p:txBody>
      </p:sp>
      <p:cxnSp>
        <p:nvCxnSpPr>
          <p:cNvPr id="9" name="Straight Arrow Connector 8">
            <a:extLst>
              <a:ext uri="{FF2B5EF4-FFF2-40B4-BE49-F238E27FC236}">
                <a16:creationId xmlns:a16="http://schemas.microsoft.com/office/drawing/2014/main" id="{C79C3C6A-6103-BE4D-9C15-BFF50F2F36CB}"/>
              </a:ext>
            </a:extLst>
          </p:cNvPr>
          <p:cNvCxnSpPr/>
          <p:nvPr/>
        </p:nvCxnSpPr>
        <p:spPr>
          <a:xfrm>
            <a:off x="8315529" y="3497304"/>
            <a:ext cx="1229193" cy="0"/>
          </a:xfrm>
          <a:prstGeom prst="straightConnector1">
            <a:avLst/>
          </a:prstGeom>
          <a:ln w="762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583C235-0C57-B644-B363-35C4E3030130}"/>
              </a:ext>
            </a:extLst>
          </p:cNvPr>
          <p:cNvSpPr txBox="1"/>
          <p:nvPr/>
        </p:nvSpPr>
        <p:spPr>
          <a:xfrm>
            <a:off x="8255692" y="2715521"/>
            <a:ext cx="15140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Numerical simulation</a:t>
            </a:r>
          </a:p>
        </p:txBody>
      </p:sp>
      <p:sp>
        <p:nvSpPr>
          <p:cNvPr id="24" name="TextBox 23">
            <a:extLst>
              <a:ext uri="{FF2B5EF4-FFF2-40B4-BE49-F238E27FC236}">
                <a16:creationId xmlns:a16="http://schemas.microsoft.com/office/drawing/2014/main" id="{D6B09114-A9C1-A846-A385-A4DBB92A843E}"/>
              </a:ext>
            </a:extLst>
          </p:cNvPr>
          <p:cNvSpPr txBox="1"/>
          <p:nvPr/>
        </p:nvSpPr>
        <p:spPr>
          <a:xfrm>
            <a:off x="8255692" y="3725090"/>
            <a:ext cx="151400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a:ea typeface="+mn-ea"/>
                <a:cs typeface="+mn-cs"/>
              </a:rPr>
              <a:t>Real world</a:t>
            </a:r>
          </a:p>
        </p:txBody>
      </p:sp>
      <p:pic>
        <p:nvPicPr>
          <p:cNvPr id="2052" name="Picture 4">
            <a:extLst>
              <a:ext uri="{FF2B5EF4-FFF2-40B4-BE49-F238E27FC236}">
                <a16:creationId xmlns:a16="http://schemas.microsoft.com/office/drawing/2014/main" id="{531EE66A-7DF1-F749-8403-4CD4A460662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754591" y="2244416"/>
            <a:ext cx="2375555" cy="3167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2891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416204" y="757880"/>
            <a:ext cx="5359400" cy="5346357"/>
          </a:xfrm>
          <a:prstGeom prst="rect">
            <a:avLst/>
          </a:prstGeom>
          <a:ln>
            <a:solidFill>
              <a:schemeClr val="accent1"/>
            </a:solidFill>
          </a:ln>
        </p:spPr>
        <p:txBody>
          <a:bodyPr vert="horz" lIns="91440" tIns="45720" rIns="91440" bIns="45720" rtlCol="0" anchor="ctr">
            <a:normAutofit fontScale="97500"/>
          </a:bodyPr>
          <a:lstStyle>
            <a:lvl1pPr algn="ctr" defTabSz="914400" rtl="0" eaLnBrk="1" latinLnBrk="0" hangingPunct="1">
              <a:lnSpc>
                <a:spcPct val="100000"/>
              </a:lnSpc>
              <a:spcBef>
                <a:spcPct val="0"/>
              </a:spcBef>
              <a:buNone/>
              <a:defRPr sz="5400" b="1"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800" b="1" i="0" u="none" strike="noStrike" kern="1200" cap="none" spc="0" normalizeH="0" baseline="0" noProof="0">
                <a:ln>
                  <a:noFill/>
                </a:ln>
                <a:solidFill>
                  <a:prstClr val="white"/>
                </a:solidFill>
                <a:effectLst/>
                <a:uLnTx/>
                <a:uFillTx/>
                <a:latin typeface="Arial"/>
                <a:ea typeface="+mj-ea"/>
                <a:cs typeface="+mj-cs"/>
              </a:rPr>
              <a:t>Quantum sensors</a:t>
            </a:r>
          </a:p>
        </p:txBody>
      </p:sp>
    </p:spTree>
    <p:extLst>
      <p:ext uri="{BB962C8B-B14F-4D97-AF65-F5344CB8AC3E}">
        <p14:creationId xmlns:p14="http://schemas.microsoft.com/office/powerpoint/2010/main" val="21038228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heme/theme1.xml><?xml version="1.0" encoding="utf-8"?>
<a:theme xmlns:a="http://schemas.openxmlformats.org/drawingml/2006/main" name="Default Theme">
  <a:themeElements>
    <a:clrScheme name="Next Level 1">
      <a:dk1>
        <a:srgbClr val="737572"/>
      </a:dk1>
      <a:lt1>
        <a:sysClr val="window" lastClr="FFFFFF"/>
      </a:lt1>
      <a:dk2>
        <a:srgbClr val="445469"/>
      </a:dk2>
      <a:lt2>
        <a:srgbClr val="FFFFFF"/>
      </a:lt2>
      <a:accent1>
        <a:srgbClr val="1EA185"/>
      </a:accent1>
      <a:accent2>
        <a:srgbClr val="0F5142"/>
      </a:accent2>
      <a:accent3>
        <a:srgbClr val="1EA185"/>
      </a:accent3>
      <a:accent4>
        <a:srgbClr val="5BB292"/>
      </a:accent4>
      <a:accent5>
        <a:srgbClr val="363735"/>
      </a:accent5>
      <a:accent6>
        <a:srgbClr val="6D6F6B"/>
      </a:accent6>
      <a:hlink>
        <a:srgbClr val="1E9272"/>
      </a:hlink>
      <a:folHlink>
        <a:srgbClr val="32FFBF"/>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Theme">
  <a:themeElements>
    <a:clrScheme name="Next Level 1">
      <a:dk1>
        <a:srgbClr val="737572"/>
      </a:dk1>
      <a:lt1>
        <a:sysClr val="window" lastClr="FFFFFF"/>
      </a:lt1>
      <a:dk2>
        <a:srgbClr val="445469"/>
      </a:dk2>
      <a:lt2>
        <a:srgbClr val="FFFFFF"/>
      </a:lt2>
      <a:accent1>
        <a:srgbClr val="1EA185"/>
      </a:accent1>
      <a:accent2>
        <a:srgbClr val="0F5142"/>
      </a:accent2>
      <a:accent3>
        <a:srgbClr val="1EA185"/>
      </a:accent3>
      <a:accent4>
        <a:srgbClr val="5BB292"/>
      </a:accent4>
      <a:accent5>
        <a:srgbClr val="363735"/>
      </a:accent5>
      <a:accent6>
        <a:srgbClr val="6D6F6B"/>
      </a:accent6>
      <a:hlink>
        <a:srgbClr val="1E9272"/>
      </a:hlink>
      <a:folHlink>
        <a:srgbClr val="32FFBF"/>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comsol-slide-template-NEW">
  <a:themeElements>
    <a:clrScheme name="COMSOL 1">
      <a:dk1>
        <a:srgbClr val="393A39"/>
      </a:dk1>
      <a:lt1>
        <a:srgbClr val="FFFFFF"/>
      </a:lt1>
      <a:dk2>
        <a:srgbClr val="12192D"/>
      </a:dk2>
      <a:lt2>
        <a:srgbClr val="BDD2DE"/>
      </a:lt2>
      <a:accent1>
        <a:srgbClr val="1B4D81"/>
      </a:accent1>
      <a:accent2>
        <a:srgbClr val="3B80B6"/>
      </a:accent2>
      <a:accent3>
        <a:srgbClr val="E39C47"/>
      </a:accent3>
      <a:accent4>
        <a:srgbClr val="D5572D"/>
      </a:accent4>
      <a:accent5>
        <a:srgbClr val="3C7881"/>
      </a:accent5>
      <a:accent6>
        <a:srgbClr val="AAD3C5"/>
      </a:accent6>
      <a:hlink>
        <a:srgbClr val="3B80B6"/>
      </a:hlink>
      <a:folHlink>
        <a:srgbClr val="1A4D83"/>
      </a:folHlink>
    </a:clrScheme>
    <a:fontScheme name="COMSOL">
      <a:majorFont>
        <a:latin typeface="Lato"/>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A31D662-4B09-FD40-915E-578D5FC7E514}" vid="{D1BCAEE3-4106-F24B-BAF9-0C2744683F9C}"/>
    </a:ext>
  </a:extLst>
</a:theme>
</file>

<file path=ppt/theme/theme4.xml><?xml version="1.0" encoding="utf-8"?>
<a:theme xmlns:a="http://schemas.openxmlformats.org/drawingml/2006/main" name="1_comsol-slide-template-NEW">
  <a:themeElements>
    <a:clrScheme name="COMSOL 1">
      <a:dk1>
        <a:srgbClr val="393A39"/>
      </a:dk1>
      <a:lt1>
        <a:srgbClr val="D3E2E9"/>
      </a:lt1>
      <a:dk2>
        <a:srgbClr val="12192D"/>
      </a:dk2>
      <a:lt2>
        <a:srgbClr val="FFFFFF"/>
      </a:lt2>
      <a:accent1>
        <a:srgbClr val="1B4D81"/>
      </a:accent1>
      <a:accent2>
        <a:srgbClr val="D3E2E9"/>
      </a:accent2>
      <a:accent3>
        <a:srgbClr val="AE2956"/>
      </a:accent3>
      <a:accent4>
        <a:srgbClr val="DF5F2C"/>
      </a:accent4>
      <a:accent5>
        <a:srgbClr val="6AA743"/>
      </a:accent5>
      <a:accent6>
        <a:srgbClr val="F0B129"/>
      </a:accent6>
      <a:hlink>
        <a:srgbClr val="3B80B6"/>
      </a:hlink>
      <a:folHlink>
        <a:srgbClr val="651C33"/>
      </a:folHlink>
    </a:clrScheme>
    <a:fontScheme name="COMSOL">
      <a:majorFont>
        <a:latin typeface="Lato"/>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sol-slide-template-NEW2" id="{AE529424-001D-1F4F-8F15-4C558AF5A5C5}" vid="{5BF5BE3B-E79F-C647-A8FA-D5EED9A667F6}"/>
    </a:ext>
  </a:extLst>
</a:theme>
</file>

<file path=ppt/theme/theme5.xml><?xml version="1.0" encoding="utf-8"?>
<a:theme xmlns:a="http://schemas.openxmlformats.org/drawingml/2006/main" name="comsol-slide-template-NEW">
  <a:themeElements>
    <a:clrScheme name="COMSOL 1">
      <a:dk1>
        <a:srgbClr val="393A39"/>
      </a:dk1>
      <a:lt1>
        <a:srgbClr val="D3E2E9"/>
      </a:lt1>
      <a:dk2>
        <a:srgbClr val="12192D"/>
      </a:dk2>
      <a:lt2>
        <a:srgbClr val="FFFFFF"/>
      </a:lt2>
      <a:accent1>
        <a:srgbClr val="1B4D81"/>
      </a:accent1>
      <a:accent2>
        <a:srgbClr val="D3E2E9"/>
      </a:accent2>
      <a:accent3>
        <a:srgbClr val="AE2956"/>
      </a:accent3>
      <a:accent4>
        <a:srgbClr val="DF5F2C"/>
      </a:accent4>
      <a:accent5>
        <a:srgbClr val="6AA743"/>
      </a:accent5>
      <a:accent6>
        <a:srgbClr val="F0B129"/>
      </a:accent6>
      <a:hlink>
        <a:srgbClr val="3B80B6"/>
      </a:hlink>
      <a:folHlink>
        <a:srgbClr val="651C33"/>
      </a:folHlink>
    </a:clrScheme>
    <a:fontScheme name="COMSOL">
      <a:majorFont>
        <a:latin typeface="Lato"/>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A2717E67-38C3-604A-94F8-C5CE430B430D}" vid="{0AC3E2F3-4C71-9243-A59C-D28EEEB4E17F}"/>
    </a:ext>
  </a:extLst>
</a:theme>
</file>

<file path=ppt/theme/theme6.xml><?xml version="1.0" encoding="utf-8"?>
<a:theme xmlns:a="http://schemas.openxmlformats.org/drawingml/2006/main" name="2_comsol-slide-template-NEW">
  <a:themeElements>
    <a:clrScheme name="COMSOL 1">
      <a:dk1>
        <a:srgbClr val="393A39"/>
      </a:dk1>
      <a:lt1>
        <a:srgbClr val="FFFFFF"/>
      </a:lt1>
      <a:dk2>
        <a:srgbClr val="12192D"/>
      </a:dk2>
      <a:lt2>
        <a:srgbClr val="BDD2DE"/>
      </a:lt2>
      <a:accent1>
        <a:srgbClr val="1B4D81"/>
      </a:accent1>
      <a:accent2>
        <a:srgbClr val="3B80B6"/>
      </a:accent2>
      <a:accent3>
        <a:srgbClr val="E39C47"/>
      </a:accent3>
      <a:accent4>
        <a:srgbClr val="D5572D"/>
      </a:accent4>
      <a:accent5>
        <a:srgbClr val="3C7881"/>
      </a:accent5>
      <a:accent6>
        <a:srgbClr val="AAD3C5"/>
      </a:accent6>
      <a:hlink>
        <a:srgbClr val="3B80B6"/>
      </a:hlink>
      <a:folHlink>
        <a:srgbClr val="1A4D83"/>
      </a:folHlink>
    </a:clrScheme>
    <a:fontScheme name="COMSOL">
      <a:majorFont>
        <a:latin typeface="Lato"/>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11C63D19-4F46-6E49-B119-CDC7641280E4}" vid="{B41D0878-A1E8-B547-AFA1-763423C6CBE4}"/>
    </a:ext>
  </a:extLst>
</a:theme>
</file>

<file path=ppt/theme/theme7.xml><?xml version="1.0" encoding="utf-8"?>
<a:theme xmlns:a="http://schemas.openxmlformats.org/drawingml/2006/main" name="4_comsol-slide-template-NEW">
  <a:themeElements>
    <a:clrScheme name="COMSOL 1">
      <a:dk1>
        <a:srgbClr val="393A39"/>
      </a:dk1>
      <a:lt1>
        <a:srgbClr val="FFFFFF"/>
      </a:lt1>
      <a:dk2>
        <a:srgbClr val="12192D"/>
      </a:dk2>
      <a:lt2>
        <a:srgbClr val="BDD2DE"/>
      </a:lt2>
      <a:accent1>
        <a:srgbClr val="1B4D81"/>
      </a:accent1>
      <a:accent2>
        <a:srgbClr val="3B80B6"/>
      </a:accent2>
      <a:accent3>
        <a:srgbClr val="E39C47"/>
      </a:accent3>
      <a:accent4>
        <a:srgbClr val="D5572D"/>
      </a:accent4>
      <a:accent5>
        <a:srgbClr val="3C7881"/>
      </a:accent5>
      <a:accent6>
        <a:srgbClr val="AAD3C5"/>
      </a:accent6>
      <a:hlink>
        <a:srgbClr val="3B80B6"/>
      </a:hlink>
      <a:folHlink>
        <a:srgbClr val="1A4D83"/>
      </a:folHlink>
    </a:clrScheme>
    <a:fontScheme name="COMSOL">
      <a:majorFont>
        <a:latin typeface="Lato"/>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58E45BB7-3D30-044C-A3A4-7E6233A49E5C}" vid="{3EE5D14E-7671-4D46-82E6-06377E825DA2}"/>
    </a:ext>
  </a:extLst>
</a:theme>
</file>

<file path=ppt/theme/theme8.xml><?xml version="1.0" encoding="utf-8"?>
<a:theme xmlns:a="http://schemas.openxmlformats.org/drawingml/2006/main" name="1_Office Theme">
  <a:themeElements>
    <a:clrScheme name="Notts">
      <a:dk1>
        <a:sysClr val="windowText" lastClr="000000"/>
      </a:dk1>
      <a:lt1>
        <a:sysClr val="window" lastClr="FFFFFF"/>
      </a:lt1>
      <a:dk2>
        <a:srgbClr val="007DA8"/>
      </a:dk2>
      <a:lt2>
        <a:srgbClr val="009BBD"/>
      </a:lt2>
      <a:accent1>
        <a:srgbClr val="005697"/>
      </a:accent1>
      <a:accent2>
        <a:srgbClr val="1B2A6B"/>
      </a:accent2>
      <a:accent3>
        <a:srgbClr val="191A4F"/>
      </a:accent3>
      <a:accent4>
        <a:srgbClr val="B32C76"/>
      </a:accent4>
      <a:accent5>
        <a:srgbClr val="D27826"/>
      </a:accent5>
      <a:accent6>
        <a:srgbClr val="38A159"/>
      </a:accent6>
      <a:hlink>
        <a:srgbClr val="0563C1"/>
      </a:hlink>
      <a:folHlink>
        <a:srgbClr val="954F72"/>
      </a:folHlink>
    </a:clrScheme>
    <a:fontScheme name="Notts">
      <a:majorFont>
        <a:latin typeface="Arial"/>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70000">
              <a:srgbClr val="00487E">
                <a:lumMod val="85000"/>
                <a:lumOff val="15000"/>
              </a:srgbClr>
            </a:gs>
            <a:gs pos="17000">
              <a:schemeClr val="accent1"/>
            </a:gs>
            <a:gs pos="100000">
              <a:schemeClr val="accent1">
                <a:lumMod val="75000"/>
              </a:schemeClr>
            </a:gs>
          </a:gsLst>
          <a:lin ang="0" scaled="1"/>
          <a:tileRect/>
        </a:gradFill>
        <a:ln>
          <a:noFill/>
        </a:ln>
      </a:spPr>
      <a:bodyPr rtlCol="0" anchor="ctr"/>
      <a:lstStyle>
        <a:defPPr algn="ctr">
          <a:defRPr sz="2400" b="1" dirty="0">
            <a:latin typeface="+mj-lt"/>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2400" dirty="0" err="1" smtClean="0">
            <a:latin typeface="+mj-lt"/>
          </a:defRPr>
        </a:defPPr>
      </a:lstStyle>
    </a:txDef>
  </a:objectDefaults>
  <a:extraClrSchemeLst/>
  <a:extLst>
    <a:ext uri="{05A4C25C-085E-4340-85A3-A5531E510DB2}">
      <thm15:themeFamily xmlns:thm15="http://schemas.microsoft.com/office/thememl/2012/main" name="NOTT_6103 (PowerPoint Guidelines) POT_Widescreen_001" id="{81F3E3EA-E64F-4445-9547-4C0E98DD302B}" vid="{B96464EC-35CD-433F-A30D-F35B5417D542}"/>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5D287F980631E4AAB4A718B64445C4B" ma:contentTypeVersion="12" ma:contentTypeDescription="Create a new document." ma:contentTypeScope="" ma:versionID="cb12b7abcbaffa9689bf940ca859e91a">
  <xsd:schema xmlns:xsd="http://www.w3.org/2001/XMLSchema" xmlns:xs="http://www.w3.org/2001/XMLSchema" xmlns:p="http://schemas.microsoft.com/office/2006/metadata/properties" xmlns:ns2="52364134-5c3f-4dcc-bf57-9b2f15d3c89e" xmlns:ns3="df28acc5-b239-4a83-b6eb-ad1654f65186" targetNamespace="http://schemas.microsoft.com/office/2006/metadata/properties" ma:root="true" ma:fieldsID="9f9a99f3e9f3b6681cd0cf828dac7f96" ns2:_="" ns3:_="">
    <xsd:import namespace="52364134-5c3f-4dcc-bf57-9b2f15d3c89e"/>
    <xsd:import namespace="df28acc5-b239-4a83-b6eb-ad1654f6518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364134-5c3f-4dcc-bf57-9b2f15d3c89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f28acc5-b239-4a83-b6eb-ad1654f6518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D26A83E-4280-4E6E-A577-10C2F9D250EE}">
  <ds:schemaRefs>
    <ds:schemaRef ds:uri="52364134-5c3f-4dcc-bf57-9b2f15d3c89e"/>
    <ds:schemaRef ds:uri="df28acc5-b239-4a83-b6eb-ad1654f6518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0F8CA40-F968-4A85-AEC8-04A0A48AC266}">
  <ds:schemaRefs>
    <ds:schemaRef ds:uri="http://schemas.microsoft.com/sharepoint/v3/contenttype/forms"/>
  </ds:schemaRefs>
</ds:datastoreItem>
</file>

<file path=customXml/itemProps3.xml><?xml version="1.0" encoding="utf-8"?>
<ds:datastoreItem xmlns:ds="http://schemas.openxmlformats.org/officeDocument/2006/customXml" ds:itemID="{3E4FFE57-587C-42E1-A938-0CD3076A9DC8}">
  <ds:schemaRefs>
    <ds:schemaRef ds:uri="52364134-5c3f-4dcc-bf57-9b2f15d3c89e"/>
    <ds:schemaRef ds:uri="df28acc5-b239-4a83-b6eb-ad1654f6518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41</Slides>
  <Notes>33</Notes>
  <HiddenSlides>0</HiddenSlides>
  <ScaleCrop>false</ScaleCrop>
  <HeadingPairs>
    <vt:vector size="4" baseType="variant">
      <vt:variant>
        <vt:lpstr>Theme</vt:lpstr>
      </vt:variant>
      <vt:variant>
        <vt:i4>8</vt:i4>
      </vt:variant>
      <vt:variant>
        <vt:lpstr>Slide Titles</vt:lpstr>
      </vt:variant>
      <vt:variant>
        <vt:i4>41</vt:i4>
      </vt:variant>
    </vt:vector>
  </HeadingPairs>
  <TitlesOfParts>
    <vt:vector size="49" baseType="lpstr">
      <vt:lpstr>Default Theme</vt:lpstr>
      <vt:lpstr>1_Default Theme</vt:lpstr>
      <vt:lpstr>3_comsol-slide-template-NEW</vt:lpstr>
      <vt:lpstr>1_comsol-slide-template-NEW</vt:lpstr>
      <vt:lpstr>comsol-slide-template-NEW</vt:lpstr>
      <vt:lpstr>2_comsol-slide-template-NEW</vt:lpstr>
      <vt:lpstr>4_comsol-slide-template-NEW</vt:lpstr>
      <vt:lpstr>1_Office Theme</vt:lpstr>
      <vt:lpstr>Quantum Sensor Design with Multiphysics Simulation</vt:lpstr>
      <vt:lpstr>Agenda</vt:lpstr>
      <vt:lpstr>COMSOL Multiphysics®</vt:lpstr>
      <vt:lpstr>PowerPoint Presentation</vt:lpstr>
      <vt:lpstr>Modeling Regimes</vt:lpstr>
      <vt:lpstr>PowerPoint Presentation</vt:lpstr>
      <vt:lpstr>About me</vt:lpstr>
      <vt:lpstr>This webinar</vt:lpstr>
      <vt:lpstr>PowerPoint Presentation</vt:lpstr>
      <vt:lpstr>20th century quantum technologies</vt:lpstr>
      <vt:lpstr>21st century quantum technologies</vt:lpstr>
      <vt:lpstr>21st century quantum sensors</vt:lpstr>
      <vt:lpstr>21st century quantum sensors</vt:lpstr>
      <vt:lpstr>Anatomy of a quantum sensor</vt:lpstr>
      <vt:lpstr>Unwanted magnetic fields</vt:lpstr>
      <vt:lpstr>PowerPoint Presentation</vt:lpstr>
      <vt:lpstr>Passive magnetic shielding</vt:lpstr>
      <vt:lpstr>Passive magnetic shielding</vt:lpstr>
      <vt:lpstr>Passive magnetic shielding</vt:lpstr>
      <vt:lpstr>Passive magnetic shielding</vt:lpstr>
      <vt:lpstr>Simulating magnetic shields in COMSOL Multiphysics®</vt:lpstr>
      <vt:lpstr>Simulating magnetic shields in COMSOL Multiphysics®</vt:lpstr>
      <vt:lpstr>Checking our results</vt:lpstr>
      <vt:lpstr>PowerPoint Presentation</vt:lpstr>
      <vt:lpstr>Active field coils and passive magnetic shields</vt:lpstr>
      <vt:lpstr>Active field coils and passive magnetic shields</vt:lpstr>
      <vt:lpstr>fields_in_shields</vt:lpstr>
      <vt:lpstr>fields_in_shields</vt:lpstr>
      <vt:lpstr>fields_in_shields</vt:lpstr>
      <vt:lpstr>Simulating active–passive systems in COMSOL Multiphysics®  </vt:lpstr>
      <vt:lpstr>Simulating active–passive systems in COMSOL Multiphysics®  </vt:lpstr>
      <vt:lpstr>Checking our results</vt:lpstr>
      <vt:lpstr>Bespoke design using COMSOL Multiphysics®</vt:lpstr>
      <vt:lpstr>1. Perfect magnetic conductor approximation</vt:lpstr>
      <vt:lpstr>2. Entry/exit holes</vt:lpstr>
      <vt:lpstr>3. Discrete wire patterns</vt:lpstr>
      <vt:lpstr>3. Discrete wire patterns</vt:lpstr>
      <vt:lpstr>Moving forward</vt:lpstr>
      <vt:lpstr>Thank you for listening!</vt:lpstr>
      <vt:lpstr>Q &amp; 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Maurits</dc:creator>
  <cp:revision>1</cp:revision>
  <dcterms:created xsi:type="dcterms:W3CDTF">2020-04-22T17:42:12Z</dcterms:created>
  <dcterms:modified xsi:type="dcterms:W3CDTF">2020-11-17T12:48:58Z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0x01010095D287F980631E4AAB4A718B64445C4B</vt:lpwstr>
  </property>
</Properties>
</file>