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48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5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5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8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14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67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87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3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8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20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988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9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elay Moges\Desktop\F1000researchEditor\Figure 1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85800"/>
            <a:ext cx="79248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383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Belay Moges</dc:creator>
  <cp:lastModifiedBy>Belay Moges</cp:lastModifiedBy>
  <cp:revision>1</cp:revision>
  <dcterms:created xsi:type="dcterms:W3CDTF">2022-12-31T12:57:24Z</dcterms:created>
  <dcterms:modified xsi:type="dcterms:W3CDTF">2022-12-31T12:58:52Z</dcterms:modified>
</cp:coreProperties>
</file>