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7" d="100"/>
          <a:sy n="77" d="100"/>
        </p:scale>
        <p:origin x="-101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DB483-7934-4EC6-AF46-ACCB44F9ACEB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CBB11-3704-46E4-A6A7-47420BF3D5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CBB11-3704-46E4-A6A7-47420BF3D55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23F3-3421-4D7B-90B9-A933445F4898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49AB-0C8C-4E9F-9F00-E99ACFF3B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23F3-3421-4D7B-90B9-A933445F4898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49AB-0C8C-4E9F-9F00-E99ACFF3B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23F3-3421-4D7B-90B9-A933445F4898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49AB-0C8C-4E9F-9F00-E99ACFF3B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23F3-3421-4D7B-90B9-A933445F4898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49AB-0C8C-4E9F-9F00-E99ACFF3B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23F3-3421-4D7B-90B9-A933445F4898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49AB-0C8C-4E9F-9F00-E99ACFF3B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23F3-3421-4D7B-90B9-A933445F4898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49AB-0C8C-4E9F-9F00-E99ACFF3B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23F3-3421-4D7B-90B9-A933445F4898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49AB-0C8C-4E9F-9F00-E99ACFF3B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23F3-3421-4D7B-90B9-A933445F4898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49AB-0C8C-4E9F-9F00-E99ACFF3B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23F3-3421-4D7B-90B9-A933445F4898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49AB-0C8C-4E9F-9F00-E99ACFF3B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23F3-3421-4D7B-90B9-A933445F4898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49AB-0C8C-4E9F-9F00-E99ACFF3B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23F3-3421-4D7B-90B9-A933445F4898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49AB-0C8C-4E9F-9F00-E99ACFF3B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323F3-3421-4D7B-90B9-A933445F4898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F49AB-0C8C-4E9F-9F00-E99ACFF3B3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289938"/>
            <a:ext cx="9143999" cy="6278123"/>
            <a:chOff x="0" y="289938"/>
            <a:chExt cx="9143999" cy="6278123"/>
          </a:xfrm>
        </p:grpSpPr>
        <p:pic>
          <p:nvPicPr>
            <p:cNvPr id="1029" name="Picture 5" descr="C:\Users\user\Desktop\Bashir\Editing\New folder\2.bmp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289938"/>
              <a:ext cx="9143999" cy="6278123"/>
            </a:xfrm>
            <a:prstGeom prst="rect">
              <a:avLst/>
            </a:prstGeom>
            <a:noFill/>
          </p:spPr>
        </p:pic>
        <p:sp>
          <p:nvSpPr>
            <p:cNvPr id="8" name="TextBox 7"/>
            <p:cNvSpPr txBox="1"/>
            <p:nvPr/>
          </p:nvSpPr>
          <p:spPr>
            <a:xfrm>
              <a:off x="5295000" y="412220"/>
              <a:ext cx="95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u="sng" dirty="0" smtClean="0">
                  <a:latin typeface="Arial" pitchFamily="34" charset="0"/>
                  <a:cs typeface="Arial" pitchFamily="34" charset="0"/>
                </a:rPr>
                <a:t>Genotype 2.3</a:t>
              </a:r>
            </a:p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1.AJ237633</a:t>
              </a:r>
            </a:p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2.AJ237634</a:t>
              </a:r>
              <a:endParaRPr lang="en-US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19600" y="990600"/>
              <a:ext cx="923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u="sng" dirty="0" smtClean="0">
                  <a:latin typeface="Arial" pitchFamily="34" charset="0"/>
                  <a:cs typeface="Arial" pitchFamily="34" charset="0"/>
                </a:rPr>
                <a:t>Genotype 1</a:t>
              </a:r>
            </a:p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1.AF297617</a:t>
              </a:r>
            </a:p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2.HM563023</a:t>
              </a:r>
              <a:endParaRPr lang="en-US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50180" y="381000"/>
              <a:ext cx="10980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u="sng" dirty="0" smtClean="0">
                  <a:latin typeface="Arial" pitchFamily="34" charset="0"/>
                  <a:cs typeface="Arial" pitchFamily="34" charset="0"/>
                </a:rPr>
                <a:t>Genotype1</a:t>
              </a:r>
            </a:p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Sudan40 HP1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90800" y="10668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u="sng" dirty="0" smtClean="0">
                  <a:latin typeface="Arial" pitchFamily="34" charset="0"/>
                  <a:cs typeface="Arial" pitchFamily="34" charset="0"/>
                </a:rPr>
                <a:t>Genotype 4</a:t>
              </a:r>
            </a:p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1.AF346403</a:t>
              </a:r>
            </a:p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2.GQ420652</a:t>
              </a:r>
              <a:endParaRPr lang="en-US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62200" y="4572000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u="sng" dirty="0" smtClean="0">
                  <a:latin typeface="Arial" pitchFamily="34" charset="0"/>
                  <a:cs typeface="Arial" pitchFamily="34" charset="0"/>
                </a:rPr>
                <a:t>Genotype 5</a:t>
              </a:r>
            </a:p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1.JN637177</a:t>
              </a:r>
            </a:p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2.DQ402037</a:t>
              </a:r>
              <a:endParaRPr lang="en-US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630360" y="3810000"/>
              <a:ext cx="9322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u="sng" dirty="0" smtClean="0">
                  <a:latin typeface="Arial" pitchFamily="34" charset="0"/>
                  <a:cs typeface="Arial" pitchFamily="34" charset="0"/>
                </a:rPr>
                <a:t>Genotype 11</a:t>
              </a:r>
            </a:p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Sudan50_HP1?</a:t>
              </a:r>
              <a:endParaRPr lang="en-US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429000" y="5475982"/>
              <a:ext cx="1143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u="sng" dirty="0" smtClean="0">
                  <a:latin typeface="Arial" pitchFamily="34" charset="0"/>
                  <a:cs typeface="Arial" pitchFamily="34" charset="0"/>
                </a:rPr>
                <a:t>Genotype 6</a:t>
              </a:r>
            </a:p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1.AB208063</a:t>
              </a:r>
            </a:p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2.KT363811</a:t>
              </a:r>
            </a:p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3.KT200214</a:t>
              </a:r>
            </a:p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4.KT200209</a:t>
              </a:r>
            </a:p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5.JN637176</a:t>
              </a:r>
            </a:p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6.SudanHC1_HP1</a:t>
              </a:r>
              <a:endParaRPr lang="en-US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53000" y="4267200"/>
              <a:ext cx="990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u="sng" dirty="0" smtClean="0">
                  <a:latin typeface="Arial" pitchFamily="34" charset="0"/>
                  <a:cs typeface="Arial" pitchFamily="34" charset="0"/>
                </a:rPr>
                <a:t>Genotype 8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81600" y="4783723"/>
              <a:ext cx="9144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u="sng" dirty="0" smtClean="0">
                  <a:latin typeface="Arial" pitchFamily="34" charset="0"/>
                  <a:cs typeface="Arial" pitchFamily="34" charset="0"/>
                </a:rPr>
                <a:t>Genotype 7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53000" y="5270956"/>
              <a:ext cx="838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u="sng" dirty="0" smtClean="0">
                  <a:latin typeface="Arial" pitchFamily="34" charset="0"/>
                  <a:cs typeface="Arial" pitchFamily="34" charset="0"/>
                </a:rPr>
                <a:t>Genotype 7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953000" y="5939135"/>
              <a:ext cx="1143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u="sng" dirty="0" smtClean="0">
                  <a:latin typeface="Arial" pitchFamily="34" charset="0"/>
                  <a:cs typeface="Arial" pitchFamily="34" charset="0"/>
                </a:rPr>
                <a:t>Genotype 6</a:t>
              </a:r>
            </a:p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SudanHC2_HP1</a:t>
              </a:r>
              <a:endParaRPr lang="en-US" sz="8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" name="Oval 23"/>
          <p:cNvSpPr/>
          <p:nvPr/>
        </p:nvSpPr>
        <p:spPr>
          <a:xfrm>
            <a:off x="4443250" y="3831020"/>
            <a:ext cx="1143000" cy="457200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41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MRT</dc:creator>
  <cp:lastModifiedBy>MRT</cp:lastModifiedBy>
  <cp:revision>13</cp:revision>
  <dcterms:created xsi:type="dcterms:W3CDTF">2017-08-09T10:14:41Z</dcterms:created>
  <dcterms:modified xsi:type="dcterms:W3CDTF">2017-08-09T12:17:49Z</dcterms:modified>
</cp:coreProperties>
</file>