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3DFC-3082-4DA9-9412-9A98C4BF359B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501-5B2D-47E7-947C-77D1E040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4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3DFC-3082-4DA9-9412-9A98C4BF359B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501-5B2D-47E7-947C-77D1E040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36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3DFC-3082-4DA9-9412-9A98C4BF359B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501-5B2D-47E7-947C-77D1E040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34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3DFC-3082-4DA9-9412-9A98C4BF359B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501-5B2D-47E7-947C-77D1E040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083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3DFC-3082-4DA9-9412-9A98C4BF359B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501-5B2D-47E7-947C-77D1E040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3DFC-3082-4DA9-9412-9A98C4BF359B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501-5B2D-47E7-947C-77D1E040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03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3DFC-3082-4DA9-9412-9A98C4BF359B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501-5B2D-47E7-947C-77D1E040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7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3DFC-3082-4DA9-9412-9A98C4BF359B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501-5B2D-47E7-947C-77D1E040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157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3DFC-3082-4DA9-9412-9A98C4BF359B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501-5B2D-47E7-947C-77D1E040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82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3DFC-3082-4DA9-9412-9A98C4BF359B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501-5B2D-47E7-947C-77D1E040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65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3DFC-3082-4DA9-9412-9A98C4BF359B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501-5B2D-47E7-947C-77D1E040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84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B3DFC-3082-4DA9-9412-9A98C4BF359B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BB501-5B2D-47E7-947C-77D1E040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58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767349" y="1439863"/>
            <a:ext cx="7144751" cy="4341812"/>
            <a:chOff x="767349" y="1439863"/>
            <a:chExt cx="7144751" cy="4341812"/>
          </a:xfrm>
        </p:grpSpPr>
        <p:grpSp>
          <p:nvGrpSpPr>
            <p:cNvPr id="4099" name="Group 216"/>
            <p:cNvGrpSpPr>
              <a:grpSpLocks/>
            </p:cNvGrpSpPr>
            <p:nvPr/>
          </p:nvGrpSpPr>
          <p:grpSpPr bwMode="auto">
            <a:xfrm>
              <a:off x="1690688" y="1749425"/>
              <a:ext cx="6043612" cy="3341688"/>
              <a:chOff x="1065" y="1102"/>
              <a:chExt cx="3807" cy="2105"/>
            </a:xfrm>
          </p:grpSpPr>
          <p:sp>
            <p:nvSpPr>
              <p:cNvPr id="4134" name="Rectangle 95"/>
              <p:cNvSpPr>
                <a:spLocks noChangeArrowheads="1"/>
              </p:cNvSpPr>
              <p:nvPr/>
            </p:nvSpPr>
            <p:spPr bwMode="auto">
              <a:xfrm>
                <a:off x="1065" y="2257"/>
                <a:ext cx="65" cy="950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35" name="Rectangle 96"/>
              <p:cNvSpPr>
                <a:spLocks noChangeArrowheads="1"/>
              </p:cNvSpPr>
              <p:nvPr/>
            </p:nvSpPr>
            <p:spPr bwMode="auto">
              <a:xfrm>
                <a:off x="1269" y="2043"/>
                <a:ext cx="66" cy="1164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36" name="Rectangle 97"/>
              <p:cNvSpPr>
                <a:spLocks noChangeArrowheads="1"/>
              </p:cNvSpPr>
              <p:nvPr/>
            </p:nvSpPr>
            <p:spPr bwMode="auto">
              <a:xfrm>
                <a:off x="1484" y="2378"/>
                <a:ext cx="65" cy="829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37" name="Rectangle 98"/>
              <p:cNvSpPr>
                <a:spLocks noChangeArrowheads="1"/>
              </p:cNvSpPr>
              <p:nvPr/>
            </p:nvSpPr>
            <p:spPr bwMode="auto">
              <a:xfrm>
                <a:off x="1893" y="2331"/>
                <a:ext cx="65" cy="8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38" name="Rectangle 99"/>
              <p:cNvSpPr>
                <a:spLocks noChangeArrowheads="1"/>
              </p:cNvSpPr>
              <p:nvPr/>
            </p:nvSpPr>
            <p:spPr bwMode="auto">
              <a:xfrm>
                <a:off x="2107" y="2155"/>
                <a:ext cx="65" cy="1052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39" name="Rectangle 100"/>
              <p:cNvSpPr>
                <a:spLocks noChangeArrowheads="1"/>
              </p:cNvSpPr>
              <p:nvPr/>
            </p:nvSpPr>
            <p:spPr bwMode="auto">
              <a:xfrm>
                <a:off x="2312" y="2341"/>
                <a:ext cx="65" cy="86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40" name="Rectangle 101"/>
              <p:cNvSpPr>
                <a:spLocks noChangeArrowheads="1"/>
              </p:cNvSpPr>
              <p:nvPr/>
            </p:nvSpPr>
            <p:spPr bwMode="auto">
              <a:xfrm>
                <a:off x="2517" y="2201"/>
                <a:ext cx="65" cy="100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41" name="Rectangle 102"/>
              <p:cNvSpPr>
                <a:spLocks noChangeArrowheads="1"/>
              </p:cNvSpPr>
              <p:nvPr/>
            </p:nvSpPr>
            <p:spPr bwMode="auto">
              <a:xfrm>
                <a:off x="2731" y="2378"/>
                <a:ext cx="65" cy="829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42" name="Rectangle 103"/>
              <p:cNvSpPr>
                <a:spLocks noChangeArrowheads="1"/>
              </p:cNvSpPr>
              <p:nvPr/>
            </p:nvSpPr>
            <p:spPr bwMode="auto">
              <a:xfrm>
                <a:off x="3141" y="2536"/>
                <a:ext cx="65" cy="671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43" name="Rectangle 104"/>
              <p:cNvSpPr>
                <a:spLocks noChangeArrowheads="1"/>
              </p:cNvSpPr>
              <p:nvPr/>
            </p:nvSpPr>
            <p:spPr bwMode="auto">
              <a:xfrm>
                <a:off x="3345" y="2164"/>
                <a:ext cx="66" cy="1043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44" name="Rectangle 105"/>
              <p:cNvSpPr>
                <a:spLocks noChangeArrowheads="1"/>
              </p:cNvSpPr>
              <p:nvPr/>
            </p:nvSpPr>
            <p:spPr bwMode="auto">
              <a:xfrm>
                <a:off x="3560" y="2071"/>
                <a:ext cx="65" cy="113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45" name="Rectangle 106"/>
              <p:cNvSpPr>
                <a:spLocks noChangeArrowheads="1"/>
              </p:cNvSpPr>
              <p:nvPr/>
            </p:nvSpPr>
            <p:spPr bwMode="auto">
              <a:xfrm>
                <a:off x="3764" y="2341"/>
                <a:ext cx="66" cy="86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46" name="Rectangle 107"/>
              <p:cNvSpPr>
                <a:spLocks noChangeArrowheads="1"/>
              </p:cNvSpPr>
              <p:nvPr/>
            </p:nvSpPr>
            <p:spPr bwMode="auto">
              <a:xfrm>
                <a:off x="3969" y="2341"/>
                <a:ext cx="65" cy="86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47" name="Rectangle 108"/>
              <p:cNvSpPr>
                <a:spLocks noChangeArrowheads="1"/>
              </p:cNvSpPr>
              <p:nvPr/>
            </p:nvSpPr>
            <p:spPr bwMode="auto">
              <a:xfrm>
                <a:off x="4183" y="2164"/>
                <a:ext cx="66" cy="1043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48" name="Rectangle 109"/>
              <p:cNvSpPr>
                <a:spLocks noChangeArrowheads="1"/>
              </p:cNvSpPr>
              <p:nvPr/>
            </p:nvSpPr>
            <p:spPr bwMode="auto">
              <a:xfrm>
                <a:off x="4388" y="1968"/>
                <a:ext cx="65" cy="1239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49" name="Rectangle 110"/>
              <p:cNvSpPr>
                <a:spLocks noChangeArrowheads="1"/>
              </p:cNvSpPr>
              <p:nvPr/>
            </p:nvSpPr>
            <p:spPr bwMode="auto">
              <a:xfrm>
                <a:off x="4593" y="2033"/>
                <a:ext cx="65" cy="1174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50" name="Rectangle 111"/>
              <p:cNvSpPr>
                <a:spLocks noChangeArrowheads="1"/>
              </p:cNvSpPr>
              <p:nvPr/>
            </p:nvSpPr>
            <p:spPr bwMode="auto">
              <a:xfrm>
                <a:off x="4807" y="2313"/>
                <a:ext cx="65" cy="894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4151" name="Line 112"/>
              <p:cNvSpPr>
                <a:spLocks noChangeShapeType="1"/>
              </p:cNvSpPr>
              <p:nvPr/>
            </p:nvSpPr>
            <p:spPr bwMode="auto">
              <a:xfrm flipV="1">
                <a:off x="1092" y="1531"/>
                <a:ext cx="0" cy="7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2" name="Line 113"/>
              <p:cNvSpPr>
                <a:spLocks noChangeShapeType="1"/>
              </p:cNvSpPr>
              <p:nvPr/>
            </p:nvSpPr>
            <p:spPr bwMode="auto">
              <a:xfrm>
                <a:off x="1065" y="1531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3" name="Line 114"/>
              <p:cNvSpPr>
                <a:spLocks noChangeShapeType="1"/>
              </p:cNvSpPr>
              <p:nvPr/>
            </p:nvSpPr>
            <p:spPr bwMode="auto">
              <a:xfrm flipV="1">
                <a:off x="1297" y="1549"/>
                <a:ext cx="0" cy="49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4" name="Line 115"/>
              <p:cNvSpPr>
                <a:spLocks noChangeShapeType="1"/>
              </p:cNvSpPr>
              <p:nvPr/>
            </p:nvSpPr>
            <p:spPr bwMode="auto">
              <a:xfrm>
                <a:off x="1269" y="1549"/>
                <a:ext cx="6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5" name="Line 116"/>
              <p:cNvSpPr>
                <a:spLocks noChangeShapeType="1"/>
              </p:cNvSpPr>
              <p:nvPr/>
            </p:nvSpPr>
            <p:spPr bwMode="auto">
              <a:xfrm flipV="1">
                <a:off x="1511" y="1931"/>
                <a:ext cx="0" cy="44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6" name="Line 117"/>
              <p:cNvSpPr>
                <a:spLocks noChangeShapeType="1"/>
              </p:cNvSpPr>
              <p:nvPr/>
            </p:nvSpPr>
            <p:spPr bwMode="auto">
              <a:xfrm>
                <a:off x="1484" y="1931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7" name="Line 118"/>
              <p:cNvSpPr>
                <a:spLocks noChangeShapeType="1"/>
              </p:cNvSpPr>
              <p:nvPr/>
            </p:nvSpPr>
            <p:spPr bwMode="auto">
              <a:xfrm flipV="1">
                <a:off x="1921" y="1773"/>
                <a:ext cx="0" cy="5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8" name="Line 119"/>
              <p:cNvSpPr>
                <a:spLocks noChangeShapeType="1"/>
              </p:cNvSpPr>
              <p:nvPr/>
            </p:nvSpPr>
            <p:spPr bwMode="auto">
              <a:xfrm>
                <a:off x="1893" y="1773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9" name="Line 120"/>
              <p:cNvSpPr>
                <a:spLocks noChangeShapeType="1"/>
              </p:cNvSpPr>
              <p:nvPr/>
            </p:nvSpPr>
            <p:spPr bwMode="auto">
              <a:xfrm flipV="1">
                <a:off x="2135" y="1531"/>
                <a:ext cx="0" cy="6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0" name="Line 121"/>
              <p:cNvSpPr>
                <a:spLocks noChangeShapeType="1"/>
              </p:cNvSpPr>
              <p:nvPr/>
            </p:nvSpPr>
            <p:spPr bwMode="auto">
              <a:xfrm>
                <a:off x="2107" y="1531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1" name="Line 122"/>
              <p:cNvSpPr>
                <a:spLocks noChangeShapeType="1"/>
              </p:cNvSpPr>
              <p:nvPr/>
            </p:nvSpPr>
            <p:spPr bwMode="auto">
              <a:xfrm flipV="1">
                <a:off x="2340" y="1708"/>
                <a:ext cx="0" cy="6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2" name="Line 123"/>
              <p:cNvSpPr>
                <a:spLocks noChangeShapeType="1"/>
              </p:cNvSpPr>
              <p:nvPr/>
            </p:nvSpPr>
            <p:spPr bwMode="auto">
              <a:xfrm>
                <a:off x="2312" y="1708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3" name="Line 124"/>
              <p:cNvSpPr>
                <a:spLocks noChangeShapeType="1"/>
              </p:cNvSpPr>
              <p:nvPr/>
            </p:nvSpPr>
            <p:spPr bwMode="auto">
              <a:xfrm flipV="1">
                <a:off x="2545" y="1763"/>
                <a:ext cx="0" cy="4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4" name="Line 125"/>
              <p:cNvSpPr>
                <a:spLocks noChangeShapeType="1"/>
              </p:cNvSpPr>
              <p:nvPr/>
            </p:nvSpPr>
            <p:spPr bwMode="auto">
              <a:xfrm>
                <a:off x="2517" y="1763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5" name="Line 126"/>
              <p:cNvSpPr>
                <a:spLocks noChangeShapeType="1"/>
              </p:cNvSpPr>
              <p:nvPr/>
            </p:nvSpPr>
            <p:spPr bwMode="auto">
              <a:xfrm flipV="1">
                <a:off x="2759" y="1577"/>
                <a:ext cx="0" cy="8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6" name="Line 127"/>
              <p:cNvSpPr>
                <a:spLocks noChangeShapeType="1"/>
              </p:cNvSpPr>
              <p:nvPr/>
            </p:nvSpPr>
            <p:spPr bwMode="auto">
              <a:xfrm>
                <a:off x="2731" y="1577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7" name="Line 128"/>
              <p:cNvSpPr>
                <a:spLocks noChangeShapeType="1"/>
              </p:cNvSpPr>
              <p:nvPr/>
            </p:nvSpPr>
            <p:spPr bwMode="auto">
              <a:xfrm flipV="1">
                <a:off x="3169" y="1978"/>
                <a:ext cx="0" cy="5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8" name="Line 129"/>
              <p:cNvSpPr>
                <a:spLocks noChangeShapeType="1"/>
              </p:cNvSpPr>
              <p:nvPr/>
            </p:nvSpPr>
            <p:spPr bwMode="auto">
              <a:xfrm>
                <a:off x="3141" y="1978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9" name="Line 130"/>
              <p:cNvSpPr>
                <a:spLocks noChangeShapeType="1"/>
              </p:cNvSpPr>
              <p:nvPr/>
            </p:nvSpPr>
            <p:spPr bwMode="auto">
              <a:xfrm flipV="1">
                <a:off x="3373" y="1559"/>
                <a:ext cx="0" cy="60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0" name="Line 131"/>
              <p:cNvSpPr>
                <a:spLocks noChangeShapeType="1"/>
              </p:cNvSpPr>
              <p:nvPr/>
            </p:nvSpPr>
            <p:spPr bwMode="auto">
              <a:xfrm>
                <a:off x="3345" y="1559"/>
                <a:ext cx="6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1" name="Line 132"/>
              <p:cNvSpPr>
                <a:spLocks noChangeShapeType="1"/>
              </p:cNvSpPr>
              <p:nvPr/>
            </p:nvSpPr>
            <p:spPr bwMode="auto">
              <a:xfrm flipV="1">
                <a:off x="3588" y="1540"/>
                <a:ext cx="0" cy="5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2" name="Line 133"/>
              <p:cNvSpPr>
                <a:spLocks noChangeShapeType="1"/>
              </p:cNvSpPr>
              <p:nvPr/>
            </p:nvSpPr>
            <p:spPr bwMode="auto">
              <a:xfrm>
                <a:off x="3560" y="1540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3" name="Line 134"/>
              <p:cNvSpPr>
                <a:spLocks noChangeShapeType="1"/>
              </p:cNvSpPr>
              <p:nvPr/>
            </p:nvSpPr>
            <p:spPr bwMode="auto">
              <a:xfrm flipV="1">
                <a:off x="3792" y="1801"/>
                <a:ext cx="0" cy="5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4" name="Line 135"/>
              <p:cNvSpPr>
                <a:spLocks noChangeShapeType="1"/>
              </p:cNvSpPr>
              <p:nvPr/>
            </p:nvSpPr>
            <p:spPr bwMode="auto">
              <a:xfrm>
                <a:off x="3764" y="1801"/>
                <a:ext cx="6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5" name="Line 136"/>
              <p:cNvSpPr>
                <a:spLocks noChangeShapeType="1"/>
              </p:cNvSpPr>
              <p:nvPr/>
            </p:nvSpPr>
            <p:spPr bwMode="auto">
              <a:xfrm flipV="1">
                <a:off x="3997" y="1605"/>
                <a:ext cx="0" cy="7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6" name="Line 137"/>
              <p:cNvSpPr>
                <a:spLocks noChangeShapeType="1"/>
              </p:cNvSpPr>
              <p:nvPr/>
            </p:nvSpPr>
            <p:spPr bwMode="auto">
              <a:xfrm>
                <a:off x="3969" y="1605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7" name="Line 138"/>
              <p:cNvSpPr>
                <a:spLocks noChangeShapeType="1"/>
              </p:cNvSpPr>
              <p:nvPr/>
            </p:nvSpPr>
            <p:spPr bwMode="auto">
              <a:xfrm flipV="1">
                <a:off x="4416" y="1102"/>
                <a:ext cx="0" cy="8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8" name="Line 139"/>
              <p:cNvSpPr>
                <a:spLocks noChangeShapeType="1"/>
              </p:cNvSpPr>
              <p:nvPr/>
            </p:nvSpPr>
            <p:spPr bwMode="auto">
              <a:xfrm>
                <a:off x="4388" y="1102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9" name="Line 140"/>
              <p:cNvSpPr>
                <a:spLocks noChangeShapeType="1"/>
              </p:cNvSpPr>
              <p:nvPr/>
            </p:nvSpPr>
            <p:spPr bwMode="auto">
              <a:xfrm flipV="1">
                <a:off x="4621" y="1354"/>
                <a:ext cx="0" cy="6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0" name="Line 141"/>
              <p:cNvSpPr>
                <a:spLocks noChangeShapeType="1"/>
              </p:cNvSpPr>
              <p:nvPr/>
            </p:nvSpPr>
            <p:spPr bwMode="auto">
              <a:xfrm>
                <a:off x="4593" y="1354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1" name="Line 142"/>
              <p:cNvSpPr>
                <a:spLocks noChangeShapeType="1"/>
              </p:cNvSpPr>
              <p:nvPr/>
            </p:nvSpPr>
            <p:spPr bwMode="auto">
              <a:xfrm flipV="1">
                <a:off x="4835" y="1689"/>
                <a:ext cx="0" cy="6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2" name="Line 143"/>
              <p:cNvSpPr>
                <a:spLocks noChangeShapeType="1"/>
              </p:cNvSpPr>
              <p:nvPr/>
            </p:nvSpPr>
            <p:spPr bwMode="auto">
              <a:xfrm>
                <a:off x="4807" y="1689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3" name="Line 144"/>
              <p:cNvSpPr>
                <a:spLocks noChangeShapeType="1"/>
              </p:cNvSpPr>
              <p:nvPr/>
            </p:nvSpPr>
            <p:spPr bwMode="auto">
              <a:xfrm>
                <a:off x="1092" y="2257"/>
                <a:ext cx="0" cy="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4" name="Line 145"/>
              <p:cNvSpPr>
                <a:spLocks noChangeShapeType="1"/>
              </p:cNvSpPr>
              <p:nvPr/>
            </p:nvSpPr>
            <p:spPr bwMode="auto">
              <a:xfrm>
                <a:off x="1065" y="2266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5" name="Line 146"/>
              <p:cNvSpPr>
                <a:spLocks noChangeShapeType="1"/>
              </p:cNvSpPr>
              <p:nvPr/>
            </p:nvSpPr>
            <p:spPr bwMode="auto">
              <a:xfrm>
                <a:off x="1297" y="2043"/>
                <a:ext cx="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6" name="Line 147"/>
              <p:cNvSpPr>
                <a:spLocks noChangeShapeType="1"/>
              </p:cNvSpPr>
              <p:nvPr/>
            </p:nvSpPr>
            <p:spPr bwMode="auto">
              <a:xfrm>
                <a:off x="1269" y="2043"/>
                <a:ext cx="6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7" name="Line 148"/>
              <p:cNvSpPr>
                <a:spLocks noChangeShapeType="1"/>
              </p:cNvSpPr>
              <p:nvPr/>
            </p:nvSpPr>
            <p:spPr bwMode="auto">
              <a:xfrm>
                <a:off x="1511" y="2378"/>
                <a:ext cx="0" cy="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8" name="Line 149"/>
              <p:cNvSpPr>
                <a:spLocks noChangeShapeType="1"/>
              </p:cNvSpPr>
              <p:nvPr/>
            </p:nvSpPr>
            <p:spPr bwMode="auto">
              <a:xfrm>
                <a:off x="1484" y="2387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9" name="Line 150"/>
              <p:cNvSpPr>
                <a:spLocks noChangeShapeType="1"/>
              </p:cNvSpPr>
              <p:nvPr/>
            </p:nvSpPr>
            <p:spPr bwMode="auto">
              <a:xfrm>
                <a:off x="1921" y="2331"/>
                <a:ext cx="0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0" name="Line 151"/>
              <p:cNvSpPr>
                <a:spLocks noChangeShapeType="1"/>
              </p:cNvSpPr>
              <p:nvPr/>
            </p:nvSpPr>
            <p:spPr bwMode="auto">
              <a:xfrm>
                <a:off x="1893" y="2341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1" name="Line 152"/>
              <p:cNvSpPr>
                <a:spLocks noChangeShapeType="1"/>
              </p:cNvSpPr>
              <p:nvPr/>
            </p:nvSpPr>
            <p:spPr bwMode="auto">
              <a:xfrm>
                <a:off x="2135" y="2155"/>
                <a:ext cx="0" cy="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2" name="Line 153"/>
              <p:cNvSpPr>
                <a:spLocks noChangeShapeType="1"/>
              </p:cNvSpPr>
              <p:nvPr/>
            </p:nvSpPr>
            <p:spPr bwMode="auto">
              <a:xfrm>
                <a:off x="2107" y="2164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3" name="Line 154"/>
              <p:cNvSpPr>
                <a:spLocks noChangeShapeType="1"/>
              </p:cNvSpPr>
              <p:nvPr/>
            </p:nvSpPr>
            <p:spPr bwMode="auto">
              <a:xfrm>
                <a:off x="2340" y="2341"/>
                <a:ext cx="0" cy="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4" name="Line 155"/>
              <p:cNvSpPr>
                <a:spLocks noChangeShapeType="1"/>
              </p:cNvSpPr>
              <p:nvPr/>
            </p:nvSpPr>
            <p:spPr bwMode="auto">
              <a:xfrm>
                <a:off x="2312" y="2350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5" name="Line 156"/>
              <p:cNvSpPr>
                <a:spLocks noChangeShapeType="1"/>
              </p:cNvSpPr>
              <p:nvPr/>
            </p:nvSpPr>
            <p:spPr bwMode="auto">
              <a:xfrm>
                <a:off x="2545" y="2201"/>
                <a:ext cx="0" cy="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6" name="Line 157"/>
              <p:cNvSpPr>
                <a:spLocks noChangeShapeType="1"/>
              </p:cNvSpPr>
              <p:nvPr/>
            </p:nvSpPr>
            <p:spPr bwMode="auto">
              <a:xfrm>
                <a:off x="2517" y="2210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7" name="Line 158"/>
              <p:cNvSpPr>
                <a:spLocks noChangeShapeType="1"/>
              </p:cNvSpPr>
              <p:nvPr/>
            </p:nvSpPr>
            <p:spPr bwMode="auto">
              <a:xfrm>
                <a:off x="2759" y="2378"/>
                <a:ext cx="0" cy="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8" name="Line 159"/>
              <p:cNvSpPr>
                <a:spLocks noChangeShapeType="1"/>
              </p:cNvSpPr>
              <p:nvPr/>
            </p:nvSpPr>
            <p:spPr bwMode="auto">
              <a:xfrm>
                <a:off x="2731" y="2387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9" name="Line 160"/>
              <p:cNvSpPr>
                <a:spLocks noChangeShapeType="1"/>
              </p:cNvSpPr>
              <p:nvPr/>
            </p:nvSpPr>
            <p:spPr bwMode="auto">
              <a:xfrm>
                <a:off x="3169" y="2536"/>
                <a:ext cx="0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00" name="Line 161"/>
              <p:cNvSpPr>
                <a:spLocks noChangeShapeType="1"/>
              </p:cNvSpPr>
              <p:nvPr/>
            </p:nvSpPr>
            <p:spPr bwMode="auto">
              <a:xfrm>
                <a:off x="3141" y="2546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01" name="Line 162"/>
              <p:cNvSpPr>
                <a:spLocks noChangeShapeType="1"/>
              </p:cNvSpPr>
              <p:nvPr/>
            </p:nvSpPr>
            <p:spPr bwMode="auto">
              <a:xfrm>
                <a:off x="3373" y="2164"/>
                <a:ext cx="0" cy="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02" name="Line 163"/>
              <p:cNvSpPr>
                <a:spLocks noChangeShapeType="1"/>
              </p:cNvSpPr>
              <p:nvPr/>
            </p:nvSpPr>
            <p:spPr bwMode="auto">
              <a:xfrm>
                <a:off x="3345" y="2173"/>
                <a:ext cx="6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03" name="Line 164"/>
              <p:cNvSpPr>
                <a:spLocks noChangeShapeType="1"/>
              </p:cNvSpPr>
              <p:nvPr/>
            </p:nvSpPr>
            <p:spPr bwMode="auto">
              <a:xfrm>
                <a:off x="3588" y="2071"/>
                <a:ext cx="0" cy="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04" name="Line 165"/>
              <p:cNvSpPr>
                <a:spLocks noChangeShapeType="1"/>
              </p:cNvSpPr>
              <p:nvPr/>
            </p:nvSpPr>
            <p:spPr bwMode="auto">
              <a:xfrm>
                <a:off x="3560" y="2080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05" name="Line 166"/>
              <p:cNvSpPr>
                <a:spLocks noChangeShapeType="1"/>
              </p:cNvSpPr>
              <p:nvPr/>
            </p:nvSpPr>
            <p:spPr bwMode="auto">
              <a:xfrm>
                <a:off x="3792" y="2341"/>
                <a:ext cx="0" cy="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06" name="Line 167"/>
              <p:cNvSpPr>
                <a:spLocks noChangeShapeType="1"/>
              </p:cNvSpPr>
              <p:nvPr/>
            </p:nvSpPr>
            <p:spPr bwMode="auto">
              <a:xfrm>
                <a:off x="3764" y="2350"/>
                <a:ext cx="6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07" name="Line 168"/>
              <p:cNvSpPr>
                <a:spLocks noChangeShapeType="1"/>
              </p:cNvSpPr>
              <p:nvPr/>
            </p:nvSpPr>
            <p:spPr bwMode="auto">
              <a:xfrm>
                <a:off x="3997" y="2341"/>
                <a:ext cx="0" cy="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08" name="Line 169"/>
              <p:cNvSpPr>
                <a:spLocks noChangeShapeType="1"/>
              </p:cNvSpPr>
              <p:nvPr/>
            </p:nvSpPr>
            <p:spPr bwMode="auto">
              <a:xfrm>
                <a:off x="3969" y="2350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09" name="Line 170"/>
              <p:cNvSpPr>
                <a:spLocks noChangeShapeType="1"/>
              </p:cNvSpPr>
              <p:nvPr/>
            </p:nvSpPr>
            <p:spPr bwMode="auto">
              <a:xfrm>
                <a:off x="4211" y="2164"/>
                <a:ext cx="0" cy="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10" name="Line 171"/>
              <p:cNvSpPr>
                <a:spLocks noChangeShapeType="1"/>
              </p:cNvSpPr>
              <p:nvPr/>
            </p:nvSpPr>
            <p:spPr bwMode="auto">
              <a:xfrm>
                <a:off x="4183" y="2173"/>
                <a:ext cx="6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11" name="Line 172"/>
              <p:cNvSpPr>
                <a:spLocks noChangeShapeType="1"/>
              </p:cNvSpPr>
              <p:nvPr/>
            </p:nvSpPr>
            <p:spPr bwMode="auto">
              <a:xfrm>
                <a:off x="4416" y="1968"/>
                <a:ext cx="0" cy="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12" name="Line 173"/>
              <p:cNvSpPr>
                <a:spLocks noChangeShapeType="1"/>
              </p:cNvSpPr>
              <p:nvPr/>
            </p:nvSpPr>
            <p:spPr bwMode="auto">
              <a:xfrm>
                <a:off x="4388" y="1978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13" name="Line 174"/>
              <p:cNvSpPr>
                <a:spLocks noChangeShapeType="1"/>
              </p:cNvSpPr>
              <p:nvPr/>
            </p:nvSpPr>
            <p:spPr bwMode="auto">
              <a:xfrm>
                <a:off x="4621" y="2033"/>
                <a:ext cx="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14" name="Line 175"/>
              <p:cNvSpPr>
                <a:spLocks noChangeShapeType="1"/>
              </p:cNvSpPr>
              <p:nvPr/>
            </p:nvSpPr>
            <p:spPr bwMode="auto">
              <a:xfrm>
                <a:off x="4593" y="2033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15" name="Line 176"/>
              <p:cNvSpPr>
                <a:spLocks noChangeShapeType="1"/>
              </p:cNvSpPr>
              <p:nvPr/>
            </p:nvSpPr>
            <p:spPr bwMode="auto">
              <a:xfrm>
                <a:off x="4835" y="2313"/>
                <a:ext cx="0" cy="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16" name="Line 177"/>
              <p:cNvSpPr>
                <a:spLocks noChangeShapeType="1"/>
              </p:cNvSpPr>
              <p:nvPr/>
            </p:nvSpPr>
            <p:spPr bwMode="auto">
              <a:xfrm>
                <a:off x="4807" y="2322"/>
                <a:ext cx="6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100" name="Rectangle 179"/>
            <p:cNvSpPr>
              <a:spLocks noChangeArrowheads="1"/>
            </p:cNvSpPr>
            <p:nvPr/>
          </p:nvSpPr>
          <p:spPr bwMode="auto">
            <a:xfrm>
              <a:off x="1373188" y="5016500"/>
              <a:ext cx="84137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0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01" name="Rectangle 180"/>
            <p:cNvSpPr>
              <a:spLocks noChangeArrowheads="1"/>
            </p:cNvSpPr>
            <p:nvPr/>
          </p:nvSpPr>
          <p:spPr bwMode="auto">
            <a:xfrm>
              <a:off x="1289050" y="4306888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50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02" name="Rectangle 181"/>
            <p:cNvSpPr>
              <a:spLocks noChangeArrowheads="1"/>
            </p:cNvSpPr>
            <p:nvPr/>
          </p:nvSpPr>
          <p:spPr bwMode="auto">
            <a:xfrm>
              <a:off x="1204913" y="3582988"/>
              <a:ext cx="252412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100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03" name="Rectangle 182"/>
            <p:cNvSpPr>
              <a:spLocks noChangeArrowheads="1"/>
            </p:cNvSpPr>
            <p:nvPr/>
          </p:nvSpPr>
          <p:spPr bwMode="auto">
            <a:xfrm>
              <a:off x="1204913" y="2873375"/>
              <a:ext cx="252412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150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04" name="Rectangle 183"/>
            <p:cNvSpPr>
              <a:spLocks noChangeArrowheads="1"/>
            </p:cNvSpPr>
            <p:nvPr/>
          </p:nvSpPr>
          <p:spPr bwMode="auto">
            <a:xfrm>
              <a:off x="1204913" y="2149475"/>
              <a:ext cx="252412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200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05" name="Rectangle 184"/>
            <p:cNvSpPr>
              <a:spLocks noChangeArrowheads="1"/>
            </p:cNvSpPr>
            <p:nvPr/>
          </p:nvSpPr>
          <p:spPr bwMode="auto">
            <a:xfrm>
              <a:off x="1204913" y="1439863"/>
              <a:ext cx="252412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250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06" name="Rectangle 185"/>
            <p:cNvSpPr>
              <a:spLocks noChangeArrowheads="1"/>
            </p:cNvSpPr>
            <p:nvPr/>
          </p:nvSpPr>
          <p:spPr bwMode="auto">
            <a:xfrm>
              <a:off x="1660525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24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07" name="Rectangle 186"/>
            <p:cNvSpPr>
              <a:spLocks noChangeArrowheads="1"/>
            </p:cNvSpPr>
            <p:nvPr/>
          </p:nvSpPr>
          <p:spPr bwMode="auto">
            <a:xfrm>
              <a:off x="1985963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28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08" name="Rectangle 187"/>
            <p:cNvSpPr>
              <a:spLocks noChangeArrowheads="1"/>
            </p:cNvSpPr>
            <p:nvPr/>
          </p:nvSpPr>
          <p:spPr bwMode="auto">
            <a:xfrm>
              <a:off x="2325688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32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09" name="Rectangle 188"/>
            <p:cNvSpPr>
              <a:spLocks noChangeArrowheads="1"/>
            </p:cNvSpPr>
            <p:nvPr/>
          </p:nvSpPr>
          <p:spPr bwMode="auto">
            <a:xfrm>
              <a:off x="2651125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36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10" name="Rectangle 189"/>
            <p:cNvSpPr>
              <a:spLocks noChangeArrowheads="1"/>
            </p:cNvSpPr>
            <p:nvPr/>
          </p:nvSpPr>
          <p:spPr bwMode="auto">
            <a:xfrm>
              <a:off x="2976563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40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11" name="Rectangle 190"/>
            <p:cNvSpPr>
              <a:spLocks noChangeArrowheads="1"/>
            </p:cNvSpPr>
            <p:nvPr/>
          </p:nvSpPr>
          <p:spPr bwMode="auto">
            <a:xfrm>
              <a:off x="3316288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44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12" name="Rectangle 191"/>
            <p:cNvSpPr>
              <a:spLocks noChangeArrowheads="1"/>
            </p:cNvSpPr>
            <p:nvPr/>
          </p:nvSpPr>
          <p:spPr bwMode="auto">
            <a:xfrm>
              <a:off x="3640138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48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13" name="Rectangle 192"/>
            <p:cNvSpPr>
              <a:spLocks noChangeArrowheads="1"/>
            </p:cNvSpPr>
            <p:nvPr/>
          </p:nvSpPr>
          <p:spPr bwMode="auto">
            <a:xfrm>
              <a:off x="3965575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52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14" name="Rectangle 193"/>
            <p:cNvSpPr>
              <a:spLocks noChangeArrowheads="1"/>
            </p:cNvSpPr>
            <p:nvPr/>
          </p:nvSpPr>
          <p:spPr bwMode="auto">
            <a:xfrm>
              <a:off x="4305300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56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15" name="Rectangle 194"/>
            <p:cNvSpPr>
              <a:spLocks noChangeArrowheads="1"/>
            </p:cNvSpPr>
            <p:nvPr/>
          </p:nvSpPr>
          <p:spPr bwMode="auto">
            <a:xfrm>
              <a:off x="4630738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60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16" name="Rectangle 195"/>
            <p:cNvSpPr>
              <a:spLocks noChangeArrowheads="1"/>
            </p:cNvSpPr>
            <p:nvPr/>
          </p:nvSpPr>
          <p:spPr bwMode="auto">
            <a:xfrm>
              <a:off x="4956175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64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17" name="Rectangle 196"/>
            <p:cNvSpPr>
              <a:spLocks noChangeArrowheads="1"/>
            </p:cNvSpPr>
            <p:nvPr/>
          </p:nvSpPr>
          <p:spPr bwMode="auto">
            <a:xfrm>
              <a:off x="5295900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68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18" name="Rectangle 197"/>
            <p:cNvSpPr>
              <a:spLocks noChangeArrowheads="1"/>
            </p:cNvSpPr>
            <p:nvPr/>
          </p:nvSpPr>
          <p:spPr bwMode="auto">
            <a:xfrm>
              <a:off x="5621338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72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19" name="Rectangle 198"/>
            <p:cNvSpPr>
              <a:spLocks noChangeArrowheads="1"/>
            </p:cNvSpPr>
            <p:nvPr/>
          </p:nvSpPr>
          <p:spPr bwMode="auto">
            <a:xfrm>
              <a:off x="5946775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76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20" name="Rectangle 199"/>
            <p:cNvSpPr>
              <a:spLocks noChangeArrowheads="1"/>
            </p:cNvSpPr>
            <p:nvPr/>
          </p:nvSpPr>
          <p:spPr bwMode="auto">
            <a:xfrm>
              <a:off x="6286500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80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21" name="Rectangle 200"/>
            <p:cNvSpPr>
              <a:spLocks noChangeArrowheads="1"/>
            </p:cNvSpPr>
            <p:nvPr/>
          </p:nvSpPr>
          <p:spPr bwMode="auto">
            <a:xfrm>
              <a:off x="6611938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84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22" name="Rectangle 201"/>
            <p:cNvSpPr>
              <a:spLocks noChangeArrowheads="1"/>
            </p:cNvSpPr>
            <p:nvPr/>
          </p:nvSpPr>
          <p:spPr bwMode="auto">
            <a:xfrm>
              <a:off x="6937375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88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23" name="Rectangle 202"/>
            <p:cNvSpPr>
              <a:spLocks noChangeArrowheads="1"/>
            </p:cNvSpPr>
            <p:nvPr/>
          </p:nvSpPr>
          <p:spPr bwMode="auto">
            <a:xfrm>
              <a:off x="7277100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92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24" name="Rectangle 203"/>
            <p:cNvSpPr>
              <a:spLocks noChangeArrowheads="1"/>
            </p:cNvSpPr>
            <p:nvPr/>
          </p:nvSpPr>
          <p:spPr bwMode="auto">
            <a:xfrm>
              <a:off x="7602538" y="52038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333333"/>
                  </a:solidFill>
                  <a:latin typeface="Arial" panose="020B0604020202020204" pitchFamily="34" charset="0"/>
                </a:rPr>
                <a:t>96</a:t>
              </a:r>
              <a:endParaRPr lang="en-US" altLang="ja-JP" sz="1200">
                <a:latin typeface="Arial" panose="020B0604020202020204" pitchFamily="34" charset="0"/>
              </a:endParaRPr>
            </a:p>
          </p:txBody>
        </p:sp>
        <p:sp>
          <p:nvSpPr>
            <p:cNvPr id="4125" name="Text Box 205"/>
            <p:cNvSpPr txBox="1">
              <a:spLocks noChangeArrowheads="1"/>
            </p:cNvSpPr>
            <p:nvPr/>
          </p:nvSpPr>
          <p:spPr bwMode="auto">
            <a:xfrm>
              <a:off x="3540125" y="5445125"/>
              <a:ext cx="23336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600" b="1" dirty="0">
                  <a:latin typeface="Arial" panose="020B0604020202020204" pitchFamily="34" charset="0"/>
                </a:rPr>
                <a:t>Time after feeding (h)</a:t>
              </a:r>
            </a:p>
          </p:txBody>
        </p:sp>
        <p:sp>
          <p:nvSpPr>
            <p:cNvPr id="4126" name="Text Box 206"/>
            <p:cNvSpPr txBox="1">
              <a:spLocks noChangeArrowheads="1"/>
            </p:cNvSpPr>
            <p:nvPr/>
          </p:nvSpPr>
          <p:spPr bwMode="auto">
            <a:xfrm rot="-5400000">
              <a:off x="-194453" y="3183523"/>
              <a:ext cx="226215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600" b="1" dirty="0">
                  <a:latin typeface="Arial" panose="020B0604020202020204" pitchFamily="34" charset="0"/>
                </a:rPr>
                <a:t>Distance traveled (m)</a:t>
              </a:r>
            </a:p>
          </p:txBody>
        </p:sp>
        <p:sp>
          <p:nvSpPr>
            <p:cNvPr id="4127" name="Freeform 207"/>
            <p:cNvSpPr>
              <a:spLocks/>
            </p:cNvSpPr>
            <p:nvPr/>
          </p:nvSpPr>
          <p:spPr bwMode="auto">
            <a:xfrm>
              <a:off x="1571625" y="1509713"/>
              <a:ext cx="6340475" cy="3589337"/>
            </a:xfrm>
            <a:custGeom>
              <a:avLst/>
              <a:gdLst>
                <a:gd name="T0" fmla="*/ 0 w 3994"/>
                <a:gd name="T1" fmla="*/ 0 h 2261"/>
                <a:gd name="T2" fmla="*/ 0 w 3994"/>
                <a:gd name="T3" fmla="*/ 2147483646 h 2261"/>
                <a:gd name="T4" fmla="*/ 2147483646 w 3994"/>
                <a:gd name="T5" fmla="*/ 2147483646 h 226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94" h="2261">
                  <a:moveTo>
                    <a:pt x="0" y="0"/>
                  </a:moveTo>
                  <a:lnTo>
                    <a:pt x="0" y="2261"/>
                  </a:lnTo>
                  <a:lnTo>
                    <a:pt x="3994" y="226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8" name="Line 209"/>
            <p:cNvSpPr>
              <a:spLocks noChangeShapeType="1"/>
            </p:cNvSpPr>
            <p:nvPr/>
          </p:nvSpPr>
          <p:spPr bwMode="auto">
            <a:xfrm>
              <a:off x="1571625" y="4379913"/>
              <a:ext cx="365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9" name="Line 210"/>
            <p:cNvSpPr>
              <a:spLocks noChangeShapeType="1"/>
            </p:cNvSpPr>
            <p:nvPr/>
          </p:nvSpPr>
          <p:spPr bwMode="auto">
            <a:xfrm>
              <a:off x="1571625" y="3662363"/>
              <a:ext cx="365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0" name="Line 211"/>
            <p:cNvSpPr>
              <a:spLocks noChangeShapeType="1"/>
            </p:cNvSpPr>
            <p:nvPr/>
          </p:nvSpPr>
          <p:spPr bwMode="auto">
            <a:xfrm>
              <a:off x="1571625" y="2944813"/>
              <a:ext cx="365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1" name="Line 212"/>
            <p:cNvSpPr>
              <a:spLocks noChangeShapeType="1"/>
            </p:cNvSpPr>
            <p:nvPr/>
          </p:nvSpPr>
          <p:spPr bwMode="auto">
            <a:xfrm>
              <a:off x="1571625" y="2227263"/>
              <a:ext cx="365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2" name="Line 213"/>
            <p:cNvSpPr>
              <a:spLocks noChangeShapeType="1"/>
            </p:cNvSpPr>
            <p:nvPr/>
          </p:nvSpPr>
          <p:spPr bwMode="auto">
            <a:xfrm>
              <a:off x="1571625" y="1509713"/>
              <a:ext cx="365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3" name="Freeform 228"/>
            <p:cNvSpPr>
              <a:spLocks/>
            </p:cNvSpPr>
            <p:nvPr/>
          </p:nvSpPr>
          <p:spPr bwMode="auto">
            <a:xfrm>
              <a:off x="1571625" y="1509713"/>
              <a:ext cx="6340475" cy="3589337"/>
            </a:xfrm>
            <a:custGeom>
              <a:avLst/>
              <a:gdLst>
                <a:gd name="T0" fmla="*/ 0 w 3994"/>
                <a:gd name="T1" fmla="*/ 0 h 2261"/>
                <a:gd name="T2" fmla="*/ 0 w 3994"/>
                <a:gd name="T3" fmla="*/ 2147483646 h 2261"/>
                <a:gd name="T4" fmla="*/ 2147483646 w 3994"/>
                <a:gd name="T5" fmla="*/ 2147483646 h 226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94" h="2261">
                  <a:moveTo>
                    <a:pt x="0" y="0"/>
                  </a:moveTo>
                  <a:lnTo>
                    <a:pt x="0" y="2261"/>
                  </a:lnTo>
                  <a:lnTo>
                    <a:pt x="3994" y="226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22" name="テキスト ボックス 4"/>
          <p:cNvSpPr txBox="1">
            <a:spLocks noChangeArrowheads="1"/>
          </p:cNvSpPr>
          <p:nvPr/>
        </p:nvSpPr>
        <p:spPr bwMode="auto">
          <a:xfrm>
            <a:off x="109538" y="0"/>
            <a:ext cx="12570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800" cap="small" dirty="0">
                <a:latin typeface="Arial" panose="020B0604020202020204" pitchFamily="34" charset="0"/>
              </a:rPr>
              <a:t>Figure </a:t>
            </a:r>
            <a:r>
              <a:rPr lang="en-US" altLang="ja-JP" sz="1800" dirty="0">
                <a:latin typeface="Arial" panose="020B0604020202020204" pitchFamily="34" charset="0"/>
              </a:rPr>
              <a:t>S1</a:t>
            </a:r>
            <a:endParaRPr lang="ja-JP" altLang="en-US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469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Yamato Tsuji</dc:creator>
  <cp:lastModifiedBy>Yamato Tsuji</cp:lastModifiedBy>
  <cp:revision>1</cp:revision>
  <dcterms:created xsi:type="dcterms:W3CDTF">2016-12-19T02:04:18Z</dcterms:created>
  <dcterms:modified xsi:type="dcterms:W3CDTF">2016-12-19T02:04:41Z</dcterms:modified>
</cp:coreProperties>
</file>