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7A2F8-FB39-4438-86EF-A22C24E2E861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95DC4-8034-4D30-B251-E2708EC0D2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95DC4-8034-4D30-B251-E2708EC0D2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35AD-C881-4581-9500-28F38779CD70}" type="datetimeFigureOut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9484-A9AB-43C7-B919-AF2CC731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5051" r="10420" b="49491"/>
          <a:stretch>
            <a:fillRect/>
          </a:stretch>
        </p:blipFill>
        <p:spPr bwMode="auto">
          <a:xfrm>
            <a:off x="228600" y="3810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038600" y="59552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Figure:2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mfjohura</cp:lastModifiedBy>
  <cp:revision>123</cp:revision>
  <dcterms:created xsi:type="dcterms:W3CDTF">2012-11-20T07:38:55Z</dcterms:created>
  <dcterms:modified xsi:type="dcterms:W3CDTF">2014-07-06T04:06:34Z</dcterms:modified>
</cp:coreProperties>
</file>