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338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338</a:t>
            </a:r>
            <a:endParaRPr lang="zh-CN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8858" y="500042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8415967" cy="42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1214422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352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8675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336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500042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336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352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8675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8675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338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428604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342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00824" y="642918"/>
            <a:ext cx="16544982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14742" y="1071546"/>
            <a:ext cx="15973478" cy="767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514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71800" y="285728"/>
            <a:ext cx="14616156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498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52" y="857232"/>
            <a:ext cx="14573352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384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52" y="1071546"/>
            <a:ext cx="15187660" cy="631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642918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368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428604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00296" y="1643050"/>
            <a:ext cx="129730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</Words>
  <PresentationFormat>全屏显示(4:3)</PresentationFormat>
  <Paragraphs>16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幻灯片 1</vt:lpstr>
      <vt:lpstr>幻灯片 2</vt:lpstr>
      <vt:lpstr>324</vt:lpstr>
      <vt:lpstr>514</vt:lpstr>
      <vt:lpstr>498</vt:lpstr>
      <vt:lpstr>384</vt:lpstr>
      <vt:lpstr>322</vt:lpstr>
      <vt:lpstr>368</vt:lpstr>
      <vt:lpstr>幻灯片 9</vt:lpstr>
      <vt:lpstr>338</vt:lpstr>
      <vt:lpstr>幻灯片 11</vt:lpstr>
      <vt:lpstr>320</vt:lpstr>
      <vt:lpstr>352</vt:lpstr>
      <vt:lpstr>336</vt:lpstr>
      <vt:lpstr>336</vt:lpstr>
      <vt:lpstr>352</vt:lpstr>
      <vt:lpstr>320</vt:lpstr>
      <vt:lpstr>338</vt:lpstr>
      <vt:lpstr>342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12</cp:revision>
  <dcterms:created xsi:type="dcterms:W3CDTF">2017-04-04T08:33:02Z</dcterms:created>
  <dcterms:modified xsi:type="dcterms:W3CDTF">2017-11-07T12:51:45Z</dcterms:modified>
</cp:coreProperties>
</file>