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vertBarState="minimized" horzBarState="maximized">
    <p:restoredLeft sz="15620"/>
    <p:restoredTop sz="94660"/>
  </p:normalViewPr>
  <p:slideViewPr>
    <p:cSldViewPr snapToObjects="1" showGuides="1">
      <p:cViewPr varScale="1">
        <p:scale>
          <a:sx n="104" d="100"/>
          <a:sy n="104" d="100"/>
        </p:scale>
        <p:origin x="-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3C6CC-920B-4F34-B10B-1E0E60EDE3F3}" type="datetimeFigureOut">
              <a:rPr lang="de-DE" smtClean="0"/>
              <a:t>10.06.2014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40A0D-0EE2-4B91-BE55-D579469A0883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uppierung 43"/>
          <p:cNvGrpSpPr/>
          <p:nvPr/>
        </p:nvGrpSpPr>
        <p:grpSpPr>
          <a:xfrm>
            <a:off x="716076" y="140190"/>
            <a:ext cx="8223748" cy="6471644"/>
            <a:chOff x="716076" y="140190"/>
            <a:chExt cx="8223748" cy="6471644"/>
          </a:xfrm>
        </p:grpSpPr>
        <p:pic>
          <p:nvPicPr>
            <p:cNvPr id="5" name="Bild 4" descr="export.em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6076" y="140190"/>
              <a:ext cx="7132524" cy="6471644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7661065" y="6158012"/>
              <a:ext cx="72776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Homo sapiens</a:t>
              </a:r>
              <a:endParaRPr lang="en-GB" sz="1000" i="1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661065" y="5996750"/>
              <a:ext cx="81592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Pan troglodytes</a:t>
              </a:r>
              <a:endParaRPr lang="en-GB" sz="1000" i="1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7660347" y="5834479"/>
              <a:ext cx="63639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Pongo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abelii</a:t>
              </a:r>
              <a:endParaRPr lang="en-GB" sz="1000" i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7660347" y="5675411"/>
              <a:ext cx="85119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Colobus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guereza</a:t>
              </a:r>
              <a:endParaRPr lang="en-GB" sz="1000" i="1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7660628" y="5510262"/>
              <a:ext cx="127919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Chlorocebus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pygerythrus</a:t>
              </a:r>
              <a:endParaRPr lang="en-GB" sz="1000" i="1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7660957" y="5344368"/>
              <a:ext cx="57066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T. gelada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7661537" y="5185718"/>
              <a:ext cx="57066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T. gelada </a:t>
              </a:r>
              <a:r>
                <a:rPr lang="en-GB" sz="1000" dirty="0" smtClean="0"/>
                <a:t>3</a:t>
              </a:r>
              <a:endParaRPr lang="en-GB" sz="1000" dirty="0"/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7660957" y="5020518"/>
              <a:ext cx="120706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Theropithecus</a:t>
              </a:r>
              <a:r>
                <a:rPr lang="en-GB" sz="1000" i="1" dirty="0" smtClean="0"/>
                <a:t> gelada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661014" y="4858593"/>
              <a:ext cx="114294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Lophocebus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aterrimus</a:t>
              </a:r>
              <a:endParaRPr lang="en-GB" sz="1000" i="1" dirty="0"/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7660240" y="4702224"/>
              <a:ext cx="81913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ursinus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south</a:t>
              </a:r>
              <a:endParaRPr lang="en-GB" sz="1000" i="1" dirty="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7661866" y="3080593"/>
              <a:ext cx="100828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Papio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ursinus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north</a:t>
              </a:r>
              <a:endParaRPr lang="en-GB" sz="1000" i="1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7660567" y="3242519"/>
              <a:ext cx="114775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cynocephalus </a:t>
              </a:r>
              <a:r>
                <a:rPr lang="en-GB" sz="1000" dirty="0" smtClean="0"/>
                <a:t>south</a:t>
              </a:r>
              <a:endParaRPr lang="en-GB" sz="1000" i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7660613" y="4056906"/>
              <a:ext cx="114294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cynocephalus </a:t>
              </a:r>
              <a:r>
                <a:rPr lang="en-GB" sz="1000" dirty="0" smtClean="0"/>
                <a:t>north</a:t>
              </a:r>
              <a:endParaRPr lang="en-GB" sz="1000" i="1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7660240" y="3726840"/>
              <a:ext cx="71493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east</a:t>
              </a:r>
              <a:endParaRPr lang="en-GB" sz="1000" i="1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7660240" y="4379218"/>
              <a:ext cx="81111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west2</a:t>
              </a:r>
              <a:endParaRPr lang="en-GB" sz="1000" i="1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7661866" y="4536331"/>
              <a:ext cx="81111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anubis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west1</a:t>
              </a:r>
              <a:endParaRPr lang="en-GB" sz="1000" i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7661866" y="4207254"/>
              <a:ext cx="44723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papio</a:t>
              </a:r>
              <a:r>
                <a:rPr lang="en-GB" sz="1000" i="1" dirty="0" smtClean="0"/>
                <a:t> </a:t>
              </a:r>
              <a:endParaRPr lang="en-GB" sz="1000" i="1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7661866" y="3895565"/>
              <a:ext cx="80150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hamadryas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7661866" y="3406031"/>
              <a:ext cx="47128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kindae</a:t>
              </a:r>
              <a:endParaRPr lang="en-GB" sz="1000" i="1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7660240" y="3565317"/>
              <a:ext cx="80150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P. </a:t>
              </a:r>
              <a:r>
                <a:rPr lang="en-GB" sz="1000" i="1" dirty="0" err="1" smtClean="0"/>
                <a:t>hamadryas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7660241" y="2600905"/>
              <a:ext cx="50174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sphinx</a:t>
              </a:r>
              <a:endParaRPr lang="en-GB" sz="1000" i="1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7661376" y="2267530"/>
              <a:ext cx="122790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Mandrillus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leucophaeus</a:t>
              </a:r>
              <a:endParaRPr lang="en-GB" sz="1000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7661466" y="2437894"/>
              <a:ext cx="127759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Cercocebus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chrysogaster</a:t>
              </a:r>
              <a:endParaRPr lang="en-GB" sz="1000" i="1" dirty="0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7662270" y="2761243"/>
              <a:ext cx="63639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C. </a:t>
              </a:r>
              <a:r>
                <a:rPr lang="en-GB" sz="1000" i="1" dirty="0" err="1" smtClean="0"/>
                <a:t>torquatus</a:t>
              </a:r>
              <a:endParaRPr lang="en-GB" sz="1000" dirty="0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7660277" y="2924182"/>
              <a:ext cx="34464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C. </a:t>
              </a:r>
              <a:r>
                <a:rPr lang="en-GB" sz="1000" i="1" dirty="0" err="1" smtClean="0"/>
                <a:t>atys</a:t>
              </a:r>
              <a:endParaRPr lang="en-GB" sz="1000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7661801" y="2104132"/>
              <a:ext cx="77714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sylvanus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7661574" y="1614323"/>
              <a:ext cx="75447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tonkeana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7661574" y="1779325"/>
              <a:ext cx="620037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silenus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7660241" y="1453786"/>
              <a:ext cx="84126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thibetana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7661123" y="1134454"/>
              <a:ext cx="83516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</a:t>
              </a:r>
              <a:endParaRPr lang="en-GB" sz="1000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7661873" y="651720"/>
              <a:ext cx="74520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arctoides</a:t>
              </a:r>
              <a:r>
                <a:rPr lang="en-GB" sz="1000" i="1" dirty="0" smtClean="0"/>
                <a:t>*</a:t>
              </a:r>
              <a:endParaRPr lang="en-GB" sz="1000" i="1" dirty="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7662280" y="489896"/>
              <a:ext cx="75149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2*</a:t>
              </a:r>
              <a:endParaRPr lang="en-GB" sz="1000" dirty="0"/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7661376" y="1942042"/>
              <a:ext cx="70532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sylvanus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7660240" y="1289680"/>
              <a:ext cx="76944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thibetana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7661123" y="972131"/>
              <a:ext cx="91070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3*</a:t>
              </a:r>
              <a:endParaRPr lang="en-GB" sz="1000" dirty="0"/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7661123" y="812800"/>
              <a:ext cx="83516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fascicularis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7660240" y="327576"/>
              <a:ext cx="75149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smtClean="0"/>
                <a:t>M.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3*</a:t>
              </a:r>
              <a:endParaRPr lang="en-GB" sz="1000" dirty="0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7661471" y="165100"/>
              <a:ext cx="94897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000" i="1" dirty="0" err="1" smtClean="0"/>
                <a:t>Macaca</a:t>
              </a:r>
              <a:r>
                <a:rPr lang="en-GB" sz="1000" i="1" dirty="0" smtClean="0"/>
                <a:t> </a:t>
              </a:r>
              <a:r>
                <a:rPr lang="en-GB" sz="1000" i="1" dirty="0" err="1" smtClean="0"/>
                <a:t>mulatta</a:t>
              </a:r>
              <a:r>
                <a:rPr lang="en-GB" sz="1000" i="1" dirty="0" smtClean="0"/>
                <a:t> </a:t>
              </a:r>
              <a:r>
                <a:rPr lang="en-GB" sz="1000" dirty="0" smtClean="0"/>
                <a:t>1</a:t>
              </a:r>
              <a:endParaRPr lang="en-GB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Macintosh PowerPoint</Application>
  <PresentationFormat>Bildschirmpräsentation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Folie 1</vt:lpstr>
    </vt:vector>
  </TitlesOfParts>
  <Company>Deutsches Primatenzentrum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Rasmus</dc:creator>
  <cp:lastModifiedBy>Rasmus</cp:lastModifiedBy>
  <cp:revision>1</cp:revision>
  <dcterms:created xsi:type="dcterms:W3CDTF">2014-06-10T11:27:17Z</dcterms:created>
  <dcterms:modified xsi:type="dcterms:W3CDTF">2014-06-10T15:06:55Z</dcterms:modified>
</cp:coreProperties>
</file>