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6A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1023" autoAdjust="0"/>
    <p:restoredTop sz="94660"/>
  </p:normalViewPr>
  <p:slideViewPr>
    <p:cSldViewPr>
      <p:cViewPr>
        <p:scale>
          <a:sx n="71" d="100"/>
          <a:sy n="71" d="100"/>
        </p:scale>
        <p:origin x="-3204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87B2-7919-4E62-AA75-76C07310E977}" type="datetimeFigureOut">
              <a:rPr lang="fr-FR" smtClean="0"/>
              <a:t>03/12/2014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3FAE-60C7-4D2E-9DF4-82EAE9ACC7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2370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87B2-7919-4E62-AA75-76C07310E977}" type="datetimeFigureOut">
              <a:rPr lang="fr-FR" smtClean="0"/>
              <a:t>03/12/2014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3FAE-60C7-4D2E-9DF4-82EAE9ACC7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4435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87B2-7919-4E62-AA75-76C07310E977}" type="datetimeFigureOut">
              <a:rPr lang="fr-FR" smtClean="0"/>
              <a:t>03/12/2014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3FAE-60C7-4D2E-9DF4-82EAE9ACC7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7973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87B2-7919-4E62-AA75-76C07310E977}" type="datetimeFigureOut">
              <a:rPr lang="fr-FR" smtClean="0"/>
              <a:t>03/12/2014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3FAE-60C7-4D2E-9DF4-82EAE9ACC7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821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87B2-7919-4E62-AA75-76C07310E977}" type="datetimeFigureOut">
              <a:rPr lang="fr-FR" smtClean="0"/>
              <a:t>03/12/2014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3FAE-60C7-4D2E-9DF4-82EAE9ACC7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598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87B2-7919-4E62-AA75-76C07310E977}" type="datetimeFigureOut">
              <a:rPr lang="fr-FR" smtClean="0"/>
              <a:t>03/12/2014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3FAE-60C7-4D2E-9DF4-82EAE9ACC7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56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87B2-7919-4E62-AA75-76C07310E977}" type="datetimeFigureOut">
              <a:rPr lang="fr-FR" smtClean="0"/>
              <a:t>03/12/2014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3FAE-60C7-4D2E-9DF4-82EAE9ACC7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0632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87B2-7919-4E62-AA75-76C07310E977}" type="datetimeFigureOut">
              <a:rPr lang="fr-FR" smtClean="0"/>
              <a:t>03/12/2014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3FAE-60C7-4D2E-9DF4-82EAE9ACC7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5306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87B2-7919-4E62-AA75-76C07310E977}" type="datetimeFigureOut">
              <a:rPr lang="fr-FR" smtClean="0"/>
              <a:t>03/12/2014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3FAE-60C7-4D2E-9DF4-82EAE9ACC7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0278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87B2-7919-4E62-AA75-76C07310E977}" type="datetimeFigureOut">
              <a:rPr lang="fr-FR" smtClean="0"/>
              <a:t>03/12/2014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3FAE-60C7-4D2E-9DF4-82EAE9ACC7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667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D87B2-7919-4E62-AA75-76C07310E977}" type="datetimeFigureOut">
              <a:rPr lang="fr-FR" smtClean="0"/>
              <a:t>03/12/2014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B3FAE-60C7-4D2E-9DF4-82EAE9ACC7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9227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8D87B2-7919-4E62-AA75-76C07310E977}" type="datetimeFigureOut">
              <a:rPr lang="fr-FR" smtClean="0"/>
              <a:t>03/12/2014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B3FAE-60C7-4D2E-9DF4-82EAE9ACC7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3349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/>
          <p:cNvGrpSpPr>
            <a:grpSpLocks noChangeAspect="1"/>
          </p:cNvGrpSpPr>
          <p:nvPr/>
        </p:nvGrpSpPr>
        <p:grpSpPr>
          <a:xfrm>
            <a:off x="514800" y="5724130"/>
            <a:ext cx="3058217" cy="2583125"/>
            <a:chOff x="422849" y="5724128"/>
            <a:chExt cx="3219176" cy="2719079"/>
          </a:xfrm>
        </p:grpSpPr>
        <p:sp>
          <p:nvSpPr>
            <p:cNvPr id="2043" name="AutoShape 3"/>
            <p:cNvSpPr>
              <a:spLocks noChangeAspect="1" noChangeArrowheads="1" noTextEdit="1"/>
            </p:cNvSpPr>
            <p:nvPr/>
          </p:nvSpPr>
          <p:spPr bwMode="auto">
            <a:xfrm>
              <a:off x="865142" y="5879994"/>
              <a:ext cx="2342042" cy="24078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46" name="Line 5"/>
            <p:cNvSpPr>
              <a:spLocks noChangeShapeType="1"/>
            </p:cNvSpPr>
            <p:nvPr/>
          </p:nvSpPr>
          <p:spPr bwMode="auto">
            <a:xfrm>
              <a:off x="2624897" y="6866081"/>
              <a:ext cx="201561" cy="1493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47" name="Line 6"/>
            <p:cNvSpPr>
              <a:spLocks noChangeShapeType="1"/>
            </p:cNvSpPr>
            <p:nvPr/>
          </p:nvSpPr>
          <p:spPr bwMode="auto">
            <a:xfrm flipH="1">
              <a:off x="2826458" y="6840971"/>
              <a:ext cx="282321" cy="4004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48" name="Line 7"/>
            <p:cNvSpPr>
              <a:spLocks noChangeShapeType="1"/>
            </p:cNvSpPr>
            <p:nvPr/>
          </p:nvSpPr>
          <p:spPr bwMode="auto">
            <a:xfrm flipH="1" flipV="1">
              <a:off x="2826458" y="6881012"/>
              <a:ext cx="325076" cy="12080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49" name="Line 8"/>
            <p:cNvSpPr>
              <a:spLocks noChangeShapeType="1"/>
            </p:cNvSpPr>
            <p:nvPr/>
          </p:nvSpPr>
          <p:spPr bwMode="auto">
            <a:xfrm>
              <a:off x="2282176" y="6832827"/>
              <a:ext cx="342721" cy="33254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50" name="Line 9"/>
            <p:cNvSpPr>
              <a:spLocks noChangeShapeType="1"/>
            </p:cNvSpPr>
            <p:nvPr/>
          </p:nvSpPr>
          <p:spPr bwMode="auto">
            <a:xfrm flipV="1">
              <a:off x="2054826" y="6832827"/>
              <a:ext cx="227350" cy="3054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51" name="Line 10"/>
            <p:cNvSpPr>
              <a:spLocks noChangeShapeType="1"/>
            </p:cNvSpPr>
            <p:nvPr/>
          </p:nvSpPr>
          <p:spPr bwMode="auto">
            <a:xfrm flipH="1">
              <a:off x="2282176" y="6714741"/>
              <a:ext cx="322362" cy="118086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52" name="Line 11"/>
            <p:cNvSpPr>
              <a:spLocks noChangeShapeType="1"/>
            </p:cNvSpPr>
            <p:nvPr/>
          </p:nvSpPr>
          <p:spPr bwMode="auto">
            <a:xfrm flipH="1">
              <a:off x="2054826" y="6503000"/>
              <a:ext cx="655582" cy="360366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53" name="Line 12"/>
            <p:cNvSpPr>
              <a:spLocks noChangeShapeType="1"/>
            </p:cNvSpPr>
            <p:nvPr/>
          </p:nvSpPr>
          <p:spPr bwMode="auto">
            <a:xfrm flipH="1">
              <a:off x="2710408" y="6306190"/>
              <a:ext cx="352901" cy="19681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54" name="Line 13"/>
            <p:cNvSpPr>
              <a:spLocks noChangeShapeType="1"/>
            </p:cNvSpPr>
            <p:nvPr/>
          </p:nvSpPr>
          <p:spPr bwMode="auto">
            <a:xfrm flipV="1">
              <a:off x="1374134" y="6863367"/>
              <a:ext cx="680692" cy="14387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55" name="Line 14"/>
            <p:cNvSpPr>
              <a:spLocks noChangeShapeType="1"/>
            </p:cNvSpPr>
            <p:nvPr/>
          </p:nvSpPr>
          <p:spPr bwMode="auto">
            <a:xfrm flipV="1">
              <a:off x="1188182" y="7007242"/>
              <a:ext cx="185952" cy="7804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56" name="Line 15"/>
            <p:cNvSpPr>
              <a:spLocks noChangeShapeType="1"/>
            </p:cNvSpPr>
            <p:nvPr/>
          </p:nvSpPr>
          <p:spPr bwMode="auto">
            <a:xfrm flipH="1">
              <a:off x="1374134" y="6813146"/>
              <a:ext cx="58364" cy="194096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57" name="Line 16"/>
            <p:cNvSpPr>
              <a:spLocks noChangeShapeType="1"/>
            </p:cNvSpPr>
            <p:nvPr/>
          </p:nvSpPr>
          <p:spPr bwMode="auto">
            <a:xfrm flipH="1">
              <a:off x="1432498" y="6585796"/>
              <a:ext cx="126230" cy="22735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58" name="Line 17"/>
            <p:cNvSpPr>
              <a:spLocks noChangeShapeType="1"/>
            </p:cNvSpPr>
            <p:nvPr/>
          </p:nvSpPr>
          <p:spPr bwMode="auto">
            <a:xfrm>
              <a:off x="1180038" y="6911551"/>
              <a:ext cx="194096" cy="9569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59" name="Line 18"/>
            <p:cNvSpPr>
              <a:spLocks noChangeShapeType="1"/>
            </p:cNvSpPr>
            <p:nvPr/>
          </p:nvSpPr>
          <p:spPr bwMode="auto">
            <a:xfrm>
              <a:off x="1268264" y="6742566"/>
              <a:ext cx="105870" cy="264676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60" name="Line 19"/>
            <p:cNvSpPr>
              <a:spLocks noChangeShapeType="1"/>
            </p:cNvSpPr>
            <p:nvPr/>
          </p:nvSpPr>
          <p:spPr bwMode="auto">
            <a:xfrm flipH="1">
              <a:off x="1374134" y="6823326"/>
              <a:ext cx="221921" cy="183916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61" name="Line 20"/>
            <p:cNvSpPr>
              <a:spLocks noChangeShapeType="1"/>
            </p:cNvSpPr>
            <p:nvPr/>
          </p:nvSpPr>
          <p:spPr bwMode="auto">
            <a:xfrm>
              <a:off x="1414853" y="6409346"/>
              <a:ext cx="17645" cy="40380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62" name="Line 21"/>
            <p:cNvSpPr>
              <a:spLocks noChangeShapeType="1"/>
            </p:cNvSpPr>
            <p:nvPr/>
          </p:nvSpPr>
          <p:spPr bwMode="auto">
            <a:xfrm>
              <a:off x="1364633" y="6154850"/>
              <a:ext cx="50221" cy="254496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63" name="Line 22"/>
            <p:cNvSpPr>
              <a:spLocks noChangeShapeType="1"/>
            </p:cNvSpPr>
            <p:nvPr/>
          </p:nvSpPr>
          <p:spPr bwMode="auto">
            <a:xfrm flipH="1">
              <a:off x="1414853" y="5937680"/>
              <a:ext cx="126230" cy="471666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64" name="Line 23"/>
            <p:cNvSpPr>
              <a:spLocks noChangeShapeType="1"/>
            </p:cNvSpPr>
            <p:nvPr/>
          </p:nvSpPr>
          <p:spPr bwMode="auto">
            <a:xfrm flipH="1">
              <a:off x="1596055" y="6522681"/>
              <a:ext cx="264676" cy="30064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65" name="Line 24"/>
            <p:cNvSpPr>
              <a:spLocks noChangeShapeType="1"/>
            </p:cNvSpPr>
            <p:nvPr/>
          </p:nvSpPr>
          <p:spPr bwMode="auto">
            <a:xfrm flipH="1" flipV="1">
              <a:off x="1374134" y="7007242"/>
              <a:ext cx="252460" cy="347472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66" name="Line 25"/>
            <p:cNvSpPr>
              <a:spLocks noChangeShapeType="1"/>
            </p:cNvSpPr>
            <p:nvPr/>
          </p:nvSpPr>
          <p:spPr bwMode="auto">
            <a:xfrm flipV="1">
              <a:off x="1548549" y="7354714"/>
              <a:ext cx="78045" cy="27757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67" name="Line 26"/>
            <p:cNvSpPr>
              <a:spLocks noChangeShapeType="1"/>
            </p:cNvSpPr>
            <p:nvPr/>
          </p:nvSpPr>
          <p:spPr bwMode="auto">
            <a:xfrm flipV="1">
              <a:off x="1545834" y="7632284"/>
              <a:ext cx="2715" cy="14387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68" name="Line 27"/>
            <p:cNvSpPr>
              <a:spLocks noChangeShapeType="1"/>
            </p:cNvSpPr>
            <p:nvPr/>
          </p:nvSpPr>
          <p:spPr bwMode="auto">
            <a:xfrm flipV="1">
              <a:off x="1505793" y="7776159"/>
              <a:ext cx="40041" cy="19681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69" name="Line 28"/>
            <p:cNvSpPr>
              <a:spLocks noChangeShapeType="1"/>
            </p:cNvSpPr>
            <p:nvPr/>
          </p:nvSpPr>
          <p:spPr bwMode="auto">
            <a:xfrm flipV="1">
              <a:off x="1364633" y="7632284"/>
              <a:ext cx="183916" cy="23481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70" name="Line 29"/>
            <p:cNvSpPr>
              <a:spLocks noChangeShapeType="1"/>
            </p:cNvSpPr>
            <p:nvPr/>
          </p:nvSpPr>
          <p:spPr bwMode="auto">
            <a:xfrm flipV="1">
              <a:off x="1076883" y="7867099"/>
              <a:ext cx="287750" cy="365117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71" name="Line 30"/>
            <p:cNvSpPr>
              <a:spLocks noChangeShapeType="1"/>
            </p:cNvSpPr>
            <p:nvPr/>
          </p:nvSpPr>
          <p:spPr bwMode="auto">
            <a:xfrm flipH="1" flipV="1">
              <a:off x="1545834" y="7776159"/>
              <a:ext cx="148626" cy="36308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72" name="Line 31"/>
            <p:cNvSpPr>
              <a:spLocks noChangeShapeType="1"/>
            </p:cNvSpPr>
            <p:nvPr/>
          </p:nvSpPr>
          <p:spPr bwMode="auto">
            <a:xfrm flipH="1" flipV="1">
              <a:off x="1626594" y="7354714"/>
              <a:ext cx="350187" cy="12147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73" name="Line 32"/>
            <p:cNvSpPr>
              <a:spLocks noChangeShapeType="1"/>
            </p:cNvSpPr>
            <p:nvPr/>
          </p:nvSpPr>
          <p:spPr bwMode="auto">
            <a:xfrm flipH="1" flipV="1">
              <a:off x="1976781" y="7476193"/>
              <a:ext cx="133695" cy="5022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74" name="Line 33"/>
            <p:cNvSpPr>
              <a:spLocks noChangeShapeType="1"/>
            </p:cNvSpPr>
            <p:nvPr/>
          </p:nvSpPr>
          <p:spPr bwMode="auto">
            <a:xfrm flipH="1">
              <a:off x="2110476" y="7455834"/>
              <a:ext cx="123515" cy="7058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75" name="Line 34"/>
            <p:cNvSpPr>
              <a:spLocks noChangeShapeType="1"/>
            </p:cNvSpPr>
            <p:nvPr/>
          </p:nvSpPr>
          <p:spPr bwMode="auto">
            <a:xfrm flipH="1">
              <a:off x="2233991" y="7438189"/>
              <a:ext cx="227350" cy="1764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76" name="Line 35"/>
            <p:cNvSpPr>
              <a:spLocks noChangeShapeType="1"/>
            </p:cNvSpPr>
            <p:nvPr/>
          </p:nvSpPr>
          <p:spPr bwMode="auto">
            <a:xfrm flipH="1">
              <a:off x="2233991" y="7271918"/>
              <a:ext cx="111300" cy="183916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77" name="Line 36"/>
            <p:cNvSpPr>
              <a:spLocks noChangeShapeType="1"/>
            </p:cNvSpPr>
            <p:nvPr/>
          </p:nvSpPr>
          <p:spPr bwMode="auto">
            <a:xfrm flipH="1">
              <a:off x="1976781" y="7294313"/>
              <a:ext cx="86189" cy="18188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78" name="Line 37"/>
            <p:cNvSpPr>
              <a:spLocks noChangeShapeType="1"/>
            </p:cNvSpPr>
            <p:nvPr/>
          </p:nvSpPr>
          <p:spPr bwMode="auto">
            <a:xfrm flipV="1">
              <a:off x="1934025" y="7476193"/>
              <a:ext cx="42755" cy="198846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79" name="Line 38"/>
            <p:cNvSpPr>
              <a:spLocks noChangeShapeType="1"/>
            </p:cNvSpPr>
            <p:nvPr/>
          </p:nvSpPr>
          <p:spPr bwMode="auto">
            <a:xfrm flipV="1">
              <a:off x="1805759" y="7675040"/>
              <a:ext cx="128266" cy="22735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80" name="Line 39"/>
            <p:cNvSpPr>
              <a:spLocks noChangeShapeType="1"/>
            </p:cNvSpPr>
            <p:nvPr/>
          </p:nvSpPr>
          <p:spPr bwMode="auto">
            <a:xfrm rot="-300000" flipH="1" flipV="1">
              <a:off x="1947600" y="7675040"/>
              <a:ext cx="23074" cy="25721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81" name="Line 40"/>
            <p:cNvSpPr>
              <a:spLocks noChangeShapeType="1"/>
            </p:cNvSpPr>
            <p:nvPr/>
          </p:nvSpPr>
          <p:spPr bwMode="auto">
            <a:xfrm flipH="1" flipV="1">
              <a:off x="2110476" y="7526414"/>
              <a:ext cx="181880" cy="8822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82" name="Line 41"/>
            <p:cNvSpPr>
              <a:spLocks noChangeShapeType="1"/>
            </p:cNvSpPr>
            <p:nvPr/>
          </p:nvSpPr>
          <p:spPr bwMode="auto">
            <a:xfrm flipH="1" flipV="1">
              <a:off x="2110476" y="7526414"/>
              <a:ext cx="5429" cy="28775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83" name="Line 42"/>
            <p:cNvSpPr>
              <a:spLocks noChangeShapeType="1"/>
            </p:cNvSpPr>
            <p:nvPr/>
          </p:nvSpPr>
          <p:spPr bwMode="auto">
            <a:xfrm flipH="1" flipV="1">
              <a:off x="2110476" y="7526414"/>
              <a:ext cx="168985" cy="30268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84" name="Line 43"/>
            <p:cNvSpPr>
              <a:spLocks noChangeShapeType="1"/>
            </p:cNvSpPr>
            <p:nvPr/>
          </p:nvSpPr>
          <p:spPr bwMode="auto">
            <a:xfrm flipH="1">
              <a:off x="1596055" y="6560686"/>
              <a:ext cx="439090" cy="26264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85" name="Line 44"/>
            <p:cNvSpPr>
              <a:spLocks noChangeShapeType="1"/>
            </p:cNvSpPr>
            <p:nvPr/>
          </p:nvSpPr>
          <p:spPr bwMode="auto">
            <a:xfrm flipH="1">
              <a:off x="1860730" y="6066624"/>
              <a:ext cx="317611" cy="456057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86" name="Line 45"/>
            <p:cNvSpPr>
              <a:spLocks noChangeShapeType="1"/>
            </p:cNvSpPr>
            <p:nvPr/>
          </p:nvSpPr>
          <p:spPr bwMode="auto">
            <a:xfrm flipH="1" flipV="1">
              <a:off x="2292356" y="7614639"/>
              <a:ext cx="554462" cy="264676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87" name="Line 46"/>
            <p:cNvSpPr>
              <a:spLocks noChangeShapeType="1"/>
            </p:cNvSpPr>
            <p:nvPr/>
          </p:nvSpPr>
          <p:spPr bwMode="auto">
            <a:xfrm flipV="1">
              <a:off x="1200398" y="7007242"/>
              <a:ext cx="173736" cy="501527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88" name="Line 47"/>
            <p:cNvSpPr>
              <a:spLocks noChangeShapeType="1"/>
            </p:cNvSpPr>
            <p:nvPr/>
          </p:nvSpPr>
          <p:spPr bwMode="auto">
            <a:xfrm flipV="1">
              <a:off x="1051772" y="7508769"/>
              <a:ext cx="148626" cy="25992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89" name="Line 48"/>
            <p:cNvSpPr>
              <a:spLocks noChangeShapeType="1"/>
            </p:cNvSpPr>
            <p:nvPr/>
          </p:nvSpPr>
          <p:spPr bwMode="auto">
            <a:xfrm flipV="1">
              <a:off x="1192933" y="7508769"/>
              <a:ext cx="7465" cy="42891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90" name="Line 49"/>
            <p:cNvSpPr>
              <a:spLocks noChangeShapeType="1"/>
            </p:cNvSpPr>
            <p:nvPr/>
          </p:nvSpPr>
          <p:spPr bwMode="auto">
            <a:xfrm flipH="1">
              <a:off x="1860730" y="6081555"/>
              <a:ext cx="517136" cy="441126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91" name="Line 50"/>
            <p:cNvSpPr>
              <a:spLocks noChangeShapeType="1"/>
            </p:cNvSpPr>
            <p:nvPr/>
          </p:nvSpPr>
          <p:spPr bwMode="auto">
            <a:xfrm flipV="1">
              <a:off x="922828" y="7007242"/>
              <a:ext cx="451306" cy="567357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92" name="Oval 51"/>
            <p:cNvSpPr>
              <a:spLocks noChangeArrowheads="1"/>
            </p:cNvSpPr>
            <p:nvPr/>
          </p:nvSpPr>
          <p:spPr bwMode="auto">
            <a:xfrm>
              <a:off x="2567211" y="6807717"/>
              <a:ext cx="113336" cy="113336"/>
            </a:xfrm>
            <a:prstGeom prst="ellipse">
              <a:avLst/>
            </a:prstGeom>
            <a:solidFill>
              <a:srgbClr val="FFFF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93" name="Oval 52"/>
            <p:cNvSpPr>
              <a:spLocks noChangeArrowheads="1"/>
            </p:cNvSpPr>
            <p:nvPr/>
          </p:nvSpPr>
          <p:spPr bwMode="auto">
            <a:xfrm>
              <a:off x="3051093" y="6782607"/>
              <a:ext cx="113336" cy="113336"/>
            </a:xfrm>
            <a:prstGeom prst="ellipse">
              <a:avLst/>
            </a:prstGeom>
            <a:solidFill>
              <a:srgbClr val="FFFF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94" name="Oval 53"/>
            <p:cNvSpPr>
              <a:spLocks noChangeArrowheads="1"/>
            </p:cNvSpPr>
            <p:nvPr/>
          </p:nvSpPr>
          <p:spPr bwMode="auto">
            <a:xfrm>
              <a:off x="3093848" y="6944127"/>
              <a:ext cx="113336" cy="113336"/>
            </a:xfrm>
            <a:prstGeom prst="ellipse">
              <a:avLst/>
            </a:prstGeom>
            <a:solidFill>
              <a:srgbClr val="FFFF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95" name="Oval 54"/>
            <p:cNvSpPr>
              <a:spLocks noChangeArrowheads="1"/>
            </p:cNvSpPr>
            <p:nvPr/>
          </p:nvSpPr>
          <p:spPr bwMode="auto">
            <a:xfrm>
              <a:off x="2546852" y="6656377"/>
              <a:ext cx="113336" cy="113336"/>
            </a:xfrm>
            <a:prstGeom prst="ellipse">
              <a:avLst/>
            </a:prstGeom>
            <a:solidFill>
              <a:srgbClr val="FFFF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96" name="Oval 55"/>
            <p:cNvSpPr>
              <a:spLocks noChangeArrowheads="1"/>
            </p:cNvSpPr>
            <p:nvPr/>
          </p:nvSpPr>
          <p:spPr bwMode="auto">
            <a:xfrm>
              <a:off x="2652722" y="6444636"/>
              <a:ext cx="113336" cy="113336"/>
            </a:xfrm>
            <a:prstGeom prst="ellipse">
              <a:avLst/>
            </a:prstGeom>
            <a:solidFill>
              <a:srgbClr val="FA9106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97" name="Oval 56"/>
            <p:cNvSpPr>
              <a:spLocks noChangeArrowheads="1"/>
            </p:cNvSpPr>
            <p:nvPr/>
          </p:nvSpPr>
          <p:spPr bwMode="auto">
            <a:xfrm>
              <a:off x="3005623" y="6247826"/>
              <a:ext cx="113336" cy="114014"/>
            </a:xfrm>
            <a:prstGeom prst="ellipse">
              <a:avLst/>
            </a:prstGeom>
            <a:solidFill>
              <a:srgbClr val="FF66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98" name="Oval 57"/>
            <p:cNvSpPr>
              <a:spLocks noChangeArrowheads="1"/>
            </p:cNvSpPr>
            <p:nvPr/>
          </p:nvSpPr>
          <p:spPr bwMode="auto">
            <a:xfrm>
              <a:off x="1129818" y="7026923"/>
              <a:ext cx="113336" cy="114014"/>
            </a:xfrm>
            <a:prstGeom prst="ellipse">
              <a:avLst/>
            </a:prstGeom>
            <a:solidFill>
              <a:srgbClr val="00B0F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399" name="Oval 58"/>
            <p:cNvSpPr>
              <a:spLocks noChangeArrowheads="1"/>
            </p:cNvSpPr>
            <p:nvPr/>
          </p:nvSpPr>
          <p:spPr bwMode="auto">
            <a:xfrm>
              <a:off x="1374134" y="6754782"/>
              <a:ext cx="114014" cy="113336"/>
            </a:xfrm>
            <a:prstGeom prst="ellipse">
              <a:avLst/>
            </a:prstGeom>
            <a:solidFill>
              <a:srgbClr val="00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400" name="Oval 59"/>
            <p:cNvSpPr>
              <a:spLocks noChangeArrowheads="1"/>
            </p:cNvSpPr>
            <p:nvPr/>
          </p:nvSpPr>
          <p:spPr bwMode="auto">
            <a:xfrm>
              <a:off x="1500364" y="6528111"/>
              <a:ext cx="113336" cy="113336"/>
            </a:xfrm>
            <a:prstGeom prst="ellipse">
              <a:avLst/>
            </a:prstGeom>
            <a:solidFill>
              <a:srgbClr val="00FFFF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401" name="Freeform 60"/>
            <p:cNvSpPr>
              <a:spLocks/>
            </p:cNvSpPr>
            <p:nvPr/>
          </p:nvSpPr>
          <p:spPr bwMode="auto">
            <a:xfrm>
              <a:off x="1104954" y="6840971"/>
              <a:ext cx="141160" cy="67866"/>
            </a:xfrm>
            <a:custGeom>
              <a:avLst/>
              <a:gdLst/>
              <a:ahLst/>
              <a:cxnLst>
                <a:cxn ang="0">
                  <a:pos x="55" y="27"/>
                </a:cxn>
                <a:cxn ang="0">
                  <a:pos x="56" y="27"/>
                </a:cxn>
                <a:cxn ang="0">
                  <a:pos x="28" y="0"/>
                </a:cxn>
                <a:cxn ang="0">
                  <a:pos x="1" y="27"/>
                </a:cxn>
                <a:cxn ang="0">
                  <a:pos x="1" y="27"/>
                </a:cxn>
                <a:cxn ang="0">
                  <a:pos x="28" y="27"/>
                </a:cxn>
                <a:cxn ang="0">
                  <a:pos x="55" y="27"/>
                </a:cxn>
              </a:cxnLst>
              <a:rect l="0" t="0" r="r" b="b"/>
              <a:pathLst>
                <a:path w="56" h="27">
                  <a:moveTo>
                    <a:pt x="55" y="27"/>
                  </a:moveTo>
                  <a:cubicBezTo>
                    <a:pt x="55" y="27"/>
                    <a:pt x="56" y="27"/>
                    <a:pt x="56" y="27"/>
                  </a:cubicBezTo>
                  <a:cubicBezTo>
                    <a:pt x="56" y="12"/>
                    <a:pt x="43" y="0"/>
                    <a:pt x="28" y="0"/>
                  </a:cubicBezTo>
                  <a:cubicBezTo>
                    <a:pt x="13" y="0"/>
                    <a:pt x="1" y="12"/>
                    <a:pt x="1" y="27"/>
                  </a:cubicBezTo>
                  <a:cubicBezTo>
                    <a:pt x="0" y="27"/>
                    <a:pt x="1" y="27"/>
                    <a:pt x="1" y="27"/>
                  </a:cubicBezTo>
                  <a:lnTo>
                    <a:pt x="28" y="27"/>
                  </a:lnTo>
                  <a:lnTo>
                    <a:pt x="55" y="27"/>
                  </a:lnTo>
                  <a:close/>
                </a:path>
              </a:pathLst>
            </a:custGeom>
            <a:solidFill>
              <a:srgbClr val="00B0F0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402" name="Freeform 61"/>
            <p:cNvSpPr>
              <a:spLocks/>
            </p:cNvSpPr>
            <p:nvPr/>
          </p:nvSpPr>
          <p:spPr bwMode="auto">
            <a:xfrm>
              <a:off x="1109458" y="6908837"/>
              <a:ext cx="136410" cy="705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28"/>
                </a:cxn>
                <a:cxn ang="0">
                  <a:pos x="54" y="0"/>
                </a:cxn>
                <a:cxn ang="0">
                  <a:pos x="27" y="0"/>
                </a:cxn>
                <a:cxn ang="0">
                  <a:pos x="0" y="0"/>
                </a:cxn>
              </a:cxnLst>
              <a:rect l="0" t="0" r="r" b="b"/>
              <a:pathLst>
                <a:path w="54" h="28">
                  <a:moveTo>
                    <a:pt x="0" y="0"/>
                  </a:moveTo>
                  <a:cubicBezTo>
                    <a:pt x="0" y="15"/>
                    <a:pt x="12" y="28"/>
                    <a:pt x="27" y="28"/>
                  </a:cubicBezTo>
                  <a:cubicBezTo>
                    <a:pt x="42" y="27"/>
                    <a:pt x="54" y="15"/>
                    <a:pt x="54" y="0"/>
                  </a:cubicBezTo>
                  <a:lnTo>
                    <a:pt x="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F0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403" name="Oval 62"/>
            <p:cNvSpPr>
              <a:spLocks noChangeArrowheads="1"/>
            </p:cNvSpPr>
            <p:nvPr/>
          </p:nvSpPr>
          <p:spPr bwMode="auto">
            <a:xfrm>
              <a:off x="1210578" y="6684202"/>
              <a:ext cx="113336" cy="113336"/>
            </a:xfrm>
            <a:prstGeom prst="ellipse">
              <a:avLst/>
            </a:prstGeom>
            <a:solidFill>
              <a:srgbClr val="00B0F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404" name="Oval 63"/>
            <p:cNvSpPr>
              <a:spLocks noChangeArrowheads="1"/>
            </p:cNvSpPr>
            <p:nvPr/>
          </p:nvSpPr>
          <p:spPr bwMode="auto">
            <a:xfrm>
              <a:off x="1356489" y="6351660"/>
              <a:ext cx="114014" cy="113336"/>
            </a:xfrm>
            <a:prstGeom prst="ellipse">
              <a:avLst/>
            </a:prstGeom>
            <a:solidFill>
              <a:srgbClr val="003399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405" name="Oval 64"/>
            <p:cNvSpPr>
              <a:spLocks noChangeArrowheads="1"/>
            </p:cNvSpPr>
            <p:nvPr/>
          </p:nvSpPr>
          <p:spPr bwMode="auto">
            <a:xfrm>
              <a:off x="1306268" y="6097164"/>
              <a:ext cx="113336" cy="113336"/>
            </a:xfrm>
            <a:prstGeom prst="ellipse">
              <a:avLst/>
            </a:prstGeom>
            <a:solidFill>
              <a:srgbClr val="003399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406" name="Oval 65"/>
            <p:cNvSpPr>
              <a:spLocks noChangeArrowheads="1"/>
            </p:cNvSpPr>
            <p:nvPr/>
          </p:nvSpPr>
          <p:spPr bwMode="auto">
            <a:xfrm>
              <a:off x="1482719" y="5879994"/>
              <a:ext cx="113336" cy="113336"/>
            </a:xfrm>
            <a:prstGeom prst="ellipse">
              <a:avLst/>
            </a:prstGeom>
            <a:solidFill>
              <a:srgbClr val="003399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407" name="Oval 66"/>
            <p:cNvSpPr>
              <a:spLocks noChangeArrowheads="1"/>
            </p:cNvSpPr>
            <p:nvPr/>
          </p:nvSpPr>
          <p:spPr bwMode="auto">
            <a:xfrm>
              <a:off x="1447429" y="7914605"/>
              <a:ext cx="113336" cy="113336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408" name="Freeform 67"/>
            <p:cNvSpPr>
              <a:spLocks/>
            </p:cNvSpPr>
            <p:nvPr/>
          </p:nvSpPr>
          <p:spPr bwMode="auto">
            <a:xfrm>
              <a:off x="1291338" y="7796519"/>
              <a:ext cx="141160" cy="67866"/>
            </a:xfrm>
            <a:custGeom>
              <a:avLst/>
              <a:gdLst/>
              <a:ahLst/>
              <a:cxnLst>
                <a:cxn ang="0">
                  <a:pos x="55" y="27"/>
                </a:cxn>
                <a:cxn ang="0">
                  <a:pos x="56" y="27"/>
                </a:cxn>
                <a:cxn ang="0">
                  <a:pos x="28" y="0"/>
                </a:cxn>
                <a:cxn ang="0">
                  <a:pos x="1" y="27"/>
                </a:cxn>
                <a:cxn ang="0">
                  <a:pos x="1" y="27"/>
                </a:cxn>
                <a:cxn ang="0">
                  <a:pos x="28" y="27"/>
                </a:cxn>
                <a:cxn ang="0">
                  <a:pos x="55" y="27"/>
                </a:cxn>
              </a:cxnLst>
              <a:rect l="0" t="0" r="r" b="b"/>
              <a:pathLst>
                <a:path w="56" h="27">
                  <a:moveTo>
                    <a:pt x="55" y="27"/>
                  </a:moveTo>
                  <a:cubicBezTo>
                    <a:pt x="55" y="27"/>
                    <a:pt x="56" y="27"/>
                    <a:pt x="56" y="27"/>
                  </a:cubicBezTo>
                  <a:cubicBezTo>
                    <a:pt x="56" y="12"/>
                    <a:pt x="43" y="0"/>
                    <a:pt x="28" y="0"/>
                  </a:cubicBezTo>
                  <a:cubicBezTo>
                    <a:pt x="13" y="0"/>
                    <a:pt x="1" y="12"/>
                    <a:pt x="1" y="27"/>
                  </a:cubicBezTo>
                  <a:cubicBezTo>
                    <a:pt x="0" y="27"/>
                    <a:pt x="1" y="27"/>
                    <a:pt x="1" y="27"/>
                  </a:cubicBezTo>
                  <a:lnTo>
                    <a:pt x="28" y="27"/>
                  </a:lnTo>
                  <a:lnTo>
                    <a:pt x="55" y="27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409" name="Freeform 68"/>
            <p:cNvSpPr>
              <a:spLocks/>
            </p:cNvSpPr>
            <p:nvPr/>
          </p:nvSpPr>
          <p:spPr bwMode="auto">
            <a:xfrm>
              <a:off x="1294053" y="7864385"/>
              <a:ext cx="135731" cy="705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28"/>
                </a:cxn>
                <a:cxn ang="0">
                  <a:pos x="54" y="0"/>
                </a:cxn>
                <a:cxn ang="0">
                  <a:pos x="27" y="0"/>
                </a:cxn>
                <a:cxn ang="0">
                  <a:pos x="0" y="0"/>
                </a:cxn>
              </a:cxnLst>
              <a:rect l="0" t="0" r="r" b="b"/>
              <a:pathLst>
                <a:path w="54" h="28">
                  <a:moveTo>
                    <a:pt x="0" y="0"/>
                  </a:moveTo>
                  <a:cubicBezTo>
                    <a:pt x="0" y="15"/>
                    <a:pt x="12" y="28"/>
                    <a:pt x="27" y="28"/>
                  </a:cubicBezTo>
                  <a:cubicBezTo>
                    <a:pt x="42" y="27"/>
                    <a:pt x="54" y="15"/>
                    <a:pt x="54" y="0"/>
                  </a:cubicBezTo>
                  <a:lnTo>
                    <a:pt x="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410" name="Oval 69"/>
            <p:cNvSpPr>
              <a:spLocks noChangeArrowheads="1"/>
            </p:cNvSpPr>
            <p:nvPr/>
          </p:nvSpPr>
          <p:spPr bwMode="auto">
            <a:xfrm>
              <a:off x="1019197" y="8174530"/>
              <a:ext cx="113336" cy="113336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411" name="Oval 70"/>
            <p:cNvSpPr>
              <a:spLocks noChangeArrowheads="1"/>
            </p:cNvSpPr>
            <p:nvPr/>
          </p:nvSpPr>
          <p:spPr bwMode="auto">
            <a:xfrm>
              <a:off x="1636774" y="8080876"/>
              <a:ext cx="113336" cy="114014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412" name="Freeform 71"/>
            <p:cNvSpPr>
              <a:spLocks/>
            </p:cNvSpPr>
            <p:nvPr/>
          </p:nvSpPr>
          <p:spPr bwMode="auto">
            <a:xfrm>
              <a:off x="2420622" y="7354714"/>
              <a:ext cx="118765" cy="80760"/>
            </a:xfrm>
            <a:custGeom>
              <a:avLst/>
              <a:gdLst/>
              <a:ahLst/>
              <a:cxnLst>
                <a:cxn ang="0">
                  <a:pos x="46" y="32"/>
                </a:cxn>
                <a:cxn ang="0">
                  <a:pos x="47" y="32"/>
                </a:cxn>
                <a:cxn ang="0">
                  <a:pos x="15" y="1"/>
                </a:cxn>
                <a:cxn ang="0">
                  <a:pos x="0" y="5"/>
                </a:cxn>
                <a:cxn ang="0">
                  <a:pos x="15" y="32"/>
                </a:cxn>
                <a:cxn ang="0">
                  <a:pos x="46" y="32"/>
                </a:cxn>
              </a:cxnLst>
              <a:rect l="0" t="0" r="r" b="b"/>
              <a:pathLst>
                <a:path w="47" h="32">
                  <a:moveTo>
                    <a:pt x="46" y="32"/>
                  </a:moveTo>
                  <a:cubicBezTo>
                    <a:pt x="46" y="32"/>
                    <a:pt x="47" y="32"/>
                    <a:pt x="47" y="32"/>
                  </a:cubicBezTo>
                  <a:cubicBezTo>
                    <a:pt x="47" y="15"/>
                    <a:pt x="32" y="1"/>
                    <a:pt x="15" y="1"/>
                  </a:cubicBezTo>
                  <a:cubicBezTo>
                    <a:pt x="10" y="0"/>
                    <a:pt x="4" y="2"/>
                    <a:pt x="0" y="5"/>
                  </a:cubicBezTo>
                  <a:lnTo>
                    <a:pt x="15" y="32"/>
                  </a:lnTo>
                  <a:lnTo>
                    <a:pt x="46" y="32"/>
                  </a:lnTo>
                  <a:close/>
                </a:path>
              </a:pathLst>
            </a:custGeom>
            <a:solidFill>
              <a:srgbClr val="005C2A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413" name="Freeform 72"/>
            <p:cNvSpPr>
              <a:spLocks/>
            </p:cNvSpPr>
            <p:nvPr/>
          </p:nvSpPr>
          <p:spPr bwMode="auto">
            <a:xfrm>
              <a:off x="2377866" y="7367608"/>
              <a:ext cx="80760" cy="138446"/>
            </a:xfrm>
            <a:custGeom>
              <a:avLst/>
              <a:gdLst/>
              <a:ahLst/>
              <a:cxnLst>
                <a:cxn ang="0">
                  <a:pos x="17" y="0"/>
                </a:cxn>
                <a:cxn ang="0">
                  <a:pos x="1" y="27"/>
                </a:cxn>
                <a:cxn ang="0">
                  <a:pos x="17" y="55"/>
                </a:cxn>
                <a:cxn ang="0">
                  <a:pos x="32" y="27"/>
                </a:cxn>
                <a:cxn ang="0">
                  <a:pos x="17" y="0"/>
                </a:cxn>
              </a:cxnLst>
              <a:rect l="0" t="0" r="r" b="b"/>
              <a:pathLst>
                <a:path w="32" h="55">
                  <a:moveTo>
                    <a:pt x="17" y="0"/>
                  </a:moveTo>
                  <a:cubicBezTo>
                    <a:pt x="7" y="5"/>
                    <a:pt x="1" y="16"/>
                    <a:pt x="1" y="27"/>
                  </a:cubicBezTo>
                  <a:cubicBezTo>
                    <a:pt x="0" y="39"/>
                    <a:pt x="7" y="49"/>
                    <a:pt x="17" y="55"/>
                  </a:cubicBezTo>
                  <a:lnTo>
                    <a:pt x="32" y="27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005C2A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414" name="Freeform 73"/>
            <p:cNvSpPr>
              <a:spLocks/>
            </p:cNvSpPr>
            <p:nvPr/>
          </p:nvSpPr>
          <p:spPr bwMode="auto">
            <a:xfrm>
              <a:off x="2420622" y="7435474"/>
              <a:ext cx="116050" cy="80760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5" y="32"/>
                </a:cxn>
                <a:cxn ang="0">
                  <a:pos x="46" y="0"/>
                </a:cxn>
                <a:cxn ang="0">
                  <a:pos x="15" y="0"/>
                </a:cxn>
                <a:cxn ang="0">
                  <a:pos x="0" y="28"/>
                </a:cxn>
              </a:cxnLst>
              <a:rect l="0" t="0" r="r" b="b"/>
              <a:pathLst>
                <a:path w="46" h="32">
                  <a:moveTo>
                    <a:pt x="0" y="28"/>
                  </a:moveTo>
                  <a:cubicBezTo>
                    <a:pt x="5" y="30"/>
                    <a:pt x="10" y="32"/>
                    <a:pt x="15" y="32"/>
                  </a:cubicBezTo>
                  <a:cubicBezTo>
                    <a:pt x="32" y="31"/>
                    <a:pt x="46" y="18"/>
                    <a:pt x="46" y="0"/>
                  </a:cubicBezTo>
                  <a:lnTo>
                    <a:pt x="15" y="0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rgbClr val="005C2A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415" name="Freeform 74"/>
            <p:cNvSpPr>
              <a:spLocks/>
            </p:cNvSpPr>
            <p:nvPr/>
          </p:nvSpPr>
          <p:spPr bwMode="auto">
            <a:xfrm>
              <a:off x="2271996" y="7201338"/>
              <a:ext cx="141160" cy="67866"/>
            </a:xfrm>
            <a:custGeom>
              <a:avLst/>
              <a:gdLst/>
              <a:ahLst/>
              <a:cxnLst>
                <a:cxn ang="0">
                  <a:pos x="55" y="27"/>
                </a:cxn>
                <a:cxn ang="0">
                  <a:pos x="56" y="27"/>
                </a:cxn>
                <a:cxn ang="0">
                  <a:pos x="28" y="0"/>
                </a:cxn>
                <a:cxn ang="0">
                  <a:pos x="1" y="27"/>
                </a:cxn>
                <a:cxn ang="0">
                  <a:pos x="1" y="27"/>
                </a:cxn>
                <a:cxn ang="0">
                  <a:pos x="28" y="27"/>
                </a:cxn>
                <a:cxn ang="0">
                  <a:pos x="55" y="27"/>
                </a:cxn>
              </a:cxnLst>
              <a:rect l="0" t="0" r="r" b="b"/>
              <a:pathLst>
                <a:path w="56" h="27">
                  <a:moveTo>
                    <a:pt x="55" y="27"/>
                  </a:moveTo>
                  <a:cubicBezTo>
                    <a:pt x="55" y="27"/>
                    <a:pt x="56" y="27"/>
                    <a:pt x="56" y="27"/>
                  </a:cubicBezTo>
                  <a:cubicBezTo>
                    <a:pt x="56" y="12"/>
                    <a:pt x="43" y="0"/>
                    <a:pt x="28" y="0"/>
                  </a:cubicBezTo>
                  <a:cubicBezTo>
                    <a:pt x="13" y="0"/>
                    <a:pt x="1" y="12"/>
                    <a:pt x="1" y="27"/>
                  </a:cubicBezTo>
                  <a:cubicBezTo>
                    <a:pt x="0" y="27"/>
                    <a:pt x="1" y="27"/>
                    <a:pt x="1" y="27"/>
                  </a:cubicBezTo>
                  <a:lnTo>
                    <a:pt x="28" y="27"/>
                  </a:lnTo>
                  <a:lnTo>
                    <a:pt x="55" y="27"/>
                  </a:lnTo>
                  <a:close/>
                </a:path>
              </a:pathLst>
            </a:custGeom>
            <a:solidFill>
              <a:srgbClr val="005C2A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416" name="Freeform 75"/>
            <p:cNvSpPr>
              <a:spLocks/>
            </p:cNvSpPr>
            <p:nvPr/>
          </p:nvSpPr>
          <p:spPr bwMode="auto">
            <a:xfrm>
              <a:off x="2274711" y="7269203"/>
              <a:ext cx="135731" cy="705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28"/>
                </a:cxn>
                <a:cxn ang="0">
                  <a:pos x="54" y="0"/>
                </a:cxn>
                <a:cxn ang="0">
                  <a:pos x="27" y="0"/>
                </a:cxn>
                <a:cxn ang="0">
                  <a:pos x="0" y="0"/>
                </a:cxn>
              </a:cxnLst>
              <a:rect l="0" t="0" r="r" b="b"/>
              <a:pathLst>
                <a:path w="54" h="28">
                  <a:moveTo>
                    <a:pt x="0" y="0"/>
                  </a:moveTo>
                  <a:cubicBezTo>
                    <a:pt x="0" y="15"/>
                    <a:pt x="12" y="28"/>
                    <a:pt x="27" y="28"/>
                  </a:cubicBezTo>
                  <a:cubicBezTo>
                    <a:pt x="42" y="27"/>
                    <a:pt x="54" y="15"/>
                    <a:pt x="54" y="0"/>
                  </a:cubicBezTo>
                  <a:lnTo>
                    <a:pt x="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C2A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417" name="Oval 76"/>
            <p:cNvSpPr>
              <a:spLocks noChangeArrowheads="1"/>
            </p:cNvSpPr>
            <p:nvPr/>
          </p:nvSpPr>
          <p:spPr bwMode="auto">
            <a:xfrm>
              <a:off x="2004605" y="7236628"/>
              <a:ext cx="113336" cy="113336"/>
            </a:xfrm>
            <a:prstGeom prst="ellipse">
              <a:avLst/>
            </a:prstGeom>
            <a:solidFill>
              <a:srgbClr val="00E300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418" name="Oval 77"/>
            <p:cNvSpPr>
              <a:spLocks noChangeArrowheads="1"/>
            </p:cNvSpPr>
            <p:nvPr/>
          </p:nvSpPr>
          <p:spPr bwMode="auto">
            <a:xfrm>
              <a:off x="1876340" y="7617354"/>
              <a:ext cx="113336" cy="113336"/>
            </a:xfrm>
            <a:prstGeom prst="ellipse">
              <a:avLst/>
            </a:prstGeom>
            <a:solidFill>
              <a:srgbClr val="00E300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419" name="Oval 78"/>
            <p:cNvSpPr>
              <a:spLocks noChangeArrowheads="1"/>
            </p:cNvSpPr>
            <p:nvPr/>
          </p:nvSpPr>
          <p:spPr bwMode="auto">
            <a:xfrm>
              <a:off x="1747395" y="7844025"/>
              <a:ext cx="113336" cy="113336"/>
            </a:xfrm>
            <a:prstGeom prst="ellipse">
              <a:avLst/>
            </a:prstGeom>
            <a:solidFill>
              <a:srgbClr val="00E3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420" name="Oval 79"/>
            <p:cNvSpPr>
              <a:spLocks noChangeArrowheads="1"/>
            </p:cNvSpPr>
            <p:nvPr/>
          </p:nvSpPr>
          <p:spPr bwMode="auto">
            <a:xfrm>
              <a:off x="1918800" y="7880400"/>
              <a:ext cx="113336" cy="113336"/>
            </a:xfrm>
            <a:prstGeom prst="ellipse">
              <a:avLst/>
            </a:prstGeom>
            <a:solidFill>
              <a:srgbClr val="00E300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421" name="Oval 80"/>
            <p:cNvSpPr>
              <a:spLocks noChangeArrowheads="1"/>
            </p:cNvSpPr>
            <p:nvPr/>
          </p:nvSpPr>
          <p:spPr bwMode="auto">
            <a:xfrm>
              <a:off x="2233991" y="7556953"/>
              <a:ext cx="113336" cy="113336"/>
            </a:xfrm>
            <a:prstGeom prst="ellipse">
              <a:avLst/>
            </a:prstGeom>
            <a:solidFill>
              <a:srgbClr val="00E300"/>
            </a:solidFill>
            <a:ln w="19050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422" name="Oval 81"/>
            <p:cNvSpPr>
              <a:spLocks noChangeArrowheads="1"/>
            </p:cNvSpPr>
            <p:nvPr/>
          </p:nvSpPr>
          <p:spPr bwMode="auto">
            <a:xfrm>
              <a:off x="2057541" y="7755800"/>
              <a:ext cx="113336" cy="113336"/>
            </a:xfrm>
            <a:prstGeom prst="ellipse">
              <a:avLst/>
            </a:prstGeom>
            <a:solidFill>
              <a:srgbClr val="00E3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423" name="Oval 82"/>
            <p:cNvSpPr>
              <a:spLocks noChangeArrowheads="1"/>
            </p:cNvSpPr>
            <p:nvPr/>
          </p:nvSpPr>
          <p:spPr bwMode="auto">
            <a:xfrm>
              <a:off x="2221775" y="7770730"/>
              <a:ext cx="113336" cy="114014"/>
            </a:xfrm>
            <a:prstGeom prst="ellipse">
              <a:avLst/>
            </a:prstGeom>
            <a:solidFill>
              <a:srgbClr val="00E3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424" name="Oval 83"/>
            <p:cNvSpPr>
              <a:spLocks noChangeArrowheads="1"/>
            </p:cNvSpPr>
            <p:nvPr/>
          </p:nvSpPr>
          <p:spPr bwMode="auto">
            <a:xfrm>
              <a:off x="1976781" y="6503000"/>
              <a:ext cx="113336" cy="113336"/>
            </a:xfrm>
            <a:prstGeom prst="ellipse">
              <a:avLst/>
            </a:prstGeom>
            <a:solidFill>
              <a:srgbClr val="F1A5E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425" name="Oval 84"/>
            <p:cNvSpPr>
              <a:spLocks noChangeArrowheads="1"/>
            </p:cNvSpPr>
            <p:nvPr/>
          </p:nvSpPr>
          <p:spPr bwMode="auto">
            <a:xfrm>
              <a:off x="2120656" y="6008939"/>
              <a:ext cx="113336" cy="113336"/>
            </a:xfrm>
            <a:prstGeom prst="ellipse">
              <a:avLst/>
            </a:prstGeom>
            <a:solidFill>
              <a:srgbClr val="F1A5E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426" name="Oval 85"/>
            <p:cNvSpPr>
              <a:spLocks noChangeArrowheads="1"/>
            </p:cNvSpPr>
            <p:nvPr/>
          </p:nvSpPr>
          <p:spPr bwMode="auto">
            <a:xfrm>
              <a:off x="2788453" y="7821629"/>
              <a:ext cx="114014" cy="113336"/>
            </a:xfrm>
            <a:prstGeom prst="ellipse">
              <a:avLst/>
            </a:prstGeom>
            <a:solidFill>
              <a:srgbClr val="00E3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427" name="Freeform 86"/>
            <p:cNvSpPr>
              <a:spLocks/>
            </p:cNvSpPr>
            <p:nvPr/>
          </p:nvSpPr>
          <p:spPr bwMode="auto">
            <a:xfrm>
              <a:off x="978478" y="7698114"/>
              <a:ext cx="141160" cy="67866"/>
            </a:xfrm>
            <a:custGeom>
              <a:avLst/>
              <a:gdLst/>
              <a:ahLst/>
              <a:cxnLst>
                <a:cxn ang="0">
                  <a:pos x="55" y="27"/>
                </a:cxn>
                <a:cxn ang="0">
                  <a:pos x="56" y="27"/>
                </a:cxn>
                <a:cxn ang="0">
                  <a:pos x="28" y="0"/>
                </a:cxn>
                <a:cxn ang="0">
                  <a:pos x="1" y="27"/>
                </a:cxn>
                <a:cxn ang="0">
                  <a:pos x="1" y="27"/>
                </a:cxn>
                <a:cxn ang="0">
                  <a:pos x="28" y="27"/>
                </a:cxn>
                <a:cxn ang="0">
                  <a:pos x="55" y="27"/>
                </a:cxn>
              </a:cxnLst>
              <a:rect l="0" t="0" r="r" b="b"/>
              <a:pathLst>
                <a:path w="56" h="27">
                  <a:moveTo>
                    <a:pt x="55" y="27"/>
                  </a:moveTo>
                  <a:cubicBezTo>
                    <a:pt x="55" y="27"/>
                    <a:pt x="56" y="27"/>
                    <a:pt x="56" y="27"/>
                  </a:cubicBezTo>
                  <a:cubicBezTo>
                    <a:pt x="56" y="12"/>
                    <a:pt x="43" y="0"/>
                    <a:pt x="28" y="0"/>
                  </a:cubicBezTo>
                  <a:cubicBezTo>
                    <a:pt x="13" y="0"/>
                    <a:pt x="1" y="12"/>
                    <a:pt x="1" y="27"/>
                  </a:cubicBezTo>
                  <a:cubicBezTo>
                    <a:pt x="0" y="27"/>
                    <a:pt x="1" y="27"/>
                    <a:pt x="1" y="27"/>
                  </a:cubicBezTo>
                  <a:lnTo>
                    <a:pt x="28" y="27"/>
                  </a:lnTo>
                  <a:lnTo>
                    <a:pt x="55" y="27"/>
                  </a:lnTo>
                  <a:close/>
                </a:path>
              </a:pathLst>
            </a:custGeom>
            <a:solidFill>
              <a:srgbClr val="7030A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428" name="Freeform 87"/>
            <p:cNvSpPr>
              <a:spLocks/>
            </p:cNvSpPr>
            <p:nvPr/>
          </p:nvSpPr>
          <p:spPr bwMode="auto">
            <a:xfrm>
              <a:off x="981192" y="7765979"/>
              <a:ext cx="136410" cy="705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28"/>
                </a:cxn>
                <a:cxn ang="0">
                  <a:pos x="54" y="0"/>
                </a:cxn>
                <a:cxn ang="0">
                  <a:pos x="27" y="0"/>
                </a:cxn>
                <a:cxn ang="0">
                  <a:pos x="0" y="0"/>
                </a:cxn>
              </a:cxnLst>
              <a:rect l="0" t="0" r="r" b="b"/>
              <a:pathLst>
                <a:path w="54" h="28">
                  <a:moveTo>
                    <a:pt x="0" y="0"/>
                  </a:moveTo>
                  <a:cubicBezTo>
                    <a:pt x="0" y="15"/>
                    <a:pt x="12" y="28"/>
                    <a:pt x="27" y="28"/>
                  </a:cubicBezTo>
                  <a:cubicBezTo>
                    <a:pt x="42" y="27"/>
                    <a:pt x="54" y="15"/>
                    <a:pt x="54" y="0"/>
                  </a:cubicBezTo>
                  <a:lnTo>
                    <a:pt x="2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030A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429" name="Oval 88"/>
            <p:cNvSpPr>
              <a:spLocks noChangeArrowheads="1"/>
            </p:cNvSpPr>
            <p:nvPr/>
          </p:nvSpPr>
          <p:spPr bwMode="auto">
            <a:xfrm>
              <a:off x="1135247" y="7879315"/>
              <a:ext cx="113336" cy="113336"/>
            </a:xfrm>
            <a:prstGeom prst="ellipse">
              <a:avLst/>
            </a:prstGeom>
            <a:solidFill>
              <a:srgbClr val="7030A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430" name="Oval 89"/>
            <p:cNvSpPr>
              <a:spLocks noChangeArrowheads="1"/>
            </p:cNvSpPr>
            <p:nvPr/>
          </p:nvSpPr>
          <p:spPr bwMode="auto">
            <a:xfrm>
              <a:off x="2319502" y="6023869"/>
              <a:ext cx="114014" cy="113336"/>
            </a:xfrm>
            <a:prstGeom prst="ellipse">
              <a:avLst/>
            </a:prstGeom>
            <a:solidFill>
              <a:srgbClr val="F1A5E1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431" name="Oval 90"/>
            <p:cNvSpPr>
              <a:spLocks noChangeArrowheads="1"/>
            </p:cNvSpPr>
            <p:nvPr/>
          </p:nvSpPr>
          <p:spPr bwMode="auto">
            <a:xfrm>
              <a:off x="865142" y="7516234"/>
              <a:ext cx="113336" cy="113336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700"/>
            </a:p>
          </p:txBody>
        </p:sp>
        <p:sp>
          <p:nvSpPr>
            <p:cNvPr id="2432" name="Rectangle 91"/>
            <p:cNvSpPr>
              <a:spLocks noChangeArrowheads="1"/>
            </p:cNvSpPr>
            <p:nvPr/>
          </p:nvSpPr>
          <p:spPr bwMode="auto">
            <a:xfrm>
              <a:off x="2745698" y="6855902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433" name="Rectangle 92"/>
            <p:cNvSpPr>
              <a:spLocks noChangeArrowheads="1"/>
            </p:cNvSpPr>
            <p:nvPr/>
          </p:nvSpPr>
          <p:spPr bwMode="auto">
            <a:xfrm>
              <a:off x="2745698" y="6858616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434" name="Rectangle 93"/>
            <p:cNvSpPr>
              <a:spLocks noChangeArrowheads="1"/>
            </p:cNvSpPr>
            <p:nvPr/>
          </p:nvSpPr>
          <p:spPr bwMode="auto">
            <a:xfrm>
              <a:off x="2745698" y="6860652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435" name="Rectangle 94"/>
            <p:cNvSpPr>
              <a:spLocks noChangeArrowheads="1"/>
            </p:cNvSpPr>
            <p:nvPr/>
          </p:nvSpPr>
          <p:spPr bwMode="auto">
            <a:xfrm>
              <a:off x="2748413" y="6855902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436" name="Rectangle 95"/>
            <p:cNvSpPr>
              <a:spLocks noChangeArrowheads="1"/>
            </p:cNvSpPr>
            <p:nvPr/>
          </p:nvSpPr>
          <p:spPr bwMode="auto">
            <a:xfrm>
              <a:off x="2748413" y="6860652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437" name="Rectangle 96"/>
            <p:cNvSpPr>
              <a:spLocks noChangeArrowheads="1"/>
            </p:cNvSpPr>
            <p:nvPr/>
          </p:nvSpPr>
          <p:spPr bwMode="auto">
            <a:xfrm>
              <a:off x="2751127" y="6855902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438" name="Rectangle 97"/>
            <p:cNvSpPr>
              <a:spLocks noChangeArrowheads="1"/>
            </p:cNvSpPr>
            <p:nvPr/>
          </p:nvSpPr>
          <p:spPr bwMode="auto">
            <a:xfrm>
              <a:off x="2751127" y="6858616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439" name="Rectangle 98"/>
            <p:cNvSpPr>
              <a:spLocks noChangeArrowheads="1"/>
            </p:cNvSpPr>
            <p:nvPr/>
          </p:nvSpPr>
          <p:spPr bwMode="auto">
            <a:xfrm>
              <a:off x="2751127" y="6860652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440" name="Rectangle 99"/>
            <p:cNvSpPr>
              <a:spLocks noChangeArrowheads="1"/>
            </p:cNvSpPr>
            <p:nvPr/>
          </p:nvSpPr>
          <p:spPr bwMode="auto">
            <a:xfrm>
              <a:off x="2748413" y="6858616"/>
              <a:ext cx="35266" cy="84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449" name="Rectangle 108"/>
            <p:cNvSpPr>
              <a:spLocks noChangeArrowheads="1"/>
            </p:cNvSpPr>
            <p:nvPr/>
          </p:nvSpPr>
          <p:spPr bwMode="auto">
            <a:xfrm>
              <a:off x="2932328" y="6789952"/>
              <a:ext cx="35266" cy="84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2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458" name="Rectangle 117"/>
            <p:cNvSpPr>
              <a:spLocks noChangeArrowheads="1"/>
            </p:cNvSpPr>
            <p:nvPr/>
          </p:nvSpPr>
          <p:spPr bwMode="auto">
            <a:xfrm>
              <a:off x="2955403" y="6855103"/>
              <a:ext cx="35266" cy="84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467" name="Rectangle 126"/>
            <p:cNvSpPr>
              <a:spLocks noChangeArrowheads="1"/>
            </p:cNvSpPr>
            <p:nvPr/>
          </p:nvSpPr>
          <p:spPr bwMode="auto">
            <a:xfrm>
              <a:off x="2396797" y="6830791"/>
              <a:ext cx="35266" cy="84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468" name="Rectangle 127"/>
            <p:cNvSpPr>
              <a:spLocks noChangeArrowheads="1"/>
            </p:cNvSpPr>
            <p:nvPr/>
          </p:nvSpPr>
          <p:spPr bwMode="auto">
            <a:xfrm>
              <a:off x="2160696" y="6830791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469" name="Rectangle 128"/>
            <p:cNvSpPr>
              <a:spLocks noChangeArrowheads="1"/>
            </p:cNvSpPr>
            <p:nvPr/>
          </p:nvSpPr>
          <p:spPr bwMode="auto">
            <a:xfrm>
              <a:off x="2160696" y="6832827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470" name="Rectangle 129"/>
            <p:cNvSpPr>
              <a:spLocks noChangeArrowheads="1"/>
            </p:cNvSpPr>
            <p:nvPr/>
          </p:nvSpPr>
          <p:spPr bwMode="auto">
            <a:xfrm>
              <a:off x="2160696" y="6835542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471" name="Rectangle 130"/>
            <p:cNvSpPr>
              <a:spLocks noChangeArrowheads="1"/>
            </p:cNvSpPr>
            <p:nvPr/>
          </p:nvSpPr>
          <p:spPr bwMode="auto">
            <a:xfrm>
              <a:off x="2163411" y="6830791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472" name="Rectangle 131"/>
            <p:cNvSpPr>
              <a:spLocks noChangeArrowheads="1"/>
            </p:cNvSpPr>
            <p:nvPr/>
          </p:nvSpPr>
          <p:spPr bwMode="auto">
            <a:xfrm>
              <a:off x="2163411" y="6835542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473" name="Rectangle 132"/>
            <p:cNvSpPr>
              <a:spLocks noChangeArrowheads="1"/>
            </p:cNvSpPr>
            <p:nvPr/>
          </p:nvSpPr>
          <p:spPr bwMode="auto">
            <a:xfrm>
              <a:off x="2166126" y="6830791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474" name="Rectangle 133"/>
            <p:cNvSpPr>
              <a:spLocks noChangeArrowheads="1"/>
            </p:cNvSpPr>
            <p:nvPr/>
          </p:nvSpPr>
          <p:spPr bwMode="auto">
            <a:xfrm>
              <a:off x="2166126" y="6832827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475" name="Rectangle 134"/>
            <p:cNvSpPr>
              <a:spLocks noChangeArrowheads="1"/>
            </p:cNvSpPr>
            <p:nvPr/>
          </p:nvSpPr>
          <p:spPr bwMode="auto">
            <a:xfrm>
              <a:off x="2166126" y="6835542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476" name="Rectangle 135"/>
            <p:cNvSpPr>
              <a:spLocks noChangeArrowheads="1"/>
            </p:cNvSpPr>
            <p:nvPr/>
          </p:nvSpPr>
          <p:spPr bwMode="auto">
            <a:xfrm>
              <a:off x="2163411" y="6832827"/>
              <a:ext cx="35266" cy="84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2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485" name="Rectangle 144"/>
            <p:cNvSpPr>
              <a:spLocks noChangeArrowheads="1"/>
            </p:cNvSpPr>
            <p:nvPr/>
          </p:nvSpPr>
          <p:spPr bwMode="auto">
            <a:xfrm>
              <a:off x="2396797" y="6767676"/>
              <a:ext cx="35266" cy="84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494" name="Rectangle 153"/>
            <p:cNvSpPr>
              <a:spLocks noChangeArrowheads="1"/>
            </p:cNvSpPr>
            <p:nvPr/>
          </p:nvSpPr>
          <p:spPr bwMode="auto">
            <a:xfrm>
              <a:off x="2324797" y="6609728"/>
              <a:ext cx="70532" cy="84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27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495" name="Rectangle 154"/>
            <p:cNvSpPr>
              <a:spLocks noChangeArrowheads="1"/>
            </p:cNvSpPr>
            <p:nvPr/>
          </p:nvSpPr>
          <p:spPr bwMode="auto">
            <a:xfrm>
              <a:off x="2879393" y="6386950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3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496" name="Rectangle 155"/>
            <p:cNvSpPr>
              <a:spLocks noChangeArrowheads="1"/>
            </p:cNvSpPr>
            <p:nvPr/>
          </p:nvSpPr>
          <p:spPr bwMode="auto">
            <a:xfrm>
              <a:off x="2879393" y="6389665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3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497" name="Rectangle 156"/>
            <p:cNvSpPr>
              <a:spLocks noChangeArrowheads="1"/>
            </p:cNvSpPr>
            <p:nvPr/>
          </p:nvSpPr>
          <p:spPr bwMode="auto">
            <a:xfrm>
              <a:off x="2879393" y="6391701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3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498" name="Rectangle 157"/>
            <p:cNvSpPr>
              <a:spLocks noChangeArrowheads="1"/>
            </p:cNvSpPr>
            <p:nvPr/>
          </p:nvSpPr>
          <p:spPr bwMode="auto">
            <a:xfrm>
              <a:off x="2882108" y="6386950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3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499" name="Rectangle 158"/>
            <p:cNvSpPr>
              <a:spLocks noChangeArrowheads="1"/>
            </p:cNvSpPr>
            <p:nvPr/>
          </p:nvSpPr>
          <p:spPr bwMode="auto">
            <a:xfrm>
              <a:off x="2882108" y="6391701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3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500" name="Rectangle 159"/>
            <p:cNvSpPr>
              <a:spLocks noChangeArrowheads="1"/>
            </p:cNvSpPr>
            <p:nvPr/>
          </p:nvSpPr>
          <p:spPr bwMode="auto">
            <a:xfrm>
              <a:off x="2884822" y="6386950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3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501" name="Rectangle 160"/>
            <p:cNvSpPr>
              <a:spLocks noChangeArrowheads="1"/>
            </p:cNvSpPr>
            <p:nvPr/>
          </p:nvSpPr>
          <p:spPr bwMode="auto">
            <a:xfrm>
              <a:off x="2884822" y="6389665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3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502" name="Rectangle 161"/>
            <p:cNvSpPr>
              <a:spLocks noChangeArrowheads="1"/>
            </p:cNvSpPr>
            <p:nvPr/>
          </p:nvSpPr>
          <p:spPr bwMode="auto">
            <a:xfrm>
              <a:off x="2884822" y="6391701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3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503" name="Rectangle 162"/>
            <p:cNvSpPr>
              <a:spLocks noChangeArrowheads="1"/>
            </p:cNvSpPr>
            <p:nvPr/>
          </p:nvSpPr>
          <p:spPr bwMode="auto">
            <a:xfrm>
              <a:off x="2882108" y="6357728"/>
              <a:ext cx="35266" cy="84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504" name="Rectangle 163"/>
            <p:cNvSpPr>
              <a:spLocks noChangeArrowheads="1"/>
            </p:cNvSpPr>
            <p:nvPr/>
          </p:nvSpPr>
          <p:spPr bwMode="auto">
            <a:xfrm>
              <a:off x="1699889" y="6916302"/>
              <a:ext cx="89583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28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505" name="Rectangle 164"/>
            <p:cNvSpPr>
              <a:spLocks noChangeArrowheads="1"/>
            </p:cNvSpPr>
            <p:nvPr/>
          </p:nvSpPr>
          <p:spPr bwMode="auto">
            <a:xfrm>
              <a:off x="1699889" y="6919017"/>
              <a:ext cx="89583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28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506" name="Rectangle 165"/>
            <p:cNvSpPr>
              <a:spLocks noChangeArrowheads="1"/>
            </p:cNvSpPr>
            <p:nvPr/>
          </p:nvSpPr>
          <p:spPr bwMode="auto">
            <a:xfrm>
              <a:off x="1699889" y="6921053"/>
              <a:ext cx="89583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28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507" name="Rectangle 166"/>
            <p:cNvSpPr>
              <a:spLocks noChangeArrowheads="1"/>
            </p:cNvSpPr>
            <p:nvPr/>
          </p:nvSpPr>
          <p:spPr bwMode="auto">
            <a:xfrm>
              <a:off x="1701925" y="6916302"/>
              <a:ext cx="89583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28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508" name="Rectangle 167"/>
            <p:cNvSpPr>
              <a:spLocks noChangeArrowheads="1"/>
            </p:cNvSpPr>
            <p:nvPr/>
          </p:nvSpPr>
          <p:spPr bwMode="auto">
            <a:xfrm>
              <a:off x="1701925" y="6921053"/>
              <a:ext cx="89583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28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509" name="Rectangle 168"/>
            <p:cNvSpPr>
              <a:spLocks noChangeArrowheads="1"/>
            </p:cNvSpPr>
            <p:nvPr/>
          </p:nvSpPr>
          <p:spPr bwMode="auto">
            <a:xfrm>
              <a:off x="1704640" y="6916302"/>
              <a:ext cx="89583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28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510" name="Rectangle 169"/>
            <p:cNvSpPr>
              <a:spLocks noChangeArrowheads="1"/>
            </p:cNvSpPr>
            <p:nvPr/>
          </p:nvSpPr>
          <p:spPr bwMode="auto">
            <a:xfrm>
              <a:off x="1704640" y="6919017"/>
              <a:ext cx="89583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28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511" name="Rectangle 170"/>
            <p:cNvSpPr>
              <a:spLocks noChangeArrowheads="1"/>
            </p:cNvSpPr>
            <p:nvPr/>
          </p:nvSpPr>
          <p:spPr bwMode="auto">
            <a:xfrm>
              <a:off x="1704640" y="6921053"/>
              <a:ext cx="89583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28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512" name="Rectangle 171"/>
            <p:cNvSpPr>
              <a:spLocks noChangeArrowheads="1"/>
            </p:cNvSpPr>
            <p:nvPr/>
          </p:nvSpPr>
          <p:spPr bwMode="auto">
            <a:xfrm>
              <a:off x="1701925" y="6919017"/>
              <a:ext cx="70532" cy="84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28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513" name="Rectangle 172"/>
            <p:cNvSpPr>
              <a:spLocks noChangeArrowheads="1"/>
            </p:cNvSpPr>
            <p:nvPr/>
          </p:nvSpPr>
          <p:spPr bwMode="auto">
            <a:xfrm>
              <a:off x="1298803" y="7017422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514" name="Rectangle 173"/>
            <p:cNvSpPr>
              <a:spLocks noChangeArrowheads="1"/>
            </p:cNvSpPr>
            <p:nvPr/>
          </p:nvSpPr>
          <p:spPr bwMode="auto">
            <a:xfrm>
              <a:off x="1298803" y="7019458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515" name="Rectangle 174"/>
            <p:cNvSpPr>
              <a:spLocks noChangeArrowheads="1"/>
            </p:cNvSpPr>
            <p:nvPr/>
          </p:nvSpPr>
          <p:spPr bwMode="auto">
            <a:xfrm>
              <a:off x="1298803" y="7022172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516" name="Rectangle 175"/>
            <p:cNvSpPr>
              <a:spLocks noChangeArrowheads="1"/>
            </p:cNvSpPr>
            <p:nvPr/>
          </p:nvSpPr>
          <p:spPr bwMode="auto">
            <a:xfrm>
              <a:off x="1301518" y="7017422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517" name="Rectangle 176"/>
            <p:cNvSpPr>
              <a:spLocks noChangeArrowheads="1"/>
            </p:cNvSpPr>
            <p:nvPr/>
          </p:nvSpPr>
          <p:spPr bwMode="auto">
            <a:xfrm>
              <a:off x="1301518" y="7022172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518" name="Rectangle 177"/>
            <p:cNvSpPr>
              <a:spLocks noChangeArrowheads="1"/>
            </p:cNvSpPr>
            <p:nvPr/>
          </p:nvSpPr>
          <p:spPr bwMode="auto">
            <a:xfrm>
              <a:off x="1303554" y="7017422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519" name="Rectangle 178"/>
            <p:cNvSpPr>
              <a:spLocks noChangeArrowheads="1"/>
            </p:cNvSpPr>
            <p:nvPr/>
          </p:nvSpPr>
          <p:spPr bwMode="auto">
            <a:xfrm>
              <a:off x="1303554" y="7019458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520" name="Rectangle 179"/>
            <p:cNvSpPr>
              <a:spLocks noChangeArrowheads="1"/>
            </p:cNvSpPr>
            <p:nvPr/>
          </p:nvSpPr>
          <p:spPr bwMode="auto">
            <a:xfrm>
              <a:off x="1303554" y="7022172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521" name="Rectangle 180"/>
            <p:cNvSpPr>
              <a:spLocks noChangeArrowheads="1"/>
            </p:cNvSpPr>
            <p:nvPr/>
          </p:nvSpPr>
          <p:spPr bwMode="auto">
            <a:xfrm>
              <a:off x="1301518" y="7019458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530" name="Rectangle 189"/>
            <p:cNvSpPr>
              <a:spLocks noChangeArrowheads="1"/>
            </p:cNvSpPr>
            <p:nvPr/>
          </p:nvSpPr>
          <p:spPr bwMode="auto">
            <a:xfrm>
              <a:off x="1388797" y="6879728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539" name="Rectangle 198"/>
            <p:cNvSpPr>
              <a:spLocks noChangeArrowheads="1"/>
            </p:cNvSpPr>
            <p:nvPr/>
          </p:nvSpPr>
          <p:spPr bwMode="auto">
            <a:xfrm>
              <a:off x="1490184" y="6645728"/>
              <a:ext cx="35266" cy="84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540" name="Rectangle 199"/>
            <p:cNvSpPr>
              <a:spLocks noChangeArrowheads="1"/>
            </p:cNvSpPr>
            <p:nvPr/>
          </p:nvSpPr>
          <p:spPr bwMode="auto">
            <a:xfrm>
              <a:off x="1301518" y="6956343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541" name="Rectangle 200"/>
            <p:cNvSpPr>
              <a:spLocks noChangeArrowheads="1"/>
            </p:cNvSpPr>
            <p:nvPr/>
          </p:nvSpPr>
          <p:spPr bwMode="auto">
            <a:xfrm>
              <a:off x="1301518" y="6959057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542" name="Rectangle 201"/>
            <p:cNvSpPr>
              <a:spLocks noChangeArrowheads="1"/>
            </p:cNvSpPr>
            <p:nvPr/>
          </p:nvSpPr>
          <p:spPr bwMode="auto">
            <a:xfrm>
              <a:off x="1301518" y="6961772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543" name="Rectangle 202"/>
            <p:cNvSpPr>
              <a:spLocks noChangeArrowheads="1"/>
            </p:cNvSpPr>
            <p:nvPr/>
          </p:nvSpPr>
          <p:spPr bwMode="auto">
            <a:xfrm>
              <a:off x="1303554" y="6956343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544" name="Rectangle 203"/>
            <p:cNvSpPr>
              <a:spLocks noChangeArrowheads="1"/>
            </p:cNvSpPr>
            <p:nvPr/>
          </p:nvSpPr>
          <p:spPr bwMode="auto">
            <a:xfrm>
              <a:off x="1303554" y="6961772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545" name="Rectangle 204"/>
            <p:cNvSpPr>
              <a:spLocks noChangeArrowheads="1"/>
            </p:cNvSpPr>
            <p:nvPr/>
          </p:nvSpPr>
          <p:spPr bwMode="auto">
            <a:xfrm>
              <a:off x="1306268" y="6956343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46" name="Rectangle 206"/>
            <p:cNvSpPr>
              <a:spLocks noChangeArrowheads="1"/>
            </p:cNvSpPr>
            <p:nvPr/>
          </p:nvSpPr>
          <p:spPr bwMode="auto">
            <a:xfrm>
              <a:off x="1306268" y="6946087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47" name="Rectangle 207"/>
            <p:cNvSpPr>
              <a:spLocks noChangeArrowheads="1"/>
            </p:cNvSpPr>
            <p:nvPr/>
          </p:nvSpPr>
          <p:spPr bwMode="auto">
            <a:xfrm>
              <a:off x="1306268" y="6948802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48" name="Rectangle 208"/>
            <p:cNvSpPr>
              <a:spLocks noChangeArrowheads="1"/>
            </p:cNvSpPr>
            <p:nvPr/>
          </p:nvSpPr>
          <p:spPr bwMode="auto">
            <a:xfrm>
              <a:off x="1303553" y="6946087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49" name="Rectangle 209"/>
            <p:cNvSpPr>
              <a:spLocks noChangeArrowheads="1"/>
            </p:cNvSpPr>
            <p:nvPr/>
          </p:nvSpPr>
          <p:spPr bwMode="auto">
            <a:xfrm>
              <a:off x="1323913" y="6870757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50" name="Rectangle 210"/>
            <p:cNvSpPr>
              <a:spLocks noChangeArrowheads="1"/>
            </p:cNvSpPr>
            <p:nvPr/>
          </p:nvSpPr>
          <p:spPr bwMode="auto">
            <a:xfrm>
              <a:off x="1323913" y="6872793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51" name="Rectangle 211"/>
            <p:cNvSpPr>
              <a:spLocks noChangeArrowheads="1"/>
            </p:cNvSpPr>
            <p:nvPr/>
          </p:nvSpPr>
          <p:spPr bwMode="auto">
            <a:xfrm>
              <a:off x="1323913" y="6875507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52" name="Rectangle 212"/>
            <p:cNvSpPr>
              <a:spLocks noChangeArrowheads="1"/>
            </p:cNvSpPr>
            <p:nvPr/>
          </p:nvSpPr>
          <p:spPr bwMode="auto">
            <a:xfrm>
              <a:off x="1326628" y="6870757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53" name="Rectangle 213"/>
            <p:cNvSpPr>
              <a:spLocks noChangeArrowheads="1"/>
            </p:cNvSpPr>
            <p:nvPr/>
          </p:nvSpPr>
          <p:spPr bwMode="auto">
            <a:xfrm>
              <a:off x="1326628" y="6875507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54" name="Rectangle 214"/>
            <p:cNvSpPr>
              <a:spLocks noChangeArrowheads="1"/>
            </p:cNvSpPr>
            <p:nvPr/>
          </p:nvSpPr>
          <p:spPr bwMode="auto">
            <a:xfrm>
              <a:off x="1329342" y="6870757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55" name="Rectangle 215"/>
            <p:cNvSpPr>
              <a:spLocks noChangeArrowheads="1"/>
            </p:cNvSpPr>
            <p:nvPr/>
          </p:nvSpPr>
          <p:spPr bwMode="auto">
            <a:xfrm>
              <a:off x="1329342" y="6872793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56" name="Rectangle 216"/>
            <p:cNvSpPr>
              <a:spLocks noChangeArrowheads="1"/>
            </p:cNvSpPr>
            <p:nvPr/>
          </p:nvSpPr>
          <p:spPr bwMode="auto">
            <a:xfrm>
              <a:off x="1329342" y="6875507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57" name="Rectangle 217"/>
            <p:cNvSpPr>
              <a:spLocks noChangeArrowheads="1"/>
            </p:cNvSpPr>
            <p:nvPr/>
          </p:nvSpPr>
          <p:spPr bwMode="auto">
            <a:xfrm>
              <a:off x="1326628" y="6872793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2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58" name="Rectangle 218"/>
            <p:cNvSpPr>
              <a:spLocks noChangeArrowheads="1"/>
            </p:cNvSpPr>
            <p:nvPr/>
          </p:nvSpPr>
          <p:spPr bwMode="auto">
            <a:xfrm>
              <a:off x="1477968" y="6882972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59" name="Rectangle 219"/>
            <p:cNvSpPr>
              <a:spLocks noChangeArrowheads="1"/>
            </p:cNvSpPr>
            <p:nvPr/>
          </p:nvSpPr>
          <p:spPr bwMode="auto">
            <a:xfrm>
              <a:off x="1477968" y="6885687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60" name="Rectangle 220"/>
            <p:cNvSpPr>
              <a:spLocks noChangeArrowheads="1"/>
            </p:cNvSpPr>
            <p:nvPr/>
          </p:nvSpPr>
          <p:spPr bwMode="auto">
            <a:xfrm>
              <a:off x="1477968" y="6888402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61" name="Rectangle 221"/>
            <p:cNvSpPr>
              <a:spLocks noChangeArrowheads="1"/>
            </p:cNvSpPr>
            <p:nvPr/>
          </p:nvSpPr>
          <p:spPr bwMode="auto">
            <a:xfrm>
              <a:off x="1480004" y="6882972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62" name="Rectangle 222"/>
            <p:cNvSpPr>
              <a:spLocks noChangeArrowheads="1"/>
            </p:cNvSpPr>
            <p:nvPr/>
          </p:nvSpPr>
          <p:spPr bwMode="auto">
            <a:xfrm>
              <a:off x="1480004" y="6888402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63" name="Rectangle 223"/>
            <p:cNvSpPr>
              <a:spLocks noChangeArrowheads="1"/>
            </p:cNvSpPr>
            <p:nvPr/>
          </p:nvSpPr>
          <p:spPr bwMode="auto">
            <a:xfrm>
              <a:off x="1482718" y="6882972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64" name="Rectangle 224"/>
            <p:cNvSpPr>
              <a:spLocks noChangeArrowheads="1"/>
            </p:cNvSpPr>
            <p:nvPr/>
          </p:nvSpPr>
          <p:spPr bwMode="auto">
            <a:xfrm>
              <a:off x="1482718" y="6885687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65" name="Rectangle 225"/>
            <p:cNvSpPr>
              <a:spLocks noChangeArrowheads="1"/>
            </p:cNvSpPr>
            <p:nvPr/>
          </p:nvSpPr>
          <p:spPr bwMode="auto">
            <a:xfrm>
              <a:off x="1482718" y="6888402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66" name="Rectangle 226"/>
            <p:cNvSpPr>
              <a:spLocks noChangeArrowheads="1"/>
            </p:cNvSpPr>
            <p:nvPr/>
          </p:nvSpPr>
          <p:spPr bwMode="auto">
            <a:xfrm>
              <a:off x="1480004" y="6885687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67" name="Rectangle 227"/>
            <p:cNvSpPr>
              <a:spLocks noChangeArrowheads="1"/>
            </p:cNvSpPr>
            <p:nvPr/>
          </p:nvSpPr>
          <p:spPr bwMode="auto">
            <a:xfrm>
              <a:off x="1414853" y="6580292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68" name="Rectangle 228"/>
            <p:cNvSpPr>
              <a:spLocks noChangeArrowheads="1"/>
            </p:cNvSpPr>
            <p:nvPr/>
          </p:nvSpPr>
          <p:spPr bwMode="auto">
            <a:xfrm>
              <a:off x="1414853" y="6583006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69" name="Rectangle 229"/>
            <p:cNvSpPr>
              <a:spLocks noChangeArrowheads="1"/>
            </p:cNvSpPr>
            <p:nvPr/>
          </p:nvSpPr>
          <p:spPr bwMode="auto">
            <a:xfrm>
              <a:off x="1414853" y="6585721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70" name="Rectangle 230"/>
            <p:cNvSpPr>
              <a:spLocks noChangeArrowheads="1"/>
            </p:cNvSpPr>
            <p:nvPr/>
          </p:nvSpPr>
          <p:spPr bwMode="auto">
            <a:xfrm>
              <a:off x="1417567" y="6580292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71" name="Rectangle 231"/>
            <p:cNvSpPr>
              <a:spLocks noChangeArrowheads="1"/>
            </p:cNvSpPr>
            <p:nvPr/>
          </p:nvSpPr>
          <p:spPr bwMode="auto">
            <a:xfrm>
              <a:off x="1417567" y="6585721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72" name="Rectangle 232"/>
            <p:cNvSpPr>
              <a:spLocks noChangeArrowheads="1"/>
            </p:cNvSpPr>
            <p:nvPr/>
          </p:nvSpPr>
          <p:spPr bwMode="auto">
            <a:xfrm>
              <a:off x="1419603" y="6580292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73" name="Rectangle 233"/>
            <p:cNvSpPr>
              <a:spLocks noChangeArrowheads="1"/>
            </p:cNvSpPr>
            <p:nvPr/>
          </p:nvSpPr>
          <p:spPr bwMode="auto">
            <a:xfrm>
              <a:off x="1419603" y="6583006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74" name="Rectangle 234"/>
            <p:cNvSpPr>
              <a:spLocks noChangeArrowheads="1"/>
            </p:cNvSpPr>
            <p:nvPr/>
          </p:nvSpPr>
          <p:spPr bwMode="auto">
            <a:xfrm>
              <a:off x="1419603" y="6585721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75" name="Rectangle 235"/>
            <p:cNvSpPr>
              <a:spLocks noChangeArrowheads="1"/>
            </p:cNvSpPr>
            <p:nvPr/>
          </p:nvSpPr>
          <p:spPr bwMode="auto">
            <a:xfrm>
              <a:off x="1417567" y="6583006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84" name="Rectangle 244"/>
            <p:cNvSpPr>
              <a:spLocks noChangeArrowheads="1"/>
            </p:cNvSpPr>
            <p:nvPr/>
          </p:nvSpPr>
          <p:spPr bwMode="auto">
            <a:xfrm>
              <a:off x="1352797" y="6213728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85" name="Rectangle 245"/>
            <p:cNvSpPr>
              <a:spLocks noChangeArrowheads="1"/>
            </p:cNvSpPr>
            <p:nvPr/>
          </p:nvSpPr>
          <p:spPr bwMode="auto">
            <a:xfrm>
              <a:off x="1470502" y="6141880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5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86" name="Rectangle 246"/>
            <p:cNvSpPr>
              <a:spLocks noChangeArrowheads="1"/>
            </p:cNvSpPr>
            <p:nvPr/>
          </p:nvSpPr>
          <p:spPr bwMode="auto">
            <a:xfrm>
              <a:off x="1470502" y="6144595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5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87" name="Rectangle 247"/>
            <p:cNvSpPr>
              <a:spLocks noChangeArrowheads="1"/>
            </p:cNvSpPr>
            <p:nvPr/>
          </p:nvSpPr>
          <p:spPr bwMode="auto">
            <a:xfrm>
              <a:off x="1470502" y="6146631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5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88" name="Rectangle 248"/>
            <p:cNvSpPr>
              <a:spLocks noChangeArrowheads="1"/>
            </p:cNvSpPr>
            <p:nvPr/>
          </p:nvSpPr>
          <p:spPr bwMode="auto">
            <a:xfrm>
              <a:off x="1472538" y="6141880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5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89" name="Rectangle 249"/>
            <p:cNvSpPr>
              <a:spLocks noChangeArrowheads="1"/>
            </p:cNvSpPr>
            <p:nvPr/>
          </p:nvSpPr>
          <p:spPr bwMode="auto">
            <a:xfrm>
              <a:off x="1472538" y="6146631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5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90" name="Rectangle 250"/>
            <p:cNvSpPr>
              <a:spLocks noChangeArrowheads="1"/>
            </p:cNvSpPr>
            <p:nvPr/>
          </p:nvSpPr>
          <p:spPr bwMode="auto">
            <a:xfrm>
              <a:off x="1475253" y="6141880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5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91" name="Rectangle 251"/>
            <p:cNvSpPr>
              <a:spLocks noChangeArrowheads="1"/>
            </p:cNvSpPr>
            <p:nvPr/>
          </p:nvSpPr>
          <p:spPr bwMode="auto">
            <a:xfrm>
              <a:off x="1475253" y="6144595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5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92" name="Rectangle 252"/>
            <p:cNvSpPr>
              <a:spLocks noChangeArrowheads="1"/>
            </p:cNvSpPr>
            <p:nvPr/>
          </p:nvSpPr>
          <p:spPr bwMode="auto">
            <a:xfrm>
              <a:off x="1475253" y="6146631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5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93" name="Rectangle 253"/>
            <p:cNvSpPr>
              <a:spLocks noChangeArrowheads="1"/>
            </p:cNvSpPr>
            <p:nvPr/>
          </p:nvSpPr>
          <p:spPr bwMode="auto">
            <a:xfrm>
              <a:off x="1472538" y="6144595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5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02" name="Rectangle 262"/>
            <p:cNvSpPr>
              <a:spLocks noChangeArrowheads="1"/>
            </p:cNvSpPr>
            <p:nvPr/>
          </p:nvSpPr>
          <p:spPr bwMode="auto">
            <a:xfrm>
              <a:off x="1712797" y="6609728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6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03" name="Rectangle 263"/>
            <p:cNvSpPr>
              <a:spLocks noChangeArrowheads="1"/>
            </p:cNvSpPr>
            <p:nvPr/>
          </p:nvSpPr>
          <p:spPr bwMode="auto">
            <a:xfrm>
              <a:off x="1492898" y="7150363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7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04" name="Rectangle 264"/>
            <p:cNvSpPr>
              <a:spLocks noChangeArrowheads="1"/>
            </p:cNvSpPr>
            <p:nvPr/>
          </p:nvSpPr>
          <p:spPr bwMode="auto">
            <a:xfrm>
              <a:off x="1492898" y="7153077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7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05" name="Rectangle 265"/>
            <p:cNvSpPr>
              <a:spLocks noChangeArrowheads="1"/>
            </p:cNvSpPr>
            <p:nvPr/>
          </p:nvSpPr>
          <p:spPr bwMode="auto">
            <a:xfrm>
              <a:off x="1492898" y="7155113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7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06" name="Rectangle 266"/>
            <p:cNvSpPr>
              <a:spLocks noChangeArrowheads="1"/>
            </p:cNvSpPr>
            <p:nvPr/>
          </p:nvSpPr>
          <p:spPr bwMode="auto">
            <a:xfrm>
              <a:off x="1495613" y="7150363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7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07" name="Rectangle 267"/>
            <p:cNvSpPr>
              <a:spLocks noChangeArrowheads="1"/>
            </p:cNvSpPr>
            <p:nvPr/>
          </p:nvSpPr>
          <p:spPr bwMode="auto">
            <a:xfrm>
              <a:off x="1495613" y="7155113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7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08" name="Rectangle 268"/>
            <p:cNvSpPr>
              <a:spLocks noChangeArrowheads="1"/>
            </p:cNvSpPr>
            <p:nvPr/>
          </p:nvSpPr>
          <p:spPr bwMode="auto">
            <a:xfrm>
              <a:off x="1497649" y="7150363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7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09" name="Rectangle 269"/>
            <p:cNvSpPr>
              <a:spLocks noChangeArrowheads="1"/>
            </p:cNvSpPr>
            <p:nvPr/>
          </p:nvSpPr>
          <p:spPr bwMode="auto">
            <a:xfrm>
              <a:off x="1497649" y="7153077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7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10" name="Rectangle 270"/>
            <p:cNvSpPr>
              <a:spLocks noChangeArrowheads="1"/>
            </p:cNvSpPr>
            <p:nvPr/>
          </p:nvSpPr>
          <p:spPr bwMode="auto">
            <a:xfrm>
              <a:off x="1497649" y="7155113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7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11" name="Rectangle 271"/>
            <p:cNvSpPr>
              <a:spLocks noChangeArrowheads="1"/>
            </p:cNvSpPr>
            <p:nvPr/>
          </p:nvSpPr>
          <p:spPr bwMode="auto">
            <a:xfrm>
              <a:off x="1495613" y="7153077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7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12" name="Rectangle 272"/>
            <p:cNvSpPr>
              <a:spLocks noChangeArrowheads="1"/>
            </p:cNvSpPr>
            <p:nvPr/>
          </p:nvSpPr>
          <p:spPr bwMode="auto">
            <a:xfrm>
              <a:off x="1578409" y="7463223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13" name="Rectangle 273"/>
            <p:cNvSpPr>
              <a:spLocks noChangeArrowheads="1"/>
            </p:cNvSpPr>
            <p:nvPr/>
          </p:nvSpPr>
          <p:spPr bwMode="auto">
            <a:xfrm>
              <a:off x="1578409" y="7465259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14" name="Rectangle 274"/>
            <p:cNvSpPr>
              <a:spLocks noChangeArrowheads="1"/>
            </p:cNvSpPr>
            <p:nvPr/>
          </p:nvSpPr>
          <p:spPr bwMode="auto">
            <a:xfrm>
              <a:off x="1578409" y="7467974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15" name="Rectangle 275"/>
            <p:cNvSpPr>
              <a:spLocks noChangeArrowheads="1"/>
            </p:cNvSpPr>
            <p:nvPr/>
          </p:nvSpPr>
          <p:spPr bwMode="auto">
            <a:xfrm>
              <a:off x="1581123" y="7463223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16" name="Rectangle 276"/>
            <p:cNvSpPr>
              <a:spLocks noChangeArrowheads="1"/>
            </p:cNvSpPr>
            <p:nvPr/>
          </p:nvSpPr>
          <p:spPr bwMode="auto">
            <a:xfrm>
              <a:off x="1581123" y="7467974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17" name="Rectangle 277"/>
            <p:cNvSpPr>
              <a:spLocks noChangeArrowheads="1"/>
            </p:cNvSpPr>
            <p:nvPr/>
          </p:nvSpPr>
          <p:spPr bwMode="auto">
            <a:xfrm>
              <a:off x="1583838" y="7463223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18" name="Rectangle 278"/>
            <p:cNvSpPr>
              <a:spLocks noChangeArrowheads="1"/>
            </p:cNvSpPr>
            <p:nvPr/>
          </p:nvSpPr>
          <p:spPr bwMode="auto">
            <a:xfrm>
              <a:off x="1583838" y="7465259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19" name="Rectangle 279"/>
            <p:cNvSpPr>
              <a:spLocks noChangeArrowheads="1"/>
            </p:cNvSpPr>
            <p:nvPr/>
          </p:nvSpPr>
          <p:spPr bwMode="auto">
            <a:xfrm>
              <a:off x="1583838" y="7467974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20" name="Rectangle 280"/>
            <p:cNvSpPr>
              <a:spLocks noChangeArrowheads="1"/>
            </p:cNvSpPr>
            <p:nvPr/>
          </p:nvSpPr>
          <p:spPr bwMode="auto">
            <a:xfrm>
              <a:off x="1581123" y="7465259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21" name="Rectangle 281"/>
            <p:cNvSpPr>
              <a:spLocks noChangeArrowheads="1"/>
            </p:cNvSpPr>
            <p:nvPr/>
          </p:nvSpPr>
          <p:spPr bwMode="auto">
            <a:xfrm>
              <a:off x="1538368" y="7672249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22" name="Rectangle 282"/>
            <p:cNvSpPr>
              <a:spLocks noChangeArrowheads="1"/>
            </p:cNvSpPr>
            <p:nvPr/>
          </p:nvSpPr>
          <p:spPr bwMode="auto">
            <a:xfrm>
              <a:off x="1538368" y="7674964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23" name="Rectangle 283"/>
            <p:cNvSpPr>
              <a:spLocks noChangeArrowheads="1"/>
            </p:cNvSpPr>
            <p:nvPr/>
          </p:nvSpPr>
          <p:spPr bwMode="auto">
            <a:xfrm>
              <a:off x="1538368" y="7677679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24" name="Rectangle 284"/>
            <p:cNvSpPr>
              <a:spLocks noChangeArrowheads="1"/>
            </p:cNvSpPr>
            <p:nvPr/>
          </p:nvSpPr>
          <p:spPr bwMode="auto">
            <a:xfrm>
              <a:off x="1541083" y="7672249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25" name="Rectangle 285"/>
            <p:cNvSpPr>
              <a:spLocks noChangeArrowheads="1"/>
            </p:cNvSpPr>
            <p:nvPr/>
          </p:nvSpPr>
          <p:spPr bwMode="auto">
            <a:xfrm>
              <a:off x="1541083" y="7677679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26" name="Rectangle 286"/>
            <p:cNvSpPr>
              <a:spLocks noChangeArrowheads="1"/>
            </p:cNvSpPr>
            <p:nvPr/>
          </p:nvSpPr>
          <p:spPr bwMode="auto">
            <a:xfrm>
              <a:off x="1543119" y="7672249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27" name="Rectangle 287"/>
            <p:cNvSpPr>
              <a:spLocks noChangeArrowheads="1"/>
            </p:cNvSpPr>
            <p:nvPr/>
          </p:nvSpPr>
          <p:spPr bwMode="auto">
            <a:xfrm>
              <a:off x="1543119" y="7674964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28" name="Rectangle 288"/>
            <p:cNvSpPr>
              <a:spLocks noChangeArrowheads="1"/>
            </p:cNvSpPr>
            <p:nvPr/>
          </p:nvSpPr>
          <p:spPr bwMode="auto">
            <a:xfrm>
              <a:off x="1543119" y="7677679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29" name="Rectangle 289"/>
            <p:cNvSpPr>
              <a:spLocks noChangeArrowheads="1"/>
            </p:cNvSpPr>
            <p:nvPr/>
          </p:nvSpPr>
          <p:spPr bwMode="auto">
            <a:xfrm>
              <a:off x="1541083" y="7674964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30" name="Rectangle 290"/>
            <p:cNvSpPr>
              <a:spLocks noChangeArrowheads="1"/>
            </p:cNvSpPr>
            <p:nvPr/>
          </p:nvSpPr>
          <p:spPr bwMode="auto">
            <a:xfrm>
              <a:off x="1523438" y="7813410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31" name="Rectangle 291"/>
            <p:cNvSpPr>
              <a:spLocks noChangeArrowheads="1"/>
            </p:cNvSpPr>
            <p:nvPr/>
          </p:nvSpPr>
          <p:spPr bwMode="auto">
            <a:xfrm>
              <a:off x="1523438" y="7816124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32" name="Rectangle 292"/>
            <p:cNvSpPr>
              <a:spLocks noChangeArrowheads="1"/>
            </p:cNvSpPr>
            <p:nvPr/>
          </p:nvSpPr>
          <p:spPr bwMode="auto">
            <a:xfrm>
              <a:off x="1523438" y="7818839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33" name="Rectangle 293"/>
            <p:cNvSpPr>
              <a:spLocks noChangeArrowheads="1"/>
            </p:cNvSpPr>
            <p:nvPr/>
          </p:nvSpPr>
          <p:spPr bwMode="auto">
            <a:xfrm>
              <a:off x="1525474" y="7813410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34" name="Rectangle 294"/>
            <p:cNvSpPr>
              <a:spLocks noChangeArrowheads="1"/>
            </p:cNvSpPr>
            <p:nvPr/>
          </p:nvSpPr>
          <p:spPr bwMode="auto">
            <a:xfrm>
              <a:off x="1525474" y="7818839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35" name="Rectangle 295"/>
            <p:cNvSpPr>
              <a:spLocks noChangeArrowheads="1"/>
            </p:cNvSpPr>
            <p:nvPr/>
          </p:nvSpPr>
          <p:spPr bwMode="auto">
            <a:xfrm>
              <a:off x="1528188" y="7813410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36" name="Rectangle 296"/>
            <p:cNvSpPr>
              <a:spLocks noChangeArrowheads="1"/>
            </p:cNvSpPr>
            <p:nvPr/>
          </p:nvSpPr>
          <p:spPr bwMode="auto">
            <a:xfrm>
              <a:off x="1528188" y="7816124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37" name="Rectangle 297"/>
            <p:cNvSpPr>
              <a:spLocks noChangeArrowheads="1"/>
            </p:cNvSpPr>
            <p:nvPr/>
          </p:nvSpPr>
          <p:spPr bwMode="auto">
            <a:xfrm>
              <a:off x="1528188" y="7818839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38" name="Rectangle 298"/>
            <p:cNvSpPr>
              <a:spLocks noChangeArrowheads="1"/>
            </p:cNvSpPr>
            <p:nvPr/>
          </p:nvSpPr>
          <p:spPr bwMode="auto">
            <a:xfrm>
              <a:off x="1525474" y="7816124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39" name="Rectangle 299"/>
            <p:cNvSpPr>
              <a:spLocks noChangeArrowheads="1"/>
            </p:cNvSpPr>
            <p:nvPr/>
          </p:nvSpPr>
          <p:spPr bwMode="auto">
            <a:xfrm>
              <a:off x="1470502" y="7689894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40" name="Rectangle 300"/>
            <p:cNvSpPr>
              <a:spLocks noChangeArrowheads="1"/>
            </p:cNvSpPr>
            <p:nvPr/>
          </p:nvSpPr>
          <p:spPr bwMode="auto">
            <a:xfrm>
              <a:off x="1470502" y="7692609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41" name="Rectangle 301"/>
            <p:cNvSpPr>
              <a:spLocks noChangeArrowheads="1"/>
            </p:cNvSpPr>
            <p:nvPr/>
          </p:nvSpPr>
          <p:spPr bwMode="auto">
            <a:xfrm>
              <a:off x="1470502" y="7695324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42" name="Rectangle 302"/>
            <p:cNvSpPr>
              <a:spLocks noChangeArrowheads="1"/>
            </p:cNvSpPr>
            <p:nvPr/>
          </p:nvSpPr>
          <p:spPr bwMode="auto">
            <a:xfrm>
              <a:off x="1472538" y="7689894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43" name="Rectangle 303"/>
            <p:cNvSpPr>
              <a:spLocks noChangeArrowheads="1"/>
            </p:cNvSpPr>
            <p:nvPr/>
          </p:nvSpPr>
          <p:spPr bwMode="auto">
            <a:xfrm>
              <a:off x="1472538" y="7695324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44" name="Rectangle 304"/>
            <p:cNvSpPr>
              <a:spLocks noChangeArrowheads="1"/>
            </p:cNvSpPr>
            <p:nvPr/>
          </p:nvSpPr>
          <p:spPr bwMode="auto">
            <a:xfrm>
              <a:off x="1475253" y="7689894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45" name="Rectangle 305"/>
            <p:cNvSpPr>
              <a:spLocks noChangeArrowheads="1"/>
            </p:cNvSpPr>
            <p:nvPr/>
          </p:nvSpPr>
          <p:spPr bwMode="auto">
            <a:xfrm>
              <a:off x="1475253" y="7692609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46" name="Rectangle 306"/>
            <p:cNvSpPr>
              <a:spLocks noChangeArrowheads="1"/>
            </p:cNvSpPr>
            <p:nvPr/>
          </p:nvSpPr>
          <p:spPr bwMode="auto">
            <a:xfrm>
              <a:off x="1475253" y="7695324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47" name="Rectangle 307"/>
            <p:cNvSpPr>
              <a:spLocks noChangeArrowheads="1"/>
            </p:cNvSpPr>
            <p:nvPr/>
          </p:nvSpPr>
          <p:spPr bwMode="auto">
            <a:xfrm>
              <a:off x="1472538" y="7692609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2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56" name="Rectangle 316"/>
            <p:cNvSpPr>
              <a:spLocks noChangeArrowheads="1"/>
            </p:cNvSpPr>
            <p:nvPr/>
          </p:nvSpPr>
          <p:spPr bwMode="auto">
            <a:xfrm>
              <a:off x="1152000" y="8064000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4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57" name="Rectangle 317"/>
            <p:cNvSpPr>
              <a:spLocks noChangeArrowheads="1"/>
            </p:cNvSpPr>
            <p:nvPr/>
          </p:nvSpPr>
          <p:spPr bwMode="auto">
            <a:xfrm>
              <a:off x="1601483" y="7898920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4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58" name="Rectangle 318"/>
            <p:cNvSpPr>
              <a:spLocks noChangeArrowheads="1"/>
            </p:cNvSpPr>
            <p:nvPr/>
          </p:nvSpPr>
          <p:spPr bwMode="auto">
            <a:xfrm>
              <a:off x="1601483" y="7901635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4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59" name="Rectangle 319"/>
            <p:cNvSpPr>
              <a:spLocks noChangeArrowheads="1"/>
            </p:cNvSpPr>
            <p:nvPr/>
          </p:nvSpPr>
          <p:spPr bwMode="auto">
            <a:xfrm>
              <a:off x="1601483" y="7904350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4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60" name="Rectangle 320"/>
            <p:cNvSpPr>
              <a:spLocks noChangeArrowheads="1"/>
            </p:cNvSpPr>
            <p:nvPr/>
          </p:nvSpPr>
          <p:spPr bwMode="auto">
            <a:xfrm>
              <a:off x="1603519" y="7898920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4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61" name="Rectangle 321"/>
            <p:cNvSpPr>
              <a:spLocks noChangeArrowheads="1"/>
            </p:cNvSpPr>
            <p:nvPr/>
          </p:nvSpPr>
          <p:spPr bwMode="auto">
            <a:xfrm>
              <a:off x="1603519" y="7904350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4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62" name="Rectangle 322"/>
            <p:cNvSpPr>
              <a:spLocks noChangeArrowheads="1"/>
            </p:cNvSpPr>
            <p:nvPr/>
          </p:nvSpPr>
          <p:spPr bwMode="auto">
            <a:xfrm>
              <a:off x="1606234" y="7898920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4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63" name="Rectangle 323"/>
            <p:cNvSpPr>
              <a:spLocks noChangeArrowheads="1"/>
            </p:cNvSpPr>
            <p:nvPr/>
          </p:nvSpPr>
          <p:spPr bwMode="auto">
            <a:xfrm>
              <a:off x="1606234" y="7901635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4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64" name="Rectangle 324"/>
            <p:cNvSpPr>
              <a:spLocks noChangeArrowheads="1"/>
            </p:cNvSpPr>
            <p:nvPr/>
          </p:nvSpPr>
          <p:spPr bwMode="auto">
            <a:xfrm>
              <a:off x="1606234" y="7904350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4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65" name="Rectangle 325"/>
            <p:cNvSpPr>
              <a:spLocks noChangeArrowheads="1"/>
            </p:cNvSpPr>
            <p:nvPr/>
          </p:nvSpPr>
          <p:spPr bwMode="auto">
            <a:xfrm>
              <a:off x="1603519" y="7901635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4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66" name="Rectangle 326"/>
            <p:cNvSpPr>
              <a:spLocks noChangeArrowheads="1"/>
            </p:cNvSpPr>
            <p:nvPr/>
          </p:nvSpPr>
          <p:spPr bwMode="auto">
            <a:xfrm>
              <a:off x="1792864" y="7385178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5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67" name="Rectangle 327"/>
            <p:cNvSpPr>
              <a:spLocks noChangeArrowheads="1"/>
            </p:cNvSpPr>
            <p:nvPr/>
          </p:nvSpPr>
          <p:spPr bwMode="auto">
            <a:xfrm>
              <a:off x="1792864" y="7387214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5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68" name="Rectangle 328"/>
            <p:cNvSpPr>
              <a:spLocks noChangeArrowheads="1"/>
            </p:cNvSpPr>
            <p:nvPr/>
          </p:nvSpPr>
          <p:spPr bwMode="auto">
            <a:xfrm>
              <a:off x="1792864" y="7389928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5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69" name="Rectangle 329"/>
            <p:cNvSpPr>
              <a:spLocks noChangeArrowheads="1"/>
            </p:cNvSpPr>
            <p:nvPr/>
          </p:nvSpPr>
          <p:spPr bwMode="auto">
            <a:xfrm>
              <a:off x="1795578" y="7385178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5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70" name="Rectangle 330"/>
            <p:cNvSpPr>
              <a:spLocks noChangeArrowheads="1"/>
            </p:cNvSpPr>
            <p:nvPr/>
          </p:nvSpPr>
          <p:spPr bwMode="auto">
            <a:xfrm>
              <a:off x="1795578" y="7389928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5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71" name="Rectangle 331"/>
            <p:cNvSpPr>
              <a:spLocks noChangeArrowheads="1"/>
            </p:cNvSpPr>
            <p:nvPr/>
          </p:nvSpPr>
          <p:spPr bwMode="auto">
            <a:xfrm>
              <a:off x="1798293" y="7385178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5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72" name="Rectangle 332"/>
            <p:cNvSpPr>
              <a:spLocks noChangeArrowheads="1"/>
            </p:cNvSpPr>
            <p:nvPr/>
          </p:nvSpPr>
          <p:spPr bwMode="auto">
            <a:xfrm>
              <a:off x="1798293" y="7387214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5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73" name="Rectangle 333"/>
            <p:cNvSpPr>
              <a:spLocks noChangeArrowheads="1"/>
            </p:cNvSpPr>
            <p:nvPr/>
          </p:nvSpPr>
          <p:spPr bwMode="auto">
            <a:xfrm>
              <a:off x="1798293" y="7389928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5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74" name="Rectangle 334"/>
            <p:cNvSpPr>
              <a:spLocks noChangeArrowheads="1"/>
            </p:cNvSpPr>
            <p:nvPr/>
          </p:nvSpPr>
          <p:spPr bwMode="auto">
            <a:xfrm>
              <a:off x="1795578" y="7387214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5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75" name="Rectangle 335"/>
            <p:cNvSpPr>
              <a:spLocks noChangeArrowheads="1"/>
            </p:cNvSpPr>
            <p:nvPr/>
          </p:nvSpPr>
          <p:spPr bwMode="auto">
            <a:xfrm>
              <a:off x="2035144" y="7470688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76" name="Rectangle 336"/>
            <p:cNvSpPr>
              <a:spLocks noChangeArrowheads="1"/>
            </p:cNvSpPr>
            <p:nvPr/>
          </p:nvSpPr>
          <p:spPr bwMode="auto">
            <a:xfrm>
              <a:off x="2035144" y="7473403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77" name="Rectangle 337"/>
            <p:cNvSpPr>
              <a:spLocks noChangeArrowheads="1"/>
            </p:cNvSpPr>
            <p:nvPr/>
          </p:nvSpPr>
          <p:spPr bwMode="auto">
            <a:xfrm>
              <a:off x="2035144" y="7475439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78" name="Rectangle 338"/>
            <p:cNvSpPr>
              <a:spLocks noChangeArrowheads="1"/>
            </p:cNvSpPr>
            <p:nvPr/>
          </p:nvSpPr>
          <p:spPr bwMode="auto">
            <a:xfrm>
              <a:off x="2037180" y="7470688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79" name="Rectangle 339"/>
            <p:cNvSpPr>
              <a:spLocks noChangeArrowheads="1"/>
            </p:cNvSpPr>
            <p:nvPr/>
          </p:nvSpPr>
          <p:spPr bwMode="auto">
            <a:xfrm>
              <a:off x="2037180" y="7475439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80" name="Rectangle 340"/>
            <p:cNvSpPr>
              <a:spLocks noChangeArrowheads="1"/>
            </p:cNvSpPr>
            <p:nvPr/>
          </p:nvSpPr>
          <p:spPr bwMode="auto">
            <a:xfrm>
              <a:off x="2039894" y="7470688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81" name="Rectangle 341"/>
            <p:cNvSpPr>
              <a:spLocks noChangeArrowheads="1"/>
            </p:cNvSpPr>
            <p:nvPr/>
          </p:nvSpPr>
          <p:spPr bwMode="auto">
            <a:xfrm>
              <a:off x="2039894" y="7473403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82" name="Rectangle 342"/>
            <p:cNvSpPr>
              <a:spLocks noChangeArrowheads="1"/>
            </p:cNvSpPr>
            <p:nvPr/>
          </p:nvSpPr>
          <p:spPr bwMode="auto">
            <a:xfrm>
              <a:off x="2039894" y="7475439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83" name="Rectangle 343"/>
            <p:cNvSpPr>
              <a:spLocks noChangeArrowheads="1"/>
            </p:cNvSpPr>
            <p:nvPr/>
          </p:nvSpPr>
          <p:spPr bwMode="auto">
            <a:xfrm>
              <a:off x="2037180" y="7473403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84" name="Rectangle 344"/>
            <p:cNvSpPr>
              <a:spLocks noChangeArrowheads="1"/>
            </p:cNvSpPr>
            <p:nvPr/>
          </p:nvSpPr>
          <p:spPr bwMode="auto">
            <a:xfrm>
              <a:off x="2163410" y="7460509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85" name="Rectangle 345"/>
            <p:cNvSpPr>
              <a:spLocks noChangeArrowheads="1"/>
            </p:cNvSpPr>
            <p:nvPr/>
          </p:nvSpPr>
          <p:spPr bwMode="auto">
            <a:xfrm>
              <a:off x="2163410" y="7463223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86" name="Rectangle 346"/>
            <p:cNvSpPr>
              <a:spLocks noChangeArrowheads="1"/>
            </p:cNvSpPr>
            <p:nvPr/>
          </p:nvSpPr>
          <p:spPr bwMode="auto">
            <a:xfrm>
              <a:off x="2163410" y="7465259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87" name="Rectangle 347"/>
            <p:cNvSpPr>
              <a:spLocks noChangeArrowheads="1"/>
            </p:cNvSpPr>
            <p:nvPr/>
          </p:nvSpPr>
          <p:spPr bwMode="auto">
            <a:xfrm>
              <a:off x="2166124" y="7460509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88" name="Rectangle 348"/>
            <p:cNvSpPr>
              <a:spLocks noChangeArrowheads="1"/>
            </p:cNvSpPr>
            <p:nvPr/>
          </p:nvSpPr>
          <p:spPr bwMode="auto">
            <a:xfrm>
              <a:off x="2166124" y="7465259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89" name="Rectangle 349"/>
            <p:cNvSpPr>
              <a:spLocks noChangeArrowheads="1"/>
            </p:cNvSpPr>
            <p:nvPr/>
          </p:nvSpPr>
          <p:spPr bwMode="auto">
            <a:xfrm>
              <a:off x="2168839" y="7460509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90" name="Rectangle 350"/>
            <p:cNvSpPr>
              <a:spLocks noChangeArrowheads="1"/>
            </p:cNvSpPr>
            <p:nvPr/>
          </p:nvSpPr>
          <p:spPr bwMode="auto">
            <a:xfrm>
              <a:off x="2168839" y="7463223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91" name="Rectangle 351"/>
            <p:cNvSpPr>
              <a:spLocks noChangeArrowheads="1"/>
            </p:cNvSpPr>
            <p:nvPr/>
          </p:nvSpPr>
          <p:spPr bwMode="auto">
            <a:xfrm>
              <a:off x="2168839" y="7465259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92" name="Rectangle 352"/>
            <p:cNvSpPr>
              <a:spLocks noChangeArrowheads="1"/>
            </p:cNvSpPr>
            <p:nvPr/>
          </p:nvSpPr>
          <p:spPr bwMode="auto">
            <a:xfrm>
              <a:off x="2166124" y="7463223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93" name="Rectangle 353"/>
            <p:cNvSpPr>
              <a:spLocks noChangeArrowheads="1"/>
            </p:cNvSpPr>
            <p:nvPr/>
          </p:nvSpPr>
          <p:spPr bwMode="auto">
            <a:xfrm>
              <a:off x="2299819" y="7417753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94" name="Rectangle 354"/>
            <p:cNvSpPr>
              <a:spLocks noChangeArrowheads="1"/>
            </p:cNvSpPr>
            <p:nvPr/>
          </p:nvSpPr>
          <p:spPr bwMode="auto">
            <a:xfrm>
              <a:off x="2299819" y="7420468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95" name="Rectangle 355"/>
            <p:cNvSpPr>
              <a:spLocks noChangeArrowheads="1"/>
            </p:cNvSpPr>
            <p:nvPr/>
          </p:nvSpPr>
          <p:spPr bwMode="auto">
            <a:xfrm>
              <a:off x="2299819" y="7422504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96" name="Rectangle 356"/>
            <p:cNvSpPr>
              <a:spLocks noChangeArrowheads="1"/>
            </p:cNvSpPr>
            <p:nvPr/>
          </p:nvSpPr>
          <p:spPr bwMode="auto">
            <a:xfrm>
              <a:off x="2301855" y="7417753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97" name="Rectangle 357"/>
            <p:cNvSpPr>
              <a:spLocks noChangeArrowheads="1"/>
            </p:cNvSpPr>
            <p:nvPr/>
          </p:nvSpPr>
          <p:spPr bwMode="auto">
            <a:xfrm>
              <a:off x="2301855" y="7422504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98" name="Rectangle 358"/>
            <p:cNvSpPr>
              <a:spLocks noChangeArrowheads="1"/>
            </p:cNvSpPr>
            <p:nvPr/>
          </p:nvSpPr>
          <p:spPr bwMode="auto">
            <a:xfrm>
              <a:off x="2304570" y="7417753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299" name="Rectangle 359"/>
            <p:cNvSpPr>
              <a:spLocks noChangeArrowheads="1"/>
            </p:cNvSpPr>
            <p:nvPr/>
          </p:nvSpPr>
          <p:spPr bwMode="auto">
            <a:xfrm>
              <a:off x="2304570" y="7420468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00" name="Rectangle 360"/>
            <p:cNvSpPr>
              <a:spLocks noChangeArrowheads="1"/>
            </p:cNvSpPr>
            <p:nvPr/>
          </p:nvSpPr>
          <p:spPr bwMode="auto">
            <a:xfrm>
              <a:off x="2304570" y="7422504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01" name="Rectangle 361"/>
            <p:cNvSpPr>
              <a:spLocks noChangeArrowheads="1"/>
            </p:cNvSpPr>
            <p:nvPr/>
          </p:nvSpPr>
          <p:spPr bwMode="auto">
            <a:xfrm>
              <a:off x="2301855" y="7420468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02" name="Rectangle 362"/>
            <p:cNvSpPr>
              <a:spLocks noChangeArrowheads="1"/>
            </p:cNvSpPr>
            <p:nvPr/>
          </p:nvSpPr>
          <p:spPr bwMode="auto">
            <a:xfrm>
              <a:off x="2261815" y="7362103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03" name="Rectangle 363"/>
            <p:cNvSpPr>
              <a:spLocks noChangeArrowheads="1"/>
            </p:cNvSpPr>
            <p:nvPr/>
          </p:nvSpPr>
          <p:spPr bwMode="auto">
            <a:xfrm>
              <a:off x="2261815" y="7364818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04" name="Rectangle 364"/>
            <p:cNvSpPr>
              <a:spLocks noChangeArrowheads="1"/>
            </p:cNvSpPr>
            <p:nvPr/>
          </p:nvSpPr>
          <p:spPr bwMode="auto">
            <a:xfrm>
              <a:off x="2261815" y="7367533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05" name="Rectangle 365"/>
            <p:cNvSpPr>
              <a:spLocks noChangeArrowheads="1"/>
            </p:cNvSpPr>
            <p:nvPr/>
          </p:nvSpPr>
          <p:spPr bwMode="auto">
            <a:xfrm>
              <a:off x="2264529" y="7362103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06" name="Rectangle 366"/>
            <p:cNvSpPr>
              <a:spLocks noChangeArrowheads="1"/>
            </p:cNvSpPr>
            <p:nvPr/>
          </p:nvSpPr>
          <p:spPr bwMode="auto">
            <a:xfrm>
              <a:off x="2264529" y="7367533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07" name="Rectangle 367"/>
            <p:cNvSpPr>
              <a:spLocks noChangeArrowheads="1"/>
            </p:cNvSpPr>
            <p:nvPr/>
          </p:nvSpPr>
          <p:spPr bwMode="auto">
            <a:xfrm>
              <a:off x="2266565" y="7362103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08" name="Rectangle 368"/>
            <p:cNvSpPr>
              <a:spLocks noChangeArrowheads="1"/>
            </p:cNvSpPr>
            <p:nvPr/>
          </p:nvSpPr>
          <p:spPr bwMode="auto">
            <a:xfrm>
              <a:off x="2266565" y="7364818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09" name="Rectangle 369"/>
            <p:cNvSpPr>
              <a:spLocks noChangeArrowheads="1"/>
            </p:cNvSpPr>
            <p:nvPr/>
          </p:nvSpPr>
          <p:spPr bwMode="auto">
            <a:xfrm>
              <a:off x="2266565" y="7367533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10" name="Rectangle 370"/>
            <p:cNvSpPr>
              <a:spLocks noChangeArrowheads="1"/>
            </p:cNvSpPr>
            <p:nvPr/>
          </p:nvSpPr>
          <p:spPr bwMode="auto">
            <a:xfrm>
              <a:off x="2264529" y="7364818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11" name="Rectangle 371"/>
            <p:cNvSpPr>
              <a:spLocks noChangeArrowheads="1"/>
            </p:cNvSpPr>
            <p:nvPr/>
          </p:nvSpPr>
          <p:spPr bwMode="auto">
            <a:xfrm>
              <a:off x="1999854" y="7379749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12" name="Rectangle 372"/>
            <p:cNvSpPr>
              <a:spLocks noChangeArrowheads="1"/>
            </p:cNvSpPr>
            <p:nvPr/>
          </p:nvSpPr>
          <p:spPr bwMode="auto">
            <a:xfrm>
              <a:off x="1999854" y="7382463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13" name="Rectangle 373"/>
            <p:cNvSpPr>
              <a:spLocks noChangeArrowheads="1"/>
            </p:cNvSpPr>
            <p:nvPr/>
          </p:nvSpPr>
          <p:spPr bwMode="auto">
            <a:xfrm>
              <a:off x="1999854" y="7385178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14" name="Rectangle 374"/>
            <p:cNvSpPr>
              <a:spLocks noChangeArrowheads="1"/>
            </p:cNvSpPr>
            <p:nvPr/>
          </p:nvSpPr>
          <p:spPr bwMode="auto">
            <a:xfrm>
              <a:off x="2001890" y="7379749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15" name="Rectangle 375"/>
            <p:cNvSpPr>
              <a:spLocks noChangeArrowheads="1"/>
            </p:cNvSpPr>
            <p:nvPr/>
          </p:nvSpPr>
          <p:spPr bwMode="auto">
            <a:xfrm>
              <a:off x="2001890" y="7385178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16" name="Rectangle 376"/>
            <p:cNvSpPr>
              <a:spLocks noChangeArrowheads="1"/>
            </p:cNvSpPr>
            <p:nvPr/>
          </p:nvSpPr>
          <p:spPr bwMode="auto">
            <a:xfrm>
              <a:off x="2004604" y="7379749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17" name="Rectangle 377"/>
            <p:cNvSpPr>
              <a:spLocks noChangeArrowheads="1"/>
            </p:cNvSpPr>
            <p:nvPr/>
          </p:nvSpPr>
          <p:spPr bwMode="auto">
            <a:xfrm>
              <a:off x="2004604" y="7382463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18" name="Rectangle 378"/>
            <p:cNvSpPr>
              <a:spLocks noChangeArrowheads="1"/>
            </p:cNvSpPr>
            <p:nvPr/>
          </p:nvSpPr>
          <p:spPr bwMode="auto">
            <a:xfrm>
              <a:off x="2004604" y="7385178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19" name="Rectangle 379"/>
            <p:cNvSpPr>
              <a:spLocks noChangeArrowheads="1"/>
            </p:cNvSpPr>
            <p:nvPr/>
          </p:nvSpPr>
          <p:spPr bwMode="auto">
            <a:xfrm>
              <a:off x="2001890" y="7382463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20" name="Rectangle 380"/>
            <p:cNvSpPr>
              <a:spLocks noChangeArrowheads="1"/>
            </p:cNvSpPr>
            <p:nvPr/>
          </p:nvSpPr>
          <p:spPr bwMode="auto">
            <a:xfrm>
              <a:off x="1951669" y="7516158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21" name="Rectangle 381"/>
            <p:cNvSpPr>
              <a:spLocks noChangeArrowheads="1"/>
            </p:cNvSpPr>
            <p:nvPr/>
          </p:nvSpPr>
          <p:spPr bwMode="auto">
            <a:xfrm>
              <a:off x="1951669" y="7518194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22" name="Rectangle 382"/>
            <p:cNvSpPr>
              <a:spLocks noChangeArrowheads="1"/>
            </p:cNvSpPr>
            <p:nvPr/>
          </p:nvSpPr>
          <p:spPr bwMode="auto">
            <a:xfrm>
              <a:off x="1951669" y="7520909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23" name="Rectangle 383"/>
            <p:cNvSpPr>
              <a:spLocks noChangeArrowheads="1"/>
            </p:cNvSpPr>
            <p:nvPr/>
          </p:nvSpPr>
          <p:spPr bwMode="auto">
            <a:xfrm>
              <a:off x="1954384" y="7516158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24" name="Rectangle 384"/>
            <p:cNvSpPr>
              <a:spLocks noChangeArrowheads="1"/>
            </p:cNvSpPr>
            <p:nvPr/>
          </p:nvSpPr>
          <p:spPr bwMode="auto">
            <a:xfrm>
              <a:off x="1954384" y="7520909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25" name="Rectangle 385"/>
            <p:cNvSpPr>
              <a:spLocks noChangeArrowheads="1"/>
            </p:cNvSpPr>
            <p:nvPr/>
          </p:nvSpPr>
          <p:spPr bwMode="auto">
            <a:xfrm>
              <a:off x="1957098" y="7516158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26" name="Rectangle 386"/>
            <p:cNvSpPr>
              <a:spLocks noChangeArrowheads="1"/>
            </p:cNvSpPr>
            <p:nvPr/>
          </p:nvSpPr>
          <p:spPr bwMode="auto">
            <a:xfrm>
              <a:off x="1957098" y="7518194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27" name="Rectangle 387"/>
            <p:cNvSpPr>
              <a:spLocks noChangeArrowheads="1"/>
            </p:cNvSpPr>
            <p:nvPr/>
          </p:nvSpPr>
          <p:spPr bwMode="auto">
            <a:xfrm>
              <a:off x="1957098" y="7520909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28" name="Rectangle 388"/>
            <p:cNvSpPr>
              <a:spLocks noChangeArrowheads="1"/>
            </p:cNvSpPr>
            <p:nvPr/>
          </p:nvSpPr>
          <p:spPr bwMode="auto">
            <a:xfrm>
              <a:off x="1954384" y="7518194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29" name="Rectangle 389"/>
            <p:cNvSpPr>
              <a:spLocks noChangeArrowheads="1"/>
            </p:cNvSpPr>
            <p:nvPr/>
          </p:nvSpPr>
          <p:spPr bwMode="auto">
            <a:xfrm>
              <a:off x="1860729" y="7757760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30" name="Rectangle 390"/>
            <p:cNvSpPr>
              <a:spLocks noChangeArrowheads="1"/>
            </p:cNvSpPr>
            <p:nvPr/>
          </p:nvSpPr>
          <p:spPr bwMode="auto">
            <a:xfrm>
              <a:off x="1860729" y="7760475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31" name="Rectangle 391"/>
            <p:cNvSpPr>
              <a:spLocks noChangeArrowheads="1"/>
            </p:cNvSpPr>
            <p:nvPr/>
          </p:nvSpPr>
          <p:spPr bwMode="auto">
            <a:xfrm>
              <a:off x="1860729" y="7763189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32" name="Rectangle 392"/>
            <p:cNvSpPr>
              <a:spLocks noChangeArrowheads="1"/>
            </p:cNvSpPr>
            <p:nvPr/>
          </p:nvSpPr>
          <p:spPr bwMode="auto">
            <a:xfrm>
              <a:off x="1863444" y="7757760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33" name="Rectangle 393"/>
            <p:cNvSpPr>
              <a:spLocks noChangeArrowheads="1"/>
            </p:cNvSpPr>
            <p:nvPr/>
          </p:nvSpPr>
          <p:spPr bwMode="auto">
            <a:xfrm>
              <a:off x="1863444" y="7763189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34" name="Rectangle 394"/>
            <p:cNvSpPr>
              <a:spLocks noChangeArrowheads="1"/>
            </p:cNvSpPr>
            <p:nvPr/>
          </p:nvSpPr>
          <p:spPr bwMode="auto">
            <a:xfrm>
              <a:off x="1866159" y="7757760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35" name="Rectangle 395"/>
            <p:cNvSpPr>
              <a:spLocks noChangeArrowheads="1"/>
            </p:cNvSpPr>
            <p:nvPr/>
          </p:nvSpPr>
          <p:spPr bwMode="auto">
            <a:xfrm>
              <a:off x="1866159" y="7760475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36" name="Rectangle 396"/>
            <p:cNvSpPr>
              <a:spLocks noChangeArrowheads="1"/>
            </p:cNvSpPr>
            <p:nvPr/>
          </p:nvSpPr>
          <p:spPr bwMode="auto">
            <a:xfrm>
              <a:off x="1866159" y="7763189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337" name="Rectangle 397"/>
            <p:cNvSpPr>
              <a:spLocks noChangeArrowheads="1"/>
            </p:cNvSpPr>
            <p:nvPr/>
          </p:nvSpPr>
          <p:spPr bwMode="auto">
            <a:xfrm>
              <a:off x="1863444" y="7760475"/>
              <a:ext cx="35290" cy="848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046" name="Rectangle 407"/>
            <p:cNvSpPr>
              <a:spLocks noChangeArrowheads="1"/>
            </p:cNvSpPr>
            <p:nvPr/>
          </p:nvSpPr>
          <p:spPr bwMode="auto">
            <a:xfrm>
              <a:off x="1959680" y="7766208"/>
              <a:ext cx="35266" cy="84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055" name="Rectangle 416"/>
            <p:cNvSpPr>
              <a:spLocks noChangeArrowheads="1"/>
            </p:cNvSpPr>
            <p:nvPr/>
          </p:nvSpPr>
          <p:spPr bwMode="auto">
            <a:xfrm>
              <a:off x="2168840" y="7531328"/>
              <a:ext cx="35266" cy="84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064" name="Rectangle 425"/>
            <p:cNvSpPr>
              <a:spLocks noChangeArrowheads="1"/>
            </p:cNvSpPr>
            <p:nvPr/>
          </p:nvSpPr>
          <p:spPr bwMode="auto">
            <a:xfrm>
              <a:off x="2105725" y="7593507"/>
              <a:ext cx="35266" cy="84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2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073" name="Rectangle 434"/>
            <p:cNvSpPr>
              <a:spLocks noChangeArrowheads="1"/>
            </p:cNvSpPr>
            <p:nvPr/>
          </p:nvSpPr>
          <p:spPr bwMode="auto">
            <a:xfrm>
              <a:off x="2173591" y="7603687"/>
              <a:ext cx="35266" cy="84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082" name="Rectangle 443"/>
            <p:cNvSpPr>
              <a:spLocks noChangeArrowheads="1"/>
            </p:cNvSpPr>
            <p:nvPr/>
          </p:nvSpPr>
          <p:spPr bwMode="auto">
            <a:xfrm>
              <a:off x="1820797" y="6609728"/>
              <a:ext cx="35266" cy="84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8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091" name="Rectangle 452"/>
            <p:cNvSpPr>
              <a:spLocks noChangeArrowheads="1"/>
            </p:cNvSpPr>
            <p:nvPr/>
          </p:nvSpPr>
          <p:spPr bwMode="auto">
            <a:xfrm>
              <a:off x="1989675" y="6249728"/>
              <a:ext cx="70532" cy="84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10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00" name="Rectangle 461"/>
            <p:cNvSpPr>
              <a:spLocks noChangeArrowheads="1"/>
            </p:cNvSpPr>
            <p:nvPr/>
          </p:nvSpPr>
          <p:spPr bwMode="auto">
            <a:xfrm>
              <a:off x="2576797" y="7740433"/>
              <a:ext cx="70532" cy="84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10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01" name="Rectangle 462"/>
            <p:cNvSpPr>
              <a:spLocks noChangeArrowheads="1"/>
            </p:cNvSpPr>
            <p:nvPr/>
          </p:nvSpPr>
          <p:spPr bwMode="auto">
            <a:xfrm>
              <a:off x="1270978" y="7238664"/>
              <a:ext cx="70532" cy="84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12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02" name="Rectangle 463"/>
            <p:cNvSpPr>
              <a:spLocks noChangeArrowheads="1"/>
            </p:cNvSpPr>
            <p:nvPr/>
          </p:nvSpPr>
          <p:spPr bwMode="auto">
            <a:xfrm>
              <a:off x="1270978" y="7241378"/>
              <a:ext cx="89583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12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03" name="Rectangle 464"/>
            <p:cNvSpPr>
              <a:spLocks noChangeArrowheads="1"/>
            </p:cNvSpPr>
            <p:nvPr/>
          </p:nvSpPr>
          <p:spPr bwMode="auto">
            <a:xfrm>
              <a:off x="1270978" y="7244093"/>
              <a:ext cx="89583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12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04" name="Rectangle 465"/>
            <p:cNvSpPr>
              <a:spLocks noChangeArrowheads="1"/>
            </p:cNvSpPr>
            <p:nvPr/>
          </p:nvSpPr>
          <p:spPr bwMode="auto">
            <a:xfrm>
              <a:off x="1273693" y="7238664"/>
              <a:ext cx="89583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12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05" name="Rectangle 466"/>
            <p:cNvSpPr>
              <a:spLocks noChangeArrowheads="1"/>
            </p:cNvSpPr>
            <p:nvPr/>
          </p:nvSpPr>
          <p:spPr bwMode="auto">
            <a:xfrm>
              <a:off x="1273693" y="7244093"/>
              <a:ext cx="89583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12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06" name="Rectangle 467"/>
            <p:cNvSpPr>
              <a:spLocks noChangeArrowheads="1"/>
            </p:cNvSpPr>
            <p:nvPr/>
          </p:nvSpPr>
          <p:spPr bwMode="auto">
            <a:xfrm>
              <a:off x="1276408" y="7238664"/>
              <a:ext cx="89583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12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07" name="Rectangle 468"/>
            <p:cNvSpPr>
              <a:spLocks noChangeArrowheads="1"/>
            </p:cNvSpPr>
            <p:nvPr/>
          </p:nvSpPr>
          <p:spPr bwMode="auto">
            <a:xfrm>
              <a:off x="1276408" y="7241378"/>
              <a:ext cx="89583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12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08" name="Rectangle 469"/>
            <p:cNvSpPr>
              <a:spLocks noChangeArrowheads="1"/>
            </p:cNvSpPr>
            <p:nvPr/>
          </p:nvSpPr>
          <p:spPr bwMode="auto">
            <a:xfrm>
              <a:off x="1276408" y="7244093"/>
              <a:ext cx="89583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12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09" name="Rectangle 470"/>
            <p:cNvSpPr>
              <a:spLocks noChangeArrowheads="1"/>
            </p:cNvSpPr>
            <p:nvPr/>
          </p:nvSpPr>
          <p:spPr bwMode="auto">
            <a:xfrm>
              <a:off x="1273693" y="7241378"/>
              <a:ext cx="70532" cy="84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12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10" name="Rectangle 471"/>
            <p:cNvSpPr>
              <a:spLocks noChangeArrowheads="1"/>
            </p:cNvSpPr>
            <p:nvPr/>
          </p:nvSpPr>
          <p:spPr bwMode="auto">
            <a:xfrm>
              <a:off x="1135247" y="7589529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11" name="Rectangle 472"/>
            <p:cNvSpPr>
              <a:spLocks noChangeArrowheads="1"/>
            </p:cNvSpPr>
            <p:nvPr/>
          </p:nvSpPr>
          <p:spPr bwMode="auto">
            <a:xfrm>
              <a:off x="1135247" y="7592243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12" name="Rectangle 473"/>
            <p:cNvSpPr>
              <a:spLocks noChangeArrowheads="1"/>
            </p:cNvSpPr>
            <p:nvPr/>
          </p:nvSpPr>
          <p:spPr bwMode="auto">
            <a:xfrm>
              <a:off x="1135247" y="7594279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13" name="Rectangle 474"/>
            <p:cNvSpPr>
              <a:spLocks noChangeArrowheads="1"/>
            </p:cNvSpPr>
            <p:nvPr/>
          </p:nvSpPr>
          <p:spPr bwMode="auto">
            <a:xfrm>
              <a:off x="1137283" y="7589529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14" name="Rectangle 475"/>
            <p:cNvSpPr>
              <a:spLocks noChangeArrowheads="1"/>
            </p:cNvSpPr>
            <p:nvPr/>
          </p:nvSpPr>
          <p:spPr bwMode="auto">
            <a:xfrm>
              <a:off x="1137283" y="7594279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15" name="Rectangle 476"/>
            <p:cNvSpPr>
              <a:spLocks noChangeArrowheads="1"/>
            </p:cNvSpPr>
            <p:nvPr/>
          </p:nvSpPr>
          <p:spPr bwMode="auto">
            <a:xfrm>
              <a:off x="1139998" y="7589529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16" name="Rectangle 477"/>
            <p:cNvSpPr>
              <a:spLocks noChangeArrowheads="1"/>
            </p:cNvSpPr>
            <p:nvPr/>
          </p:nvSpPr>
          <p:spPr bwMode="auto">
            <a:xfrm>
              <a:off x="1139998" y="7592243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17" name="Rectangle 478"/>
            <p:cNvSpPr>
              <a:spLocks noChangeArrowheads="1"/>
            </p:cNvSpPr>
            <p:nvPr/>
          </p:nvSpPr>
          <p:spPr bwMode="auto">
            <a:xfrm>
              <a:off x="1139998" y="7594279"/>
              <a:ext cx="44791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18" name="Rectangle 479"/>
            <p:cNvSpPr>
              <a:spLocks noChangeArrowheads="1"/>
            </p:cNvSpPr>
            <p:nvPr/>
          </p:nvSpPr>
          <p:spPr bwMode="auto">
            <a:xfrm>
              <a:off x="1100797" y="7592243"/>
              <a:ext cx="35266" cy="84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2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27" name="Rectangle 488"/>
            <p:cNvSpPr>
              <a:spLocks noChangeArrowheads="1"/>
            </p:cNvSpPr>
            <p:nvPr/>
          </p:nvSpPr>
          <p:spPr bwMode="auto">
            <a:xfrm>
              <a:off x="1190218" y="7761728"/>
              <a:ext cx="35266" cy="84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5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36" name="Rectangle 497"/>
            <p:cNvSpPr>
              <a:spLocks noChangeArrowheads="1"/>
            </p:cNvSpPr>
            <p:nvPr/>
          </p:nvSpPr>
          <p:spPr bwMode="auto">
            <a:xfrm>
              <a:off x="2108797" y="6285728"/>
              <a:ext cx="70532" cy="84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19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37" name="Rectangle 498"/>
            <p:cNvSpPr>
              <a:spLocks noChangeArrowheads="1"/>
            </p:cNvSpPr>
            <p:nvPr/>
          </p:nvSpPr>
          <p:spPr bwMode="auto">
            <a:xfrm>
              <a:off x="1150178" y="7248843"/>
              <a:ext cx="89583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24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38" name="Rectangle 499"/>
            <p:cNvSpPr>
              <a:spLocks noChangeArrowheads="1"/>
            </p:cNvSpPr>
            <p:nvPr/>
          </p:nvSpPr>
          <p:spPr bwMode="auto">
            <a:xfrm>
              <a:off x="1150178" y="7251558"/>
              <a:ext cx="89583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24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39" name="Rectangle 500"/>
            <p:cNvSpPr>
              <a:spLocks noChangeArrowheads="1"/>
            </p:cNvSpPr>
            <p:nvPr/>
          </p:nvSpPr>
          <p:spPr bwMode="auto">
            <a:xfrm>
              <a:off x="1150178" y="7254273"/>
              <a:ext cx="89583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24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40" name="Rectangle 501"/>
            <p:cNvSpPr>
              <a:spLocks noChangeArrowheads="1"/>
            </p:cNvSpPr>
            <p:nvPr/>
          </p:nvSpPr>
          <p:spPr bwMode="auto">
            <a:xfrm>
              <a:off x="1152892" y="7248843"/>
              <a:ext cx="89583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24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41" name="Rectangle 502"/>
            <p:cNvSpPr>
              <a:spLocks noChangeArrowheads="1"/>
            </p:cNvSpPr>
            <p:nvPr/>
          </p:nvSpPr>
          <p:spPr bwMode="auto">
            <a:xfrm>
              <a:off x="1152892" y="7254273"/>
              <a:ext cx="89583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24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42" name="Rectangle 503"/>
            <p:cNvSpPr>
              <a:spLocks noChangeArrowheads="1"/>
            </p:cNvSpPr>
            <p:nvPr/>
          </p:nvSpPr>
          <p:spPr bwMode="auto">
            <a:xfrm>
              <a:off x="1154928" y="7248843"/>
              <a:ext cx="89583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24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43" name="Rectangle 504"/>
            <p:cNvSpPr>
              <a:spLocks noChangeArrowheads="1"/>
            </p:cNvSpPr>
            <p:nvPr/>
          </p:nvSpPr>
          <p:spPr bwMode="auto">
            <a:xfrm>
              <a:off x="1154928" y="7251558"/>
              <a:ext cx="89583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24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44" name="Rectangle 505"/>
            <p:cNvSpPr>
              <a:spLocks noChangeArrowheads="1"/>
            </p:cNvSpPr>
            <p:nvPr/>
          </p:nvSpPr>
          <p:spPr bwMode="auto">
            <a:xfrm>
              <a:off x="1154928" y="7254273"/>
              <a:ext cx="89583" cy="1079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cs typeface="Arial" pitchFamily="34" charset="0"/>
                </a:rPr>
                <a:t>24</a:t>
              </a:r>
              <a:endParaRPr kumimoji="0" lang="fr-FR" sz="7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145" name="Rectangle 506"/>
            <p:cNvSpPr>
              <a:spLocks noChangeArrowheads="1"/>
            </p:cNvSpPr>
            <p:nvPr/>
          </p:nvSpPr>
          <p:spPr bwMode="auto">
            <a:xfrm>
              <a:off x="1152892" y="7251558"/>
              <a:ext cx="70532" cy="846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cs typeface="Arial" pitchFamily="34" charset="0"/>
                </a:rPr>
                <a:t>24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itchFamily="34" charset="0"/>
              </a:endParaRPr>
            </a:p>
          </p:txBody>
        </p:sp>
        <p:sp>
          <p:nvSpPr>
            <p:cNvPr id="2018" name="ZoneTexte 2017"/>
            <p:cNvSpPr txBox="1"/>
            <p:nvPr/>
          </p:nvSpPr>
          <p:spPr>
            <a:xfrm>
              <a:off x="3095196" y="6735728"/>
              <a:ext cx="52334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A0465</a:t>
              </a:r>
              <a:endParaRPr lang="fr-FR" sz="700" dirty="0"/>
            </a:p>
          </p:txBody>
        </p:sp>
        <p:sp>
          <p:nvSpPr>
            <p:cNvPr id="2019" name="ZoneTexte 2018"/>
            <p:cNvSpPr txBox="1"/>
            <p:nvPr/>
          </p:nvSpPr>
          <p:spPr>
            <a:xfrm>
              <a:off x="3044796" y="6178729"/>
              <a:ext cx="561948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Kruger B</a:t>
              </a:r>
              <a:endParaRPr lang="fr-FR" sz="700" dirty="0"/>
            </a:p>
          </p:txBody>
        </p:sp>
        <p:sp>
          <p:nvSpPr>
            <p:cNvPr id="2020" name="ZoneTexte 2019"/>
            <p:cNvSpPr txBox="1"/>
            <p:nvPr/>
          </p:nvSpPr>
          <p:spPr>
            <a:xfrm>
              <a:off x="2691997" y="6404528"/>
              <a:ext cx="501384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A0442</a:t>
              </a:r>
              <a:endParaRPr lang="fr-FR" sz="700" dirty="0"/>
            </a:p>
          </p:txBody>
        </p:sp>
        <p:sp>
          <p:nvSpPr>
            <p:cNvPr id="2021" name="ZoneTexte 2020"/>
            <p:cNvSpPr txBox="1"/>
            <p:nvPr/>
          </p:nvSpPr>
          <p:spPr>
            <a:xfrm>
              <a:off x="2360796" y="5951361"/>
              <a:ext cx="573049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IEMVT 89</a:t>
              </a:r>
              <a:endParaRPr lang="fr-FR" sz="700" dirty="0"/>
            </a:p>
          </p:txBody>
        </p:sp>
        <p:sp>
          <p:nvSpPr>
            <p:cNvPr id="2022" name="ZoneTexte 2021"/>
            <p:cNvSpPr txBox="1"/>
            <p:nvPr/>
          </p:nvSpPr>
          <p:spPr>
            <a:xfrm>
              <a:off x="1368000" y="6379328"/>
              <a:ext cx="55119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err="1" smtClean="0"/>
                <a:t>Carbosap</a:t>
              </a:r>
              <a:endParaRPr lang="fr-FR" sz="700" dirty="0"/>
            </a:p>
          </p:txBody>
        </p:sp>
        <p:sp>
          <p:nvSpPr>
            <p:cNvPr id="2023" name="ZoneTexte 2022"/>
            <p:cNvSpPr txBox="1"/>
            <p:nvPr/>
          </p:nvSpPr>
          <p:spPr>
            <a:xfrm>
              <a:off x="1413997" y="6717728"/>
              <a:ext cx="50219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99-100</a:t>
              </a:r>
              <a:endParaRPr lang="fr-FR" sz="700" dirty="0"/>
            </a:p>
          </p:txBody>
        </p:sp>
        <p:sp>
          <p:nvSpPr>
            <p:cNvPr id="2024" name="ZoneTexte 2023"/>
            <p:cNvSpPr txBox="1"/>
            <p:nvPr/>
          </p:nvSpPr>
          <p:spPr>
            <a:xfrm>
              <a:off x="1136797" y="5951361"/>
              <a:ext cx="474389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A0174</a:t>
              </a:r>
              <a:endParaRPr lang="fr-FR" sz="700" dirty="0"/>
            </a:p>
          </p:txBody>
        </p:sp>
        <p:sp>
          <p:nvSpPr>
            <p:cNvPr id="2025" name="ZoneTexte 2024"/>
            <p:cNvSpPr txBox="1"/>
            <p:nvPr/>
          </p:nvSpPr>
          <p:spPr>
            <a:xfrm>
              <a:off x="1022400" y="6310800"/>
              <a:ext cx="471959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A0193</a:t>
              </a:r>
              <a:endParaRPr lang="fr-FR" sz="700" dirty="0"/>
            </a:p>
          </p:txBody>
        </p:sp>
        <p:sp>
          <p:nvSpPr>
            <p:cNvPr id="2026" name="ZoneTexte 2025"/>
            <p:cNvSpPr txBox="1"/>
            <p:nvPr/>
          </p:nvSpPr>
          <p:spPr>
            <a:xfrm>
              <a:off x="1289869" y="5724128"/>
              <a:ext cx="561912" cy="2105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USA6153</a:t>
              </a:r>
              <a:endParaRPr lang="fr-FR" sz="700" dirty="0"/>
            </a:p>
          </p:txBody>
        </p:sp>
        <p:sp>
          <p:nvSpPr>
            <p:cNvPr id="2027" name="ZoneTexte 2026"/>
            <p:cNvSpPr txBox="1"/>
            <p:nvPr/>
          </p:nvSpPr>
          <p:spPr>
            <a:xfrm>
              <a:off x="625640" y="6624000"/>
              <a:ext cx="684495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err="1" smtClean="0"/>
                <a:t>Tsiankovskii</a:t>
              </a:r>
              <a:endParaRPr lang="fr-FR" sz="700" dirty="0"/>
            </a:p>
          </p:txBody>
        </p:sp>
        <p:sp>
          <p:nvSpPr>
            <p:cNvPr id="2028" name="ZoneTexte 2027"/>
            <p:cNvSpPr txBox="1"/>
            <p:nvPr/>
          </p:nvSpPr>
          <p:spPr>
            <a:xfrm>
              <a:off x="733597" y="7005728"/>
              <a:ext cx="538919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Ba 3166</a:t>
              </a:r>
              <a:endParaRPr lang="fr-FR" sz="700" dirty="0"/>
            </a:p>
          </p:txBody>
        </p:sp>
        <p:sp>
          <p:nvSpPr>
            <p:cNvPr id="2029" name="ZoneTexte 2028"/>
            <p:cNvSpPr txBox="1"/>
            <p:nvPr/>
          </p:nvSpPr>
          <p:spPr>
            <a:xfrm>
              <a:off x="2596166" y="6609728"/>
              <a:ext cx="371264" cy="2105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BF1</a:t>
              </a:r>
              <a:endParaRPr lang="fr-FR" sz="700" dirty="0"/>
            </a:p>
          </p:txBody>
        </p:sp>
        <p:sp>
          <p:nvSpPr>
            <p:cNvPr id="2030" name="ZoneTexte 2029"/>
            <p:cNvSpPr txBox="1"/>
            <p:nvPr/>
          </p:nvSpPr>
          <p:spPr>
            <a:xfrm>
              <a:off x="2432797" y="6861960"/>
              <a:ext cx="445908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00-82</a:t>
              </a:r>
              <a:endParaRPr lang="fr-FR" sz="700" dirty="0"/>
            </a:p>
          </p:txBody>
        </p:sp>
        <p:sp>
          <p:nvSpPr>
            <p:cNvPr id="2031" name="ZoneTexte 2030"/>
            <p:cNvSpPr txBox="1"/>
            <p:nvPr/>
          </p:nvSpPr>
          <p:spPr>
            <a:xfrm>
              <a:off x="2861429" y="7012413"/>
              <a:ext cx="78059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CNEVA-9066</a:t>
              </a:r>
              <a:endParaRPr lang="fr-FR" sz="700" dirty="0"/>
            </a:p>
          </p:txBody>
        </p:sp>
        <p:sp>
          <p:nvSpPr>
            <p:cNvPr id="2032" name="ZoneTexte 2031"/>
            <p:cNvSpPr txBox="1"/>
            <p:nvPr/>
          </p:nvSpPr>
          <p:spPr>
            <a:xfrm>
              <a:off x="2828797" y="7776000"/>
              <a:ext cx="573298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Ba103</a:t>
              </a:r>
              <a:endParaRPr lang="fr-FR" sz="700" dirty="0"/>
            </a:p>
          </p:txBody>
        </p:sp>
        <p:sp>
          <p:nvSpPr>
            <p:cNvPr id="2033" name="ZoneTexte 2032"/>
            <p:cNvSpPr txBox="1"/>
            <p:nvPr/>
          </p:nvSpPr>
          <p:spPr>
            <a:xfrm>
              <a:off x="2217219" y="7808203"/>
              <a:ext cx="510745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A0389</a:t>
              </a:r>
              <a:endParaRPr lang="fr-FR" sz="700" dirty="0"/>
            </a:p>
          </p:txBody>
        </p:sp>
        <p:sp>
          <p:nvSpPr>
            <p:cNvPr id="2034" name="ZoneTexte 2033"/>
            <p:cNvSpPr txBox="1"/>
            <p:nvPr/>
          </p:nvSpPr>
          <p:spPr>
            <a:xfrm>
              <a:off x="1656000" y="7891571"/>
              <a:ext cx="324000" cy="20005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fr-FR" sz="700" dirty="0" smtClean="0"/>
                <a:t>08-8</a:t>
              </a:r>
              <a:r>
                <a:rPr lang="fr-FR" sz="500" dirty="0" smtClean="0"/>
                <a:t>_</a:t>
              </a:r>
              <a:r>
                <a:rPr lang="fr-FR" sz="600" dirty="0" smtClean="0"/>
                <a:t>20</a:t>
              </a:r>
              <a:endParaRPr lang="fr-FR" sz="600" dirty="0"/>
            </a:p>
          </p:txBody>
        </p:sp>
        <p:sp>
          <p:nvSpPr>
            <p:cNvPr id="2035" name="ZoneTexte 2034"/>
            <p:cNvSpPr txBox="1"/>
            <p:nvPr/>
          </p:nvSpPr>
          <p:spPr>
            <a:xfrm>
              <a:off x="2030400" y="7822800"/>
              <a:ext cx="252000" cy="200055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r>
                <a:rPr lang="fr-FR" sz="700" dirty="0" smtClean="0"/>
                <a:t>A16</a:t>
              </a:r>
              <a:endParaRPr lang="fr-FR" sz="700" dirty="0"/>
            </a:p>
          </p:txBody>
        </p:sp>
        <p:sp>
          <p:nvSpPr>
            <p:cNvPr id="2036" name="ZoneTexte 2035"/>
            <p:cNvSpPr txBox="1"/>
            <p:nvPr/>
          </p:nvSpPr>
          <p:spPr>
            <a:xfrm>
              <a:off x="2468796" y="7290000"/>
              <a:ext cx="819254" cy="3239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Ames </a:t>
              </a:r>
              <a:r>
                <a:rPr lang="fr-FR" sz="700" dirty="0" err="1" smtClean="0"/>
                <a:t>Ancestor</a:t>
              </a:r>
              <a:r>
                <a:rPr lang="fr-FR" sz="700" dirty="0" smtClean="0"/>
                <a:t>, </a:t>
              </a:r>
            </a:p>
            <a:p>
              <a:r>
                <a:rPr lang="fr-FR" sz="700" dirty="0" smtClean="0"/>
                <a:t>A0248, A2012</a:t>
              </a:r>
              <a:endParaRPr lang="fr-FR" sz="700" dirty="0"/>
            </a:p>
          </p:txBody>
        </p:sp>
        <p:sp>
          <p:nvSpPr>
            <p:cNvPr id="2037" name="ZoneTexte 2036"/>
            <p:cNvSpPr txBox="1"/>
            <p:nvPr/>
          </p:nvSpPr>
          <p:spPr>
            <a:xfrm>
              <a:off x="576000" y="7488000"/>
              <a:ext cx="324000" cy="200055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r>
                <a:rPr lang="fr-FR" sz="700" dirty="0" smtClean="0"/>
                <a:t>H9401</a:t>
              </a:r>
              <a:endParaRPr lang="fr-FR" sz="700" dirty="0"/>
            </a:p>
          </p:txBody>
        </p:sp>
        <p:sp>
          <p:nvSpPr>
            <p:cNvPr id="2038" name="ZoneTexte 2037"/>
            <p:cNvSpPr txBox="1"/>
            <p:nvPr/>
          </p:nvSpPr>
          <p:spPr>
            <a:xfrm>
              <a:off x="422849" y="7656623"/>
              <a:ext cx="606316" cy="21058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fr-FR" sz="700" dirty="0" smtClean="0"/>
                <a:t>A0488</a:t>
              </a:r>
              <a:r>
                <a:rPr lang="fr-FR" sz="600" dirty="0" smtClean="0"/>
                <a:t>,</a:t>
              </a:r>
              <a:r>
                <a:rPr lang="fr-FR" sz="700" dirty="0" smtClean="0"/>
                <a:t> </a:t>
              </a:r>
              <a:r>
                <a:rPr lang="fr-FR" sz="700" dirty="0" err="1" smtClean="0"/>
                <a:t>Vollum</a:t>
              </a:r>
              <a:endParaRPr lang="fr-FR" sz="700" dirty="0"/>
            </a:p>
          </p:txBody>
        </p:sp>
        <p:sp>
          <p:nvSpPr>
            <p:cNvPr id="2039" name="ZoneTexte 2038"/>
            <p:cNvSpPr txBox="1"/>
            <p:nvPr/>
          </p:nvSpPr>
          <p:spPr>
            <a:xfrm>
              <a:off x="720000" y="7848000"/>
              <a:ext cx="538919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CDC 684</a:t>
              </a:r>
              <a:endParaRPr lang="fr-FR" sz="700" dirty="0"/>
            </a:p>
          </p:txBody>
        </p:sp>
        <p:sp>
          <p:nvSpPr>
            <p:cNvPr id="2040" name="ZoneTexte 2039"/>
            <p:cNvSpPr txBox="1"/>
            <p:nvPr/>
          </p:nvSpPr>
          <p:spPr>
            <a:xfrm>
              <a:off x="864000" y="8232623"/>
              <a:ext cx="554102" cy="2105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8903G</a:t>
              </a:r>
              <a:endParaRPr lang="fr-FR" sz="700" dirty="0"/>
            </a:p>
          </p:txBody>
        </p:sp>
        <p:sp>
          <p:nvSpPr>
            <p:cNvPr id="2041" name="ZoneTexte 2040"/>
            <p:cNvSpPr txBox="1"/>
            <p:nvPr/>
          </p:nvSpPr>
          <p:spPr>
            <a:xfrm>
              <a:off x="1224000" y="7542000"/>
              <a:ext cx="270000" cy="323976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fr-FR" sz="700" dirty="0" smtClean="0"/>
                <a:t>9080G  52G</a:t>
              </a:r>
              <a:endParaRPr lang="fr-FR" sz="700" dirty="0"/>
            </a:p>
          </p:txBody>
        </p:sp>
        <p:sp>
          <p:nvSpPr>
            <p:cNvPr id="2042" name="ZoneTexte 2041"/>
            <p:cNvSpPr txBox="1"/>
            <p:nvPr/>
          </p:nvSpPr>
          <p:spPr>
            <a:xfrm>
              <a:off x="1216798" y="7974000"/>
              <a:ext cx="432000" cy="20005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fr-FR" sz="700" dirty="0" smtClean="0"/>
                <a:t>Australia94</a:t>
              </a:r>
              <a:endParaRPr lang="fr-FR" sz="700" dirty="0"/>
            </a:p>
          </p:txBody>
        </p:sp>
        <p:sp>
          <p:nvSpPr>
            <p:cNvPr id="2009" name="ZoneTexte 2008"/>
            <p:cNvSpPr txBox="1"/>
            <p:nvPr/>
          </p:nvSpPr>
          <p:spPr>
            <a:xfrm>
              <a:off x="2103535" y="5842928"/>
              <a:ext cx="28112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b="1" u="sng" dirty="0" smtClean="0"/>
                <a:t>E</a:t>
              </a:r>
              <a:endParaRPr lang="fr-FR" sz="800" b="1" u="sng" dirty="0"/>
            </a:p>
          </p:txBody>
        </p:sp>
        <p:sp>
          <p:nvSpPr>
            <p:cNvPr id="2010" name="ZoneTexte 2009"/>
            <p:cNvSpPr txBox="1"/>
            <p:nvPr/>
          </p:nvSpPr>
          <p:spPr>
            <a:xfrm>
              <a:off x="2020166" y="6440528"/>
              <a:ext cx="50328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b="1" u="sng" dirty="0" smtClean="0"/>
                <a:t>K836</a:t>
              </a:r>
              <a:endParaRPr lang="fr-FR" sz="800" b="1" u="sng" dirty="0"/>
            </a:p>
          </p:txBody>
        </p:sp>
        <p:sp>
          <p:nvSpPr>
            <p:cNvPr id="2011" name="ZoneTexte 2010"/>
            <p:cNvSpPr txBox="1"/>
            <p:nvPr/>
          </p:nvSpPr>
          <p:spPr>
            <a:xfrm>
              <a:off x="496798" y="6792623"/>
              <a:ext cx="68825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b="1" u="sng" dirty="0" smtClean="0"/>
                <a:t>K169/66, D</a:t>
              </a:r>
              <a:endParaRPr lang="fr-FR" sz="800" b="1" u="sng" dirty="0"/>
            </a:p>
          </p:txBody>
        </p:sp>
        <p:sp>
          <p:nvSpPr>
            <p:cNvPr id="2012" name="ZoneTexte 2011"/>
            <p:cNvSpPr txBox="1"/>
            <p:nvPr/>
          </p:nvSpPr>
          <p:spPr>
            <a:xfrm>
              <a:off x="2357429" y="7141256"/>
              <a:ext cx="1046124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b="1" u="sng" dirty="0" smtClean="0"/>
                <a:t>K670/88, K35/88</a:t>
              </a:r>
              <a:endParaRPr lang="fr-FR" sz="800" b="1" u="sng" dirty="0"/>
            </a:p>
          </p:txBody>
        </p:sp>
        <p:sp>
          <p:nvSpPr>
            <p:cNvPr id="2013" name="ZoneTexte 2012"/>
            <p:cNvSpPr txBox="1"/>
            <p:nvPr/>
          </p:nvSpPr>
          <p:spPr>
            <a:xfrm>
              <a:off x="1497219" y="8149256"/>
              <a:ext cx="438790" cy="2267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b="1" u="sng" dirty="0" smtClean="0"/>
                <a:t>1409</a:t>
              </a:r>
              <a:endParaRPr lang="fr-FR" sz="800" b="1" u="sng" dirty="0"/>
            </a:p>
          </p:txBody>
        </p:sp>
        <p:sp>
          <p:nvSpPr>
            <p:cNvPr id="2014" name="ZoneTexte 2013"/>
            <p:cNvSpPr txBox="1"/>
            <p:nvPr/>
          </p:nvSpPr>
          <p:spPr>
            <a:xfrm>
              <a:off x="1893600" y="7959728"/>
              <a:ext cx="260223" cy="226783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fr-FR" sz="800" b="1" u="sng" dirty="0" smtClean="0"/>
                <a:t>K929</a:t>
              </a:r>
              <a:endParaRPr lang="fr-FR" sz="800" b="1" u="sng" dirty="0"/>
            </a:p>
          </p:txBody>
        </p:sp>
        <p:sp>
          <p:nvSpPr>
            <p:cNvPr id="2015" name="ZoneTexte 2014"/>
            <p:cNvSpPr txBox="1"/>
            <p:nvPr/>
          </p:nvSpPr>
          <p:spPr>
            <a:xfrm>
              <a:off x="1694271" y="7542940"/>
              <a:ext cx="28112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b="1" u="sng" dirty="0" smtClean="0"/>
                <a:t>C</a:t>
              </a:r>
              <a:endParaRPr lang="fr-FR" sz="800" b="1" u="sng" dirty="0"/>
            </a:p>
          </p:txBody>
        </p:sp>
        <p:sp>
          <p:nvSpPr>
            <p:cNvPr id="2016" name="ZoneTexte 2015"/>
            <p:cNvSpPr txBox="1"/>
            <p:nvPr/>
          </p:nvSpPr>
          <p:spPr>
            <a:xfrm>
              <a:off x="1936798" y="7050308"/>
              <a:ext cx="28112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b="1" u="sng" dirty="0" smtClean="0"/>
                <a:t>B</a:t>
              </a:r>
              <a:endParaRPr lang="fr-FR" sz="800" b="1" u="sng" dirty="0"/>
            </a:p>
          </p:txBody>
        </p:sp>
        <p:sp>
          <p:nvSpPr>
            <p:cNvPr id="2017" name="ZoneTexte 2016"/>
            <p:cNvSpPr txBox="1"/>
            <p:nvPr/>
          </p:nvSpPr>
          <p:spPr>
            <a:xfrm>
              <a:off x="2285429" y="7482308"/>
              <a:ext cx="281123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b="1" u="sng" dirty="0" smtClean="0"/>
                <a:t>A</a:t>
              </a:r>
              <a:endParaRPr lang="fr-FR" sz="800" b="1" u="sng" dirty="0"/>
            </a:p>
          </p:txBody>
        </p:sp>
      </p:grpSp>
      <p:grpSp>
        <p:nvGrpSpPr>
          <p:cNvPr id="8" name="Groupe 7"/>
          <p:cNvGrpSpPr/>
          <p:nvPr/>
        </p:nvGrpSpPr>
        <p:grpSpPr>
          <a:xfrm>
            <a:off x="3283200" y="5436096"/>
            <a:ext cx="3094029" cy="2902040"/>
            <a:chOff x="3261600" y="5630400"/>
            <a:chExt cx="3094029" cy="2902040"/>
          </a:xfrm>
        </p:grpSpPr>
        <p:sp>
          <p:nvSpPr>
            <p:cNvPr id="1547" name="ZoneTexte 1546"/>
            <p:cNvSpPr txBox="1"/>
            <p:nvPr/>
          </p:nvSpPr>
          <p:spPr>
            <a:xfrm>
              <a:off x="3261600" y="7246800"/>
              <a:ext cx="597637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00" dirty="0" smtClean="0"/>
                <a:t>CDC684, A0488, </a:t>
              </a:r>
              <a:r>
                <a:rPr lang="fr-FR" sz="700" dirty="0" err="1" smtClean="0"/>
                <a:t>Vollum</a:t>
              </a:r>
              <a:endParaRPr lang="fr-FR" sz="700" dirty="0" smtClean="0"/>
            </a:p>
          </p:txBody>
        </p:sp>
        <p:sp>
          <p:nvSpPr>
            <p:cNvPr id="1553" name="AutoShape 3"/>
            <p:cNvSpPr>
              <a:spLocks noChangeAspect="1" noChangeArrowheads="1" noTextEdit="1"/>
            </p:cNvSpPr>
            <p:nvPr/>
          </p:nvSpPr>
          <p:spPr bwMode="auto">
            <a:xfrm>
              <a:off x="3723715" y="5770345"/>
              <a:ext cx="2628110" cy="2622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13" name="Line 13"/>
            <p:cNvSpPr>
              <a:spLocks noChangeShapeType="1"/>
            </p:cNvSpPr>
            <p:nvPr/>
          </p:nvSpPr>
          <p:spPr bwMode="auto">
            <a:xfrm flipV="1">
              <a:off x="4579200" y="6609600"/>
              <a:ext cx="144000" cy="50400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14" name="Line 14"/>
            <p:cNvSpPr>
              <a:spLocks noChangeShapeType="1"/>
            </p:cNvSpPr>
            <p:nvPr/>
          </p:nvSpPr>
          <p:spPr bwMode="auto">
            <a:xfrm>
              <a:off x="4506811" y="6914436"/>
              <a:ext cx="62507" cy="20297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15" name="Line 15"/>
            <p:cNvSpPr>
              <a:spLocks noChangeShapeType="1"/>
            </p:cNvSpPr>
            <p:nvPr/>
          </p:nvSpPr>
          <p:spPr bwMode="auto">
            <a:xfrm flipH="1" flipV="1">
              <a:off x="4569318" y="7117409"/>
              <a:ext cx="123609" cy="9270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16" name="Line 16"/>
            <p:cNvSpPr>
              <a:spLocks noChangeShapeType="1"/>
            </p:cNvSpPr>
            <p:nvPr/>
          </p:nvSpPr>
          <p:spPr bwMode="auto">
            <a:xfrm flipH="1" flipV="1">
              <a:off x="4692927" y="7210117"/>
              <a:ext cx="82172" cy="13133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17" name="Line 17"/>
            <p:cNvSpPr>
              <a:spLocks noChangeShapeType="1"/>
            </p:cNvSpPr>
            <p:nvPr/>
          </p:nvSpPr>
          <p:spPr bwMode="auto">
            <a:xfrm flipH="1" flipV="1">
              <a:off x="4775100" y="7341452"/>
              <a:ext cx="57591" cy="20578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18" name="Line 18"/>
            <p:cNvSpPr>
              <a:spLocks noChangeShapeType="1"/>
            </p:cNvSpPr>
            <p:nvPr/>
          </p:nvSpPr>
          <p:spPr bwMode="auto">
            <a:xfrm flipH="1" flipV="1">
              <a:off x="4775100" y="7341452"/>
              <a:ext cx="158726" cy="14257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19" name="Line 19"/>
            <p:cNvSpPr>
              <a:spLocks noChangeShapeType="1"/>
            </p:cNvSpPr>
            <p:nvPr/>
          </p:nvSpPr>
          <p:spPr bwMode="auto">
            <a:xfrm>
              <a:off x="4397247" y="6996609"/>
              <a:ext cx="172071" cy="12080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20" name="Line 20"/>
            <p:cNvSpPr>
              <a:spLocks noChangeShapeType="1"/>
            </p:cNvSpPr>
            <p:nvPr/>
          </p:nvSpPr>
          <p:spPr bwMode="auto">
            <a:xfrm flipV="1">
              <a:off x="4424639" y="7117409"/>
              <a:ext cx="144679" cy="5197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21" name="Line 21"/>
            <p:cNvSpPr>
              <a:spLocks noChangeShapeType="1"/>
            </p:cNvSpPr>
            <p:nvPr/>
          </p:nvSpPr>
          <p:spPr bwMode="auto">
            <a:xfrm flipH="1">
              <a:off x="4569318" y="7015572"/>
              <a:ext cx="186819" cy="10183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22" name="Line 22"/>
            <p:cNvSpPr>
              <a:spLocks noChangeShapeType="1"/>
            </p:cNvSpPr>
            <p:nvPr/>
          </p:nvSpPr>
          <p:spPr bwMode="auto">
            <a:xfrm flipH="1" flipV="1">
              <a:off x="4692927" y="7210117"/>
              <a:ext cx="301298" cy="4635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23" name="Line 23"/>
            <p:cNvSpPr>
              <a:spLocks noChangeShapeType="1"/>
            </p:cNvSpPr>
            <p:nvPr/>
          </p:nvSpPr>
          <p:spPr bwMode="auto">
            <a:xfrm flipV="1">
              <a:off x="4567211" y="7117409"/>
              <a:ext cx="2107" cy="33641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24" name="Line 24"/>
            <p:cNvSpPr>
              <a:spLocks noChangeShapeType="1"/>
            </p:cNvSpPr>
            <p:nvPr/>
          </p:nvSpPr>
          <p:spPr bwMode="auto">
            <a:xfrm flipH="1" flipV="1">
              <a:off x="4567211" y="7453824"/>
              <a:ext cx="16154" cy="30410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25" name="Line 25"/>
            <p:cNvSpPr>
              <a:spLocks noChangeShapeType="1"/>
            </p:cNvSpPr>
            <p:nvPr/>
          </p:nvSpPr>
          <p:spPr bwMode="auto">
            <a:xfrm flipH="1" flipV="1">
              <a:off x="4567211" y="7453824"/>
              <a:ext cx="232471" cy="32026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26" name="Line 26"/>
            <p:cNvSpPr>
              <a:spLocks noChangeShapeType="1"/>
            </p:cNvSpPr>
            <p:nvPr/>
          </p:nvSpPr>
          <p:spPr bwMode="auto">
            <a:xfrm flipV="1">
              <a:off x="4435173" y="7453824"/>
              <a:ext cx="132038" cy="38628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27" name="Line 27"/>
            <p:cNvSpPr>
              <a:spLocks noChangeShapeType="1"/>
            </p:cNvSpPr>
            <p:nvPr/>
          </p:nvSpPr>
          <p:spPr bwMode="auto">
            <a:xfrm flipV="1">
              <a:off x="4342466" y="7840105"/>
              <a:ext cx="92708" cy="26828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28" name="Line 28"/>
            <p:cNvSpPr>
              <a:spLocks noChangeShapeType="1"/>
            </p:cNvSpPr>
            <p:nvPr/>
          </p:nvSpPr>
          <p:spPr bwMode="auto">
            <a:xfrm flipH="1">
              <a:off x="4569318" y="7111791"/>
              <a:ext cx="380661" cy="561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29" name="Line 29"/>
            <p:cNvSpPr>
              <a:spLocks noChangeShapeType="1"/>
            </p:cNvSpPr>
            <p:nvPr/>
          </p:nvSpPr>
          <p:spPr bwMode="auto">
            <a:xfrm flipH="1" flipV="1">
              <a:off x="4692927" y="7210117"/>
              <a:ext cx="320261" cy="18330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30" name="Line 30"/>
            <p:cNvSpPr>
              <a:spLocks noChangeShapeType="1"/>
            </p:cNvSpPr>
            <p:nvPr/>
          </p:nvSpPr>
          <p:spPr bwMode="auto">
            <a:xfrm flipH="1" flipV="1">
              <a:off x="5013189" y="7393424"/>
              <a:ext cx="235280" cy="13133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31" name="Line 31"/>
            <p:cNvSpPr>
              <a:spLocks noChangeShapeType="1"/>
            </p:cNvSpPr>
            <p:nvPr/>
          </p:nvSpPr>
          <p:spPr bwMode="auto">
            <a:xfrm flipV="1">
              <a:off x="4369857" y="7117409"/>
              <a:ext cx="199461" cy="23528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32" name="Line 32"/>
            <p:cNvSpPr>
              <a:spLocks noChangeShapeType="1"/>
            </p:cNvSpPr>
            <p:nvPr/>
          </p:nvSpPr>
          <p:spPr bwMode="auto">
            <a:xfrm flipV="1">
              <a:off x="4271531" y="7352689"/>
              <a:ext cx="98326" cy="18892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33" name="Line 33"/>
            <p:cNvSpPr>
              <a:spLocks noChangeShapeType="1"/>
            </p:cNvSpPr>
            <p:nvPr/>
          </p:nvSpPr>
          <p:spPr bwMode="auto">
            <a:xfrm flipV="1">
              <a:off x="4156349" y="7352689"/>
              <a:ext cx="213508" cy="12290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34" name="Line 34"/>
            <p:cNvSpPr>
              <a:spLocks noChangeShapeType="1"/>
            </p:cNvSpPr>
            <p:nvPr/>
          </p:nvSpPr>
          <p:spPr bwMode="auto">
            <a:xfrm flipV="1">
              <a:off x="3961804" y="7475596"/>
              <a:ext cx="194545" cy="8779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35" name="Line 35"/>
            <p:cNvSpPr>
              <a:spLocks noChangeShapeType="1"/>
            </p:cNvSpPr>
            <p:nvPr/>
          </p:nvSpPr>
          <p:spPr bwMode="auto">
            <a:xfrm>
              <a:off x="4142302" y="7065437"/>
              <a:ext cx="427016" cy="5197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36" name="Line 36"/>
            <p:cNvSpPr>
              <a:spLocks noChangeShapeType="1"/>
            </p:cNvSpPr>
            <p:nvPr/>
          </p:nvSpPr>
          <p:spPr bwMode="auto">
            <a:xfrm flipV="1">
              <a:off x="4249057" y="7453824"/>
              <a:ext cx="318154" cy="41367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37" name="Line 37"/>
            <p:cNvSpPr>
              <a:spLocks noChangeShapeType="1"/>
            </p:cNvSpPr>
            <p:nvPr/>
          </p:nvSpPr>
          <p:spPr bwMode="auto">
            <a:xfrm flipH="1" flipV="1">
              <a:off x="4567211" y="7453824"/>
              <a:ext cx="196652" cy="51480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38" name="Line 38"/>
            <p:cNvSpPr>
              <a:spLocks noChangeShapeType="1"/>
            </p:cNvSpPr>
            <p:nvPr/>
          </p:nvSpPr>
          <p:spPr bwMode="auto">
            <a:xfrm flipV="1">
              <a:off x="3945651" y="7169382"/>
              <a:ext cx="478987" cy="19384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39" name="Line 39"/>
            <p:cNvSpPr>
              <a:spLocks noChangeShapeType="1"/>
            </p:cNvSpPr>
            <p:nvPr/>
          </p:nvSpPr>
          <p:spPr bwMode="auto">
            <a:xfrm flipH="1" flipV="1">
              <a:off x="4583365" y="7757933"/>
              <a:ext cx="30201" cy="58012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40" name="Line 40"/>
            <p:cNvSpPr>
              <a:spLocks noChangeShapeType="1"/>
            </p:cNvSpPr>
            <p:nvPr/>
          </p:nvSpPr>
          <p:spPr bwMode="auto">
            <a:xfrm flipV="1">
              <a:off x="3781306" y="7475596"/>
              <a:ext cx="375043" cy="39962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41" name="Line 41"/>
            <p:cNvSpPr>
              <a:spLocks noChangeShapeType="1"/>
            </p:cNvSpPr>
            <p:nvPr/>
          </p:nvSpPr>
          <p:spPr bwMode="auto">
            <a:xfrm flipV="1">
              <a:off x="3814316" y="7169382"/>
              <a:ext cx="610323" cy="435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50" name="Oval 50"/>
            <p:cNvSpPr>
              <a:spLocks noChangeArrowheads="1"/>
            </p:cNvSpPr>
            <p:nvPr/>
          </p:nvSpPr>
          <p:spPr bwMode="auto">
            <a:xfrm>
              <a:off x="4449220" y="6856845"/>
              <a:ext cx="112373" cy="112373"/>
            </a:xfrm>
            <a:prstGeom prst="ellipse">
              <a:avLst/>
            </a:prstGeom>
            <a:solidFill>
              <a:srgbClr val="00FF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51" name="Oval 51"/>
            <p:cNvSpPr>
              <a:spLocks noChangeArrowheads="1"/>
            </p:cNvSpPr>
            <p:nvPr/>
          </p:nvSpPr>
          <p:spPr bwMode="auto">
            <a:xfrm>
              <a:off x="4775100" y="7489643"/>
              <a:ext cx="112373" cy="112373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52" name="Oval 52"/>
            <p:cNvSpPr>
              <a:spLocks noChangeArrowheads="1"/>
            </p:cNvSpPr>
            <p:nvPr/>
          </p:nvSpPr>
          <p:spPr bwMode="auto">
            <a:xfrm>
              <a:off x="4876235" y="7426434"/>
              <a:ext cx="112373" cy="112373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53" name="Oval 53"/>
            <p:cNvSpPr>
              <a:spLocks noChangeArrowheads="1"/>
            </p:cNvSpPr>
            <p:nvPr/>
          </p:nvSpPr>
          <p:spPr bwMode="auto">
            <a:xfrm>
              <a:off x="4339656" y="6939018"/>
              <a:ext cx="112373" cy="112373"/>
            </a:xfrm>
            <a:prstGeom prst="ellipse">
              <a:avLst/>
            </a:prstGeom>
            <a:solidFill>
              <a:srgbClr val="00FFFF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54" name="Oval 54"/>
            <p:cNvSpPr>
              <a:spLocks noChangeArrowheads="1"/>
            </p:cNvSpPr>
            <p:nvPr/>
          </p:nvSpPr>
          <p:spPr bwMode="auto">
            <a:xfrm>
              <a:off x="4698546" y="6958683"/>
              <a:ext cx="111670" cy="111670"/>
            </a:xfrm>
            <a:prstGeom prst="ellipse">
              <a:avLst/>
            </a:prstGeom>
            <a:solidFill>
              <a:schemeClr val="tx2">
                <a:lumMod val="60000"/>
                <a:lumOff val="40000"/>
              </a:schemeClr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55" name="Oval 55"/>
            <p:cNvSpPr>
              <a:spLocks noChangeArrowheads="1"/>
            </p:cNvSpPr>
            <p:nvPr/>
          </p:nvSpPr>
          <p:spPr bwMode="auto">
            <a:xfrm>
              <a:off x="4936635" y="7199582"/>
              <a:ext cx="112373" cy="11167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56" name="Freeform 56"/>
            <p:cNvSpPr>
              <a:spLocks/>
            </p:cNvSpPr>
            <p:nvPr/>
          </p:nvSpPr>
          <p:spPr bwMode="auto">
            <a:xfrm>
              <a:off x="4564402" y="7363224"/>
              <a:ext cx="89898" cy="87791"/>
            </a:xfrm>
            <a:custGeom>
              <a:avLst/>
              <a:gdLst/>
              <a:ahLst/>
              <a:cxnLst>
                <a:cxn ang="0">
                  <a:pos x="32" y="32"/>
                </a:cxn>
                <a:cxn ang="0">
                  <a:pos x="33" y="32"/>
                </a:cxn>
                <a:cxn ang="0">
                  <a:pos x="0" y="0"/>
                </a:cxn>
                <a:cxn ang="0">
                  <a:pos x="0" y="32"/>
                </a:cxn>
                <a:cxn ang="0">
                  <a:pos x="32" y="32"/>
                </a:cxn>
              </a:cxnLst>
              <a:rect l="0" t="0" r="r" b="b"/>
              <a:pathLst>
                <a:path w="33" h="32">
                  <a:moveTo>
                    <a:pt x="32" y="32"/>
                  </a:moveTo>
                  <a:cubicBezTo>
                    <a:pt x="32" y="32"/>
                    <a:pt x="33" y="32"/>
                    <a:pt x="33" y="32"/>
                  </a:cubicBezTo>
                  <a:cubicBezTo>
                    <a:pt x="33" y="14"/>
                    <a:pt x="18" y="0"/>
                    <a:pt x="0" y="0"/>
                  </a:cubicBezTo>
                  <a:lnTo>
                    <a:pt x="0" y="32"/>
                  </a:lnTo>
                  <a:lnTo>
                    <a:pt x="32" y="32"/>
                  </a:lnTo>
                  <a:close/>
                </a:path>
              </a:pathLst>
            </a:custGeom>
            <a:solidFill>
              <a:srgbClr val="00E300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57" name="Freeform 57"/>
            <p:cNvSpPr>
              <a:spLocks/>
            </p:cNvSpPr>
            <p:nvPr/>
          </p:nvSpPr>
          <p:spPr bwMode="auto">
            <a:xfrm>
              <a:off x="4473801" y="7363224"/>
              <a:ext cx="90601" cy="87791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33" y="0"/>
                </a:cxn>
                <a:cxn ang="0">
                  <a:pos x="1" y="32"/>
                </a:cxn>
                <a:cxn ang="0">
                  <a:pos x="1" y="32"/>
                </a:cxn>
                <a:cxn ang="0">
                  <a:pos x="33" y="32"/>
                </a:cxn>
                <a:cxn ang="0">
                  <a:pos x="33" y="0"/>
                </a:cxn>
              </a:cxnLst>
              <a:rect l="0" t="0" r="r" b="b"/>
              <a:pathLst>
                <a:path w="33" h="32">
                  <a:moveTo>
                    <a:pt x="33" y="0"/>
                  </a:moveTo>
                  <a:cubicBezTo>
                    <a:pt x="33" y="0"/>
                    <a:pt x="33" y="0"/>
                    <a:pt x="33" y="0"/>
                  </a:cubicBezTo>
                  <a:cubicBezTo>
                    <a:pt x="15" y="0"/>
                    <a:pt x="1" y="14"/>
                    <a:pt x="1" y="32"/>
                  </a:cubicBezTo>
                  <a:cubicBezTo>
                    <a:pt x="0" y="32"/>
                    <a:pt x="1" y="32"/>
                    <a:pt x="1" y="32"/>
                  </a:cubicBezTo>
                  <a:lnTo>
                    <a:pt x="33" y="32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5C2A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58" name="Freeform 58"/>
            <p:cNvSpPr>
              <a:spLocks/>
            </p:cNvSpPr>
            <p:nvPr/>
          </p:nvSpPr>
          <p:spPr bwMode="auto">
            <a:xfrm>
              <a:off x="4476610" y="7451015"/>
              <a:ext cx="87791" cy="906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2" y="33"/>
                </a:cxn>
                <a:cxn ang="0">
                  <a:pos x="32" y="32"/>
                </a:cxn>
                <a:cxn ang="0">
                  <a:pos x="32" y="0"/>
                </a:cxn>
                <a:cxn ang="0">
                  <a:pos x="0" y="0"/>
                </a:cxn>
              </a:cxnLst>
              <a:rect l="0" t="0" r="r" b="b"/>
              <a:pathLst>
                <a:path w="32" h="33">
                  <a:moveTo>
                    <a:pt x="0" y="0"/>
                  </a:moveTo>
                  <a:cubicBezTo>
                    <a:pt x="0" y="18"/>
                    <a:pt x="14" y="33"/>
                    <a:pt x="32" y="33"/>
                  </a:cubicBezTo>
                  <a:cubicBezTo>
                    <a:pt x="32" y="32"/>
                    <a:pt x="32" y="32"/>
                    <a:pt x="32" y="32"/>
                  </a:cubicBezTo>
                  <a:lnTo>
                    <a:pt x="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C2A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59" name="Freeform 59"/>
            <p:cNvSpPr>
              <a:spLocks/>
            </p:cNvSpPr>
            <p:nvPr/>
          </p:nvSpPr>
          <p:spPr bwMode="auto">
            <a:xfrm>
              <a:off x="4564402" y="7451015"/>
              <a:ext cx="87088" cy="87791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32" y="0"/>
                </a:cxn>
                <a:cxn ang="0">
                  <a:pos x="0" y="0"/>
                </a:cxn>
                <a:cxn ang="0">
                  <a:pos x="0" y="32"/>
                </a:cxn>
              </a:cxnLst>
              <a:rect l="0" t="0" r="r" b="b"/>
              <a:pathLst>
                <a:path w="32" h="32">
                  <a:moveTo>
                    <a:pt x="0" y="32"/>
                  </a:moveTo>
                  <a:cubicBezTo>
                    <a:pt x="18" y="32"/>
                    <a:pt x="32" y="18"/>
                    <a:pt x="32" y="0"/>
                  </a:cubicBezTo>
                  <a:lnTo>
                    <a:pt x="0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005C2A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60" name="Oval 60"/>
            <p:cNvSpPr>
              <a:spLocks noChangeArrowheads="1"/>
            </p:cNvSpPr>
            <p:nvPr/>
          </p:nvSpPr>
          <p:spPr bwMode="auto">
            <a:xfrm>
              <a:off x="4525774" y="7700342"/>
              <a:ext cx="112373" cy="112373"/>
            </a:xfrm>
            <a:prstGeom prst="ellipse">
              <a:avLst/>
            </a:prstGeom>
            <a:solidFill>
              <a:srgbClr val="00E300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61" name="Oval 61"/>
            <p:cNvSpPr>
              <a:spLocks noChangeArrowheads="1"/>
            </p:cNvSpPr>
            <p:nvPr/>
          </p:nvSpPr>
          <p:spPr bwMode="auto">
            <a:xfrm>
              <a:off x="4742091" y="7716495"/>
              <a:ext cx="112373" cy="112373"/>
            </a:xfrm>
            <a:prstGeom prst="ellipse">
              <a:avLst/>
            </a:prstGeom>
            <a:solidFill>
              <a:srgbClr val="00E3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62" name="Freeform 62"/>
            <p:cNvSpPr>
              <a:spLocks/>
            </p:cNvSpPr>
            <p:nvPr/>
          </p:nvSpPr>
          <p:spPr bwMode="auto">
            <a:xfrm>
              <a:off x="4364239" y="7771276"/>
              <a:ext cx="136954" cy="66018"/>
            </a:xfrm>
            <a:custGeom>
              <a:avLst/>
              <a:gdLst/>
              <a:ahLst/>
              <a:cxnLst>
                <a:cxn ang="0">
                  <a:pos x="49" y="24"/>
                </a:cxn>
                <a:cxn ang="0">
                  <a:pos x="50" y="24"/>
                </a:cxn>
                <a:cxn ang="0">
                  <a:pos x="25" y="0"/>
                </a:cxn>
                <a:cxn ang="0">
                  <a:pos x="1" y="24"/>
                </a:cxn>
                <a:cxn ang="0">
                  <a:pos x="1" y="24"/>
                </a:cxn>
                <a:cxn ang="0">
                  <a:pos x="25" y="24"/>
                </a:cxn>
                <a:cxn ang="0">
                  <a:pos x="49" y="24"/>
                </a:cxn>
              </a:cxnLst>
              <a:rect l="0" t="0" r="r" b="b"/>
              <a:pathLst>
                <a:path w="50" h="24">
                  <a:moveTo>
                    <a:pt x="49" y="24"/>
                  </a:moveTo>
                  <a:cubicBezTo>
                    <a:pt x="49" y="24"/>
                    <a:pt x="50" y="24"/>
                    <a:pt x="50" y="24"/>
                  </a:cubicBezTo>
                  <a:cubicBezTo>
                    <a:pt x="50" y="10"/>
                    <a:pt x="39" y="0"/>
                    <a:pt x="25" y="0"/>
                  </a:cubicBezTo>
                  <a:cubicBezTo>
                    <a:pt x="11" y="0"/>
                    <a:pt x="1" y="10"/>
                    <a:pt x="1" y="24"/>
                  </a:cubicBezTo>
                  <a:cubicBezTo>
                    <a:pt x="0" y="24"/>
                    <a:pt x="1" y="24"/>
                    <a:pt x="1" y="24"/>
                  </a:cubicBezTo>
                  <a:lnTo>
                    <a:pt x="25" y="24"/>
                  </a:lnTo>
                  <a:lnTo>
                    <a:pt x="49" y="24"/>
                  </a:lnTo>
                  <a:close/>
                </a:path>
              </a:pathLst>
            </a:custGeom>
            <a:solidFill>
              <a:srgbClr val="00E300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63" name="Freeform 63"/>
            <p:cNvSpPr>
              <a:spLocks/>
            </p:cNvSpPr>
            <p:nvPr/>
          </p:nvSpPr>
          <p:spPr bwMode="auto">
            <a:xfrm>
              <a:off x="4367048" y="7837296"/>
              <a:ext cx="131336" cy="681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25"/>
                </a:cxn>
                <a:cxn ang="0">
                  <a:pos x="48" y="0"/>
                </a:cxn>
                <a:cxn ang="0">
                  <a:pos x="24" y="0"/>
                </a:cxn>
                <a:cxn ang="0">
                  <a:pos x="0" y="0"/>
                </a:cxn>
              </a:cxnLst>
              <a:rect l="0" t="0" r="r" b="b"/>
              <a:pathLst>
                <a:path w="48" h="25">
                  <a:moveTo>
                    <a:pt x="0" y="0"/>
                  </a:moveTo>
                  <a:cubicBezTo>
                    <a:pt x="0" y="14"/>
                    <a:pt x="11" y="25"/>
                    <a:pt x="24" y="25"/>
                  </a:cubicBezTo>
                  <a:cubicBezTo>
                    <a:pt x="37" y="24"/>
                    <a:pt x="48" y="14"/>
                    <a:pt x="48" y="0"/>
                  </a:cubicBezTo>
                  <a:lnTo>
                    <a:pt x="2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E300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64" name="Oval 64"/>
            <p:cNvSpPr>
              <a:spLocks noChangeArrowheads="1"/>
            </p:cNvSpPr>
            <p:nvPr/>
          </p:nvSpPr>
          <p:spPr bwMode="auto">
            <a:xfrm>
              <a:off x="4284876" y="8050803"/>
              <a:ext cx="112373" cy="112373"/>
            </a:xfrm>
            <a:prstGeom prst="ellipse">
              <a:avLst/>
            </a:prstGeom>
            <a:solidFill>
              <a:srgbClr val="00E3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65" name="Freeform 65"/>
            <p:cNvSpPr>
              <a:spLocks/>
            </p:cNvSpPr>
            <p:nvPr/>
          </p:nvSpPr>
          <p:spPr bwMode="auto">
            <a:xfrm>
              <a:off x="4879045" y="7042963"/>
              <a:ext cx="136954" cy="66018"/>
            </a:xfrm>
            <a:custGeom>
              <a:avLst/>
              <a:gdLst/>
              <a:ahLst/>
              <a:cxnLst>
                <a:cxn ang="0">
                  <a:pos x="49" y="24"/>
                </a:cxn>
                <a:cxn ang="0">
                  <a:pos x="50" y="24"/>
                </a:cxn>
                <a:cxn ang="0">
                  <a:pos x="25" y="0"/>
                </a:cxn>
                <a:cxn ang="0">
                  <a:pos x="1" y="24"/>
                </a:cxn>
                <a:cxn ang="0">
                  <a:pos x="1" y="24"/>
                </a:cxn>
                <a:cxn ang="0">
                  <a:pos x="25" y="24"/>
                </a:cxn>
                <a:cxn ang="0">
                  <a:pos x="49" y="24"/>
                </a:cxn>
              </a:cxnLst>
              <a:rect l="0" t="0" r="r" b="b"/>
              <a:pathLst>
                <a:path w="50" h="24">
                  <a:moveTo>
                    <a:pt x="49" y="24"/>
                  </a:moveTo>
                  <a:cubicBezTo>
                    <a:pt x="49" y="24"/>
                    <a:pt x="50" y="24"/>
                    <a:pt x="50" y="24"/>
                  </a:cubicBezTo>
                  <a:cubicBezTo>
                    <a:pt x="50" y="10"/>
                    <a:pt x="39" y="0"/>
                    <a:pt x="25" y="0"/>
                  </a:cubicBezTo>
                  <a:cubicBezTo>
                    <a:pt x="11" y="0"/>
                    <a:pt x="1" y="10"/>
                    <a:pt x="1" y="24"/>
                  </a:cubicBezTo>
                  <a:cubicBezTo>
                    <a:pt x="0" y="24"/>
                    <a:pt x="1" y="24"/>
                    <a:pt x="1" y="24"/>
                  </a:cubicBezTo>
                  <a:lnTo>
                    <a:pt x="25" y="24"/>
                  </a:lnTo>
                  <a:lnTo>
                    <a:pt x="49" y="24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66" name="Freeform 66"/>
            <p:cNvSpPr>
              <a:spLocks/>
            </p:cNvSpPr>
            <p:nvPr/>
          </p:nvSpPr>
          <p:spPr bwMode="auto">
            <a:xfrm>
              <a:off x="4881854" y="7108981"/>
              <a:ext cx="131336" cy="681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25"/>
                </a:cxn>
                <a:cxn ang="0">
                  <a:pos x="48" y="0"/>
                </a:cxn>
                <a:cxn ang="0">
                  <a:pos x="24" y="0"/>
                </a:cxn>
                <a:cxn ang="0">
                  <a:pos x="0" y="0"/>
                </a:cxn>
              </a:cxnLst>
              <a:rect l="0" t="0" r="r" b="b"/>
              <a:pathLst>
                <a:path w="48" h="25">
                  <a:moveTo>
                    <a:pt x="0" y="0"/>
                  </a:moveTo>
                  <a:cubicBezTo>
                    <a:pt x="0" y="14"/>
                    <a:pt x="11" y="25"/>
                    <a:pt x="24" y="25"/>
                  </a:cubicBezTo>
                  <a:cubicBezTo>
                    <a:pt x="37" y="24"/>
                    <a:pt x="48" y="14"/>
                    <a:pt x="48" y="0"/>
                  </a:cubicBezTo>
                  <a:lnTo>
                    <a:pt x="2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67" name="Oval 67"/>
            <p:cNvSpPr>
              <a:spLocks noChangeArrowheads="1"/>
            </p:cNvSpPr>
            <p:nvPr/>
          </p:nvSpPr>
          <p:spPr bwMode="auto">
            <a:xfrm>
              <a:off x="4955598" y="7336535"/>
              <a:ext cx="112373" cy="11167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68" name="Oval 68"/>
            <p:cNvSpPr>
              <a:spLocks noChangeArrowheads="1"/>
            </p:cNvSpPr>
            <p:nvPr/>
          </p:nvSpPr>
          <p:spPr bwMode="auto">
            <a:xfrm>
              <a:off x="5190878" y="7459200"/>
              <a:ext cx="112373" cy="111670"/>
            </a:xfrm>
            <a:prstGeom prst="ellipse">
              <a:avLst/>
            </a:prstGeom>
            <a:solidFill>
              <a:schemeClr val="accent6">
                <a:lumMod val="50000"/>
              </a:schemeClr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69" name="Oval 69"/>
            <p:cNvSpPr>
              <a:spLocks noChangeArrowheads="1"/>
            </p:cNvSpPr>
            <p:nvPr/>
          </p:nvSpPr>
          <p:spPr bwMode="auto">
            <a:xfrm>
              <a:off x="4213940" y="7484025"/>
              <a:ext cx="112373" cy="112373"/>
            </a:xfrm>
            <a:prstGeom prst="ellipse">
              <a:avLst/>
            </a:prstGeom>
            <a:solidFill>
              <a:srgbClr val="F1A5E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70" name="Oval 70"/>
            <p:cNvSpPr>
              <a:spLocks noChangeArrowheads="1"/>
            </p:cNvSpPr>
            <p:nvPr/>
          </p:nvSpPr>
          <p:spPr bwMode="auto">
            <a:xfrm>
              <a:off x="3904213" y="7505797"/>
              <a:ext cx="112373" cy="112373"/>
            </a:xfrm>
            <a:prstGeom prst="ellipse">
              <a:avLst/>
            </a:prstGeom>
            <a:solidFill>
              <a:srgbClr val="F1A5E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71" name="Freeform 71"/>
            <p:cNvSpPr>
              <a:spLocks/>
            </p:cNvSpPr>
            <p:nvPr/>
          </p:nvSpPr>
          <p:spPr bwMode="auto">
            <a:xfrm>
              <a:off x="4071368" y="6996609"/>
              <a:ext cx="136954" cy="66018"/>
            </a:xfrm>
            <a:custGeom>
              <a:avLst/>
              <a:gdLst/>
              <a:ahLst/>
              <a:cxnLst>
                <a:cxn ang="0">
                  <a:pos x="49" y="24"/>
                </a:cxn>
                <a:cxn ang="0">
                  <a:pos x="50" y="24"/>
                </a:cxn>
                <a:cxn ang="0">
                  <a:pos x="25" y="0"/>
                </a:cxn>
                <a:cxn ang="0">
                  <a:pos x="1" y="24"/>
                </a:cxn>
                <a:cxn ang="0">
                  <a:pos x="1" y="24"/>
                </a:cxn>
                <a:cxn ang="0">
                  <a:pos x="25" y="24"/>
                </a:cxn>
                <a:cxn ang="0">
                  <a:pos x="49" y="24"/>
                </a:cxn>
              </a:cxnLst>
              <a:rect l="0" t="0" r="r" b="b"/>
              <a:pathLst>
                <a:path w="50" h="24">
                  <a:moveTo>
                    <a:pt x="49" y="24"/>
                  </a:moveTo>
                  <a:cubicBezTo>
                    <a:pt x="49" y="24"/>
                    <a:pt x="50" y="24"/>
                    <a:pt x="50" y="24"/>
                  </a:cubicBezTo>
                  <a:cubicBezTo>
                    <a:pt x="50" y="10"/>
                    <a:pt x="39" y="0"/>
                    <a:pt x="25" y="0"/>
                  </a:cubicBezTo>
                  <a:cubicBezTo>
                    <a:pt x="11" y="0"/>
                    <a:pt x="1" y="10"/>
                    <a:pt x="1" y="24"/>
                  </a:cubicBezTo>
                  <a:cubicBezTo>
                    <a:pt x="0" y="24"/>
                    <a:pt x="1" y="24"/>
                    <a:pt x="1" y="24"/>
                  </a:cubicBezTo>
                  <a:lnTo>
                    <a:pt x="25" y="24"/>
                  </a:lnTo>
                  <a:lnTo>
                    <a:pt x="49" y="24"/>
                  </a:lnTo>
                  <a:close/>
                </a:path>
              </a:pathLst>
            </a:custGeom>
            <a:solidFill>
              <a:srgbClr val="003399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72" name="Freeform 72"/>
            <p:cNvSpPr>
              <a:spLocks/>
            </p:cNvSpPr>
            <p:nvPr/>
          </p:nvSpPr>
          <p:spPr bwMode="auto">
            <a:xfrm>
              <a:off x="4074177" y="7062628"/>
              <a:ext cx="131336" cy="681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25"/>
                </a:cxn>
                <a:cxn ang="0">
                  <a:pos x="48" y="0"/>
                </a:cxn>
                <a:cxn ang="0">
                  <a:pos x="24" y="0"/>
                </a:cxn>
                <a:cxn ang="0">
                  <a:pos x="0" y="0"/>
                </a:cxn>
              </a:cxnLst>
              <a:rect l="0" t="0" r="r" b="b"/>
              <a:pathLst>
                <a:path w="48" h="25">
                  <a:moveTo>
                    <a:pt x="0" y="0"/>
                  </a:moveTo>
                  <a:cubicBezTo>
                    <a:pt x="0" y="14"/>
                    <a:pt x="11" y="25"/>
                    <a:pt x="24" y="25"/>
                  </a:cubicBezTo>
                  <a:cubicBezTo>
                    <a:pt x="37" y="24"/>
                    <a:pt x="48" y="14"/>
                    <a:pt x="48" y="0"/>
                  </a:cubicBezTo>
                  <a:lnTo>
                    <a:pt x="2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73" name="Freeform 73"/>
            <p:cNvSpPr>
              <a:spLocks/>
            </p:cNvSpPr>
            <p:nvPr/>
          </p:nvSpPr>
          <p:spPr bwMode="auto">
            <a:xfrm>
              <a:off x="4178121" y="7798668"/>
              <a:ext cx="136954" cy="66018"/>
            </a:xfrm>
            <a:custGeom>
              <a:avLst/>
              <a:gdLst/>
              <a:ahLst/>
              <a:cxnLst>
                <a:cxn ang="0">
                  <a:pos x="49" y="24"/>
                </a:cxn>
                <a:cxn ang="0">
                  <a:pos x="50" y="24"/>
                </a:cxn>
                <a:cxn ang="0">
                  <a:pos x="25" y="0"/>
                </a:cxn>
                <a:cxn ang="0">
                  <a:pos x="1" y="24"/>
                </a:cxn>
                <a:cxn ang="0">
                  <a:pos x="1" y="24"/>
                </a:cxn>
                <a:cxn ang="0">
                  <a:pos x="25" y="24"/>
                </a:cxn>
                <a:cxn ang="0">
                  <a:pos x="49" y="24"/>
                </a:cxn>
              </a:cxnLst>
              <a:rect l="0" t="0" r="r" b="b"/>
              <a:pathLst>
                <a:path w="50" h="24">
                  <a:moveTo>
                    <a:pt x="49" y="24"/>
                  </a:moveTo>
                  <a:cubicBezTo>
                    <a:pt x="49" y="24"/>
                    <a:pt x="50" y="24"/>
                    <a:pt x="50" y="24"/>
                  </a:cubicBezTo>
                  <a:cubicBezTo>
                    <a:pt x="50" y="10"/>
                    <a:pt x="39" y="0"/>
                    <a:pt x="25" y="0"/>
                  </a:cubicBezTo>
                  <a:cubicBezTo>
                    <a:pt x="11" y="0"/>
                    <a:pt x="1" y="10"/>
                    <a:pt x="1" y="24"/>
                  </a:cubicBezTo>
                  <a:cubicBezTo>
                    <a:pt x="0" y="24"/>
                    <a:pt x="1" y="24"/>
                    <a:pt x="1" y="24"/>
                  </a:cubicBezTo>
                  <a:lnTo>
                    <a:pt x="25" y="24"/>
                  </a:lnTo>
                  <a:lnTo>
                    <a:pt x="49" y="24"/>
                  </a:lnTo>
                  <a:close/>
                </a:path>
              </a:pathLst>
            </a:custGeom>
            <a:solidFill>
              <a:srgbClr val="005C2A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74" name="Freeform 74"/>
            <p:cNvSpPr>
              <a:spLocks/>
            </p:cNvSpPr>
            <p:nvPr/>
          </p:nvSpPr>
          <p:spPr bwMode="auto">
            <a:xfrm>
              <a:off x="4180543" y="7864686"/>
              <a:ext cx="131336" cy="681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25"/>
                </a:cxn>
                <a:cxn ang="0">
                  <a:pos x="48" y="0"/>
                </a:cxn>
                <a:cxn ang="0">
                  <a:pos x="24" y="0"/>
                </a:cxn>
                <a:cxn ang="0">
                  <a:pos x="0" y="0"/>
                </a:cxn>
              </a:cxnLst>
              <a:rect l="0" t="0" r="r" b="b"/>
              <a:pathLst>
                <a:path w="48" h="25">
                  <a:moveTo>
                    <a:pt x="0" y="0"/>
                  </a:moveTo>
                  <a:cubicBezTo>
                    <a:pt x="0" y="14"/>
                    <a:pt x="11" y="25"/>
                    <a:pt x="24" y="25"/>
                  </a:cubicBezTo>
                  <a:cubicBezTo>
                    <a:pt x="37" y="24"/>
                    <a:pt x="48" y="14"/>
                    <a:pt x="48" y="0"/>
                  </a:cubicBezTo>
                  <a:lnTo>
                    <a:pt x="2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C2A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75" name="Oval 75"/>
            <p:cNvSpPr>
              <a:spLocks noChangeArrowheads="1"/>
            </p:cNvSpPr>
            <p:nvPr/>
          </p:nvSpPr>
          <p:spPr bwMode="auto">
            <a:xfrm>
              <a:off x="4706272" y="7911039"/>
              <a:ext cx="112373" cy="112373"/>
            </a:xfrm>
            <a:prstGeom prst="ellipse">
              <a:avLst/>
            </a:prstGeom>
            <a:solidFill>
              <a:srgbClr val="00E3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76" name="Freeform 76"/>
            <p:cNvSpPr>
              <a:spLocks/>
            </p:cNvSpPr>
            <p:nvPr/>
          </p:nvSpPr>
          <p:spPr bwMode="auto">
            <a:xfrm>
              <a:off x="3901404" y="7281754"/>
              <a:ext cx="120800" cy="79363"/>
            </a:xfrm>
            <a:custGeom>
              <a:avLst/>
              <a:gdLst/>
              <a:ahLst/>
              <a:cxnLst>
                <a:cxn ang="0">
                  <a:pos x="43" y="29"/>
                </a:cxn>
                <a:cxn ang="0">
                  <a:pos x="44" y="29"/>
                </a:cxn>
                <a:cxn ang="0">
                  <a:pos x="15" y="1"/>
                </a:cxn>
                <a:cxn ang="0">
                  <a:pos x="0" y="4"/>
                </a:cxn>
                <a:cxn ang="0">
                  <a:pos x="15" y="29"/>
                </a:cxn>
                <a:cxn ang="0">
                  <a:pos x="43" y="29"/>
                </a:cxn>
              </a:cxnLst>
              <a:rect l="0" t="0" r="r" b="b"/>
              <a:pathLst>
                <a:path w="44" h="29">
                  <a:moveTo>
                    <a:pt x="43" y="29"/>
                  </a:moveTo>
                  <a:cubicBezTo>
                    <a:pt x="43" y="29"/>
                    <a:pt x="44" y="29"/>
                    <a:pt x="44" y="29"/>
                  </a:cubicBezTo>
                  <a:cubicBezTo>
                    <a:pt x="44" y="13"/>
                    <a:pt x="31" y="1"/>
                    <a:pt x="15" y="1"/>
                  </a:cubicBezTo>
                  <a:cubicBezTo>
                    <a:pt x="10" y="0"/>
                    <a:pt x="5" y="2"/>
                    <a:pt x="0" y="4"/>
                  </a:cubicBezTo>
                  <a:lnTo>
                    <a:pt x="15" y="29"/>
                  </a:lnTo>
                  <a:lnTo>
                    <a:pt x="43" y="29"/>
                  </a:lnTo>
                  <a:close/>
                </a:path>
              </a:pathLst>
            </a:custGeom>
            <a:solidFill>
              <a:srgbClr val="7030A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77" name="Freeform 77"/>
            <p:cNvSpPr>
              <a:spLocks/>
            </p:cNvSpPr>
            <p:nvPr/>
          </p:nvSpPr>
          <p:spPr bwMode="auto">
            <a:xfrm>
              <a:off x="3863478" y="7292289"/>
              <a:ext cx="79363" cy="136954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" y="25"/>
                </a:cxn>
                <a:cxn ang="0">
                  <a:pos x="15" y="50"/>
                </a:cxn>
                <a:cxn ang="0">
                  <a:pos x="29" y="25"/>
                </a:cxn>
                <a:cxn ang="0">
                  <a:pos x="14" y="0"/>
                </a:cxn>
              </a:cxnLst>
              <a:rect l="0" t="0" r="r" b="b"/>
              <a:pathLst>
                <a:path w="29" h="50">
                  <a:moveTo>
                    <a:pt x="14" y="0"/>
                  </a:moveTo>
                  <a:cubicBezTo>
                    <a:pt x="6" y="6"/>
                    <a:pt x="1" y="15"/>
                    <a:pt x="1" y="25"/>
                  </a:cubicBezTo>
                  <a:cubicBezTo>
                    <a:pt x="0" y="35"/>
                    <a:pt x="6" y="45"/>
                    <a:pt x="15" y="50"/>
                  </a:cubicBezTo>
                  <a:lnTo>
                    <a:pt x="29" y="25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7030A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78" name="Freeform 78"/>
            <p:cNvSpPr>
              <a:spLocks/>
            </p:cNvSpPr>
            <p:nvPr/>
          </p:nvSpPr>
          <p:spPr bwMode="auto">
            <a:xfrm>
              <a:off x="3904213" y="7361117"/>
              <a:ext cx="115182" cy="79363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14" y="29"/>
                </a:cxn>
                <a:cxn ang="0">
                  <a:pos x="42" y="0"/>
                </a:cxn>
                <a:cxn ang="0">
                  <a:pos x="14" y="0"/>
                </a:cxn>
                <a:cxn ang="0">
                  <a:pos x="0" y="25"/>
                </a:cxn>
              </a:cxnLst>
              <a:rect l="0" t="0" r="r" b="b"/>
              <a:pathLst>
                <a:path w="42" h="29">
                  <a:moveTo>
                    <a:pt x="0" y="25"/>
                  </a:moveTo>
                  <a:cubicBezTo>
                    <a:pt x="4" y="27"/>
                    <a:pt x="9" y="29"/>
                    <a:pt x="14" y="29"/>
                  </a:cubicBezTo>
                  <a:cubicBezTo>
                    <a:pt x="30" y="28"/>
                    <a:pt x="42" y="16"/>
                    <a:pt x="42" y="0"/>
                  </a:cubicBezTo>
                  <a:lnTo>
                    <a:pt x="14" y="0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030A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79" name="Oval 79"/>
            <p:cNvSpPr>
              <a:spLocks noChangeArrowheads="1"/>
            </p:cNvSpPr>
            <p:nvPr/>
          </p:nvSpPr>
          <p:spPr bwMode="auto">
            <a:xfrm>
              <a:off x="4555973" y="8280464"/>
              <a:ext cx="112373" cy="112373"/>
            </a:xfrm>
            <a:prstGeom prst="ellipse">
              <a:avLst/>
            </a:prstGeom>
            <a:solidFill>
              <a:srgbClr val="00E3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80" name="Oval 80"/>
            <p:cNvSpPr>
              <a:spLocks noChangeArrowheads="1"/>
            </p:cNvSpPr>
            <p:nvPr/>
          </p:nvSpPr>
          <p:spPr bwMode="auto">
            <a:xfrm>
              <a:off x="3723715" y="7818333"/>
              <a:ext cx="112373" cy="111670"/>
            </a:xfrm>
            <a:prstGeom prst="ellipse">
              <a:avLst/>
            </a:prstGeom>
            <a:solidFill>
              <a:srgbClr val="F1A5E1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881" name="Oval 81"/>
            <p:cNvSpPr>
              <a:spLocks noChangeArrowheads="1"/>
            </p:cNvSpPr>
            <p:nvPr/>
          </p:nvSpPr>
          <p:spPr bwMode="auto">
            <a:xfrm>
              <a:off x="3756725" y="7155335"/>
              <a:ext cx="112373" cy="112373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2800"/>
            </a:p>
          </p:txBody>
        </p:sp>
        <p:sp>
          <p:nvSpPr>
            <p:cNvPr id="1948" name="Rectangle 148"/>
            <p:cNvSpPr>
              <a:spLocks noChangeArrowheads="1"/>
            </p:cNvSpPr>
            <p:nvPr/>
          </p:nvSpPr>
          <p:spPr bwMode="auto">
            <a:xfrm>
              <a:off x="4961217" y="6474077"/>
              <a:ext cx="33503" cy="73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9" name="Rectangle 149"/>
            <p:cNvSpPr>
              <a:spLocks noChangeArrowheads="1"/>
            </p:cNvSpPr>
            <p:nvPr/>
          </p:nvSpPr>
          <p:spPr bwMode="auto">
            <a:xfrm>
              <a:off x="4961217" y="6476886"/>
              <a:ext cx="33503" cy="73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0" name="Rectangle 150"/>
            <p:cNvSpPr>
              <a:spLocks noChangeArrowheads="1"/>
            </p:cNvSpPr>
            <p:nvPr/>
          </p:nvSpPr>
          <p:spPr bwMode="auto">
            <a:xfrm>
              <a:off x="4961217" y="6479695"/>
              <a:ext cx="33503" cy="73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1" name="Rectangle 151"/>
            <p:cNvSpPr>
              <a:spLocks noChangeArrowheads="1"/>
            </p:cNvSpPr>
            <p:nvPr/>
          </p:nvSpPr>
          <p:spPr bwMode="auto">
            <a:xfrm>
              <a:off x="4964026" y="6474077"/>
              <a:ext cx="33503" cy="73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2" name="Rectangle 152"/>
            <p:cNvSpPr>
              <a:spLocks noChangeArrowheads="1"/>
            </p:cNvSpPr>
            <p:nvPr/>
          </p:nvSpPr>
          <p:spPr bwMode="auto">
            <a:xfrm>
              <a:off x="4964026" y="6479695"/>
              <a:ext cx="33503" cy="73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3" name="Rectangle 153"/>
            <p:cNvSpPr>
              <a:spLocks noChangeArrowheads="1"/>
            </p:cNvSpPr>
            <p:nvPr/>
          </p:nvSpPr>
          <p:spPr bwMode="auto">
            <a:xfrm>
              <a:off x="4966835" y="6474077"/>
              <a:ext cx="33503" cy="73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4" name="Rectangle 154"/>
            <p:cNvSpPr>
              <a:spLocks noChangeArrowheads="1"/>
            </p:cNvSpPr>
            <p:nvPr/>
          </p:nvSpPr>
          <p:spPr bwMode="auto">
            <a:xfrm>
              <a:off x="4966835" y="6476886"/>
              <a:ext cx="33503" cy="73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5" name="Rectangle 155"/>
            <p:cNvSpPr>
              <a:spLocks noChangeArrowheads="1"/>
            </p:cNvSpPr>
            <p:nvPr/>
          </p:nvSpPr>
          <p:spPr bwMode="auto">
            <a:xfrm>
              <a:off x="4966835" y="6479695"/>
              <a:ext cx="33503" cy="730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5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5" name="Rectangle 165"/>
            <p:cNvSpPr>
              <a:spLocks noChangeArrowheads="1"/>
            </p:cNvSpPr>
            <p:nvPr/>
          </p:nvSpPr>
          <p:spPr bwMode="auto">
            <a:xfrm>
              <a:off x="4640956" y="6694047"/>
              <a:ext cx="73097" cy="80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14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64" name="Rectangle 265"/>
            <p:cNvSpPr>
              <a:spLocks noChangeArrowheads="1"/>
            </p:cNvSpPr>
            <p:nvPr/>
          </p:nvSpPr>
          <p:spPr bwMode="auto">
            <a:xfrm>
              <a:off x="4569318" y="7583247"/>
              <a:ext cx="36548" cy="80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72" name="Rectangle 273"/>
            <p:cNvSpPr>
              <a:spLocks noChangeArrowheads="1"/>
            </p:cNvSpPr>
            <p:nvPr/>
          </p:nvSpPr>
          <p:spPr bwMode="auto">
            <a:xfrm>
              <a:off x="4761943" y="7612551"/>
              <a:ext cx="21772" cy="47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73" name="Rectangle 274"/>
            <p:cNvSpPr>
              <a:spLocks noChangeArrowheads="1"/>
            </p:cNvSpPr>
            <p:nvPr/>
          </p:nvSpPr>
          <p:spPr bwMode="auto">
            <a:xfrm>
              <a:off x="4693543" y="7609741"/>
              <a:ext cx="36548" cy="80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2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2" name="Rectangle 283"/>
            <p:cNvSpPr>
              <a:spLocks noChangeArrowheads="1"/>
            </p:cNvSpPr>
            <p:nvPr/>
          </p:nvSpPr>
          <p:spPr bwMode="auto">
            <a:xfrm>
              <a:off x="4454143" y="7639942"/>
              <a:ext cx="36548" cy="80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2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3" name="Rectangle 284"/>
            <p:cNvSpPr>
              <a:spLocks noChangeArrowheads="1"/>
            </p:cNvSpPr>
            <p:nvPr/>
          </p:nvSpPr>
          <p:spPr bwMode="auto">
            <a:xfrm>
              <a:off x="4378284" y="7957394"/>
              <a:ext cx="21772" cy="47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4" name="Rectangle 285"/>
            <p:cNvSpPr>
              <a:spLocks noChangeArrowheads="1"/>
            </p:cNvSpPr>
            <p:nvPr/>
          </p:nvSpPr>
          <p:spPr bwMode="auto">
            <a:xfrm>
              <a:off x="4378284" y="7960203"/>
              <a:ext cx="21772" cy="47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5" name="Rectangle 286"/>
            <p:cNvSpPr>
              <a:spLocks noChangeArrowheads="1"/>
            </p:cNvSpPr>
            <p:nvPr/>
          </p:nvSpPr>
          <p:spPr bwMode="auto">
            <a:xfrm>
              <a:off x="4378284" y="7963013"/>
              <a:ext cx="21772" cy="47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6" name="Rectangle 287"/>
            <p:cNvSpPr>
              <a:spLocks noChangeArrowheads="1"/>
            </p:cNvSpPr>
            <p:nvPr/>
          </p:nvSpPr>
          <p:spPr bwMode="auto">
            <a:xfrm>
              <a:off x="4381094" y="7957394"/>
              <a:ext cx="21772" cy="47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7" name="Rectangle 288"/>
            <p:cNvSpPr>
              <a:spLocks noChangeArrowheads="1"/>
            </p:cNvSpPr>
            <p:nvPr/>
          </p:nvSpPr>
          <p:spPr bwMode="auto">
            <a:xfrm>
              <a:off x="4381094" y="7963013"/>
              <a:ext cx="21772" cy="47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8" name="Rectangle 289"/>
            <p:cNvSpPr>
              <a:spLocks noChangeArrowheads="1"/>
            </p:cNvSpPr>
            <p:nvPr/>
          </p:nvSpPr>
          <p:spPr bwMode="auto">
            <a:xfrm>
              <a:off x="4383202" y="7957394"/>
              <a:ext cx="21772" cy="47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9" name="Rectangle 290"/>
            <p:cNvSpPr>
              <a:spLocks noChangeArrowheads="1"/>
            </p:cNvSpPr>
            <p:nvPr/>
          </p:nvSpPr>
          <p:spPr bwMode="auto">
            <a:xfrm>
              <a:off x="4383202" y="7960203"/>
              <a:ext cx="21772" cy="47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0" name="Rectangle 291"/>
            <p:cNvSpPr>
              <a:spLocks noChangeArrowheads="1"/>
            </p:cNvSpPr>
            <p:nvPr/>
          </p:nvSpPr>
          <p:spPr bwMode="auto">
            <a:xfrm>
              <a:off x="4383202" y="7973028"/>
              <a:ext cx="21772" cy="47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1" name="Rectangle 292"/>
            <p:cNvSpPr>
              <a:spLocks noChangeArrowheads="1"/>
            </p:cNvSpPr>
            <p:nvPr/>
          </p:nvSpPr>
          <p:spPr bwMode="auto">
            <a:xfrm>
              <a:off x="4366948" y="7993548"/>
              <a:ext cx="36548" cy="80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18" name="Rectangle 319"/>
            <p:cNvSpPr>
              <a:spLocks noChangeArrowheads="1"/>
            </p:cNvSpPr>
            <p:nvPr/>
          </p:nvSpPr>
          <p:spPr bwMode="auto">
            <a:xfrm>
              <a:off x="5103943" y="7422507"/>
              <a:ext cx="36548" cy="80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19" name="Rectangle 320"/>
            <p:cNvSpPr>
              <a:spLocks noChangeArrowheads="1"/>
            </p:cNvSpPr>
            <p:nvPr/>
          </p:nvSpPr>
          <p:spPr bwMode="auto">
            <a:xfrm>
              <a:off x="4460457" y="7215735"/>
              <a:ext cx="21772" cy="47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</a:t>
              </a: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0" name="Rectangle 321"/>
            <p:cNvSpPr>
              <a:spLocks noChangeArrowheads="1"/>
            </p:cNvSpPr>
            <p:nvPr/>
          </p:nvSpPr>
          <p:spPr bwMode="auto">
            <a:xfrm>
              <a:off x="4460457" y="7218545"/>
              <a:ext cx="21772" cy="47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</a:t>
              </a: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1" name="Rectangle 322"/>
            <p:cNvSpPr>
              <a:spLocks noChangeArrowheads="1"/>
            </p:cNvSpPr>
            <p:nvPr/>
          </p:nvSpPr>
          <p:spPr bwMode="auto">
            <a:xfrm>
              <a:off x="4460457" y="7221355"/>
              <a:ext cx="21772" cy="47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</a:t>
              </a: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2" name="Rectangle 323"/>
            <p:cNvSpPr>
              <a:spLocks noChangeArrowheads="1"/>
            </p:cNvSpPr>
            <p:nvPr/>
          </p:nvSpPr>
          <p:spPr bwMode="auto">
            <a:xfrm>
              <a:off x="4462565" y="7215735"/>
              <a:ext cx="21772" cy="47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</a:t>
              </a: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3" name="Rectangle 324"/>
            <p:cNvSpPr>
              <a:spLocks noChangeArrowheads="1"/>
            </p:cNvSpPr>
            <p:nvPr/>
          </p:nvSpPr>
          <p:spPr bwMode="auto">
            <a:xfrm>
              <a:off x="4462565" y="7221355"/>
              <a:ext cx="21772" cy="47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</a:t>
              </a: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4" name="Rectangle 325"/>
            <p:cNvSpPr>
              <a:spLocks noChangeArrowheads="1"/>
            </p:cNvSpPr>
            <p:nvPr/>
          </p:nvSpPr>
          <p:spPr bwMode="auto">
            <a:xfrm>
              <a:off x="4465374" y="7215735"/>
              <a:ext cx="21772" cy="47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</a:t>
              </a: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5" name="Rectangle 326"/>
            <p:cNvSpPr>
              <a:spLocks noChangeArrowheads="1"/>
            </p:cNvSpPr>
            <p:nvPr/>
          </p:nvSpPr>
          <p:spPr bwMode="auto">
            <a:xfrm>
              <a:off x="4465374" y="7218545"/>
              <a:ext cx="21772" cy="47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</a:t>
              </a: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6" name="Rectangle 327"/>
            <p:cNvSpPr>
              <a:spLocks noChangeArrowheads="1"/>
            </p:cNvSpPr>
            <p:nvPr/>
          </p:nvSpPr>
          <p:spPr bwMode="auto">
            <a:xfrm>
              <a:off x="4465374" y="7221355"/>
              <a:ext cx="21772" cy="47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</a:t>
              </a: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54" name="Rectangle 355"/>
            <p:cNvSpPr>
              <a:spLocks noChangeArrowheads="1"/>
            </p:cNvSpPr>
            <p:nvPr/>
          </p:nvSpPr>
          <p:spPr bwMode="auto">
            <a:xfrm>
              <a:off x="4043743" y="7480647"/>
              <a:ext cx="36548" cy="80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70" name="Rectangle 371"/>
            <p:cNvSpPr>
              <a:spLocks noChangeArrowheads="1"/>
            </p:cNvSpPr>
            <p:nvPr/>
          </p:nvSpPr>
          <p:spPr bwMode="auto">
            <a:xfrm>
              <a:off x="4317343" y="7651179"/>
              <a:ext cx="21772" cy="47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4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72" name="Rectangle 373"/>
            <p:cNvSpPr>
              <a:spLocks noChangeArrowheads="1"/>
            </p:cNvSpPr>
            <p:nvPr/>
          </p:nvSpPr>
          <p:spPr bwMode="auto">
            <a:xfrm>
              <a:off x="4428688" y="7581707"/>
              <a:ext cx="36548" cy="80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4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80" name="Rectangle 381"/>
            <p:cNvSpPr>
              <a:spLocks noChangeArrowheads="1"/>
            </p:cNvSpPr>
            <p:nvPr/>
          </p:nvSpPr>
          <p:spPr bwMode="auto">
            <a:xfrm>
              <a:off x="4796143" y="7617447"/>
              <a:ext cx="21772" cy="47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dirty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</a:t>
              </a:r>
              <a:endParaRPr kumimoji="0" 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81" name="Rectangle 382"/>
            <p:cNvSpPr>
              <a:spLocks noChangeArrowheads="1"/>
            </p:cNvSpPr>
            <p:nvPr/>
          </p:nvSpPr>
          <p:spPr bwMode="auto">
            <a:xfrm>
              <a:off x="4665537" y="7720047"/>
              <a:ext cx="36548" cy="80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5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0" name="Rectangle 391"/>
            <p:cNvSpPr>
              <a:spLocks noChangeArrowheads="1"/>
            </p:cNvSpPr>
            <p:nvPr/>
          </p:nvSpPr>
          <p:spPr bwMode="auto">
            <a:xfrm>
              <a:off x="4213940" y="7200207"/>
              <a:ext cx="36548" cy="80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6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9" name="Rectangle 400"/>
            <p:cNvSpPr>
              <a:spLocks noChangeArrowheads="1"/>
            </p:cNvSpPr>
            <p:nvPr/>
          </p:nvSpPr>
          <p:spPr bwMode="auto">
            <a:xfrm>
              <a:off x="4591792" y="8096247"/>
              <a:ext cx="36548" cy="80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00" name="Rectangle 401"/>
            <p:cNvSpPr>
              <a:spLocks noChangeArrowheads="1"/>
            </p:cNvSpPr>
            <p:nvPr/>
          </p:nvSpPr>
          <p:spPr bwMode="auto">
            <a:xfrm>
              <a:off x="3978660" y="7634323"/>
              <a:ext cx="21772" cy="47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8</a:t>
              </a: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01" name="Rectangle 402"/>
            <p:cNvSpPr>
              <a:spLocks noChangeArrowheads="1"/>
            </p:cNvSpPr>
            <p:nvPr/>
          </p:nvSpPr>
          <p:spPr bwMode="auto">
            <a:xfrm>
              <a:off x="3978660" y="7637133"/>
              <a:ext cx="21772" cy="47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8</a:t>
              </a: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02" name="Rectangle 403"/>
            <p:cNvSpPr>
              <a:spLocks noChangeArrowheads="1"/>
            </p:cNvSpPr>
            <p:nvPr/>
          </p:nvSpPr>
          <p:spPr bwMode="auto">
            <a:xfrm>
              <a:off x="3978660" y="7639942"/>
              <a:ext cx="21772" cy="47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8</a:t>
              </a: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03" name="Rectangle 404"/>
            <p:cNvSpPr>
              <a:spLocks noChangeArrowheads="1"/>
            </p:cNvSpPr>
            <p:nvPr/>
          </p:nvSpPr>
          <p:spPr bwMode="auto">
            <a:xfrm>
              <a:off x="3980767" y="7634323"/>
              <a:ext cx="21772" cy="47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8</a:t>
              </a: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04" name="Rectangle 405"/>
            <p:cNvSpPr>
              <a:spLocks noChangeArrowheads="1"/>
            </p:cNvSpPr>
            <p:nvPr/>
          </p:nvSpPr>
          <p:spPr bwMode="auto">
            <a:xfrm>
              <a:off x="3980767" y="7639942"/>
              <a:ext cx="21772" cy="47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8</a:t>
              </a: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56" name="Rectangle 407"/>
            <p:cNvSpPr>
              <a:spLocks noChangeArrowheads="1"/>
            </p:cNvSpPr>
            <p:nvPr/>
          </p:nvSpPr>
          <p:spPr bwMode="auto">
            <a:xfrm>
              <a:off x="3983576" y="7634322"/>
              <a:ext cx="21772" cy="47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8</a:t>
              </a: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57" name="Rectangle 408"/>
            <p:cNvSpPr>
              <a:spLocks noChangeArrowheads="1"/>
            </p:cNvSpPr>
            <p:nvPr/>
          </p:nvSpPr>
          <p:spPr bwMode="auto">
            <a:xfrm>
              <a:off x="3983576" y="7637132"/>
              <a:ext cx="21772" cy="47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8</a:t>
              </a: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58" name="Rectangle 409"/>
            <p:cNvSpPr>
              <a:spLocks noChangeArrowheads="1"/>
            </p:cNvSpPr>
            <p:nvPr/>
          </p:nvSpPr>
          <p:spPr bwMode="auto">
            <a:xfrm>
              <a:off x="3983576" y="7639941"/>
              <a:ext cx="21772" cy="47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7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8</a:t>
              </a:r>
              <a:endParaRPr kumimoji="0" lang="fr-FR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59" name="Rectangle 410"/>
            <p:cNvSpPr>
              <a:spLocks noChangeArrowheads="1"/>
            </p:cNvSpPr>
            <p:nvPr/>
          </p:nvSpPr>
          <p:spPr bwMode="auto">
            <a:xfrm>
              <a:off x="3906943" y="7685847"/>
              <a:ext cx="36548" cy="80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8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4" name="Rectangle 174"/>
            <p:cNvSpPr>
              <a:spLocks noChangeArrowheads="1"/>
            </p:cNvSpPr>
            <p:nvPr/>
          </p:nvSpPr>
          <p:spPr bwMode="auto">
            <a:xfrm>
              <a:off x="4539820" y="7025787"/>
              <a:ext cx="36548" cy="80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3" name="Rectangle 183"/>
            <p:cNvSpPr>
              <a:spLocks noChangeArrowheads="1"/>
            </p:cNvSpPr>
            <p:nvPr/>
          </p:nvSpPr>
          <p:spPr bwMode="auto">
            <a:xfrm>
              <a:off x="4624100" y="7146587"/>
              <a:ext cx="36548" cy="80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92" name="Rectangle 192"/>
            <p:cNvSpPr>
              <a:spLocks noChangeArrowheads="1"/>
            </p:cNvSpPr>
            <p:nvPr/>
          </p:nvSpPr>
          <p:spPr bwMode="auto">
            <a:xfrm>
              <a:off x="4728746" y="7258257"/>
              <a:ext cx="36548" cy="80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01" name="Rectangle 201"/>
            <p:cNvSpPr>
              <a:spLocks noChangeArrowheads="1"/>
            </p:cNvSpPr>
            <p:nvPr/>
          </p:nvSpPr>
          <p:spPr bwMode="auto">
            <a:xfrm>
              <a:off x="4788444" y="7398020"/>
              <a:ext cx="36548" cy="80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10" name="Rectangle 211"/>
            <p:cNvSpPr>
              <a:spLocks noChangeArrowheads="1"/>
            </p:cNvSpPr>
            <p:nvPr/>
          </p:nvSpPr>
          <p:spPr bwMode="auto">
            <a:xfrm>
              <a:off x="4827072" y="7373439"/>
              <a:ext cx="36548" cy="80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19" name="Rectangle 220"/>
            <p:cNvSpPr>
              <a:spLocks noChangeArrowheads="1"/>
            </p:cNvSpPr>
            <p:nvPr/>
          </p:nvSpPr>
          <p:spPr bwMode="auto">
            <a:xfrm>
              <a:off x="4501193" y="7055987"/>
              <a:ext cx="36548" cy="80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8" name="Rectangle 229"/>
            <p:cNvSpPr>
              <a:spLocks noChangeArrowheads="1"/>
            </p:cNvSpPr>
            <p:nvPr/>
          </p:nvSpPr>
          <p:spPr bwMode="auto">
            <a:xfrm>
              <a:off x="4489955" y="7124114"/>
              <a:ext cx="36548" cy="80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7" name="Rectangle 238"/>
            <p:cNvSpPr>
              <a:spLocks noChangeArrowheads="1"/>
            </p:cNvSpPr>
            <p:nvPr/>
          </p:nvSpPr>
          <p:spPr bwMode="auto">
            <a:xfrm>
              <a:off x="4629718" y="7061606"/>
              <a:ext cx="36548" cy="80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46" name="Rectangle 247"/>
            <p:cNvSpPr>
              <a:spLocks noChangeArrowheads="1"/>
            </p:cNvSpPr>
            <p:nvPr/>
          </p:nvSpPr>
          <p:spPr bwMode="auto">
            <a:xfrm>
              <a:off x="4808110" y="7182084"/>
              <a:ext cx="36548" cy="80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2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55" name="Rectangle 256"/>
            <p:cNvSpPr>
              <a:spLocks noChangeArrowheads="1"/>
            </p:cNvSpPr>
            <p:nvPr/>
          </p:nvSpPr>
          <p:spPr bwMode="auto">
            <a:xfrm>
              <a:off x="4561593" y="7223142"/>
              <a:ext cx="36548" cy="80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2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00" name="Rectangle 301"/>
            <p:cNvSpPr>
              <a:spLocks noChangeArrowheads="1"/>
            </p:cNvSpPr>
            <p:nvPr/>
          </p:nvSpPr>
          <p:spPr bwMode="auto">
            <a:xfrm>
              <a:off x="4720319" y="7096722"/>
              <a:ext cx="36548" cy="80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09" name="Rectangle 310"/>
            <p:cNvSpPr>
              <a:spLocks noChangeArrowheads="1"/>
            </p:cNvSpPr>
            <p:nvPr/>
          </p:nvSpPr>
          <p:spPr bwMode="auto">
            <a:xfrm>
              <a:off x="4821454" y="7269495"/>
              <a:ext cx="36548" cy="80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7" name="Rectangle 328"/>
            <p:cNvSpPr>
              <a:spLocks noChangeArrowheads="1"/>
            </p:cNvSpPr>
            <p:nvPr/>
          </p:nvSpPr>
          <p:spPr bwMode="auto">
            <a:xfrm>
              <a:off x="4462565" y="7217522"/>
              <a:ext cx="36548" cy="80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3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36" name="Rectangle 337"/>
            <p:cNvSpPr>
              <a:spLocks noChangeArrowheads="1"/>
            </p:cNvSpPr>
            <p:nvPr/>
          </p:nvSpPr>
          <p:spPr bwMode="auto">
            <a:xfrm>
              <a:off x="4326313" y="7403640"/>
              <a:ext cx="36548" cy="80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5" name="Rectangle 346"/>
            <p:cNvSpPr>
              <a:spLocks noChangeArrowheads="1"/>
            </p:cNvSpPr>
            <p:nvPr/>
          </p:nvSpPr>
          <p:spPr bwMode="auto">
            <a:xfrm>
              <a:off x="4257484" y="7395211"/>
              <a:ext cx="36548" cy="80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2</a:t>
              </a:r>
              <a:endParaRPr kumimoji="0" lang="fr-FR" sz="55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63" name="Rectangle 364"/>
            <p:cNvSpPr>
              <a:spLocks noChangeArrowheads="1"/>
            </p:cNvSpPr>
            <p:nvPr/>
          </p:nvSpPr>
          <p:spPr bwMode="auto">
            <a:xfrm>
              <a:off x="4383202" y="7069224"/>
              <a:ext cx="36548" cy="80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4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8" name="Rectangle 419"/>
            <p:cNvSpPr>
              <a:spLocks noChangeArrowheads="1"/>
            </p:cNvSpPr>
            <p:nvPr/>
          </p:nvSpPr>
          <p:spPr bwMode="auto">
            <a:xfrm>
              <a:off x="4131768" y="7151304"/>
              <a:ext cx="73097" cy="80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11</a:t>
              </a:r>
              <a:endParaRPr kumimoji="0" lang="fr-FR" sz="5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19" name="ZoneTexte 1518"/>
            <p:cNvSpPr txBox="1"/>
            <p:nvPr/>
          </p:nvSpPr>
          <p:spPr>
            <a:xfrm>
              <a:off x="4419943" y="8342388"/>
              <a:ext cx="410400" cy="1900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Ba103</a:t>
              </a:r>
              <a:endParaRPr lang="fr-FR" sz="700" dirty="0"/>
            </a:p>
          </p:txBody>
        </p:sp>
        <p:sp>
          <p:nvSpPr>
            <p:cNvPr id="1534" name="ZoneTexte 1533"/>
            <p:cNvSpPr txBox="1"/>
            <p:nvPr/>
          </p:nvSpPr>
          <p:spPr>
            <a:xfrm>
              <a:off x="3420000" y="7884000"/>
              <a:ext cx="432000" cy="200055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r>
                <a:rPr lang="fr-FR" sz="700" dirty="0" smtClean="0"/>
                <a:t>IEMVT 89</a:t>
              </a:r>
              <a:endParaRPr lang="fr-FR" sz="700" dirty="0"/>
            </a:p>
          </p:txBody>
        </p:sp>
        <p:sp>
          <p:nvSpPr>
            <p:cNvPr id="1535" name="ZoneTexte 1534"/>
            <p:cNvSpPr txBox="1"/>
            <p:nvPr/>
          </p:nvSpPr>
          <p:spPr>
            <a:xfrm>
              <a:off x="3938400" y="6822000"/>
              <a:ext cx="657321" cy="1900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err="1" smtClean="0"/>
                <a:t>Carbosap</a:t>
              </a:r>
              <a:endParaRPr lang="fr-FR" sz="700" dirty="0"/>
            </a:p>
          </p:txBody>
        </p:sp>
        <p:sp>
          <p:nvSpPr>
            <p:cNvPr id="1536" name="ZoneTexte 1535"/>
            <p:cNvSpPr txBox="1"/>
            <p:nvPr/>
          </p:nvSpPr>
          <p:spPr>
            <a:xfrm>
              <a:off x="4298548" y="6717987"/>
              <a:ext cx="396000" cy="200055"/>
            </a:xfrm>
            <a:prstGeom prst="rect">
              <a:avLst/>
            </a:prstGeom>
            <a:noFill/>
          </p:spPr>
          <p:txBody>
            <a:bodyPr wrap="square" lIns="72000" rIns="72000" rtlCol="0">
              <a:spAutoFit/>
            </a:bodyPr>
            <a:lstStyle/>
            <a:p>
              <a:r>
                <a:rPr lang="fr-FR" sz="700" dirty="0" smtClean="0"/>
                <a:t>99-100</a:t>
              </a:r>
              <a:endParaRPr lang="fr-FR" sz="700" dirty="0"/>
            </a:p>
          </p:txBody>
        </p:sp>
        <p:sp>
          <p:nvSpPr>
            <p:cNvPr id="1537" name="ZoneTexte 1536"/>
            <p:cNvSpPr txBox="1"/>
            <p:nvPr/>
          </p:nvSpPr>
          <p:spPr>
            <a:xfrm>
              <a:off x="3399088" y="6967548"/>
              <a:ext cx="738592" cy="273740"/>
            </a:xfrm>
            <a:prstGeom prst="rect">
              <a:avLst/>
            </a:prstGeom>
            <a:noFill/>
          </p:spPr>
          <p:txBody>
            <a:bodyPr wrap="square" lIns="0" tIns="36000" rIns="0" bIns="36000" rtlCol="0">
              <a:spAutoFit/>
            </a:bodyPr>
            <a:lstStyle/>
            <a:p>
              <a:pPr algn="ctr"/>
              <a:r>
                <a:rPr lang="fr-FR" sz="700" dirty="0" smtClean="0"/>
                <a:t>USA6153, A0193</a:t>
              </a:r>
              <a:endParaRPr lang="fr-FR" sz="700" dirty="0"/>
            </a:p>
            <a:p>
              <a:pPr algn="ctr"/>
              <a:endParaRPr lang="fr-FR" sz="700" dirty="0"/>
            </a:p>
          </p:txBody>
        </p:sp>
        <p:sp>
          <p:nvSpPr>
            <p:cNvPr id="1545" name="ZoneTexte 1544"/>
            <p:cNvSpPr txBox="1"/>
            <p:nvPr/>
          </p:nvSpPr>
          <p:spPr>
            <a:xfrm>
              <a:off x="5112000" y="7732800"/>
              <a:ext cx="576000" cy="307777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fr-FR" sz="700" dirty="0" smtClean="0"/>
                <a:t>A0248, </a:t>
              </a:r>
              <a:r>
                <a:rPr lang="fr-FR" sz="700" dirty="0"/>
                <a:t>A2012, Ames </a:t>
              </a:r>
              <a:r>
                <a:rPr lang="fr-FR" sz="700" dirty="0" err="1"/>
                <a:t>Ancestor</a:t>
              </a:r>
              <a:endParaRPr lang="fr-FR" sz="700" dirty="0">
                <a:solidFill>
                  <a:srgbClr val="FF0000"/>
                </a:solidFill>
              </a:endParaRPr>
            </a:p>
          </p:txBody>
        </p:sp>
        <p:sp>
          <p:nvSpPr>
            <p:cNvPr id="1546" name="ZoneTexte 1545"/>
            <p:cNvSpPr txBox="1"/>
            <p:nvPr/>
          </p:nvSpPr>
          <p:spPr>
            <a:xfrm>
              <a:off x="3484800" y="7102800"/>
              <a:ext cx="383056" cy="200055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r>
                <a:rPr lang="fr-FR" sz="700" dirty="0" smtClean="0"/>
                <a:t>H9401</a:t>
              </a:r>
              <a:endParaRPr lang="fr-FR" sz="700" dirty="0"/>
            </a:p>
          </p:txBody>
        </p:sp>
        <p:grpSp>
          <p:nvGrpSpPr>
            <p:cNvPr id="6" name="Groupe 5"/>
            <p:cNvGrpSpPr/>
            <p:nvPr/>
          </p:nvGrpSpPr>
          <p:grpSpPr>
            <a:xfrm>
              <a:off x="3974400" y="5630400"/>
              <a:ext cx="2381229" cy="1636356"/>
              <a:chOff x="3996000" y="5558509"/>
              <a:chExt cx="2381229" cy="1636356"/>
            </a:xfrm>
          </p:grpSpPr>
          <p:sp>
            <p:nvSpPr>
              <p:cNvPr id="1812" name="Line 12"/>
              <p:cNvSpPr>
                <a:spLocks noChangeShapeType="1"/>
              </p:cNvSpPr>
              <p:nvPr/>
            </p:nvSpPr>
            <p:spPr bwMode="auto">
              <a:xfrm rot="20940000" flipV="1">
                <a:off x="4733202" y="6416771"/>
                <a:ext cx="410400" cy="87088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 sz="2800"/>
              </a:p>
            </p:txBody>
          </p:sp>
          <p:grpSp>
            <p:nvGrpSpPr>
              <p:cNvPr id="4" name="Groupe 3"/>
              <p:cNvGrpSpPr/>
              <p:nvPr/>
            </p:nvGrpSpPr>
            <p:grpSpPr>
              <a:xfrm rot="20580000">
                <a:off x="4182268" y="5921028"/>
                <a:ext cx="465643" cy="699392"/>
                <a:chOff x="4285936" y="5712408"/>
                <a:chExt cx="490151" cy="745946"/>
              </a:xfrm>
            </p:grpSpPr>
            <p:sp>
              <p:nvSpPr>
                <p:cNvPr id="1845" name="Line 45"/>
                <p:cNvSpPr>
                  <a:spLocks noChangeShapeType="1"/>
                </p:cNvSpPr>
                <p:nvPr/>
              </p:nvSpPr>
              <p:spPr bwMode="auto">
                <a:xfrm>
                  <a:off x="4346558" y="5773030"/>
                  <a:ext cx="429529" cy="68532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800"/>
                </a:p>
              </p:txBody>
            </p:sp>
            <p:sp>
              <p:nvSpPr>
                <p:cNvPr id="1884" name="Oval 84"/>
                <p:cNvSpPr>
                  <a:spLocks noChangeArrowheads="1"/>
                </p:cNvSpPr>
                <p:nvPr/>
              </p:nvSpPr>
              <p:spPr bwMode="auto">
                <a:xfrm>
                  <a:off x="4285936" y="5712408"/>
                  <a:ext cx="118287" cy="118287"/>
                </a:xfrm>
                <a:prstGeom prst="ellipse">
                  <a:avLst/>
                </a:prstGeom>
                <a:solidFill>
                  <a:schemeClr val="bg1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800"/>
                </a:p>
              </p:txBody>
            </p:sp>
          </p:grpSp>
          <p:sp>
            <p:nvSpPr>
              <p:cNvPr id="1956" name="Rectangle 156"/>
              <p:cNvSpPr>
                <a:spLocks noChangeArrowheads="1"/>
              </p:cNvSpPr>
              <p:nvPr/>
            </p:nvSpPr>
            <p:spPr bwMode="auto">
              <a:xfrm>
                <a:off x="4924408" y="6454548"/>
                <a:ext cx="36548" cy="804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55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0"/>
                    <a:cs typeface="Arial" pitchFamily="34" charset="0"/>
                  </a:rPr>
                  <a:t>7</a:t>
                </a:r>
                <a:endPara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04" name="Rectangle 455"/>
              <p:cNvSpPr>
                <a:spLocks noChangeArrowheads="1"/>
              </p:cNvSpPr>
              <p:nvPr/>
            </p:nvSpPr>
            <p:spPr bwMode="auto">
              <a:xfrm>
                <a:off x="4420064" y="6215247"/>
                <a:ext cx="73097" cy="8040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55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0"/>
                    <a:cs typeface="Arial" pitchFamily="34" charset="0"/>
                  </a:rPr>
                  <a:t>23</a:t>
                </a:r>
                <a:endParaRPr kumimoji="0" lang="fr-FR" sz="5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3" name="Groupe 2"/>
              <p:cNvGrpSpPr/>
              <p:nvPr/>
            </p:nvGrpSpPr>
            <p:grpSpPr>
              <a:xfrm>
                <a:off x="5129609" y="5558509"/>
                <a:ext cx="1247620" cy="1636356"/>
                <a:chOff x="5257366" y="5508104"/>
                <a:chExt cx="1313284" cy="1722480"/>
              </a:xfrm>
            </p:grpSpPr>
            <p:sp>
              <p:nvSpPr>
                <p:cNvPr id="1805" name="Line 5"/>
                <p:cNvSpPr>
                  <a:spLocks noChangeShapeType="1"/>
                </p:cNvSpPr>
                <p:nvPr/>
              </p:nvSpPr>
              <p:spPr bwMode="auto">
                <a:xfrm flipH="1">
                  <a:off x="5946387" y="5741240"/>
                  <a:ext cx="155251" cy="161166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800"/>
                </a:p>
              </p:txBody>
            </p:sp>
            <p:sp>
              <p:nvSpPr>
                <p:cNvPr id="1806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5813314" y="5902406"/>
                  <a:ext cx="133073" cy="9536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800"/>
                </a:p>
              </p:txBody>
            </p:sp>
            <p:sp>
              <p:nvSpPr>
                <p:cNvPr id="1807" name="Line 7"/>
                <p:cNvSpPr>
                  <a:spLocks noChangeShapeType="1"/>
                </p:cNvSpPr>
                <p:nvPr/>
              </p:nvSpPr>
              <p:spPr bwMode="auto">
                <a:xfrm flipH="1" flipV="1">
                  <a:off x="5813314" y="5997775"/>
                  <a:ext cx="320114" cy="2587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800"/>
                </a:p>
              </p:txBody>
            </p:sp>
            <p:sp>
              <p:nvSpPr>
                <p:cNvPr id="1808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5568608" y="5997775"/>
                  <a:ext cx="244706" cy="83540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800"/>
                </a:p>
              </p:txBody>
            </p:sp>
            <p:sp>
              <p:nvSpPr>
                <p:cNvPr id="1809" name="Line 9"/>
                <p:cNvSpPr>
                  <a:spLocks noChangeShapeType="1"/>
                </p:cNvSpPr>
                <p:nvPr/>
              </p:nvSpPr>
              <p:spPr bwMode="auto">
                <a:xfrm flipH="1">
                  <a:off x="5568608" y="5712408"/>
                  <a:ext cx="115330" cy="36890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800"/>
                </a:p>
              </p:txBody>
            </p:sp>
            <p:sp>
              <p:nvSpPr>
                <p:cNvPr id="1810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5946387" y="5775987"/>
                  <a:ext cx="466493" cy="12641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800"/>
                </a:p>
              </p:txBody>
            </p:sp>
            <p:sp>
              <p:nvSpPr>
                <p:cNvPr id="1811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5257366" y="6081315"/>
                  <a:ext cx="311242" cy="28536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800"/>
                </a:p>
              </p:txBody>
            </p:sp>
            <p:sp>
              <p:nvSpPr>
                <p:cNvPr id="1842" name="Line 42"/>
                <p:cNvSpPr>
                  <a:spLocks noChangeShapeType="1"/>
                </p:cNvSpPr>
                <p:nvPr/>
              </p:nvSpPr>
              <p:spPr bwMode="auto">
                <a:xfrm flipH="1" flipV="1">
                  <a:off x="5257366" y="6366682"/>
                  <a:ext cx="674235" cy="15229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800"/>
                </a:p>
              </p:txBody>
            </p:sp>
            <p:sp>
              <p:nvSpPr>
                <p:cNvPr id="1843" name="Line 43"/>
                <p:cNvSpPr>
                  <a:spLocks noChangeShapeType="1"/>
                </p:cNvSpPr>
                <p:nvPr/>
              </p:nvSpPr>
              <p:spPr bwMode="auto">
                <a:xfrm flipH="1">
                  <a:off x="5931601" y="6453179"/>
                  <a:ext cx="215873" cy="6579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800"/>
                </a:p>
              </p:txBody>
            </p:sp>
            <p:sp>
              <p:nvSpPr>
                <p:cNvPr id="1844" name="Line 44"/>
                <p:cNvSpPr>
                  <a:spLocks noChangeShapeType="1"/>
                </p:cNvSpPr>
                <p:nvPr/>
              </p:nvSpPr>
              <p:spPr bwMode="auto">
                <a:xfrm flipH="1" flipV="1">
                  <a:off x="5931601" y="6518976"/>
                  <a:ext cx="360035" cy="48423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800"/>
                </a:p>
              </p:txBody>
            </p:sp>
            <p:sp>
              <p:nvSpPr>
                <p:cNvPr id="1846" name="Oval 46"/>
                <p:cNvSpPr>
                  <a:spLocks noChangeArrowheads="1"/>
                </p:cNvSpPr>
                <p:nvPr/>
              </p:nvSpPr>
              <p:spPr bwMode="auto">
                <a:xfrm>
                  <a:off x="6041016" y="5680618"/>
                  <a:ext cx="118287" cy="118287"/>
                </a:xfrm>
                <a:prstGeom prst="ellipse">
                  <a:avLst/>
                </a:prstGeom>
                <a:solidFill>
                  <a:srgbClr val="FFFF00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800"/>
                </a:p>
              </p:txBody>
            </p:sp>
            <p:sp>
              <p:nvSpPr>
                <p:cNvPr id="1847" name="Oval 47"/>
                <p:cNvSpPr>
                  <a:spLocks noChangeArrowheads="1"/>
                </p:cNvSpPr>
                <p:nvPr/>
              </p:nvSpPr>
              <p:spPr bwMode="auto">
                <a:xfrm>
                  <a:off x="6072806" y="5963028"/>
                  <a:ext cx="118287" cy="118287"/>
                </a:xfrm>
                <a:prstGeom prst="ellipse">
                  <a:avLst/>
                </a:prstGeom>
                <a:solidFill>
                  <a:srgbClr val="FFFF00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800"/>
                </a:p>
              </p:txBody>
            </p:sp>
            <p:sp>
              <p:nvSpPr>
                <p:cNvPr id="1848" name="Oval 48"/>
                <p:cNvSpPr>
                  <a:spLocks noChangeArrowheads="1"/>
                </p:cNvSpPr>
                <p:nvPr/>
              </p:nvSpPr>
              <p:spPr bwMode="auto">
                <a:xfrm>
                  <a:off x="5623316" y="5651786"/>
                  <a:ext cx="118287" cy="118287"/>
                </a:xfrm>
                <a:prstGeom prst="ellipse">
                  <a:avLst/>
                </a:prstGeom>
                <a:solidFill>
                  <a:srgbClr val="FFFF00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800"/>
                </a:p>
              </p:txBody>
            </p:sp>
            <p:sp>
              <p:nvSpPr>
                <p:cNvPr id="1849" name="Oval 49"/>
                <p:cNvSpPr>
                  <a:spLocks noChangeArrowheads="1"/>
                </p:cNvSpPr>
                <p:nvPr/>
              </p:nvSpPr>
              <p:spPr bwMode="auto">
                <a:xfrm>
                  <a:off x="6352258" y="5715365"/>
                  <a:ext cx="118287" cy="118287"/>
                </a:xfrm>
                <a:prstGeom prst="ellipse">
                  <a:avLst/>
                </a:prstGeom>
                <a:solidFill>
                  <a:srgbClr val="FFFF00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800"/>
                </a:p>
              </p:txBody>
            </p:sp>
            <p:sp>
              <p:nvSpPr>
                <p:cNvPr id="1882" name="Oval 82"/>
                <p:cNvSpPr>
                  <a:spLocks noChangeArrowheads="1"/>
                </p:cNvSpPr>
                <p:nvPr/>
              </p:nvSpPr>
              <p:spPr bwMode="auto">
                <a:xfrm>
                  <a:off x="6087592" y="6392557"/>
                  <a:ext cx="117547" cy="118287"/>
                </a:xfrm>
                <a:prstGeom prst="ellipse">
                  <a:avLst/>
                </a:prstGeom>
                <a:solidFill>
                  <a:srgbClr val="FA9106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800"/>
                </a:p>
              </p:txBody>
            </p:sp>
            <p:sp>
              <p:nvSpPr>
                <p:cNvPr id="1883" name="Oval 83"/>
                <p:cNvSpPr>
                  <a:spLocks noChangeArrowheads="1"/>
                </p:cNvSpPr>
                <p:nvPr/>
              </p:nvSpPr>
              <p:spPr bwMode="auto">
                <a:xfrm>
                  <a:off x="6231014" y="6942591"/>
                  <a:ext cx="118287" cy="118287"/>
                </a:xfrm>
                <a:prstGeom prst="ellipse">
                  <a:avLst/>
                </a:prstGeom>
                <a:solidFill>
                  <a:srgbClr val="FF6600"/>
                </a:solidFill>
                <a:ln w="6350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fr-FR" sz="2800"/>
                </a:p>
              </p:txBody>
            </p:sp>
            <p:sp>
              <p:nvSpPr>
                <p:cNvPr id="1893" name="Rectangle 93"/>
                <p:cNvSpPr>
                  <a:spLocks noChangeArrowheads="1"/>
                </p:cNvSpPr>
                <p:nvPr/>
              </p:nvSpPr>
              <p:spPr bwMode="auto">
                <a:xfrm>
                  <a:off x="5984984" y="5796104"/>
                  <a:ext cx="38472" cy="8463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55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0"/>
                      <a:cs typeface="Arial" pitchFamily="34" charset="0"/>
                    </a:rPr>
                    <a:t>1</a:t>
                  </a:r>
                  <a:endParaRPr kumimoji="0" lang="fr-FR" sz="55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02" name="Rectangle 102"/>
                <p:cNvSpPr>
                  <a:spLocks noChangeArrowheads="1"/>
                </p:cNvSpPr>
                <p:nvPr/>
              </p:nvSpPr>
              <p:spPr bwMode="auto">
                <a:xfrm>
                  <a:off x="5912984" y="5875428"/>
                  <a:ext cx="38472" cy="8463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55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0"/>
                      <a:cs typeface="Arial" pitchFamily="34" charset="0"/>
                    </a:rPr>
                    <a:t>1</a:t>
                  </a:r>
                  <a:endParaRPr kumimoji="0" lang="fr-FR" sz="55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11" name="Rectangle 111"/>
                <p:cNvSpPr>
                  <a:spLocks noChangeArrowheads="1"/>
                </p:cNvSpPr>
                <p:nvPr/>
              </p:nvSpPr>
              <p:spPr bwMode="auto">
                <a:xfrm>
                  <a:off x="5952032" y="5969028"/>
                  <a:ext cx="43282" cy="923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60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0"/>
                      <a:cs typeface="Arial" pitchFamily="34" charset="0"/>
                    </a:rPr>
                    <a:t>2</a:t>
                  </a:r>
                  <a:endParaRPr kumimoji="0" lang="fr-FR" sz="6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12" name="Rectangle 112"/>
                <p:cNvSpPr>
                  <a:spLocks noChangeArrowheads="1"/>
                </p:cNvSpPr>
                <p:nvPr/>
              </p:nvSpPr>
              <p:spPr bwMode="auto">
                <a:xfrm>
                  <a:off x="5680981" y="6017736"/>
                  <a:ext cx="22918" cy="50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700" b="0" i="0" u="none" strike="noStrike" cap="none" normalizeH="0" baseline="0" smtClean="0">
                      <a:ln>
                        <a:noFill/>
                      </a:ln>
                      <a:solidFill>
                        <a:srgbClr val="F7F7FA"/>
                      </a:solidFill>
                      <a:effectLst/>
                      <a:latin typeface="0"/>
                      <a:cs typeface="Arial" pitchFamily="34" charset="0"/>
                    </a:rPr>
                    <a:t>2</a:t>
                  </a:r>
                  <a:endParaRPr kumimoji="0" lang="fr-FR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13" name="Rectangle 113"/>
                <p:cNvSpPr>
                  <a:spLocks noChangeArrowheads="1"/>
                </p:cNvSpPr>
                <p:nvPr/>
              </p:nvSpPr>
              <p:spPr bwMode="auto">
                <a:xfrm>
                  <a:off x="5680981" y="6020693"/>
                  <a:ext cx="22918" cy="50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700" b="0" i="0" u="none" strike="noStrike" cap="none" normalizeH="0" baseline="0" smtClean="0">
                      <a:ln>
                        <a:noFill/>
                      </a:ln>
                      <a:solidFill>
                        <a:srgbClr val="F7F7FA"/>
                      </a:solidFill>
                      <a:effectLst/>
                      <a:latin typeface="0"/>
                      <a:cs typeface="Arial" pitchFamily="34" charset="0"/>
                    </a:rPr>
                    <a:t>2</a:t>
                  </a:r>
                  <a:endParaRPr kumimoji="0" lang="fr-FR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14" name="Rectangle 114"/>
                <p:cNvSpPr>
                  <a:spLocks noChangeArrowheads="1"/>
                </p:cNvSpPr>
                <p:nvPr/>
              </p:nvSpPr>
              <p:spPr bwMode="auto">
                <a:xfrm>
                  <a:off x="5680981" y="6023650"/>
                  <a:ext cx="22918" cy="50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700" b="0" i="0" u="none" strike="noStrike" cap="none" normalizeH="0" baseline="0" smtClean="0">
                      <a:ln>
                        <a:noFill/>
                      </a:ln>
                      <a:solidFill>
                        <a:srgbClr val="F7F7FA"/>
                      </a:solidFill>
                      <a:effectLst/>
                      <a:latin typeface="0"/>
                      <a:cs typeface="Arial" pitchFamily="34" charset="0"/>
                    </a:rPr>
                    <a:t>2</a:t>
                  </a:r>
                  <a:endParaRPr kumimoji="0" lang="fr-FR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15" name="Rectangle 115"/>
                <p:cNvSpPr>
                  <a:spLocks noChangeArrowheads="1"/>
                </p:cNvSpPr>
                <p:nvPr/>
              </p:nvSpPr>
              <p:spPr bwMode="auto">
                <a:xfrm>
                  <a:off x="5683938" y="6017736"/>
                  <a:ext cx="22918" cy="50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700" b="0" i="0" u="none" strike="noStrike" cap="none" normalizeH="0" baseline="0" smtClean="0">
                      <a:ln>
                        <a:noFill/>
                      </a:ln>
                      <a:solidFill>
                        <a:srgbClr val="F7F7FA"/>
                      </a:solidFill>
                      <a:effectLst/>
                      <a:latin typeface="0"/>
                      <a:cs typeface="Arial" pitchFamily="34" charset="0"/>
                    </a:rPr>
                    <a:t>2</a:t>
                  </a:r>
                  <a:endParaRPr kumimoji="0" lang="fr-FR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16" name="Rectangle 116"/>
                <p:cNvSpPr>
                  <a:spLocks noChangeArrowheads="1"/>
                </p:cNvSpPr>
                <p:nvPr/>
              </p:nvSpPr>
              <p:spPr bwMode="auto">
                <a:xfrm>
                  <a:off x="5683938" y="6023650"/>
                  <a:ext cx="22918" cy="50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700" b="0" i="0" u="none" strike="noStrike" cap="none" normalizeH="0" baseline="0" smtClean="0">
                      <a:ln>
                        <a:noFill/>
                      </a:ln>
                      <a:solidFill>
                        <a:srgbClr val="F7F7FA"/>
                      </a:solidFill>
                      <a:effectLst/>
                      <a:latin typeface="0"/>
                      <a:cs typeface="Arial" pitchFamily="34" charset="0"/>
                    </a:rPr>
                    <a:t>2</a:t>
                  </a:r>
                  <a:endParaRPr kumimoji="0" lang="fr-FR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17" name="Rectangle 117"/>
                <p:cNvSpPr>
                  <a:spLocks noChangeArrowheads="1"/>
                </p:cNvSpPr>
                <p:nvPr/>
              </p:nvSpPr>
              <p:spPr bwMode="auto">
                <a:xfrm>
                  <a:off x="5686895" y="6017736"/>
                  <a:ext cx="22918" cy="50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700" b="0" i="0" u="none" strike="noStrike" cap="none" normalizeH="0" baseline="0" smtClean="0">
                      <a:ln>
                        <a:noFill/>
                      </a:ln>
                      <a:solidFill>
                        <a:srgbClr val="F7F7FA"/>
                      </a:solidFill>
                      <a:effectLst/>
                      <a:latin typeface="0"/>
                      <a:cs typeface="Arial" pitchFamily="34" charset="0"/>
                    </a:rPr>
                    <a:t>2</a:t>
                  </a:r>
                  <a:endParaRPr kumimoji="0" lang="fr-FR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18" name="Rectangle 118"/>
                <p:cNvSpPr>
                  <a:spLocks noChangeArrowheads="1"/>
                </p:cNvSpPr>
                <p:nvPr/>
              </p:nvSpPr>
              <p:spPr bwMode="auto">
                <a:xfrm>
                  <a:off x="5686895" y="6020693"/>
                  <a:ext cx="22918" cy="50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700" b="0" i="0" u="none" strike="noStrike" cap="none" normalizeH="0" baseline="0" smtClean="0">
                      <a:ln>
                        <a:noFill/>
                      </a:ln>
                      <a:solidFill>
                        <a:srgbClr val="F7F7FA"/>
                      </a:solidFill>
                      <a:effectLst/>
                      <a:latin typeface="0"/>
                      <a:cs typeface="Arial" pitchFamily="34" charset="0"/>
                    </a:rPr>
                    <a:t>2</a:t>
                  </a:r>
                  <a:endParaRPr kumimoji="0" lang="fr-FR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19" name="Rectangle 119"/>
                <p:cNvSpPr>
                  <a:spLocks noChangeArrowheads="1"/>
                </p:cNvSpPr>
                <p:nvPr/>
              </p:nvSpPr>
              <p:spPr bwMode="auto">
                <a:xfrm>
                  <a:off x="5686895" y="6023650"/>
                  <a:ext cx="22918" cy="50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700" b="0" i="0" u="none" strike="noStrike" cap="none" normalizeH="0" baseline="0" smtClean="0">
                      <a:ln>
                        <a:noFill/>
                      </a:ln>
                      <a:solidFill>
                        <a:srgbClr val="F7F7FA"/>
                      </a:solidFill>
                      <a:effectLst/>
                      <a:latin typeface="0"/>
                      <a:cs typeface="Arial" pitchFamily="34" charset="0"/>
                    </a:rPr>
                    <a:t>2</a:t>
                  </a:r>
                  <a:endParaRPr kumimoji="0" lang="fr-FR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20" name="Rectangle 120"/>
                <p:cNvSpPr>
                  <a:spLocks noChangeArrowheads="1"/>
                </p:cNvSpPr>
                <p:nvPr/>
              </p:nvSpPr>
              <p:spPr bwMode="auto">
                <a:xfrm>
                  <a:off x="5683938" y="6020693"/>
                  <a:ext cx="38472" cy="8463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55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0"/>
                      <a:cs typeface="Arial" pitchFamily="34" charset="0"/>
                    </a:rPr>
                    <a:t>2</a:t>
                  </a:r>
                  <a:endParaRPr kumimoji="0" lang="fr-FR" sz="55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21" name="Rectangle 121"/>
                <p:cNvSpPr>
                  <a:spLocks noChangeArrowheads="1"/>
                </p:cNvSpPr>
                <p:nvPr/>
              </p:nvSpPr>
              <p:spPr bwMode="auto">
                <a:xfrm>
                  <a:off x="5606312" y="5905363"/>
                  <a:ext cx="22918" cy="50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700" b="0" i="0" u="none" strike="noStrike" cap="none" normalizeH="0" baseline="0" smtClean="0">
                      <a:ln>
                        <a:noFill/>
                      </a:ln>
                      <a:solidFill>
                        <a:srgbClr val="F7F7FA"/>
                      </a:solidFill>
                      <a:effectLst/>
                      <a:latin typeface="0"/>
                      <a:cs typeface="Arial" pitchFamily="34" charset="0"/>
                    </a:rPr>
                    <a:t>3</a:t>
                  </a:r>
                  <a:endParaRPr kumimoji="0" lang="fr-FR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22" name="Rectangle 122"/>
                <p:cNvSpPr>
                  <a:spLocks noChangeArrowheads="1"/>
                </p:cNvSpPr>
                <p:nvPr/>
              </p:nvSpPr>
              <p:spPr bwMode="auto">
                <a:xfrm>
                  <a:off x="5606312" y="5908320"/>
                  <a:ext cx="22918" cy="50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700" b="0" i="0" u="none" strike="noStrike" cap="none" normalizeH="0" baseline="0" smtClean="0">
                      <a:ln>
                        <a:noFill/>
                      </a:ln>
                      <a:solidFill>
                        <a:srgbClr val="F7F7FA"/>
                      </a:solidFill>
                      <a:effectLst/>
                      <a:latin typeface="0"/>
                      <a:cs typeface="Arial" pitchFamily="34" charset="0"/>
                    </a:rPr>
                    <a:t>3</a:t>
                  </a:r>
                  <a:endParaRPr kumimoji="0" lang="fr-FR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23" name="Rectangle 123"/>
                <p:cNvSpPr>
                  <a:spLocks noChangeArrowheads="1"/>
                </p:cNvSpPr>
                <p:nvPr/>
              </p:nvSpPr>
              <p:spPr bwMode="auto">
                <a:xfrm>
                  <a:off x="5606312" y="5911278"/>
                  <a:ext cx="22918" cy="50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700" b="0" i="0" u="none" strike="noStrike" cap="none" normalizeH="0" baseline="0" smtClean="0">
                      <a:ln>
                        <a:noFill/>
                      </a:ln>
                      <a:solidFill>
                        <a:srgbClr val="F7F7FA"/>
                      </a:solidFill>
                      <a:effectLst/>
                      <a:latin typeface="0"/>
                      <a:cs typeface="Arial" pitchFamily="34" charset="0"/>
                    </a:rPr>
                    <a:t>3</a:t>
                  </a:r>
                  <a:endParaRPr kumimoji="0" lang="fr-FR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24" name="Rectangle 124"/>
                <p:cNvSpPr>
                  <a:spLocks noChangeArrowheads="1"/>
                </p:cNvSpPr>
                <p:nvPr/>
              </p:nvSpPr>
              <p:spPr bwMode="auto">
                <a:xfrm>
                  <a:off x="5609269" y="5905363"/>
                  <a:ext cx="22918" cy="50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700" b="0" i="0" u="none" strike="noStrike" cap="none" normalizeH="0" baseline="0" smtClean="0">
                      <a:ln>
                        <a:noFill/>
                      </a:ln>
                      <a:solidFill>
                        <a:srgbClr val="F7F7FA"/>
                      </a:solidFill>
                      <a:effectLst/>
                      <a:latin typeface="0"/>
                      <a:cs typeface="Arial" pitchFamily="34" charset="0"/>
                    </a:rPr>
                    <a:t>3</a:t>
                  </a:r>
                  <a:endParaRPr kumimoji="0" lang="fr-FR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25" name="Rectangle 125"/>
                <p:cNvSpPr>
                  <a:spLocks noChangeArrowheads="1"/>
                </p:cNvSpPr>
                <p:nvPr/>
              </p:nvSpPr>
              <p:spPr bwMode="auto">
                <a:xfrm>
                  <a:off x="5609269" y="5911278"/>
                  <a:ext cx="22918" cy="50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700" b="0" i="0" u="none" strike="noStrike" cap="none" normalizeH="0" baseline="0" smtClean="0">
                      <a:ln>
                        <a:noFill/>
                      </a:ln>
                      <a:solidFill>
                        <a:srgbClr val="F7F7FA"/>
                      </a:solidFill>
                      <a:effectLst/>
                      <a:latin typeface="0"/>
                      <a:cs typeface="Arial" pitchFamily="34" charset="0"/>
                    </a:rPr>
                    <a:t>3</a:t>
                  </a:r>
                  <a:endParaRPr kumimoji="0" lang="fr-FR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26" name="Rectangle 126"/>
                <p:cNvSpPr>
                  <a:spLocks noChangeArrowheads="1"/>
                </p:cNvSpPr>
                <p:nvPr/>
              </p:nvSpPr>
              <p:spPr bwMode="auto">
                <a:xfrm>
                  <a:off x="5611487" y="5905363"/>
                  <a:ext cx="22918" cy="50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700" b="0" i="0" u="none" strike="noStrike" cap="none" normalizeH="0" baseline="0" smtClean="0">
                      <a:ln>
                        <a:noFill/>
                      </a:ln>
                      <a:solidFill>
                        <a:srgbClr val="F7F7FA"/>
                      </a:solidFill>
                      <a:effectLst/>
                      <a:latin typeface="0"/>
                      <a:cs typeface="Arial" pitchFamily="34" charset="0"/>
                    </a:rPr>
                    <a:t>3</a:t>
                  </a:r>
                  <a:endParaRPr kumimoji="0" lang="fr-FR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27" name="Rectangle 127"/>
                <p:cNvSpPr>
                  <a:spLocks noChangeArrowheads="1"/>
                </p:cNvSpPr>
                <p:nvPr/>
              </p:nvSpPr>
              <p:spPr bwMode="auto">
                <a:xfrm>
                  <a:off x="5611487" y="5908320"/>
                  <a:ext cx="22918" cy="50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700" b="0" i="0" u="none" strike="noStrike" cap="none" normalizeH="0" baseline="0" smtClean="0">
                      <a:ln>
                        <a:noFill/>
                      </a:ln>
                      <a:solidFill>
                        <a:srgbClr val="F7F7FA"/>
                      </a:solidFill>
                      <a:effectLst/>
                      <a:latin typeface="0"/>
                      <a:cs typeface="Arial" pitchFamily="34" charset="0"/>
                    </a:rPr>
                    <a:t>3</a:t>
                  </a:r>
                  <a:endParaRPr kumimoji="0" lang="fr-FR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28" name="Rectangle 128"/>
                <p:cNvSpPr>
                  <a:spLocks noChangeArrowheads="1"/>
                </p:cNvSpPr>
                <p:nvPr/>
              </p:nvSpPr>
              <p:spPr bwMode="auto">
                <a:xfrm>
                  <a:off x="5611487" y="5911278"/>
                  <a:ext cx="22918" cy="50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700" b="0" i="0" u="none" strike="noStrike" cap="none" normalizeH="0" baseline="0" smtClean="0">
                      <a:ln>
                        <a:noFill/>
                      </a:ln>
                      <a:solidFill>
                        <a:srgbClr val="F7F7FA"/>
                      </a:solidFill>
                      <a:effectLst/>
                      <a:latin typeface="0"/>
                      <a:cs typeface="Arial" pitchFamily="34" charset="0"/>
                    </a:rPr>
                    <a:t>3</a:t>
                  </a:r>
                  <a:endParaRPr kumimoji="0" lang="fr-FR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29" name="Rectangle 129"/>
                <p:cNvSpPr>
                  <a:spLocks noChangeArrowheads="1"/>
                </p:cNvSpPr>
                <p:nvPr/>
              </p:nvSpPr>
              <p:spPr bwMode="auto">
                <a:xfrm>
                  <a:off x="5609269" y="5908320"/>
                  <a:ext cx="38472" cy="8463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55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0"/>
                      <a:cs typeface="Arial" pitchFamily="34" charset="0"/>
                    </a:rPr>
                    <a:t>3</a:t>
                  </a:r>
                  <a:endParaRPr kumimoji="0" lang="fr-FR" sz="55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38" name="Rectangle 138"/>
                <p:cNvSpPr>
                  <a:spLocks noChangeArrowheads="1"/>
                </p:cNvSpPr>
                <p:nvPr/>
              </p:nvSpPr>
              <p:spPr bwMode="auto">
                <a:xfrm>
                  <a:off x="6142299" y="5796104"/>
                  <a:ext cx="38472" cy="8463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55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0"/>
                      <a:cs typeface="Arial" pitchFamily="34" charset="0"/>
                    </a:rPr>
                    <a:t>5</a:t>
                  </a:r>
                  <a:endParaRPr kumimoji="0" lang="fr-FR" sz="55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39" name="Rectangle 139"/>
                <p:cNvSpPr>
                  <a:spLocks noChangeArrowheads="1"/>
                </p:cNvSpPr>
                <p:nvPr/>
              </p:nvSpPr>
              <p:spPr bwMode="auto">
                <a:xfrm>
                  <a:off x="5404485" y="6201820"/>
                  <a:ext cx="22918" cy="50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700" b="0" i="0" u="none" strike="noStrike" cap="none" normalizeH="0" baseline="0" smtClean="0">
                      <a:ln>
                        <a:noFill/>
                      </a:ln>
                      <a:solidFill>
                        <a:srgbClr val="F7F7FA"/>
                      </a:solidFill>
                      <a:effectLst/>
                      <a:latin typeface="0"/>
                      <a:cs typeface="Arial" pitchFamily="34" charset="0"/>
                    </a:rPr>
                    <a:t>5</a:t>
                  </a:r>
                  <a:endParaRPr kumimoji="0" lang="fr-FR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40" name="Rectangle 140"/>
                <p:cNvSpPr>
                  <a:spLocks noChangeArrowheads="1"/>
                </p:cNvSpPr>
                <p:nvPr/>
              </p:nvSpPr>
              <p:spPr bwMode="auto">
                <a:xfrm>
                  <a:off x="5404485" y="6204777"/>
                  <a:ext cx="22918" cy="50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700" b="0" i="0" u="none" strike="noStrike" cap="none" normalizeH="0" baseline="0" smtClean="0">
                      <a:ln>
                        <a:noFill/>
                      </a:ln>
                      <a:solidFill>
                        <a:srgbClr val="F7F7FA"/>
                      </a:solidFill>
                      <a:effectLst/>
                      <a:latin typeface="0"/>
                      <a:cs typeface="Arial" pitchFamily="34" charset="0"/>
                    </a:rPr>
                    <a:t>5</a:t>
                  </a:r>
                  <a:endParaRPr kumimoji="0" lang="fr-FR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41" name="Rectangle 141"/>
                <p:cNvSpPr>
                  <a:spLocks noChangeArrowheads="1"/>
                </p:cNvSpPr>
                <p:nvPr/>
              </p:nvSpPr>
              <p:spPr bwMode="auto">
                <a:xfrm>
                  <a:off x="5404485" y="6207734"/>
                  <a:ext cx="22918" cy="50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700" b="0" i="0" u="none" strike="noStrike" cap="none" normalizeH="0" baseline="0" smtClean="0">
                      <a:ln>
                        <a:noFill/>
                      </a:ln>
                      <a:solidFill>
                        <a:srgbClr val="F7F7FA"/>
                      </a:solidFill>
                      <a:effectLst/>
                      <a:latin typeface="0"/>
                      <a:cs typeface="Arial" pitchFamily="34" charset="0"/>
                    </a:rPr>
                    <a:t>5</a:t>
                  </a:r>
                  <a:endParaRPr kumimoji="0" lang="fr-FR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42" name="Rectangle 142"/>
                <p:cNvSpPr>
                  <a:spLocks noChangeArrowheads="1"/>
                </p:cNvSpPr>
                <p:nvPr/>
              </p:nvSpPr>
              <p:spPr bwMode="auto">
                <a:xfrm>
                  <a:off x="5407443" y="6201820"/>
                  <a:ext cx="22918" cy="50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700" b="0" i="0" u="none" strike="noStrike" cap="none" normalizeH="0" baseline="0" smtClean="0">
                      <a:ln>
                        <a:noFill/>
                      </a:ln>
                      <a:solidFill>
                        <a:srgbClr val="F7F7FA"/>
                      </a:solidFill>
                      <a:effectLst/>
                      <a:latin typeface="0"/>
                      <a:cs typeface="Arial" pitchFamily="34" charset="0"/>
                    </a:rPr>
                    <a:t>5</a:t>
                  </a:r>
                  <a:endParaRPr kumimoji="0" lang="fr-FR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43" name="Rectangle 143"/>
                <p:cNvSpPr>
                  <a:spLocks noChangeArrowheads="1"/>
                </p:cNvSpPr>
                <p:nvPr/>
              </p:nvSpPr>
              <p:spPr bwMode="auto">
                <a:xfrm>
                  <a:off x="5407443" y="6207734"/>
                  <a:ext cx="22918" cy="50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700" b="0" i="0" u="none" strike="noStrike" cap="none" normalizeH="0" baseline="0" smtClean="0">
                      <a:ln>
                        <a:noFill/>
                      </a:ln>
                      <a:solidFill>
                        <a:srgbClr val="F7F7FA"/>
                      </a:solidFill>
                      <a:effectLst/>
                      <a:latin typeface="0"/>
                      <a:cs typeface="Arial" pitchFamily="34" charset="0"/>
                    </a:rPr>
                    <a:t>5</a:t>
                  </a:r>
                  <a:endParaRPr kumimoji="0" lang="fr-FR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44" name="Rectangle 144"/>
                <p:cNvSpPr>
                  <a:spLocks noChangeArrowheads="1"/>
                </p:cNvSpPr>
                <p:nvPr/>
              </p:nvSpPr>
              <p:spPr bwMode="auto">
                <a:xfrm>
                  <a:off x="5410400" y="6201820"/>
                  <a:ext cx="22918" cy="50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700" b="0" i="0" u="none" strike="noStrike" cap="none" normalizeH="0" baseline="0" smtClean="0">
                      <a:ln>
                        <a:noFill/>
                      </a:ln>
                      <a:solidFill>
                        <a:srgbClr val="F7F7FA"/>
                      </a:solidFill>
                      <a:effectLst/>
                      <a:latin typeface="0"/>
                      <a:cs typeface="Arial" pitchFamily="34" charset="0"/>
                    </a:rPr>
                    <a:t>5</a:t>
                  </a:r>
                  <a:endParaRPr kumimoji="0" lang="fr-FR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45" name="Rectangle 145"/>
                <p:cNvSpPr>
                  <a:spLocks noChangeArrowheads="1"/>
                </p:cNvSpPr>
                <p:nvPr/>
              </p:nvSpPr>
              <p:spPr bwMode="auto">
                <a:xfrm>
                  <a:off x="5410400" y="6204777"/>
                  <a:ext cx="22918" cy="50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700" b="0" i="0" u="none" strike="noStrike" cap="none" normalizeH="0" baseline="0" smtClean="0">
                      <a:ln>
                        <a:noFill/>
                      </a:ln>
                      <a:solidFill>
                        <a:srgbClr val="F7F7FA"/>
                      </a:solidFill>
                      <a:effectLst/>
                      <a:latin typeface="0"/>
                      <a:cs typeface="Arial" pitchFamily="34" charset="0"/>
                    </a:rPr>
                    <a:t>5</a:t>
                  </a:r>
                  <a:endParaRPr kumimoji="0" lang="fr-FR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46" name="Rectangle 146"/>
                <p:cNvSpPr>
                  <a:spLocks noChangeArrowheads="1"/>
                </p:cNvSpPr>
                <p:nvPr/>
              </p:nvSpPr>
              <p:spPr bwMode="auto">
                <a:xfrm>
                  <a:off x="5410400" y="6207734"/>
                  <a:ext cx="22918" cy="50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700" b="0" i="0" u="none" strike="noStrike" cap="none" normalizeH="0" baseline="0" smtClean="0">
                      <a:ln>
                        <a:noFill/>
                      </a:ln>
                      <a:solidFill>
                        <a:srgbClr val="F7F7FA"/>
                      </a:solidFill>
                      <a:effectLst/>
                      <a:latin typeface="0"/>
                      <a:cs typeface="Arial" pitchFamily="34" charset="0"/>
                    </a:rPr>
                    <a:t>5</a:t>
                  </a:r>
                  <a:endParaRPr kumimoji="0" lang="fr-FR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947" name="Rectangle 147"/>
                <p:cNvSpPr>
                  <a:spLocks noChangeArrowheads="1"/>
                </p:cNvSpPr>
                <p:nvPr/>
              </p:nvSpPr>
              <p:spPr bwMode="auto">
                <a:xfrm>
                  <a:off x="5407443" y="6204777"/>
                  <a:ext cx="38472" cy="8463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55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0"/>
                      <a:cs typeface="Arial" pitchFamily="34" charset="0"/>
                    </a:rPr>
                    <a:t>5</a:t>
                  </a:r>
                  <a:endParaRPr kumimoji="0" lang="fr-FR" sz="55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77" name="Rectangle 428"/>
                <p:cNvSpPr>
                  <a:spLocks noChangeArrowheads="1"/>
                </p:cNvSpPr>
                <p:nvPr/>
              </p:nvSpPr>
              <p:spPr bwMode="auto">
                <a:xfrm>
                  <a:off x="5596184" y="6408104"/>
                  <a:ext cx="76944" cy="8463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55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0"/>
                      <a:cs typeface="Arial" pitchFamily="34" charset="0"/>
                    </a:rPr>
                    <a:t>18</a:t>
                  </a:r>
                  <a:endParaRPr kumimoji="0" lang="fr-FR" sz="55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78" name="Rectangle 429"/>
                <p:cNvSpPr>
                  <a:spLocks noChangeArrowheads="1"/>
                </p:cNvSpPr>
                <p:nvPr/>
              </p:nvSpPr>
              <p:spPr bwMode="auto">
                <a:xfrm>
                  <a:off x="6001094" y="6473140"/>
                  <a:ext cx="22918" cy="50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700" b="0" i="0" u="none" strike="noStrike" cap="none" normalizeH="0" baseline="0" smtClean="0">
                      <a:ln>
                        <a:noFill/>
                      </a:ln>
                      <a:solidFill>
                        <a:srgbClr val="F7F7FA"/>
                      </a:solidFill>
                      <a:effectLst/>
                      <a:latin typeface="0"/>
                      <a:cs typeface="Arial" pitchFamily="34" charset="0"/>
                    </a:rPr>
                    <a:t>1</a:t>
                  </a:r>
                  <a:endParaRPr kumimoji="0" lang="fr-FR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79" name="Rectangle 430"/>
                <p:cNvSpPr>
                  <a:spLocks noChangeArrowheads="1"/>
                </p:cNvSpPr>
                <p:nvPr/>
              </p:nvSpPr>
              <p:spPr bwMode="auto">
                <a:xfrm>
                  <a:off x="6001094" y="6476097"/>
                  <a:ext cx="22918" cy="50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700" b="0" i="0" u="none" strike="noStrike" cap="none" normalizeH="0" baseline="0" smtClean="0">
                      <a:ln>
                        <a:noFill/>
                      </a:ln>
                      <a:solidFill>
                        <a:srgbClr val="F7F7FA"/>
                      </a:solidFill>
                      <a:effectLst/>
                      <a:latin typeface="0"/>
                      <a:cs typeface="Arial" pitchFamily="34" charset="0"/>
                    </a:rPr>
                    <a:t>1</a:t>
                  </a:r>
                  <a:endParaRPr kumimoji="0" lang="fr-FR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80" name="Rectangle 431"/>
                <p:cNvSpPr>
                  <a:spLocks noChangeArrowheads="1"/>
                </p:cNvSpPr>
                <p:nvPr/>
              </p:nvSpPr>
              <p:spPr bwMode="auto">
                <a:xfrm>
                  <a:off x="6001094" y="6479054"/>
                  <a:ext cx="22918" cy="50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700" b="0" i="0" u="none" strike="noStrike" cap="none" normalizeH="0" baseline="0" smtClean="0">
                      <a:ln>
                        <a:noFill/>
                      </a:ln>
                      <a:solidFill>
                        <a:srgbClr val="F7F7FA"/>
                      </a:solidFill>
                      <a:effectLst/>
                      <a:latin typeface="0"/>
                      <a:cs typeface="Arial" pitchFamily="34" charset="0"/>
                    </a:rPr>
                    <a:t>1</a:t>
                  </a:r>
                  <a:endParaRPr kumimoji="0" lang="fr-FR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81" name="Rectangle 432"/>
                <p:cNvSpPr>
                  <a:spLocks noChangeArrowheads="1"/>
                </p:cNvSpPr>
                <p:nvPr/>
              </p:nvSpPr>
              <p:spPr bwMode="auto">
                <a:xfrm>
                  <a:off x="6004052" y="6473140"/>
                  <a:ext cx="22918" cy="50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700" b="0" i="0" u="none" strike="noStrike" cap="none" normalizeH="0" baseline="0" smtClean="0">
                      <a:ln>
                        <a:noFill/>
                      </a:ln>
                      <a:solidFill>
                        <a:srgbClr val="F7F7FA"/>
                      </a:solidFill>
                      <a:effectLst/>
                      <a:latin typeface="0"/>
                      <a:cs typeface="Arial" pitchFamily="34" charset="0"/>
                    </a:rPr>
                    <a:t>1</a:t>
                  </a:r>
                  <a:endParaRPr kumimoji="0" lang="fr-FR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82" name="Rectangle 433"/>
                <p:cNvSpPr>
                  <a:spLocks noChangeArrowheads="1"/>
                </p:cNvSpPr>
                <p:nvPr/>
              </p:nvSpPr>
              <p:spPr bwMode="auto">
                <a:xfrm>
                  <a:off x="6004052" y="6479054"/>
                  <a:ext cx="22918" cy="50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700" b="0" i="0" u="none" strike="noStrike" cap="none" normalizeH="0" baseline="0" smtClean="0">
                      <a:ln>
                        <a:noFill/>
                      </a:ln>
                      <a:solidFill>
                        <a:srgbClr val="F7F7FA"/>
                      </a:solidFill>
                      <a:effectLst/>
                      <a:latin typeface="0"/>
                      <a:cs typeface="Arial" pitchFamily="34" charset="0"/>
                    </a:rPr>
                    <a:t>1</a:t>
                  </a:r>
                  <a:endParaRPr kumimoji="0" lang="fr-FR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83" name="Rectangle 434"/>
                <p:cNvSpPr>
                  <a:spLocks noChangeArrowheads="1"/>
                </p:cNvSpPr>
                <p:nvPr/>
              </p:nvSpPr>
              <p:spPr bwMode="auto">
                <a:xfrm>
                  <a:off x="6006269" y="6473140"/>
                  <a:ext cx="22918" cy="50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700" b="0" i="0" u="none" strike="noStrike" cap="none" normalizeH="0" baseline="0" smtClean="0">
                      <a:ln>
                        <a:noFill/>
                      </a:ln>
                      <a:solidFill>
                        <a:srgbClr val="F7F7FA"/>
                      </a:solidFill>
                      <a:effectLst/>
                      <a:latin typeface="0"/>
                      <a:cs typeface="Arial" pitchFamily="34" charset="0"/>
                    </a:rPr>
                    <a:t>1</a:t>
                  </a:r>
                  <a:endParaRPr kumimoji="0" lang="fr-FR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84" name="Rectangle 435"/>
                <p:cNvSpPr>
                  <a:spLocks noChangeArrowheads="1"/>
                </p:cNvSpPr>
                <p:nvPr/>
              </p:nvSpPr>
              <p:spPr bwMode="auto">
                <a:xfrm>
                  <a:off x="6006269" y="6476097"/>
                  <a:ext cx="22918" cy="50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700" b="0" i="0" u="none" strike="noStrike" cap="none" normalizeH="0" baseline="0" smtClean="0">
                      <a:ln>
                        <a:noFill/>
                      </a:ln>
                      <a:solidFill>
                        <a:srgbClr val="F7F7FA"/>
                      </a:solidFill>
                      <a:effectLst/>
                      <a:latin typeface="0"/>
                      <a:cs typeface="Arial" pitchFamily="34" charset="0"/>
                    </a:rPr>
                    <a:t>1</a:t>
                  </a:r>
                  <a:endParaRPr kumimoji="0" lang="fr-FR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85" name="Rectangle 436"/>
                <p:cNvSpPr>
                  <a:spLocks noChangeArrowheads="1"/>
                </p:cNvSpPr>
                <p:nvPr/>
              </p:nvSpPr>
              <p:spPr bwMode="auto">
                <a:xfrm>
                  <a:off x="6006269" y="6479054"/>
                  <a:ext cx="22918" cy="5027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700" b="0" i="0" u="none" strike="noStrike" cap="none" normalizeH="0" baseline="0" smtClean="0">
                      <a:ln>
                        <a:noFill/>
                      </a:ln>
                      <a:solidFill>
                        <a:srgbClr val="F7F7FA"/>
                      </a:solidFill>
                      <a:effectLst/>
                      <a:latin typeface="0"/>
                      <a:cs typeface="Arial" pitchFamily="34" charset="0"/>
                    </a:rPr>
                    <a:t>1</a:t>
                  </a:r>
                  <a:endParaRPr kumimoji="0" lang="fr-FR" sz="28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86" name="Rectangle 437"/>
                <p:cNvSpPr>
                  <a:spLocks noChangeArrowheads="1"/>
                </p:cNvSpPr>
                <p:nvPr/>
              </p:nvSpPr>
              <p:spPr bwMode="auto">
                <a:xfrm>
                  <a:off x="6004052" y="6476097"/>
                  <a:ext cx="38472" cy="8463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550" b="0" i="0" u="none" strike="noStrike" cap="none" normalizeH="0" baseline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0"/>
                      <a:cs typeface="Arial" pitchFamily="34" charset="0"/>
                    </a:rPr>
                    <a:t>1</a:t>
                  </a:r>
                  <a:endParaRPr kumimoji="0" lang="fr-FR" sz="55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95" name="Rectangle 446"/>
                <p:cNvSpPr>
                  <a:spLocks noChangeArrowheads="1"/>
                </p:cNvSpPr>
                <p:nvPr/>
              </p:nvSpPr>
              <p:spPr bwMode="auto">
                <a:xfrm>
                  <a:off x="6092984" y="6724904"/>
                  <a:ext cx="38472" cy="8463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fr-FR" sz="550" b="0" i="0" u="none" strike="noStrike" cap="none" normalizeH="0" baseline="0" dirty="0" smtClean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latin typeface="0"/>
                      <a:cs typeface="Arial" pitchFamily="34" charset="0"/>
                    </a:rPr>
                    <a:t>9</a:t>
                  </a:r>
                  <a:endParaRPr kumimoji="0" lang="fr-FR" sz="55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531" name="ZoneTexte 1530"/>
                <p:cNvSpPr txBox="1"/>
                <p:nvPr/>
              </p:nvSpPr>
              <p:spPr>
                <a:xfrm>
                  <a:off x="6299884" y="5788904"/>
                  <a:ext cx="252000" cy="20005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r>
                    <a:rPr lang="fr-FR" sz="700" dirty="0" smtClean="0"/>
                    <a:t>A0465</a:t>
                  </a:r>
                  <a:endParaRPr lang="fr-FR" sz="700" dirty="0"/>
                </a:p>
              </p:txBody>
            </p:sp>
            <p:sp>
              <p:nvSpPr>
                <p:cNvPr id="1532" name="ZoneTexte 1531"/>
                <p:cNvSpPr txBox="1"/>
                <p:nvPr/>
              </p:nvSpPr>
              <p:spPr>
                <a:xfrm>
                  <a:off x="6110410" y="7020000"/>
                  <a:ext cx="423911" cy="210584"/>
                </a:xfrm>
                <a:prstGeom prst="rect">
                  <a:avLst/>
                </a:prstGeom>
                <a:noFill/>
              </p:spPr>
              <p:txBody>
                <a:bodyPr wrap="square" lIns="36000" rIns="36000" rtlCol="0">
                  <a:spAutoFit/>
                </a:bodyPr>
                <a:lstStyle/>
                <a:p>
                  <a:r>
                    <a:rPr lang="fr-FR" sz="700" dirty="0" smtClean="0"/>
                    <a:t>Kruger B</a:t>
                  </a:r>
                  <a:endParaRPr lang="fr-FR" sz="700" dirty="0"/>
                </a:p>
              </p:txBody>
            </p:sp>
            <p:sp>
              <p:nvSpPr>
                <p:cNvPr id="1533" name="ZoneTexte 1532"/>
                <p:cNvSpPr txBox="1"/>
                <p:nvPr/>
              </p:nvSpPr>
              <p:spPr>
                <a:xfrm>
                  <a:off x="6228000" y="6346800"/>
                  <a:ext cx="288000" cy="200055"/>
                </a:xfrm>
                <a:prstGeom prst="rect">
                  <a:avLst/>
                </a:prstGeom>
                <a:noFill/>
              </p:spPr>
              <p:txBody>
                <a:bodyPr wrap="square" lIns="0" rIns="0" rtlCol="0">
                  <a:spAutoFit/>
                </a:bodyPr>
                <a:lstStyle/>
                <a:p>
                  <a:r>
                    <a:rPr lang="fr-FR" sz="700" dirty="0" smtClean="0"/>
                    <a:t>A0442</a:t>
                  </a:r>
                  <a:endParaRPr lang="fr-FR" sz="700" dirty="0"/>
                </a:p>
              </p:txBody>
            </p:sp>
            <p:sp>
              <p:nvSpPr>
                <p:cNvPr id="1539" name="ZoneTexte 1538"/>
                <p:cNvSpPr txBox="1"/>
                <p:nvPr/>
              </p:nvSpPr>
              <p:spPr>
                <a:xfrm>
                  <a:off x="5544000" y="5508104"/>
                  <a:ext cx="405279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700" dirty="0" smtClean="0"/>
                    <a:t>BF1</a:t>
                  </a:r>
                  <a:endParaRPr lang="fr-FR" sz="700" dirty="0"/>
                </a:p>
              </p:txBody>
            </p:sp>
            <p:sp>
              <p:nvSpPr>
                <p:cNvPr id="1540" name="ZoneTexte 1539"/>
                <p:cNvSpPr txBox="1"/>
                <p:nvPr/>
              </p:nvSpPr>
              <p:spPr>
                <a:xfrm>
                  <a:off x="6121366" y="5932904"/>
                  <a:ext cx="449284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700" dirty="0" smtClean="0"/>
                    <a:t>00-82</a:t>
                  </a:r>
                  <a:endParaRPr lang="fr-FR" sz="700" dirty="0"/>
                </a:p>
              </p:txBody>
            </p:sp>
            <p:sp>
              <p:nvSpPr>
                <p:cNvPr id="1541" name="ZoneTexte 1540"/>
                <p:cNvSpPr txBox="1"/>
                <p:nvPr/>
              </p:nvSpPr>
              <p:spPr>
                <a:xfrm>
                  <a:off x="5840984" y="5529704"/>
                  <a:ext cx="709644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fr-FR" sz="700" dirty="0" smtClean="0"/>
                    <a:t>CNEVA-9066</a:t>
                  </a:r>
                  <a:endParaRPr lang="fr-FR" sz="700" dirty="0"/>
                </a:p>
              </p:txBody>
            </p:sp>
          </p:grpSp>
          <p:sp>
            <p:nvSpPr>
              <p:cNvPr id="1551" name="ZoneTexte 1550"/>
              <p:cNvSpPr txBox="1"/>
              <p:nvPr/>
            </p:nvSpPr>
            <p:spPr>
              <a:xfrm>
                <a:off x="3996000" y="5832000"/>
                <a:ext cx="307800" cy="190052"/>
              </a:xfrm>
              <a:prstGeom prst="rect">
                <a:avLst/>
              </a:prstGeom>
              <a:noFill/>
            </p:spPr>
            <p:txBody>
              <a:bodyPr wrap="square" lIns="36000" rIns="36000" rtlCol="0">
                <a:spAutoFit/>
              </a:bodyPr>
              <a:lstStyle/>
              <a:p>
                <a:r>
                  <a:rPr lang="fr-FR" sz="700" dirty="0" smtClean="0"/>
                  <a:t>A1055</a:t>
                </a:r>
                <a:endParaRPr lang="fr-FR" sz="700" dirty="0"/>
              </a:p>
            </p:txBody>
          </p:sp>
        </p:grpSp>
        <p:cxnSp>
          <p:nvCxnSpPr>
            <p:cNvPr id="1521" name="Connecteur droit avec flèche 1520"/>
            <p:cNvCxnSpPr/>
            <p:nvPr/>
          </p:nvCxnSpPr>
          <p:spPr>
            <a:xfrm flipH="1" flipV="1">
              <a:off x="4647600" y="7506000"/>
              <a:ext cx="468000" cy="369195"/>
            </a:xfrm>
            <a:prstGeom prst="straightConnector1">
              <a:avLst/>
            </a:prstGeom>
            <a:ln w="6350">
              <a:solidFill>
                <a:srgbClr val="556A2C"/>
              </a:solidFill>
              <a:prstDash val="sysDot"/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38" name="ZoneTexte 1537"/>
            <p:cNvSpPr txBox="1"/>
            <p:nvPr/>
          </p:nvSpPr>
          <p:spPr>
            <a:xfrm>
              <a:off x="4736088" y="6865047"/>
              <a:ext cx="821869" cy="1900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err="1" smtClean="0"/>
                <a:t>Tsiankovskii</a:t>
              </a:r>
              <a:endParaRPr lang="fr-FR" sz="700" dirty="0"/>
            </a:p>
          </p:txBody>
        </p:sp>
        <p:sp>
          <p:nvSpPr>
            <p:cNvPr id="1550" name="ZoneTexte 1549"/>
            <p:cNvSpPr txBox="1"/>
            <p:nvPr/>
          </p:nvSpPr>
          <p:spPr>
            <a:xfrm>
              <a:off x="5220000" y="7416000"/>
              <a:ext cx="631274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err="1" smtClean="0"/>
                <a:t>Australia</a:t>
              </a:r>
              <a:r>
                <a:rPr lang="fr-FR" sz="700" dirty="0" smtClean="0"/>
                <a:t> 94</a:t>
              </a:r>
              <a:endParaRPr lang="fr-FR" sz="700" dirty="0"/>
            </a:p>
          </p:txBody>
        </p:sp>
        <p:sp>
          <p:nvSpPr>
            <p:cNvPr id="1552" name="ZoneTexte 1551"/>
            <p:cNvSpPr txBox="1"/>
            <p:nvPr/>
          </p:nvSpPr>
          <p:spPr>
            <a:xfrm>
              <a:off x="4924408" y="7155747"/>
              <a:ext cx="546006" cy="1900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700" dirty="0" smtClean="0"/>
                <a:t>9080 G</a:t>
              </a:r>
              <a:endParaRPr lang="fr-FR" sz="700" dirty="0"/>
            </a:p>
          </p:txBody>
        </p:sp>
        <p:sp>
          <p:nvSpPr>
            <p:cNvPr id="1525" name="ZoneTexte 1524"/>
            <p:cNvSpPr txBox="1"/>
            <p:nvPr/>
          </p:nvSpPr>
          <p:spPr>
            <a:xfrm>
              <a:off x="4914000" y="7002000"/>
              <a:ext cx="727311" cy="20467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fr-FR" sz="800" b="1" u="sng" dirty="0" smtClean="0"/>
                <a:t>K169/66, D</a:t>
              </a:r>
              <a:endParaRPr lang="fr-FR" sz="800" b="1" u="sng" dirty="0"/>
            </a:p>
          </p:txBody>
        </p:sp>
        <p:sp>
          <p:nvSpPr>
            <p:cNvPr id="1527" name="ZoneTexte 1526"/>
            <p:cNvSpPr txBox="1"/>
            <p:nvPr/>
          </p:nvSpPr>
          <p:spPr>
            <a:xfrm>
              <a:off x="5095408" y="7272000"/>
              <a:ext cx="239400" cy="20467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fr-FR" sz="800" b="1" u="sng" dirty="0" smtClean="0"/>
                <a:t>1409</a:t>
              </a:r>
              <a:endParaRPr lang="fr-FR" sz="800" b="1" u="sng" dirty="0"/>
            </a:p>
          </p:txBody>
        </p:sp>
        <p:sp>
          <p:nvSpPr>
            <p:cNvPr id="1542" name="ZoneTexte 1541"/>
            <p:cNvSpPr txBox="1"/>
            <p:nvPr/>
          </p:nvSpPr>
          <p:spPr>
            <a:xfrm>
              <a:off x="4752000" y="7767927"/>
              <a:ext cx="324000" cy="200055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r>
                <a:rPr lang="fr-FR" sz="700" dirty="0" smtClean="0"/>
                <a:t>A0389</a:t>
              </a:r>
              <a:endParaRPr lang="fr-FR" sz="700" dirty="0"/>
            </a:p>
          </p:txBody>
        </p:sp>
        <p:sp>
          <p:nvSpPr>
            <p:cNvPr id="1543" name="ZoneTexte 1542"/>
            <p:cNvSpPr txBox="1"/>
            <p:nvPr/>
          </p:nvSpPr>
          <p:spPr>
            <a:xfrm>
              <a:off x="4192528" y="8123508"/>
              <a:ext cx="307800" cy="19005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fr-FR" sz="700" dirty="0" smtClean="0"/>
                <a:t>08-8</a:t>
              </a:r>
              <a:r>
                <a:rPr lang="fr-FR" sz="600" dirty="0" smtClean="0"/>
                <a:t>_20</a:t>
              </a:r>
              <a:endParaRPr lang="fr-FR" sz="600" dirty="0"/>
            </a:p>
          </p:txBody>
        </p:sp>
        <p:sp>
          <p:nvSpPr>
            <p:cNvPr id="1544" name="ZoneTexte 1543"/>
            <p:cNvSpPr txBox="1"/>
            <p:nvPr/>
          </p:nvSpPr>
          <p:spPr>
            <a:xfrm>
              <a:off x="4608000" y="7977600"/>
              <a:ext cx="328444" cy="1900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A16</a:t>
              </a:r>
              <a:endParaRPr lang="fr-FR" sz="700" dirty="0"/>
            </a:p>
          </p:txBody>
        </p:sp>
        <p:sp>
          <p:nvSpPr>
            <p:cNvPr id="1548" name="ZoneTexte 1547"/>
            <p:cNvSpPr txBox="1"/>
            <p:nvPr/>
          </p:nvSpPr>
          <p:spPr>
            <a:xfrm>
              <a:off x="4968000" y="7455600"/>
              <a:ext cx="252000" cy="20005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fr-FR" sz="700" dirty="0" smtClean="0"/>
                <a:t>8903G</a:t>
              </a:r>
              <a:endParaRPr lang="fr-FR" sz="700" dirty="0"/>
            </a:p>
          </p:txBody>
        </p:sp>
        <p:sp>
          <p:nvSpPr>
            <p:cNvPr id="1549" name="ZoneTexte 1548"/>
            <p:cNvSpPr txBox="1"/>
            <p:nvPr/>
          </p:nvSpPr>
          <p:spPr>
            <a:xfrm>
              <a:off x="4824000" y="7531200"/>
              <a:ext cx="216000" cy="20005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fr-FR" sz="700" dirty="0" smtClean="0"/>
                <a:t>52G</a:t>
              </a:r>
              <a:endParaRPr lang="fr-FR" sz="700" dirty="0"/>
            </a:p>
          </p:txBody>
        </p:sp>
        <p:sp>
          <p:nvSpPr>
            <p:cNvPr id="1523" name="ZoneTexte 1522"/>
            <p:cNvSpPr txBox="1"/>
            <p:nvPr/>
          </p:nvSpPr>
          <p:spPr>
            <a:xfrm>
              <a:off x="3830008" y="7452000"/>
              <a:ext cx="102600" cy="20467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fr-FR" sz="800" b="1" u="sng" dirty="0" smtClean="0"/>
                <a:t>E</a:t>
              </a:r>
              <a:endParaRPr lang="fr-FR" sz="800" b="1" u="sng" dirty="0"/>
            </a:p>
          </p:txBody>
        </p:sp>
        <p:sp>
          <p:nvSpPr>
            <p:cNvPr id="1524" name="ZoneTexte 1523"/>
            <p:cNvSpPr txBox="1"/>
            <p:nvPr/>
          </p:nvSpPr>
          <p:spPr>
            <a:xfrm>
              <a:off x="4161600" y="7596828"/>
              <a:ext cx="216000" cy="1169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800" b="1" u="sng" dirty="0" smtClean="0"/>
                <a:t>K836</a:t>
              </a:r>
              <a:endParaRPr lang="fr-FR" sz="800" b="1" u="sng" dirty="0"/>
            </a:p>
          </p:txBody>
        </p:sp>
        <p:sp>
          <p:nvSpPr>
            <p:cNvPr id="1526" name="ZoneTexte 1525"/>
            <p:cNvSpPr txBox="1"/>
            <p:nvPr/>
          </p:nvSpPr>
          <p:spPr>
            <a:xfrm>
              <a:off x="3720568" y="7822548"/>
              <a:ext cx="618884" cy="321626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pPr algn="ctr"/>
              <a:r>
                <a:rPr lang="fr-FR" sz="800" b="1" u="sng" dirty="0"/>
                <a:t>K35/88</a:t>
              </a:r>
            </a:p>
            <a:p>
              <a:pPr algn="ctr"/>
              <a:r>
                <a:rPr lang="fr-FR" sz="800" b="1" u="sng" dirty="0" smtClean="0"/>
                <a:t>K670/88</a:t>
              </a:r>
            </a:p>
          </p:txBody>
        </p:sp>
        <p:sp>
          <p:nvSpPr>
            <p:cNvPr id="1528" name="ZoneTexte 1527"/>
            <p:cNvSpPr txBox="1"/>
            <p:nvPr/>
          </p:nvSpPr>
          <p:spPr>
            <a:xfrm>
              <a:off x="4277488" y="7904628"/>
              <a:ext cx="324000" cy="11695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800" b="1" u="sng" dirty="0" smtClean="0"/>
                <a:t>C, K929</a:t>
              </a:r>
              <a:endParaRPr lang="fr-FR" sz="800" b="1" u="sng" dirty="0"/>
            </a:p>
          </p:txBody>
        </p:sp>
        <p:sp>
          <p:nvSpPr>
            <p:cNvPr id="1529" name="ZoneTexte 1528"/>
            <p:cNvSpPr txBox="1"/>
            <p:nvPr/>
          </p:nvSpPr>
          <p:spPr>
            <a:xfrm>
              <a:off x="4616608" y="7754247"/>
              <a:ext cx="68400" cy="204672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fr-FR" sz="800" b="1" u="sng" dirty="0" smtClean="0"/>
                <a:t>A</a:t>
              </a:r>
              <a:endParaRPr lang="fr-FR" sz="800" b="1" u="sng" dirty="0"/>
            </a:p>
          </p:txBody>
        </p:sp>
        <p:sp>
          <p:nvSpPr>
            <p:cNvPr id="1530" name="ZoneTexte 1529"/>
            <p:cNvSpPr txBox="1"/>
            <p:nvPr/>
          </p:nvSpPr>
          <p:spPr>
            <a:xfrm>
              <a:off x="4589248" y="7251408"/>
              <a:ext cx="134924" cy="2046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b="1" u="sng" dirty="0" smtClean="0"/>
                <a:t>B</a:t>
              </a:r>
              <a:endParaRPr lang="fr-FR" sz="800" b="1" u="sng" dirty="0"/>
            </a:p>
          </p:txBody>
        </p:sp>
        <p:cxnSp>
          <p:nvCxnSpPr>
            <p:cNvPr id="1643" name="Connecteur droit avec flèche 1642"/>
            <p:cNvCxnSpPr/>
            <p:nvPr/>
          </p:nvCxnSpPr>
          <p:spPr>
            <a:xfrm flipV="1">
              <a:off x="3708000" y="7380000"/>
              <a:ext cx="144000" cy="72000"/>
            </a:xfrm>
            <a:prstGeom prst="straightConnector1">
              <a:avLst/>
            </a:prstGeom>
            <a:ln w="6350">
              <a:solidFill>
                <a:srgbClr val="7030A0"/>
              </a:solidFill>
              <a:prstDash val="sysDot"/>
              <a:tailEnd type="arrow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28" name="ZoneTexte 2527"/>
          <p:cNvSpPr txBox="1"/>
          <p:nvPr/>
        </p:nvSpPr>
        <p:spPr>
          <a:xfrm>
            <a:off x="548680" y="827584"/>
            <a:ext cx="3045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A.</a:t>
            </a:r>
            <a:endParaRPr lang="fr-FR" sz="1100" dirty="0"/>
          </a:p>
        </p:txBody>
      </p:sp>
      <p:sp>
        <p:nvSpPr>
          <p:cNvPr id="1647" name="ZoneTexte 1646"/>
          <p:cNvSpPr txBox="1"/>
          <p:nvPr/>
        </p:nvSpPr>
        <p:spPr>
          <a:xfrm>
            <a:off x="3556508" y="5724128"/>
            <a:ext cx="3045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C</a:t>
            </a:r>
            <a:r>
              <a:rPr lang="fr-FR" sz="1100" dirty="0" smtClean="0"/>
              <a:t>.</a:t>
            </a:r>
            <a:endParaRPr lang="fr-FR" sz="1100" dirty="0"/>
          </a:p>
        </p:txBody>
      </p:sp>
      <p:sp>
        <p:nvSpPr>
          <p:cNvPr id="1648" name="ZoneTexte 1647"/>
          <p:cNvSpPr txBox="1"/>
          <p:nvPr/>
        </p:nvSpPr>
        <p:spPr>
          <a:xfrm>
            <a:off x="548680" y="5724128"/>
            <a:ext cx="3045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/>
              <a:t>B</a:t>
            </a:r>
            <a:r>
              <a:rPr lang="fr-FR" sz="1100" dirty="0" smtClean="0"/>
              <a:t>.</a:t>
            </a:r>
            <a:endParaRPr lang="fr-FR" sz="1100" dirty="0"/>
          </a:p>
        </p:txBody>
      </p:sp>
      <p:grpSp>
        <p:nvGrpSpPr>
          <p:cNvPr id="2531" name="Groupe 2530"/>
          <p:cNvGrpSpPr/>
          <p:nvPr/>
        </p:nvGrpSpPr>
        <p:grpSpPr>
          <a:xfrm>
            <a:off x="576000" y="611560"/>
            <a:ext cx="5569473" cy="4881696"/>
            <a:chOff x="576000" y="611560"/>
            <a:chExt cx="5569473" cy="4881696"/>
          </a:xfrm>
        </p:grpSpPr>
        <p:sp>
          <p:nvSpPr>
            <p:cNvPr id="900" name="Line 77"/>
            <p:cNvSpPr>
              <a:spLocks noChangeShapeType="1"/>
            </p:cNvSpPr>
            <p:nvPr/>
          </p:nvSpPr>
          <p:spPr bwMode="auto">
            <a:xfrm rot="21060000" flipH="1" flipV="1">
              <a:off x="5155183" y="4280176"/>
              <a:ext cx="581882" cy="39317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61" name="AutoShape 3"/>
            <p:cNvSpPr>
              <a:spLocks noChangeAspect="1" noChangeArrowheads="1" noTextEdit="1"/>
            </p:cNvSpPr>
            <p:nvPr/>
          </p:nvSpPr>
          <p:spPr bwMode="auto">
            <a:xfrm>
              <a:off x="746943" y="761843"/>
              <a:ext cx="5017294" cy="46053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28" name="Line 5"/>
            <p:cNvSpPr>
              <a:spLocks noChangeShapeType="1"/>
            </p:cNvSpPr>
            <p:nvPr/>
          </p:nvSpPr>
          <p:spPr bwMode="auto">
            <a:xfrm flipH="1" flipV="1">
              <a:off x="3187724" y="3088325"/>
              <a:ext cx="323850" cy="476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29" name="Line 6"/>
            <p:cNvSpPr>
              <a:spLocks noChangeShapeType="1"/>
            </p:cNvSpPr>
            <p:nvPr/>
          </p:nvSpPr>
          <p:spPr bwMode="auto">
            <a:xfrm flipV="1">
              <a:off x="3438946" y="3093087"/>
              <a:ext cx="72628" cy="22026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30" name="Line 7"/>
            <p:cNvSpPr>
              <a:spLocks noChangeShapeType="1"/>
            </p:cNvSpPr>
            <p:nvPr/>
          </p:nvSpPr>
          <p:spPr bwMode="auto">
            <a:xfrm flipH="1">
              <a:off x="3511574" y="3004981"/>
              <a:ext cx="240506" cy="8810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31" name="Line 8"/>
            <p:cNvSpPr>
              <a:spLocks noChangeShapeType="1"/>
            </p:cNvSpPr>
            <p:nvPr/>
          </p:nvSpPr>
          <p:spPr bwMode="auto">
            <a:xfrm flipH="1">
              <a:off x="3752081" y="2769237"/>
              <a:ext cx="94059" cy="23574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32" name="Line 9"/>
            <p:cNvSpPr>
              <a:spLocks noChangeShapeType="1"/>
            </p:cNvSpPr>
            <p:nvPr/>
          </p:nvSpPr>
          <p:spPr bwMode="auto">
            <a:xfrm flipH="1">
              <a:off x="3846140" y="2753759"/>
              <a:ext cx="73819" cy="1547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33" name="Line 10"/>
            <p:cNvSpPr>
              <a:spLocks noChangeShapeType="1"/>
            </p:cNvSpPr>
            <p:nvPr/>
          </p:nvSpPr>
          <p:spPr bwMode="auto">
            <a:xfrm flipH="1">
              <a:off x="3846140" y="2648984"/>
              <a:ext cx="26194" cy="12025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34" name="Line 11"/>
            <p:cNvSpPr>
              <a:spLocks noChangeShapeType="1"/>
            </p:cNvSpPr>
            <p:nvPr/>
          </p:nvSpPr>
          <p:spPr bwMode="auto">
            <a:xfrm>
              <a:off x="3830662" y="2397762"/>
              <a:ext cx="41672" cy="25122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35" name="Line 12"/>
            <p:cNvSpPr>
              <a:spLocks noChangeShapeType="1"/>
            </p:cNvSpPr>
            <p:nvPr/>
          </p:nvSpPr>
          <p:spPr bwMode="auto">
            <a:xfrm flipH="1">
              <a:off x="3872334" y="2403715"/>
              <a:ext cx="141684" cy="24526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36" name="Line 13"/>
            <p:cNvSpPr>
              <a:spLocks noChangeShapeType="1"/>
            </p:cNvSpPr>
            <p:nvPr/>
          </p:nvSpPr>
          <p:spPr bwMode="auto">
            <a:xfrm flipH="1">
              <a:off x="3830662" y="2026287"/>
              <a:ext cx="4763" cy="37147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39" name="Line 16"/>
            <p:cNvSpPr>
              <a:spLocks noChangeShapeType="1"/>
            </p:cNvSpPr>
            <p:nvPr/>
          </p:nvSpPr>
          <p:spPr bwMode="auto">
            <a:xfrm flipH="1" flipV="1">
              <a:off x="3752081" y="3004981"/>
              <a:ext cx="255984" cy="35004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40" name="Line 17"/>
            <p:cNvSpPr>
              <a:spLocks noChangeShapeType="1"/>
            </p:cNvSpPr>
            <p:nvPr/>
          </p:nvSpPr>
          <p:spPr bwMode="auto">
            <a:xfrm flipH="1" flipV="1">
              <a:off x="4008065" y="3355025"/>
              <a:ext cx="194072" cy="19883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41" name="Line 18"/>
            <p:cNvSpPr>
              <a:spLocks noChangeShapeType="1"/>
            </p:cNvSpPr>
            <p:nvPr/>
          </p:nvSpPr>
          <p:spPr bwMode="auto">
            <a:xfrm>
              <a:off x="3548484" y="2456103"/>
              <a:ext cx="297656" cy="31313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42" name="Line 19"/>
            <p:cNvSpPr>
              <a:spLocks noChangeShapeType="1"/>
            </p:cNvSpPr>
            <p:nvPr/>
          </p:nvSpPr>
          <p:spPr bwMode="auto">
            <a:xfrm>
              <a:off x="3438946" y="2251315"/>
              <a:ext cx="109538" cy="20478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43" name="Line 20"/>
            <p:cNvSpPr>
              <a:spLocks noChangeShapeType="1"/>
            </p:cNvSpPr>
            <p:nvPr/>
          </p:nvSpPr>
          <p:spPr bwMode="auto">
            <a:xfrm>
              <a:off x="3354412" y="1911987"/>
              <a:ext cx="84534" cy="33932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44" name="Line 21"/>
            <p:cNvSpPr>
              <a:spLocks noChangeShapeType="1"/>
            </p:cNvSpPr>
            <p:nvPr/>
          </p:nvSpPr>
          <p:spPr bwMode="auto">
            <a:xfrm>
              <a:off x="3192487" y="2283462"/>
              <a:ext cx="355997" cy="17264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45" name="Line 22"/>
            <p:cNvSpPr>
              <a:spLocks noChangeShapeType="1"/>
            </p:cNvSpPr>
            <p:nvPr/>
          </p:nvSpPr>
          <p:spPr bwMode="auto">
            <a:xfrm>
              <a:off x="3010321" y="2189403"/>
              <a:ext cx="182166" cy="9405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46" name="Line 23"/>
            <p:cNvSpPr>
              <a:spLocks noChangeShapeType="1"/>
            </p:cNvSpPr>
            <p:nvPr/>
          </p:nvSpPr>
          <p:spPr bwMode="auto">
            <a:xfrm>
              <a:off x="3119859" y="1927465"/>
              <a:ext cx="319088" cy="32385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47" name="Line 24"/>
            <p:cNvSpPr>
              <a:spLocks noChangeShapeType="1"/>
            </p:cNvSpPr>
            <p:nvPr/>
          </p:nvSpPr>
          <p:spPr bwMode="auto">
            <a:xfrm flipH="1">
              <a:off x="4202137" y="3495518"/>
              <a:ext cx="438150" cy="5834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48" name="Line 25"/>
            <p:cNvSpPr>
              <a:spLocks noChangeShapeType="1"/>
            </p:cNvSpPr>
            <p:nvPr/>
          </p:nvSpPr>
          <p:spPr bwMode="auto">
            <a:xfrm flipH="1" flipV="1">
              <a:off x="4640287" y="3495518"/>
              <a:ext cx="319088" cy="32147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49" name="Line 26"/>
            <p:cNvSpPr>
              <a:spLocks noChangeShapeType="1"/>
            </p:cNvSpPr>
            <p:nvPr/>
          </p:nvSpPr>
          <p:spPr bwMode="auto">
            <a:xfrm flipH="1" flipV="1">
              <a:off x="4959374" y="3527665"/>
              <a:ext cx="146447" cy="4643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50" name="Line 27"/>
            <p:cNvSpPr>
              <a:spLocks noChangeShapeType="1"/>
            </p:cNvSpPr>
            <p:nvPr/>
          </p:nvSpPr>
          <p:spPr bwMode="auto">
            <a:xfrm flipH="1" flipV="1">
              <a:off x="5105821" y="3574100"/>
              <a:ext cx="354806" cy="22979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51" name="Line 28"/>
            <p:cNvSpPr>
              <a:spLocks noChangeShapeType="1"/>
            </p:cNvSpPr>
            <p:nvPr/>
          </p:nvSpPr>
          <p:spPr bwMode="auto">
            <a:xfrm flipH="1" flipV="1">
              <a:off x="5105821" y="3574100"/>
              <a:ext cx="422672" cy="3095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52" name="Line 29"/>
            <p:cNvSpPr>
              <a:spLocks noChangeShapeType="1"/>
            </p:cNvSpPr>
            <p:nvPr/>
          </p:nvSpPr>
          <p:spPr bwMode="auto">
            <a:xfrm flipH="1">
              <a:off x="4959374" y="3401459"/>
              <a:ext cx="439341" cy="12620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53" name="Line 30"/>
            <p:cNvSpPr>
              <a:spLocks noChangeShapeType="1"/>
            </p:cNvSpPr>
            <p:nvPr/>
          </p:nvSpPr>
          <p:spPr bwMode="auto">
            <a:xfrm flipH="1">
              <a:off x="4640287" y="3302637"/>
              <a:ext cx="360759" cy="19288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54" name="Line 31"/>
            <p:cNvSpPr>
              <a:spLocks noChangeShapeType="1"/>
            </p:cNvSpPr>
            <p:nvPr/>
          </p:nvSpPr>
          <p:spPr bwMode="auto">
            <a:xfrm flipH="1">
              <a:off x="5001046" y="2972834"/>
              <a:ext cx="376238" cy="32980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55" name="Line 32"/>
            <p:cNvSpPr>
              <a:spLocks noChangeShapeType="1"/>
            </p:cNvSpPr>
            <p:nvPr/>
          </p:nvSpPr>
          <p:spPr bwMode="auto">
            <a:xfrm>
              <a:off x="2796009" y="2889490"/>
              <a:ext cx="391716" cy="19883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56" name="Line 33"/>
            <p:cNvSpPr>
              <a:spLocks noChangeShapeType="1"/>
            </p:cNvSpPr>
            <p:nvPr/>
          </p:nvSpPr>
          <p:spPr bwMode="auto">
            <a:xfrm>
              <a:off x="2507877" y="2826387"/>
              <a:ext cx="288131" cy="6310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57" name="Line 34"/>
            <p:cNvSpPr>
              <a:spLocks noChangeShapeType="1"/>
            </p:cNvSpPr>
            <p:nvPr/>
          </p:nvSpPr>
          <p:spPr bwMode="auto">
            <a:xfrm>
              <a:off x="2153071" y="2659699"/>
              <a:ext cx="354806" cy="16668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58" name="Line 35"/>
            <p:cNvSpPr>
              <a:spLocks noChangeShapeType="1"/>
            </p:cNvSpPr>
            <p:nvPr/>
          </p:nvSpPr>
          <p:spPr bwMode="auto">
            <a:xfrm flipH="1">
              <a:off x="5001046" y="3156190"/>
              <a:ext cx="485775" cy="146447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59" name="Line 36"/>
            <p:cNvSpPr>
              <a:spLocks noChangeShapeType="1"/>
            </p:cNvSpPr>
            <p:nvPr/>
          </p:nvSpPr>
          <p:spPr bwMode="auto">
            <a:xfrm>
              <a:off x="3590156" y="1922703"/>
              <a:ext cx="240506" cy="47505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60" name="Line 37"/>
            <p:cNvSpPr>
              <a:spLocks noChangeShapeType="1"/>
            </p:cNvSpPr>
            <p:nvPr/>
          </p:nvSpPr>
          <p:spPr bwMode="auto">
            <a:xfrm flipH="1">
              <a:off x="4014018" y="2047718"/>
              <a:ext cx="317897" cy="355997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61" name="Line 38"/>
            <p:cNvSpPr>
              <a:spLocks noChangeShapeType="1"/>
            </p:cNvSpPr>
            <p:nvPr/>
          </p:nvSpPr>
          <p:spPr bwMode="auto">
            <a:xfrm flipH="1">
              <a:off x="4331915" y="1911987"/>
              <a:ext cx="188119" cy="13573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62" name="Line 39"/>
            <p:cNvSpPr>
              <a:spLocks noChangeShapeType="1"/>
            </p:cNvSpPr>
            <p:nvPr/>
          </p:nvSpPr>
          <p:spPr bwMode="auto">
            <a:xfrm flipH="1">
              <a:off x="4520034" y="1754824"/>
              <a:ext cx="376238" cy="15716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63" name="Line 40"/>
            <p:cNvSpPr>
              <a:spLocks noChangeShapeType="1"/>
            </p:cNvSpPr>
            <p:nvPr/>
          </p:nvSpPr>
          <p:spPr bwMode="auto">
            <a:xfrm flipH="1">
              <a:off x="4520034" y="1551227"/>
              <a:ext cx="292894" cy="36075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64" name="Line 41"/>
            <p:cNvSpPr>
              <a:spLocks noChangeShapeType="1"/>
            </p:cNvSpPr>
            <p:nvPr/>
          </p:nvSpPr>
          <p:spPr bwMode="auto">
            <a:xfrm flipH="1">
              <a:off x="4331915" y="1566706"/>
              <a:ext cx="209550" cy="48101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65" name="Line 42"/>
            <p:cNvSpPr>
              <a:spLocks noChangeShapeType="1"/>
            </p:cNvSpPr>
            <p:nvPr/>
          </p:nvSpPr>
          <p:spPr bwMode="auto">
            <a:xfrm flipH="1" flipV="1">
              <a:off x="4202137" y="3553859"/>
              <a:ext cx="208359" cy="42862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66" name="Line 43"/>
            <p:cNvSpPr>
              <a:spLocks noChangeShapeType="1"/>
            </p:cNvSpPr>
            <p:nvPr/>
          </p:nvSpPr>
          <p:spPr bwMode="auto">
            <a:xfrm flipH="1" flipV="1">
              <a:off x="4410496" y="3982484"/>
              <a:ext cx="63103" cy="4643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67" name="Line 44"/>
            <p:cNvSpPr>
              <a:spLocks noChangeShapeType="1"/>
            </p:cNvSpPr>
            <p:nvPr/>
          </p:nvSpPr>
          <p:spPr bwMode="auto">
            <a:xfrm flipH="1" flipV="1">
              <a:off x="4473599" y="4028918"/>
              <a:ext cx="266700" cy="16787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68" name="Line 45"/>
            <p:cNvSpPr>
              <a:spLocks noChangeShapeType="1"/>
            </p:cNvSpPr>
            <p:nvPr/>
          </p:nvSpPr>
          <p:spPr bwMode="auto">
            <a:xfrm flipH="1" flipV="1">
              <a:off x="4740299" y="4196796"/>
              <a:ext cx="385763" cy="13573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69" name="Line 46"/>
            <p:cNvSpPr>
              <a:spLocks noChangeShapeType="1"/>
            </p:cNvSpPr>
            <p:nvPr/>
          </p:nvSpPr>
          <p:spPr bwMode="auto">
            <a:xfrm flipH="1" flipV="1">
              <a:off x="5126062" y="4332528"/>
              <a:ext cx="334566" cy="6191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70" name="Line 47"/>
            <p:cNvSpPr>
              <a:spLocks noChangeShapeType="1"/>
            </p:cNvSpPr>
            <p:nvPr/>
          </p:nvSpPr>
          <p:spPr bwMode="auto">
            <a:xfrm flipH="1" flipV="1">
              <a:off x="4473599" y="4028918"/>
              <a:ext cx="114300" cy="32385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71" name="Line 48"/>
            <p:cNvSpPr>
              <a:spLocks noChangeShapeType="1"/>
            </p:cNvSpPr>
            <p:nvPr/>
          </p:nvSpPr>
          <p:spPr bwMode="auto">
            <a:xfrm flipH="1" flipV="1">
              <a:off x="4587899" y="4352768"/>
              <a:ext cx="58341" cy="31432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73" name="Line 50"/>
            <p:cNvSpPr>
              <a:spLocks noChangeShapeType="1"/>
            </p:cNvSpPr>
            <p:nvPr/>
          </p:nvSpPr>
          <p:spPr bwMode="auto">
            <a:xfrm rot="-60000" flipH="1" flipV="1">
              <a:off x="5076000" y="4546840"/>
              <a:ext cx="130969" cy="16192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74" name="Line 51"/>
            <p:cNvSpPr>
              <a:spLocks noChangeShapeType="1"/>
            </p:cNvSpPr>
            <p:nvPr/>
          </p:nvSpPr>
          <p:spPr bwMode="auto">
            <a:xfrm flipV="1">
              <a:off x="4185468" y="3982484"/>
              <a:ext cx="225028" cy="33456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75" name="Line 52"/>
            <p:cNvSpPr>
              <a:spLocks noChangeShapeType="1"/>
            </p:cNvSpPr>
            <p:nvPr/>
          </p:nvSpPr>
          <p:spPr bwMode="auto">
            <a:xfrm flipV="1">
              <a:off x="4128318" y="4317050"/>
              <a:ext cx="57150" cy="51197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76" name="Line 53"/>
            <p:cNvSpPr>
              <a:spLocks noChangeShapeType="1"/>
            </p:cNvSpPr>
            <p:nvPr/>
          </p:nvSpPr>
          <p:spPr bwMode="auto">
            <a:xfrm flipV="1">
              <a:off x="4060453" y="4368247"/>
              <a:ext cx="67866" cy="10001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77" name="Line 54"/>
            <p:cNvSpPr>
              <a:spLocks noChangeShapeType="1"/>
            </p:cNvSpPr>
            <p:nvPr/>
          </p:nvSpPr>
          <p:spPr bwMode="auto">
            <a:xfrm flipV="1">
              <a:off x="3950915" y="4468259"/>
              <a:ext cx="109538" cy="33456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78" name="Line 55"/>
            <p:cNvSpPr>
              <a:spLocks noChangeShapeType="1"/>
            </p:cNvSpPr>
            <p:nvPr/>
          </p:nvSpPr>
          <p:spPr bwMode="auto">
            <a:xfrm flipV="1">
              <a:off x="3756843" y="4368247"/>
              <a:ext cx="371475" cy="11072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79" name="Line 56"/>
            <p:cNvSpPr>
              <a:spLocks noChangeShapeType="1"/>
            </p:cNvSpPr>
            <p:nvPr/>
          </p:nvSpPr>
          <p:spPr bwMode="auto">
            <a:xfrm flipH="1" flipV="1">
              <a:off x="4185468" y="4317050"/>
              <a:ext cx="5953" cy="40243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0" name="Line 57"/>
            <p:cNvSpPr>
              <a:spLocks noChangeShapeType="1"/>
            </p:cNvSpPr>
            <p:nvPr/>
          </p:nvSpPr>
          <p:spPr bwMode="auto">
            <a:xfrm flipV="1">
              <a:off x="3725887" y="4468259"/>
              <a:ext cx="334566" cy="27741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1" name="Line 58"/>
            <p:cNvSpPr>
              <a:spLocks noChangeShapeType="1"/>
            </p:cNvSpPr>
            <p:nvPr/>
          </p:nvSpPr>
          <p:spPr bwMode="auto">
            <a:xfrm flipH="1">
              <a:off x="4473599" y="3877709"/>
              <a:ext cx="470297" cy="15120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4" name="Line 61"/>
            <p:cNvSpPr>
              <a:spLocks noChangeShapeType="1"/>
            </p:cNvSpPr>
            <p:nvPr/>
          </p:nvSpPr>
          <p:spPr bwMode="auto">
            <a:xfrm flipV="1">
              <a:off x="4421212" y="4028918"/>
              <a:ext cx="52388" cy="57030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5" name="Line 62"/>
            <p:cNvSpPr>
              <a:spLocks noChangeShapeType="1"/>
            </p:cNvSpPr>
            <p:nvPr/>
          </p:nvSpPr>
          <p:spPr bwMode="auto">
            <a:xfrm>
              <a:off x="2413818" y="2456103"/>
              <a:ext cx="382191" cy="43338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6" name="Line 63"/>
            <p:cNvSpPr>
              <a:spLocks noChangeShapeType="1"/>
            </p:cNvSpPr>
            <p:nvPr/>
          </p:nvSpPr>
          <p:spPr bwMode="auto">
            <a:xfrm rot="420000" flipH="1" flipV="1">
              <a:off x="4561200" y="4372478"/>
              <a:ext cx="347334" cy="46807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7" name="Line 64"/>
            <p:cNvSpPr>
              <a:spLocks noChangeShapeType="1"/>
            </p:cNvSpPr>
            <p:nvPr/>
          </p:nvSpPr>
          <p:spPr bwMode="auto">
            <a:xfrm flipV="1">
              <a:off x="1907802" y="2826387"/>
              <a:ext cx="600075" cy="2143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8" name="Line 65"/>
            <p:cNvSpPr>
              <a:spLocks noChangeShapeType="1"/>
            </p:cNvSpPr>
            <p:nvPr/>
          </p:nvSpPr>
          <p:spPr bwMode="auto">
            <a:xfrm flipV="1">
              <a:off x="3187724" y="3313353"/>
              <a:ext cx="251222" cy="47505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89" name="Line 66"/>
            <p:cNvSpPr>
              <a:spLocks noChangeShapeType="1"/>
            </p:cNvSpPr>
            <p:nvPr/>
          </p:nvSpPr>
          <p:spPr bwMode="auto">
            <a:xfrm flipV="1">
              <a:off x="3072234" y="3788412"/>
              <a:ext cx="115491" cy="38219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90" name="Line 67"/>
            <p:cNvSpPr>
              <a:spLocks noChangeShapeType="1"/>
            </p:cNvSpPr>
            <p:nvPr/>
          </p:nvSpPr>
          <p:spPr bwMode="auto">
            <a:xfrm flipV="1">
              <a:off x="3062709" y="4170603"/>
              <a:ext cx="9525" cy="37028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91" name="Line 68"/>
            <p:cNvSpPr>
              <a:spLocks noChangeShapeType="1"/>
            </p:cNvSpPr>
            <p:nvPr/>
          </p:nvSpPr>
          <p:spPr bwMode="auto">
            <a:xfrm flipV="1">
              <a:off x="2848396" y="4170603"/>
              <a:ext cx="223838" cy="34409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92" name="Line 69"/>
            <p:cNvSpPr>
              <a:spLocks noChangeShapeType="1"/>
            </p:cNvSpPr>
            <p:nvPr/>
          </p:nvSpPr>
          <p:spPr bwMode="auto">
            <a:xfrm flipV="1">
              <a:off x="2800771" y="3788412"/>
              <a:ext cx="386953" cy="40838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93" name="Line 70"/>
            <p:cNvSpPr>
              <a:spLocks noChangeShapeType="1"/>
            </p:cNvSpPr>
            <p:nvPr/>
          </p:nvSpPr>
          <p:spPr bwMode="auto">
            <a:xfrm rot="-300000" flipH="1" flipV="1">
              <a:off x="4482000" y="4006800"/>
              <a:ext cx="606028" cy="4762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94" name="Line 71"/>
            <p:cNvSpPr>
              <a:spLocks noChangeShapeType="1"/>
            </p:cNvSpPr>
            <p:nvPr/>
          </p:nvSpPr>
          <p:spPr bwMode="auto">
            <a:xfrm flipH="1">
              <a:off x="4014018" y="1838168"/>
              <a:ext cx="125016" cy="565547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95" name="Line 72"/>
            <p:cNvSpPr>
              <a:spLocks noChangeShapeType="1"/>
            </p:cNvSpPr>
            <p:nvPr/>
          </p:nvSpPr>
          <p:spPr bwMode="auto">
            <a:xfrm flipH="1">
              <a:off x="4139034" y="1483362"/>
              <a:ext cx="140494" cy="35480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96" name="Line 73"/>
            <p:cNvSpPr>
              <a:spLocks noChangeShapeType="1"/>
            </p:cNvSpPr>
            <p:nvPr/>
          </p:nvSpPr>
          <p:spPr bwMode="auto">
            <a:xfrm flipH="1">
              <a:off x="4139034" y="1221424"/>
              <a:ext cx="4763" cy="61674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97" name="Line 74"/>
            <p:cNvSpPr>
              <a:spLocks noChangeShapeType="1"/>
            </p:cNvSpPr>
            <p:nvPr/>
          </p:nvSpPr>
          <p:spPr bwMode="auto">
            <a:xfrm flipV="1">
              <a:off x="3715171" y="3355025"/>
              <a:ext cx="292894" cy="5691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98" name="Line 75"/>
            <p:cNvSpPr>
              <a:spLocks noChangeShapeType="1"/>
            </p:cNvSpPr>
            <p:nvPr/>
          </p:nvSpPr>
          <p:spPr bwMode="auto">
            <a:xfrm>
              <a:off x="1624434" y="2283462"/>
              <a:ext cx="528638" cy="37623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899" name="Line 76"/>
            <p:cNvSpPr>
              <a:spLocks noChangeShapeType="1"/>
            </p:cNvSpPr>
            <p:nvPr/>
          </p:nvSpPr>
          <p:spPr bwMode="auto">
            <a:xfrm flipH="1">
              <a:off x="4279528" y="928531"/>
              <a:ext cx="340519" cy="55483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01" name="Line 78"/>
            <p:cNvSpPr>
              <a:spLocks noChangeShapeType="1"/>
            </p:cNvSpPr>
            <p:nvPr/>
          </p:nvSpPr>
          <p:spPr bwMode="auto">
            <a:xfrm flipH="1">
              <a:off x="4279528" y="824946"/>
              <a:ext cx="152400" cy="65841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02" name="Line 79"/>
            <p:cNvSpPr>
              <a:spLocks noChangeShapeType="1"/>
            </p:cNvSpPr>
            <p:nvPr/>
          </p:nvSpPr>
          <p:spPr bwMode="auto">
            <a:xfrm flipV="1">
              <a:off x="3397274" y="3313353"/>
              <a:ext cx="41672" cy="678656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03" name="Line 80"/>
            <p:cNvSpPr>
              <a:spLocks noChangeShapeType="1"/>
            </p:cNvSpPr>
            <p:nvPr/>
          </p:nvSpPr>
          <p:spPr bwMode="auto">
            <a:xfrm>
              <a:off x="1479177" y="2502537"/>
              <a:ext cx="673894" cy="15716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04" name="Line 81"/>
            <p:cNvSpPr>
              <a:spLocks noChangeShapeType="1"/>
            </p:cNvSpPr>
            <p:nvPr/>
          </p:nvSpPr>
          <p:spPr bwMode="auto">
            <a:xfrm flipV="1">
              <a:off x="2649562" y="3088325"/>
              <a:ext cx="538163" cy="34528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05" name="Line 82"/>
            <p:cNvSpPr>
              <a:spLocks noChangeShapeType="1"/>
            </p:cNvSpPr>
            <p:nvPr/>
          </p:nvSpPr>
          <p:spPr bwMode="auto">
            <a:xfrm flipV="1">
              <a:off x="2205459" y="3433606"/>
              <a:ext cx="444103" cy="4548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06" name="Line 83"/>
            <p:cNvSpPr>
              <a:spLocks noChangeShapeType="1"/>
            </p:cNvSpPr>
            <p:nvPr/>
          </p:nvSpPr>
          <p:spPr bwMode="auto">
            <a:xfrm flipV="1">
              <a:off x="1991146" y="3888425"/>
              <a:ext cx="214313" cy="39647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07" name="Line 84"/>
            <p:cNvSpPr>
              <a:spLocks noChangeShapeType="1"/>
            </p:cNvSpPr>
            <p:nvPr/>
          </p:nvSpPr>
          <p:spPr bwMode="auto">
            <a:xfrm flipV="1">
              <a:off x="1912565" y="4284903"/>
              <a:ext cx="78581" cy="30837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08" name="Line 85"/>
            <p:cNvSpPr>
              <a:spLocks noChangeShapeType="1"/>
            </p:cNvSpPr>
            <p:nvPr/>
          </p:nvSpPr>
          <p:spPr bwMode="auto">
            <a:xfrm flipV="1">
              <a:off x="1797074" y="4593275"/>
              <a:ext cx="115491" cy="203597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09" name="Line 86"/>
            <p:cNvSpPr>
              <a:spLocks noChangeShapeType="1"/>
            </p:cNvSpPr>
            <p:nvPr/>
          </p:nvSpPr>
          <p:spPr bwMode="auto">
            <a:xfrm flipV="1">
              <a:off x="1520849" y="4796872"/>
              <a:ext cx="276225" cy="31908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10" name="Line 87"/>
            <p:cNvSpPr>
              <a:spLocks noChangeShapeType="1"/>
            </p:cNvSpPr>
            <p:nvPr/>
          </p:nvSpPr>
          <p:spPr bwMode="auto">
            <a:xfrm flipH="1" flipV="1">
              <a:off x="1912565" y="4593275"/>
              <a:ext cx="20241" cy="428625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11" name="Line 88"/>
            <p:cNvSpPr>
              <a:spLocks noChangeShapeType="1"/>
            </p:cNvSpPr>
            <p:nvPr/>
          </p:nvSpPr>
          <p:spPr bwMode="auto">
            <a:xfrm flipV="1">
              <a:off x="1614909" y="4284903"/>
              <a:ext cx="376238" cy="34051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12" name="Line 89"/>
            <p:cNvSpPr>
              <a:spLocks noChangeShapeType="1"/>
            </p:cNvSpPr>
            <p:nvPr/>
          </p:nvSpPr>
          <p:spPr bwMode="auto">
            <a:xfrm flipV="1">
              <a:off x="1661343" y="4796872"/>
              <a:ext cx="135731" cy="513159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13" name="Line 90"/>
            <p:cNvSpPr>
              <a:spLocks noChangeShapeType="1"/>
            </p:cNvSpPr>
            <p:nvPr/>
          </p:nvSpPr>
          <p:spPr bwMode="auto">
            <a:xfrm flipV="1">
              <a:off x="1624434" y="3888425"/>
              <a:ext cx="581025" cy="286941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14" name="Line 91"/>
            <p:cNvSpPr>
              <a:spLocks noChangeShapeType="1"/>
            </p:cNvSpPr>
            <p:nvPr/>
          </p:nvSpPr>
          <p:spPr bwMode="auto">
            <a:xfrm flipV="1">
              <a:off x="1123181" y="4175365"/>
              <a:ext cx="501253" cy="120253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15" name="Line 92"/>
            <p:cNvSpPr>
              <a:spLocks noChangeShapeType="1"/>
            </p:cNvSpPr>
            <p:nvPr/>
          </p:nvSpPr>
          <p:spPr bwMode="auto">
            <a:xfrm flipV="1">
              <a:off x="1264865" y="4175365"/>
              <a:ext cx="359569" cy="282178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16" name="Line 93"/>
            <p:cNvSpPr>
              <a:spLocks noChangeShapeType="1"/>
            </p:cNvSpPr>
            <p:nvPr/>
          </p:nvSpPr>
          <p:spPr bwMode="auto">
            <a:xfrm flipV="1">
              <a:off x="971971" y="4457543"/>
              <a:ext cx="292894" cy="355997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17" name="Line 94"/>
            <p:cNvSpPr>
              <a:spLocks noChangeShapeType="1"/>
            </p:cNvSpPr>
            <p:nvPr/>
          </p:nvSpPr>
          <p:spPr bwMode="auto">
            <a:xfrm flipV="1">
              <a:off x="810046" y="4457543"/>
              <a:ext cx="454819" cy="209550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18" name="Line 95"/>
            <p:cNvSpPr>
              <a:spLocks noChangeShapeType="1"/>
            </p:cNvSpPr>
            <p:nvPr/>
          </p:nvSpPr>
          <p:spPr bwMode="auto">
            <a:xfrm flipV="1">
              <a:off x="1813743" y="3433606"/>
              <a:ext cx="835819" cy="98822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19" name="Oval 96"/>
            <p:cNvSpPr>
              <a:spLocks noChangeArrowheads="1"/>
            </p:cNvSpPr>
            <p:nvPr/>
          </p:nvSpPr>
          <p:spPr bwMode="auto">
            <a:xfrm>
              <a:off x="3773512" y="1964374"/>
              <a:ext cx="120253" cy="120253"/>
            </a:xfrm>
            <a:prstGeom prst="ellipse">
              <a:avLst/>
            </a:prstGeom>
            <a:solidFill>
              <a:srgbClr val="00FF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21" name="Oval 98"/>
            <p:cNvSpPr>
              <a:spLocks noChangeArrowheads="1"/>
            </p:cNvSpPr>
            <p:nvPr/>
          </p:nvSpPr>
          <p:spPr bwMode="auto">
            <a:xfrm>
              <a:off x="3292499" y="1848884"/>
              <a:ext cx="120253" cy="120253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22" name="Oval 99"/>
            <p:cNvSpPr>
              <a:spLocks noChangeArrowheads="1"/>
            </p:cNvSpPr>
            <p:nvPr/>
          </p:nvSpPr>
          <p:spPr bwMode="auto">
            <a:xfrm>
              <a:off x="3130574" y="2220359"/>
              <a:ext cx="120253" cy="120253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23" name="Oval 100"/>
            <p:cNvSpPr>
              <a:spLocks noChangeArrowheads="1"/>
            </p:cNvSpPr>
            <p:nvPr/>
          </p:nvSpPr>
          <p:spPr bwMode="auto">
            <a:xfrm>
              <a:off x="2947218" y="2126299"/>
              <a:ext cx="120253" cy="120253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24" name="Oval 101"/>
            <p:cNvSpPr>
              <a:spLocks noChangeArrowheads="1"/>
            </p:cNvSpPr>
            <p:nvPr/>
          </p:nvSpPr>
          <p:spPr bwMode="auto">
            <a:xfrm>
              <a:off x="3056756" y="1864362"/>
              <a:ext cx="120253" cy="120253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25" name="Oval 102"/>
            <p:cNvSpPr>
              <a:spLocks noChangeArrowheads="1"/>
            </p:cNvSpPr>
            <p:nvPr/>
          </p:nvSpPr>
          <p:spPr bwMode="auto">
            <a:xfrm>
              <a:off x="5398715" y="3741978"/>
              <a:ext cx="120253" cy="120253"/>
            </a:xfrm>
            <a:prstGeom prst="ellipse">
              <a:avLst/>
            </a:prstGeom>
            <a:solidFill>
              <a:srgbClr val="CC66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26" name="Oval 103"/>
            <p:cNvSpPr>
              <a:spLocks noChangeArrowheads="1"/>
            </p:cNvSpPr>
            <p:nvPr/>
          </p:nvSpPr>
          <p:spPr bwMode="auto">
            <a:xfrm>
              <a:off x="5466581" y="3543143"/>
              <a:ext cx="120253" cy="120253"/>
            </a:xfrm>
            <a:prstGeom prst="ellipse">
              <a:avLst/>
            </a:prstGeom>
            <a:solidFill>
              <a:srgbClr val="CC66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27" name="Oval 104"/>
            <p:cNvSpPr>
              <a:spLocks noChangeArrowheads="1"/>
            </p:cNvSpPr>
            <p:nvPr/>
          </p:nvSpPr>
          <p:spPr bwMode="auto">
            <a:xfrm>
              <a:off x="5335612" y="3339546"/>
              <a:ext cx="120253" cy="119063"/>
            </a:xfrm>
            <a:prstGeom prst="ellipse">
              <a:avLst/>
            </a:prstGeom>
            <a:solidFill>
              <a:srgbClr val="CC66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28" name="Oval 105"/>
            <p:cNvSpPr>
              <a:spLocks noChangeArrowheads="1"/>
            </p:cNvSpPr>
            <p:nvPr/>
          </p:nvSpPr>
          <p:spPr bwMode="auto">
            <a:xfrm>
              <a:off x="5315371" y="2909731"/>
              <a:ext cx="119063" cy="120253"/>
            </a:xfrm>
            <a:prstGeom prst="ellipse">
              <a:avLst/>
            </a:prstGeom>
            <a:solidFill>
              <a:srgbClr val="CC6600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29" name="Oval 106"/>
            <p:cNvSpPr>
              <a:spLocks noChangeArrowheads="1"/>
            </p:cNvSpPr>
            <p:nvPr/>
          </p:nvSpPr>
          <p:spPr bwMode="auto">
            <a:xfrm>
              <a:off x="5424909" y="3093087"/>
              <a:ext cx="120253" cy="120253"/>
            </a:xfrm>
            <a:prstGeom prst="ellipse">
              <a:avLst/>
            </a:prstGeom>
            <a:solidFill>
              <a:srgbClr val="CC66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30" name="Oval 107"/>
            <p:cNvSpPr>
              <a:spLocks noChangeArrowheads="1"/>
            </p:cNvSpPr>
            <p:nvPr/>
          </p:nvSpPr>
          <p:spPr bwMode="auto">
            <a:xfrm>
              <a:off x="3527053" y="1859599"/>
              <a:ext cx="120253" cy="120253"/>
            </a:xfrm>
            <a:prstGeom prst="ellipse">
              <a:avLst/>
            </a:prstGeom>
            <a:solidFill>
              <a:srgbClr val="00FF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31" name="Oval 108"/>
            <p:cNvSpPr>
              <a:spLocks noChangeArrowheads="1"/>
            </p:cNvSpPr>
            <p:nvPr/>
          </p:nvSpPr>
          <p:spPr bwMode="auto">
            <a:xfrm>
              <a:off x="4834359" y="1692912"/>
              <a:ext cx="120253" cy="119063"/>
            </a:xfrm>
            <a:prstGeom prst="ellipse">
              <a:avLst/>
            </a:prstGeom>
            <a:solidFill>
              <a:srgbClr val="003399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32" name="Oval 109"/>
            <p:cNvSpPr>
              <a:spLocks noChangeArrowheads="1"/>
            </p:cNvSpPr>
            <p:nvPr/>
          </p:nvSpPr>
          <p:spPr bwMode="auto">
            <a:xfrm>
              <a:off x="4749824" y="1488124"/>
              <a:ext cx="120253" cy="120253"/>
            </a:xfrm>
            <a:prstGeom prst="ellipse">
              <a:avLst/>
            </a:prstGeom>
            <a:solidFill>
              <a:srgbClr val="003399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33" name="Oval 110"/>
            <p:cNvSpPr>
              <a:spLocks noChangeArrowheads="1"/>
            </p:cNvSpPr>
            <p:nvPr/>
          </p:nvSpPr>
          <p:spPr bwMode="auto">
            <a:xfrm>
              <a:off x="4478362" y="1503602"/>
              <a:ext cx="120253" cy="120253"/>
            </a:xfrm>
            <a:prstGeom prst="ellipse">
              <a:avLst/>
            </a:prstGeom>
            <a:solidFill>
              <a:srgbClr val="003399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34" name="Freeform 111"/>
            <p:cNvSpPr>
              <a:spLocks/>
            </p:cNvSpPr>
            <p:nvPr/>
          </p:nvSpPr>
          <p:spPr bwMode="auto">
            <a:xfrm>
              <a:off x="5048672" y="4258709"/>
              <a:ext cx="138255" cy="68942"/>
            </a:xfrm>
            <a:custGeom>
              <a:avLst/>
              <a:gdLst/>
              <a:ahLst/>
              <a:cxnLst>
                <a:cxn ang="0">
                  <a:pos x="27" y="13"/>
                </a:cxn>
                <a:cxn ang="0">
                  <a:pos x="28" y="13"/>
                </a:cxn>
                <a:cxn ang="0">
                  <a:pos x="14" y="0"/>
                </a:cxn>
                <a:cxn ang="0">
                  <a:pos x="1" y="13"/>
                </a:cxn>
                <a:cxn ang="0">
                  <a:pos x="1" y="13"/>
                </a:cxn>
                <a:cxn ang="0">
                  <a:pos x="14" y="13"/>
                </a:cxn>
                <a:cxn ang="0">
                  <a:pos x="27" y="13"/>
                </a:cxn>
              </a:cxnLst>
              <a:rect l="0" t="0" r="r" b="b"/>
              <a:pathLst>
                <a:path w="28" h="13">
                  <a:moveTo>
                    <a:pt x="27" y="13"/>
                  </a:moveTo>
                  <a:cubicBezTo>
                    <a:pt x="27" y="13"/>
                    <a:pt x="28" y="13"/>
                    <a:pt x="28" y="13"/>
                  </a:cubicBezTo>
                  <a:cubicBezTo>
                    <a:pt x="28" y="6"/>
                    <a:pt x="21" y="0"/>
                    <a:pt x="14" y="0"/>
                  </a:cubicBezTo>
                  <a:cubicBezTo>
                    <a:pt x="7" y="0"/>
                    <a:pt x="1" y="6"/>
                    <a:pt x="1" y="13"/>
                  </a:cubicBezTo>
                  <a:cubicBezTo>
                    <a:pt x="0" y="13"/>
                    <a:pt x="1" y="13"/>
                    <a:pt x="1" y="13"/>
                  </a:cubicBezTo>
                  <a:lnTo>
                    <a:pt x="14" y="13"/>
                  </a:lnTo>
                  <a:lnTo>
                    <a:pt x="27" y="13"/>
                  </a:lnTo>
                  <a:close/>
                </a:path>
              </a:pathLst>
            </a:custGeom>
            <a:solidFill>
              <a:srgbClr val="005C2A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35" name="Freeform 112"/>
            <p:cNvSpPr>
              <a:spLocks/>
            </p:cNvSpPr>
            <p:nvPr/>
          </p:nvSpPr>
          <p:spPr bwMode="auto">
            <a:xfrm>
              <a:off x="5053434" y="4326575"/>
              <a:ext cx="135731" cy="738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3" y="14"/>
                </a:cxn>
                <a:cxn ang="0">
                  <a:pos x="26" y="0"/>
                </a:cxn>
                <a:cxn ang="0">
                  <a:pos x="13" y="0"/>
                </a:cxn>
                <a:cxn ang="0">
                  <a:pos x="0" y="0"/>
                </a:cxn>
              </a:cxnLst>
              <a:rect l="0" t="0" r="r" b="b"/>
              <a:pathLst>
                <a:path w="26" h="14">
                  <a:moveTo>
                    <a:pt x="0" y="0"/>
                  </a:moveTo>
                  <a:cubicBezTo>
                    <a:pt x="0" y="8"/>
                    <a:pt x="6" y="14"/>
                    <a:pt x="13" y="14"/>
                  </a:cubicBezTo>
                  <a:cubicBezTo>
                    <a:pt x="20" y="13"/>
                    <a:pt x="26" y="8"/>
                    <a:pt x="26" y="0"/>
                  </a:cubicBezTo>
                  <a:lnTo>
                    <a:pt x="1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5C2A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36" name="Oval 113"/>
            <p:cNvSpPr>
              <a:spLocks noChangeArrowheads="1"/>
            </p:cNvSpPr>
            <p:nvPr/>
          </p:nvSpPr>
          <p:spPr bwMode="auto">
            <a:xfrm>
              <a:off x="5398715" y="4332528"/>
              <a:ext cx="120253" cy="120253"/>
            </a:xfrm>
            <a:prstGeom prst="ellipse">
              <a:avLst/>
            </a:prstGeom>
            <a:solidFill>
              <a:srgbClr val="005C2A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37" name="Oval 114"/>
            <p:cNvSpPr>
              <a:spLocks noChangeArrowheads="1"/>
            </p:cNvSpPr>
            <p:nvPr/>
          </p:nvSpPr>
          <p:spPr bwMode="auto">
            <a:xfrm>
              <a:off x="4583137" y="4603990"/>
              <a:ext cx="120253" cy="120253"/>
            </a:xfrm>
            <a:prstGeom prst="ellipse">
              <a:avLst/>
            </a:prstGeom>
            <a:solidFill>
              <a:srgbClr val="00E300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39" name="Oval 116"/>
            <p:cNvSpPr>
              <a:spLocks noChangeArrowheads="1"/>
            </p:cNvSpPr>
            <p:nvPr/>
          </p:nvSpPr>
          <p:spPr bwMode="auto">
            <a:xfrm>
              <a:off x="5153648" y="4645662"/>
              <a:ext cx="120253" cy="120253"/>
            </a:xfrm>
            <a:prstGeom prst="ellipse">
              <a:avLst/>
            </a:prstGeom>
            <a:solidFill>
              <a:srgbClr val="005C2A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40" name="Oval 117"/>
            <p:cNvSpPr>
              <a:spLocks noChangeArrowheads="1"/>
            </p:cNvSpPr>
            <p:nvPr/>
          </p:nvSpPr>
          <p:spPr bwMode="auto">
            <a:xfrm>
              <a:off x="3887812" y="4739722"/>
              <a:ext cx="120253" cy="120253"/>
            </a:xfrm>
            <a:prstGeom prst="ellipse">
              <a:avLst/>
            </a:prstGeom>
            <a:solidFill>
              <a:srgbClr val="00E3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41" name="Oval 118"/>
            <p:cNvSpPr>
              <a:spLocks noChangeArrowheads="1"/>
            </p:cNvSpPr>
            <p:nvPr/>
          </p:nvSpPr>
          <p:spPr bwMode="auto">
            <a:xfrm>
              <a:off x="3694931" y="4415872"/>
              <a:ext cx="120253" cy="120253"/>
            </a:xfrm>
            <a:prstGeom prst="ellipse">
              <a:avLst/>
            </a:prstGeom>
            <a:solidFill>
              <a:srgbClr val="00E300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42" name="Oval 119"/>
            <p:cNvSpPr>
              <a:spLocks noChangeArrowheads="1"/>
            </p:cNvSpPr>
            <p:nvPr/>
          </p:nvSpPr>
          <p:spPr bwMode="auto">
            <a:xfrm>
              <a:off x="4128318" y="4656378"/>
              <a:ext cx="120253" cy="120253"/>
            </a:xfrm>
            <a:prstGeom prst="ellipse">
              <a:avLst/>
            </a:prstGeom>
            <a:solidFill>
              <a:srgbClr val="00E300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43" name="Oval 120"/>
            <p:cNvSpPr>
              <a:spLocks noChangeArrowheads="1"/>
            </p:cNvSpPr>
            <p:nvPr/>
          </p:nvSpPr>
          <p:spPr bwMode="auto">
            <a:xfrm>
              <a:off x="3662784" y="4682572"/>
              <a:ext cx="120253" cy="120253"/>
            </a:xfrm>
            <a:prstGeom prst="ellipse">
              <a:avLst/>
            </a:prstGeom>
            <a:solidFill>
              <a:srgbClr val="00E3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44" name="Oval 121"/>
            <p:cNvSpPr>
              <a:spLocks noChangeArrowheads="1"/>
            </p:cNvSpPr>
            <p:nvPr/>
          </p:nvSpPr>
          <p:spPr bwMode="auto">
            <a:xfrm>
              <a:off x="4880793" y="3814606"/>
              <a:ext cx="120253" cy="120253"/>
            </a:xfrm>
            <a:prstGeom prst="ellipse">
              <a:avLst/>
            </a:prstGeom>
            <a:solidFill>
              <a:srgbClr val="00E300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grpSp>
          <p:nvGrpSpPr>
            <p:cNvPr id="9" name="Groupe 8"/>
            <p:cNvGrpSpPr/>
            <p:nvPr/>
          </p:nvGrpSpPr>
          <p:grpSpPr>
            <a:xfrm rot="600000">
              <a:off x="3945600" y="2473200"/>
              <a:ext cx="934640" cy="507206"/>
              <a:chOff x="3919959" y="2387046"/>
              <a:chExt cx="934640" cy="507206"/>
            </a:xfrm>
          </p:grpSpPr>
          <p:sp>
            <p:nvSpPr>
              <p:cNvPr id="837" name="Line 14"/>
              <p:cNvSpPr>
                <a:spLocks noChangeShapeType="1"/>
              </p:cNvSpPr>
              <p:nvPr/>
            </p:nvSpPr>
            <p:spPr bwMode="auto">
              <a:xfrm flipH="1" flipV="1">
                <a:off x="3919959" y="2753759"/>
                <a:ext cx="407194" cy="30956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38" name="Line 15"/>
              <p:cNvSpPr>
                <a:spLocks noChangeShapeType="1"/>
              </p:cNvSpPr>
              <p:nvPr/>
            </p:nvSpPr>
            <p:spPr bwMode="auto">
              <a:xfrm flipH="1" flipV="1">
                <a:off x="4327153" y="2784715"/>
                <a:ext cx="183356" cy="52388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82" name="Line 59"/>
              <p:cNvSpPr>
                <a:spLocks noChangeShapeType="1"/>
              </p:cNvSpPr>
              <p:nvPr/>
            </p:nvSpPr>
            <p:spPr bwMode="auto">
              <a:xfrm flipH="1">
                <a:off x="4327153" y="2513253"/>
                <a:ext cx="470297" cy="271463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883" name="Line 60"/>
              <p:cNvSpPr>
                <a:spLocks noChangeShapeType="1"/>
              </p:cNvSpPr>
              <p:nvPr/>
            </p:nvSpPr>
            <p:spPr bwMode="auto">
              <a:xfrm flipH="1">
                <a:off x="3919959" y="2450149"/>
                <a:ext cx="475059" cy="303609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20" name="Oval 97"/>
              <p:cNvSpPr>
                <a:spLocks noChangeArrowheads="1"/>
              </p:cNvSpPr>
              <p:nvPr/>
            </p:nvSpPr>
            <p:spPr bwMode="auto">
              <a:xfrm>
                <a:off x="4447406" y="2773999"/>
                <a:ext cx="120253" cy="120253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45" name="Oval 122"/>
              <p:cNvSpPr>
                <a:spLocks noChangeArrowheads="1"/>
              </p:cNvSpPr>
              <p:nvPr/>
            </p:nvSpPr>
            <p:spPr bwMode="auto">
              <a:xfrm>
                <a:off x="4734346" y="2450149"/>
                <a:ext cx="120253" cy="120253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946" name="Oval 123"/>
              <p:cNvSpPr>
                <a:spLocks noChangeArrowheads="1"/>
              </p:cNvSpPr>
              <p:nvPr/>
            </p:nvSpPr>
            <p:spPr bwMode="auto">
              <a:xfrm>
                <a:off x="4331915" y="2387046"/>
                <a:ext cx="120253" cy="120253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sp>
          <p:nvSpPr>
            <p:cNvPr id="947" name="Oval 124"/>
            <p:cNvSpPr>
              <a:spLocks noChangeArrowheads="1"/>
            </p:cNvSpPr>
            <p:nvPr/>
          </p:nvSpPr>
          <p:spPr bwMode="auto">
            <a:xfrm>
              <a:off x="4358109" y="4514400"/>
              <a:ext cx="120253" cy="120253"/>
            </a:xfrm>
            <a:prstGeom prst="ellipse">
              <a:avLst/>
            </a:prstGeom>
            <a:solidFill>
              <a:srgbClr val="00E3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48" name="Oval 125"/>
            <p:cNvSpPr>
              <a:spLocks noChangeArrowheads="1"/>
            </p:cNvSpPr>
            <p:nvPr/>
          </p:nvSpPr>
          <p:spPr bwMode="auto">
            <a:xfrm>
              <a:off x="2351906" y="2392999"/>
              <a:ext cx="120253" cy="120253"/>
            </a:xfrm>
            <a:prstGeom prst="ellipse">
              <a:avLst/>
            </a:prstGeom>
            <a:solidFill>
              <a:srgbClr val="F1A5E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49" name="Oval 126"/>
            <p:cNvSpPr>
              <a:spLocks noChangeArrowheads="1"/>
            </p:cNvSpPr>
            <p:nvPr/>
          </p:nvSpPr>
          <p:spPr bwMode="auto">
            <a:xfrm>
              <a:off x="4824000" y="4806000"/>
              <a:ext cx="120253" cy="120253"/>
            </a:xfrm>
            <a:prstGeom prst="ellipse">
              <a:avLst/>
            </a:prstGeom>
            <a:solidFill>
              <a:srgbClr val="00E3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50" name="Oval 127"/>
            <p:cNvSpPr>
              <a:spLocks noChangeArrowheads="1"/>
            </p:cNvSpPr>
            <p:nvPr/>
          </p:nvSpPr>
          <p:spPr bwMode="auto">
            <a:xfrm>
              <a:off x="1844699" y="2784715"/>
              <a:ext cx="120253" cy="120253"/>
            </a:xfrm>
            <a:prstGeom prst="ellipse">
              <a:avLst/>
            </a:prstGeom>
            <a:solidFill>
              <a:srgbClr val="F1A5E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51" name="Oval 128"/>
            <p:cNvSpPr>
              <a:spLocks noChangeArrowheads="1"/>
            </p:cNvSpPr>
            <p:nvPr/>
          </p:nvSpPr>
          <p:spPr bwMode="auto">
            <a:xfrm>
              <a:off x="2999606" y="4478975"/>
              <a:ext cx="120253" cy="120253"/>
            </a:xfrm>
            <a:prstGeom prst="ellipse">
              <a:avLst/>
            </a:prstGeom>
            <a:solidFill>
              <a:srgbClr val="8C128C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52" name="Oval 129"/>
            <p:cNvSpPr>
              <a:spLocks noChangeArrowheads="1"/>
            </p:cNvSpPr>
            <p:nvPr/>
          </p:nvSpPr>
          <p:spPr bwMode="auto">
            <a:xfrm>
              <a:off x="2785293" y="4452781"/>
              <a:ext cx="120253" cy="120253"/>
            </a:xfrm>
            <a:prstGeom prst="ellipse">
              <a:avLst/>
            </a:prstGeom>
            <a:solidFill>
              <a:srgbClr val="8C128C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53" name="Oval 130"/>
            <p:cNvSpPr>
              <a:spLocks noChangeArrowheads="1"/>
            </p:cNvSpPr>
            <p:nvPr/>
          </p:nvSpPr>
          <p:spPr bwMode="auto">
            <a:xfrm>
              <a:off x="2737668" y="4133693"/>
              <a:ext cx="120253" cy="120253"/>
            </a:xfrm>
            <a:prstGeom prst="ellipse">
              <a:avLst/>
            </a:prstGeom>
            <a:solidFill>
              <a:srgbClr val="8C128C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54" name="Oval 131"/>
            <p:cNvSpPr>
              <a:spLocks noChangeArrowheads="1"/>
            </p:cNvSpPr>
            <p:nvPr/>
          </p:nvSpPr>
          <p:spPr bwMode="auto">
            <a:xfrm>
              <a:off x="5032800" y="3970800"/>
              <a:ext cx="120253" cy="120253"/>
            </a:xfrm>
            <a:prstGeom prst="ellipse">
              <a:avLst/>
            </a:prstGeom>
            <a:solidFill>
              <a:srgbClr val="00E3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55" name="Oval 132"/>
            <p:cNvSpPr>
              <a:spLocks noChangeArrowheads="1"/>
            </p:cNvSpPr>
            <p:nvPr/>
          </p:nvSpPr>
          <p:spPr bwMode="auto">
            <a:xfrm>
              <a:off x="4081884" y="1159512"/>
              <a:ext cx="120253" cy="120253"/>
            </a:xfrm>
            <a:prstGeom prst="ellipse">
              <a:avLst/>
            </a:prstGeom>
            <a:solidFill>
              <a:srgbClr val="00FF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56" name="Oval 133"/>
            <p:cNvSpPr>
              <a:spLocks noChangeArrowheads="1"/>
            </p:cNvSpPr>
            <p:nvPr/>
          </p:nvSpPr>
          <p:spPr bwMode="auto">
            <a:xfrm>
              <a:off x="3653259" y="3862231"/>
              <a:ext cx="120253" cy="120253"/>
            </a:xfrm>
            <a:prstGeom prst="ellipse">
              <a:avLst/>
            </a:prstGeom>
            <a:solidFill>
              <a:srgbClr val="FF00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57" name="Oval 134"/>
            <p:cNvSpPr>
              <a:spLocks noChangeArrowheads="1"/>
            </p:cNvSpPr>
            <p:nvPr/>
          </p:nvSpPr>
          <p:spPr bwMode="auto">
            <a:xfrm>
              <a:off x="1562521" y="2220359"/>
              <a:ext cx="120253" cy="120253"/>
            </a:xfrm>
            <a:prstGeom prst="ellipse">
              <a:avLst/>
            </a:prstGeom>
            <a:solidFill>
              <a:srgbClr val="F1A5E1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58" name="Oval 135"/>
            <p:cNvSpPr>
              <a:spLocks noChangeArrowheads="1"/>
            </p:cNvSpPr>
            <p:nvPr/>
          </p:nvSpPr>
          <p:spPr bwMode="auto">
            <a:xfrm>
              <a:off x="4556943" y="866618"/>
              <a:ext cx="120253" cy="120253"/>
            </a:xfrm>
            <a:prstGeom prst="ellipse">
              <a:avLst/>
            </a:prstGeom>
            <a:solidFill>
              <a:srgbClr val="00FF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59" name="Oval 136"/>
            <p:cNvSpPr>
              <a:spLocks noChangeArrowheads="1"/>
            </p:cNvSpPr>
            <p:nvPr/>
          </p:nvSpPr>
          <p:spPr bwMode="auto">
            <a:xfrm>
              <a:off x="5710844" y="4572000"/>
              <a:ext cx="120253" cy="120253"/>
            </a:xfrm>
            <a:prstGeom prst="ellipse">
              <a:avLst/>
            </a:prstGeom>
            <a:solidFill>
              <a:srgbClr val="005C2A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60" name="Oval 137"/>
            <p:cNvSpPr>
              <a:spLocks noChangeArrowheads="1"/>
            </p:cNvSpPr>
            <p:nvPr/>
          </p:nvSpPr>
          <p:spPr bwMode="auto">
            <a:xfrm>
              <a:off x="4368824" y="761843"/>
              <a:ext cx="120253" cy="120253"/>
            </a:xfrm>
            <a:prstGeom prst="ellipse">
              <a:avLst/>
            </a:prstGeom>
            <a:solidFill>
              <a:srgbClr val="00FFFF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61" name="Oval 138"/>
            <p:cNvSpPr>
              <a:spLocks noChangeArrowheads="1"/>
            </p:cNvSpPr>
            <p:nvPr/>
          </p:nvSpPr>
          <p:spPr bwMode="auto">
            <a:xfrm>
              <a:off x="3334171" y="3930096"/>
              <a:ext cx="120253" cy="120253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62" name="Oval 139"/>
            <p:cNvSpPr>
              <a:spLocks noChangeArrowheads="1"/>
            </p:cNvSpPr>
            <p:nvPr/>
          </p:nvSpPr>
          <p:spPr bwMode="auto">
            <a:xfrm>
              <a:off x="1416074" y="2439434"/>
              <a:ext cx="120253" cy="120253"/>
            </a:xfrm>
            <a:prstGeom prst="ellipse">
              <a:avLst/>
            </a:prstGeom>
            <a:solidFill>
              <a:srgbClr val="F1A5E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63" name="Oval 140"/>
            <p:cNvSpPr>
              <a:spLocks noChangeArrowheads="1"/>
            </p:cNvSpPr>
            <p:nvPr/>
          </p:nvSpPr>
          <p:spPr bwMode="auto">
            <a:xfrm>
              <a:off x="1457746" y="5054047"/>
              <a:ext cx="120253" cy="120253"/>
            </a:xfrm>
            <a:prstGeom prst="ellipse">
              <a:avLst/>
            </a:prstGeom>
            <a:solidFill>
              <a:srgbClr val="FFF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64" name="Oval 141"/>
            <p:cNvSpPr>
              <a:spLocks noChangeArrowheads="1"/>
            </p:cNvSpPr>
            <p:nvPr/>
          </p:nvSpPr>
          <p:spPr bwMode="auto">
            <a:xfrm>
              <a:off x="1870893" y="4959987"/>
              <a:ext cx="120253" cy="120253"/>
            </a:xfrm>
            <a:prstGeom prst="ellipse">
              <a:avLst/>
            </a:prstGeom>
            <a:solidFill>
              <a:srgbClr val="FFF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65" name="Oval 142"/>
            <p:cNvSpPr>
              <a:spLocks noChangeArrowheads="1"/>
            </p:cNvSpPr>
            <p:nvPr/>
          </p:nvSpPr>
          <p:spPr bwMode="auto">
            <a:xfrm>
              <a:off x="1551806" y="4562318"/>
              <a:ext cx="120253" cy="120253"/>
            </a:xfrm>
            <a:prstGeom prst="ellipse">
              <a:avLst/>
            </a:prstGeom>
            <a:solidFill>
              <a:srgbClr val="FFF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66" name="Oval 143"/>
            <p:cNvSpPr>
              <a:spLocks noChangeArrowheads="1"/>
            </p:cNvSpPr>
            <p:nvPr/>
          </p:nvSpPr>
          <p:spPr bwMode="auto">
            <a:xfrm>
              <a:off x="1599431" y="5246928"/>
              <a:ext cx="119063" cy="120253"/>
            </a:xfrm>
            <a:prstGeom prst="ellipse">
              <a:avLst/>
            </a:prstGeom>
            <a:solidFill>
              <a:srgbClr val="FFFF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67" name="Oval 144"/>
            <p:cNvSpPr>
              <a:spLocks noChangeArrowheads="1"/>
            </p:cNvSpPr>
            <p:nvPr/>
          </p:nvSpPr>
          <p:spPr bwMode="auto">
            <a:xfrm>
              <a:off x="1060077" y="4232515"/>
              <a:ext cx="120253" cy="120253"/>
            </a:xfrm>
            <a:prstGeom prst="ellipse">
              <a:avLst/>
            </a:prstGeom>
            <a:solidFill>
              <a:srgbClr val="FA9106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68" name="Oval 145"/>
            <p:cNvSpPr>
              <a:spLocks noChangeArrowheads="1"/>
            </p:cNvSpPr>
            <p:nvPr/>
          </p:nvSpPr>
          <p:spPr bwMode="auto">
            <a:xfrm>
              <a:off x="908868" y="4750437"/>
              <a:ext cx="120253" cy="120253"/>
            </a:xfrm>
            <a:prstGeom prst="ellipse">
              <a:avLst/>
            </a:prstGeom>
            <a:solidFill>
              <a:srgbClr val="FF6600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69" name="Oval 146"/>
            <p:cNvSpPr>
              <a:spLocks noChangeArrowheads="1"/>
            </p:cNvSpPr>
            <p:nvPr/>
          </p:nvSpPr>
          <p:spPr bwMode="auto">
            <a:xfrm>
              <a:off x="746943" y="4603990"/>
              <a:ext cx="120253" cy="120253"/>
            </a:xfrm>
            <a:prstGeom prst="ellipse">
              <a:avLst/>
            </a:prstGeom>
            <a:solidFill>
              <a:srgbClr val="FA9106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70" name="Oval 147"/>
            <p:cNvSpPr>
              <a:spLocks noChangeArrowheads="1"/>
            </p:cNvSpPr>
            <p:nvPr/>
          </p:nvSpPr>
          <p:spPr bwMode="auto">
            <a:xfrm>
              <a:off x="1750640" y="3469325"/>
              <a:ext cx="120253" cy="120253"/>
            </a:xfrm>
            <a:prstGeom prst="ellipse">
              <a:avLst/>
            </a:prstGeom>
            <a:solidFill>
              <a:schemeClr val="bg1"/>
            </a:solidFill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71" name="Rectangle 148"/>
            <p:cNvSpPr>
              <a:spLocks noChangeArrowheads="1"/>
            </p:cNvSpPr>
            <p:nvPr/>
          </p:nvSpPr>
          <p:spPr bwMode="auto">
            <a:xfrm>
              <a:off x="3318693" y="3051415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2" name="Rectangle 149"/>
            <p:cNvSpPr>
              <a:spLocks noChangeArrowheads="1"/>
            </p:cNvSpPr>
            <p:nvPr/>
          </p:nvSpPr>
          <p:spPr bwMode="auto">
            <a:xfrm>
              <a:off x="3318693" y="305617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3" name="Rectangle 150"/>
            <p:cNvSpPr>
              <a:spLocks noChangeArrowheads="1"/>
            </p:cNvSpPr>
            <p:nvPr/>
          </p:nvSpPr>
          <p:spPr bwMode="auto">
            <a:xfrm>
              <a:off x="3318693" y="306213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4" name="Rectangle 151"/>
            <p:cNvSpPr>
              <a:spLocks noChangeArrowheads="1"/>
            </p:cNvSpPr>
            <p:nvPr/>
          </p:nvSpPr>
          <p:spPr bwMode="auto">
            <a:xfrm>
              <a:off x="3323456" y="3051415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5" name="Rectangle 152"/>
            <p:cNvSpPr>
              <a:spLocks noChangeArrowheads="1"/>
            </p:cNvSpPr>
            <p:nvPr/>
          </p:nvSpPr>
          <p:spPr bwMode="auto">
            <a:xfrm>
              <a:off x="3323456" y="306213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6" name="Rectangle 153"/>
            <p:cNvSpPr>
              <a:spLocks noChangeArrowheads="1"/>
            </p:cNvSpPr>
            <p:nvPr/>
          </p:nvSpPr>
          <p:spPr bwMode="auto">
            <a:xfrm>
              <a:off x="3328218" y="3051415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7" name="Rectangle 154"/>
            <p:cNvSpPr>
              <a:spLocks noChangeArrowheads="1"/>
            </p:cNvSpPr>
            <p:nvPr/>
          </p:nvSpPr>
          <p:spPr bwMode="auto">
            <a:xfrm>
              <a:off x="3328218" y="305617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8" name="Rectangle 155"/>
            <p:cNvSpPr>
              <a:spLocks noChangeArrowheads="1"/>
            </p:cNvSpPr>
            <p:nvPr/>
          </p:nvSpPr>
          <p:spPr bwMode="auto">
            <a:xfrm>
              <a:off x="3328218" y="306213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9" name="Rectangle 156"/>
            <p:cNvSpPr>
              <a:spLocks noChangeArrowheads="1"/>
            </p:cNvSpPr>
            <p:nvPr/>
          </p:nvSpPr>
          <p:spPr bwMode="auto">
            <a:xfrm>
              <a:off x="3323456" y="305617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0" name="Rectangle 157"/>
            <p:cNvSpPr>
              <a:spLocks noChangeArrowheads="1"/>
            </p:cNvSpPr>
            <p:nvPr/>
          </p:nvSpPr>
          <p:spPr bwMode="auto">
            <a:xfrm>
              <a:off x="3459187" y="3166906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1" name="Rectangle 158"/>
            <p:cNvSpPr>
              <a:spLocks noChangeArrowheads="1"/>
            </p:cNvSpPr>
            <p:nvPr/>
          </p:nvSpPr>
          <p:spPr bwMode="auto">
            <a:xfrm>
              <a:off x="3459187" y="3171668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2" name="Rectangle 159"/>
            <p:cNvSpPr>
              <a:spLocks noChangeArrowheads="1"/>
            </p:cNvSpPr>
            <p:nvPr/>
          </p:nvSpPr>
          <p:spPr bwMode="auto">
            <a:xfrm>
              <a:off x="3459187" y="3176431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3" name="Rectangle 160"/>
            <p:cNvSpPr>
              <a:spLocks noChangeArrowheads="1"/>
            </p:cNvSpPr>
            <p:nvPr/>
          </p:nvSpPr>
          <p:spPr bwMode="auto">
            <a:xfrm>
              <a:off x="3465140" y="3166906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4" name="Rectangle 161"/>
            <p:cNvSpPr>
              <a:spLocks noChangeArrowheads="1"/>
            </p:cNvSpPr>
            <p:nvPr/>
          </p:nvSpPr>
          <p:spPr bwMode="auto">
            <a:xfrm>
              <a:off x="3465140" y="3176431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5" name="Rectangle 162"/>
            <p:cNvSpPr>
              <a:spLocks noChangeArrowheads="1"/>
            </p:cNvSpPr>
            <p:nvPr/>
          </p:nvSpPr>
          <p:spPr bwMode="auto">
            <a:xfrm>
              <a:off x="3469903" y="3166906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6" name="Rectangle 163"/>
            <p:cNvSpPr>
              <a:spLocks noChangeArrowheads="1"/>
            </p:cNvSpPr>
            <p:nvPr/>
          </p:nvSpPr>
          <p:spPr bwMode="auto">
            <a:xfrm>
              <a:off x="3469903" y="3171668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7" name="Rectangle 164"/>
            <p:cNvSpPr>
              <a:spLocks noChangeArrowheads="1"/>
            </p:cNvSpPr>
            <p:nvPr/>
          </p:nvSpPr>
          <p:spPr bwMode="auto">
            <a:xfrm>
              <a:off x="3469903" y="3176431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8" name="Rectangle 165"/>
            <p:cNvSpPr>
              <a:spLocks noChangeArrowheads="1"/>
            </p:cNvSpPr>
            <p:nvPr/>
          </p:nvSpPr>
          <p:spPr bwMode="auto">
            <a:xfrm>
              <a:off x="3465140" y="3171668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9" name="Rectangle 166"/>
            <p:cNvSpPr>
              <a:spLocks noChangeArrowheads="1"/>
            </p:cNvSpPr>
            <p:nvPr/>
          </p:nvSpPr>
          <p:spPr bwMode="auto">
            <a:xfrm>
              <a:off x="3616349" y="3009743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0" name="Rectangle 167"/>
            <p:cNvSpPr>
              <a:spLocks noChangeArrowheads="1"/>
            </p:cNvSpPr>
            <p:nvPr/>
          </p:nvSpPr>
          <p:spPr bwMode="auto">
            <a:xfrm>
              <a:off x="3616349" y="3014506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1" name="Rectangle 168"/>
            <p:cNvSpPr>
              <a:spLocks noChangeArrowheads="1"/>
            </p:cNvSpPr>
            <p:nvPr/>
          </p:nvSpPr>
          <p:spPr bwMode="auto">
            <a:xfrm>
              <a:off x="3616349" y="3020459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2" name="Rectangle 169"/>
            <p:cNvSpPr>
              <a:spLocks noChangeArrowheads="1"/>
            </p:cNvSpPr>
            <p:nvPr/>
          </p:nvSpPr>
          <p:spPr bwMode="auto">
            <a:xfrm>
              <a:off x="3621112" y="3009743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3" name="Rectangle 170"/>
            <p:cNvSpPr>
              <a:spLocks noChangeArrowheads="1"/>
            </p:cNvSpPr>
            <p:nvPr/>
          </p:nvSpPr>
          <p:spPr bwMode="auto">
            <a:xfrm>
              <a:off x="3621112" y="3020459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4" name="Rectangle 171"/>
            <p:cNvSpPr>
              <a:spLocks noChangeArrowheads="1"/>
            </p:cNvSpPr>
            <p:nvPr/>
          </p:nvSpPr>
          <p:spPr bwMode="auto">
            <a:xfrm>
              <a:off x="3627065" y="3009743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5" name="Rectangle 172"/>
            <p:cNvSpPr>
              <a:spLocks noChangeArrowheads="1"/>
            </p:cNvSpPr>
            <p:nvPr/>
          </p:nvSpPr>
          <p:spPr bwMode="auto">
            <a:xfrm>
              <a:off x="3627065" y="3014506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6" name="Rectangle 173"/>
            <p:cNvSpPr>
              <a:spLocks noChangeArrowheads="1"/>
            </p:cNvSpPr>
            <p:nvPr/>
          </p:nvSpPr>
          <p:spPr bwMode="auto">
            <a:xfrm>
              <a:off x="3627065" y="3020459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7" name="Rectangle 174"/>
            <p:cNvSpPr>
              <a:spLocks noChangeArrowheads="1"/>
            </p:cNvSpPr>
            <p:nvPr/>
          </p:nvSpPr>
          <p:spPr bwMode="auto">
            <a:xfrm>
              <a:off x="3621112" y="3014506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8" name="Rectangle 175"/>
            <p:cNvSpPr>
              <a:spLocks noChangeArrowheads="1"/>
            </p:cNvSpPr>
            <p:nvPr/>
          </p:nvSpPr>
          <p:spPr bwMode="auto">
            <a:xfrm>
              <a:off x="3783037" y="2847818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9" name="Rectangle 176"/>
            <p:cNvSpPr>
              <a:spLocks noChangeArrowheads="1"/>
            </p:cNvSpPr>
            <p:nvPr/>
          </p:nvSpPr>
          <p:spPr bwMode="auto">
            <a:xfrm>
              <a:off x="3783037" y="2852581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0" name="Rectangle 177"/>
            <p:cNvSpPr>
              <a:spLocks noChangeArrowheads="1"/>
            </p:cNvSpPr>
            <p:nvPr/>
          </p:nvSpPr>
          <p:spPr bwMode="auto">
            <a:xfrm>
              <a:off x="3783037" y="2858534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1" name="Rectangle 178"/>
            <p:cNvSpPr>
              <a:spLocks noChangeArrowheads="1"/>
            </p:cNvSpPr>
            <p:nvPr/>
          </p:nvSpPr>
          <p:spPr bwMode="auto">
            <a:xfrm>
              <a:off x="3788990" y="2847818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2" name="Rectangle 179"/>
            <p:cNvSpPr>
              <a:spLocks noChangeArrowheads="1"/>
            </p:cNvSpPr>
            <p:nvPr/>
          </p:nvSpPr>
          <p:spPr bwMode="auto">
            <a:xfrm>
              <a:off x="3788990" y="2858534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3" name="Rectangle 180"/>
            <p:cNvSpPr>
              <a:spLocks noChangeArrowheads="1"/>
            </p:cNvSpPr>
            <p:nvPr/>
          </p:nvSpPr>
          <p:spPr bwMode="auto">
            <a:xfrm>
              <a:off x="3793753" y="2847818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4" name="Rectangle 181"/>
            <p:cNvSpPr>
              <a:spLocks noChangeArrowheads="1"/>
            </p:cNvSpPr>
            <p:nvPr/>
          </p:nvSpPr>
          <p:spPr bwMode="auto">
            <a:xfrm>
              <a:off x="3793753" y="2852581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5" name="Rectangle 182"/>
            <p:cNvSpPr>
              <a:spLocks noChangeArrowheads="1"/>
            </p:cNvSpPr>
            <p:nvPr/>
          </p:nvSpPr>
          <p:spPr bwMode="auto">
            <a:xfrm>
              <a:off x="3793753" y="2858534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6" name="Rectangle 183"/>
            <p:cNvSpPr>
              <a:spLocks noChangeArrowheads="1"/>
            </p:cNvSpPr>
            <p:nvPr/>
          </p:nvSpPr>
          <p:spPr bwMode="auto">
            <a:xfrm>
              <a:off x="3788990" y="2852581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7" name="Rectangle 184"/>
            <p:cNvSpPr>
              <a:spLocks noChangeArrowheads="1"/>
            </p:cNvSpPr>
            <p:nvPr/>
          </p:nvSpPr>
          <p:spPr bwMode="auto">
            <a:xfrm>
              <a:off x="3867571" y="2721612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8" name="Rectangle 185"/>
            <p:cNvSpPr>
              <a:spLocks noChangeArrowheads="1"/>
            </p:cNvSpPr>
            <p:nvPr/>
          </p:nvSpPr>
          <p:spPr bwMode="auto">
            <a:xfrm>
              <a:off x="3867571" y="2727565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9" name="Rectangle 186"/>
            <p:cNvSpPr>
              <a:spLocks noChangeArrowheads="1"/>
            </p:cNvSpPr>
            <p:nvPr/>
          </p:nvSpPr>
          <p:spPr bwMode="auto">
            <a:xfrm>
              <a:off x="3867571" y="2732328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0" name="Rectangle 187"/>
            <p:cNvSpPr>
              <a:spLocks noChangeArrowheads="1"/>
            </p:cNvSpPr>
            <p:nvPr/>
          </p:nvSpPr>
          <p:spPr bwMode="auto">
            <a:xfrm>
              <a:off x="3872334" y="2721612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1" name="Rectangle 188"/>
            <p:cNvSpPr>
              <a:spLocks noChangeArrowheads="1"/>
            </p:cNvSpPr>
            <p:nvPr/>
          </p:nvSpPr>
          <p:spPr bwMode="auto">
            <a:xfrm>
              <a:off x="3872334" y="2732328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2" name="Rectangle 189"/>
            <p:cNvSpPr>
              <a:spLocks noChangeArrowheads="1"/>
            </p:cNvSpPr>
            <p:nvPr/>
          </p:nvSpPr>
          <p:spPr bwMode="auto">
            <a:xfrm>
              <a:off x="3877096" y="2721612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3" name="Rectangle 190"/>
            <p:cNvSpPr>
              <a:spLocks noChangeArrowheads="1"/>
            </p:cNvSpPr>
            <p:nvPr/>
          </p:nvSpPr>
          <p:spPr bwMode="auto">
            <a:xfrm>
              <a:off x="3877096" y="2727565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4" name="Rectangle 191"/>
            <p:cNvSpPr>
              <a:spLocks noChangeArrowheads="1"/>
            </p:cNvSpPr>
            <p:nvPr/>
          </p:nvSpPr>
          <p:spPr bwMode="auto">
            <a:xfrm>
              <a:off x="3877096" y="2732328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5" name="Rectangle 192"/>
            <p:cNvSpPr>
              <a:spLocks noChangeArrowheads="1"/>
            </p:cNvSpPr>
            <p:nvPr/>
          </p:nvSpPr>
          <p:spPr bwMode="auto">
            <a:xfrm>
              <a:off x="3872334" y="2727565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6" name="Rectangle 193"/>
            <p:cNvSpPr>
              <a:spLocks noChangeArrowheads="1"/>
            </p:cNvSpPr>
            <p:nvPr/>
          </p:nvSpPr>
          <p:spPr bwMode="auto">
            <a:xfrm>
              <a:off x="3841378" y="2670415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7" name="Rectangle 194"/>
            <p:cNvSpPr>
              <a:spLocks noChangeArrowheads="1"/>
            </p:cNvSpPr>
            <p:nvPr/>
          </p:nvSpPr>
          <p:spPr bwMode="auto">
            <a:xfrm>
              <a:off x="3841378" y="2675178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8" name="Rectangle 195"/>
            <p:cNvSpPr>
              <a:spLocks noChangeArrowheads="1"/>
            </p:cNvSpPr>
            <p:nvPr/>
          </p:nvSpPr>
          <p:spPr bwMode="auto">
            <a:xfrm>
              <a:off x="3841378" y="2679940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9" name="Rectangle 196"/>
            <p:cNvSpPr>
              <a:spLocks noChangeArrowheads="1"/>
            </p:cNvSpPr>
            <p:nvPr/>
          </p:nvSpPr>
          <p:spPr bwMode="auto">
            <a:xfrm>
              <a:off x="3846140" y="2670415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0" name="Rectangle 197"/>
            <p:cNvSpPr>
              <a:spLocks noChangeArrowheads="1"/>
            </p:cNvSpPr>
            <p:nvPr/>
          </p:nvSpPr>
          <p:spPr bwMode="auto">
            <a:xfrm>
              <a:off x="3846140" y="2679940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1" name="Rectangle 198"/>
            <p:cNvSpPr>
              <a:spLocks noChangeArrowheads="1"/>
            </p:cNvSpPr>
            <p:nvPr/>
          </p:nvSpPr>
          <p:spPr bwMode="auto">
            <a:xfrm>
              <a:off x="3850903" y="2670415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2" name="Rectangle 199"/>
            <p:cNvSpPr>
              <a:spLocks noChangeArrowheads="1"/>
            </p:cNvSpPr>
            <p:nvPr/>
          </p:nvSpPr>
          <p:spPr bwMode="auto">
            <a:xfrm>
              <a:off x="3850903" y="2675178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3" name="Rectangle 200"/>
            <p:cNvSpPr>
              <a:spLocks noChangeArrowheads="1"/>
            </p:cNvSpPr>
            <p:nvPr/>
          </p:nvSpPr>
          <p:spPr bwMode="auto">
            <a:xfrm>
              <a:off x="3850903" y="2679940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4" name="Rectangle 201"/>
            <p:cNvSpPr>
              <a:spLocks noChangeArrowheads="1"/>
            </p:cNvSpPr>
            <p:nvPr/>
          </p:nvSpPr>
          <p:spPr bwMode="auto">
            <a:xfrm>
              <a:off x="3846140" y="2675178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5" name="Rectangle 202"/>
            <p:cNvSpPr>
              <a:spLocks noChangeArrowheads="1"/>
            </p:cNvSpPr>
            <p:nvPr/>
          </p:nvSpPr>
          <p:spPr bwMode="auto">
            <a:xfrm>
              <a:off x="3835424" y="2487059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6" name="Rectangle 203"/>
            <p:cNvSpPr>
              <a:spLocks noChangeArrowheads="1"/>
            </p:cNvSpPr>
            <p:nvPr/>
          </p:nvSpPr>
          <p:spPr bwMode="auto">
            <a:xfrm>
              <a:off x="3835424" y="2491821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7" name="Rectangle 204"/>
            <p:cNvSpPr>
              <a:spLocks noChangeArrowheads="1"/>
            </p:cNvSpPr>
            <p:nvPr/>
          </p:nvSpPr>
          <p:spPr bwMode="auto">
            <a:xfrm>
              <a:off x="3835424" y="2497774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8" name="Rectangle 206"/>
            <p:cNvSpPr>
              <a:spLocks noChangeArrowheads="1"/>
            </p:cNvSpPr>
            <p:nvPr/>
          </p:nvSpPr>
          <p:spPr bwMode="auto">
            <a:xfrm>
              <a:off x="3841378" y="2487059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9" name="Rectangle 207"/>
            <p:cNvSpPr>
              <a:spLocks noChangeArrowheads="1"/>
            </p:cNvSpPr>
            <p:nvPr/>
          </p:nvSpPr>
          <p:spPr bwMode="auto">
            <a:xfrm>
              <a:off x="3841378" y="2497774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0" name="Rectangle 208"/>
            <p:cNvSpPr>
              <a:spLocks noChangeArrowheads="1"/>
            </p:cNvSpPr>
            <p:nvPr/>
          </p:nvSpPr>
          <p:spPr bwMode="auto">
            <a:xfrm>
              <a:off x="3846140" y="2487059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1" name="Rectangle 209"/>
            <p:cNvSpPr>
              <a:spLocks noChangeArrowheads="1"/>
            </p:cNvSpPr>
            <p:nvPr/>
          </p:nvSpPr>
          <p:spPr bwMode="auto">
            <a:xfrm>
              <a:off x="3846140" y="2491821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2" name="Rectangle 210"/>
            <p:cNvSpPr>
              <a:spLocks noChangeArrowheads="1"/>
            </p:cNvSpPr>
            <p:nvPr/>
          </p:nvSpPr>
          <p:spPr bwMode="auto">
            <a:xfrm>
              <a:off x="3846140" y="2497774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3" name="Rectangle 211"/>
            <p:cNvSpPr>
              <a:spLocks noChangeArrowheads="1"/>
            </p:cNvSpPr>
            <p:nvPr/>
          </p:nvSpPr>
          <p:spPr bwMode="auto">
            <a:xfrm>
              <a:off x="3841378" y="2491821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4" name="Rectangle 212"/>
            <p:cNvSpPr>
              <a:spLocks noChangeArrowheads="1"/>
            </p:cNvSpPr>
            <p:nvPr/>
          </p:nvSpPr>
          <p:spPr bwMode="auto">
            <a:xfrm>
              <a:off x="3909244" y="248705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5" name="Rectangle 213"/>
            <p:cNvSpPr>
              <a:spLocks noChangeArrowheads="1"/>
            </p:cNvSpPr>
            <p:nvPr/>
          </p:nvSpPr>
          <p:spPr bwMode="auto">
            <a:xfrm>
              <a:off x="3909244" y="249182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6" name="Rectangle 214"/>
            <p:cNvSpPr>
              <a:spLocks noChangeArrowheads="1"/>
            </p:cNvSpPr>
            <p:nvPr/>
          </p:nvSpPr>
          <p:spPr bwMode="auto">
            <a:xfrm>
              <a:off x="3909244" y="249777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7" name="Rectangle 215"/>
            <p:cNvSpPr>
              <a:spLocks noChangeArrowheads="1"/>
            </p:cNvSpPr>
            <p:nvPr/>
          </p:nvSpPr>
          <p:spPr bwMode="auto">
            <a:xfrm>
              <a:off x="3914006" y="248705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8" name="Rectangle 216"/>
            <p:cNvSpPr>
              <a:spLocks noChangeArrowheads="1"/>
            </p:cNvSpPr>
            <p:nvPr/>
          </p:nvSpPr>
          <p:spPr bwMode="auto">
            <a:xfrm>
              <a:off x="3914006" y="249777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39" name="Rectangle 217"/>
            <p:cNvSpPr>
              <a:spLocks noChangeArrowheads="1"/>
            </p:cNvSpPr>
            <p:nvPr/>
          </p:nvSpPr>
          <p:spPr bwMode="auto">
            <a:xfrm>
              <a:off x="3919959" y="248705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0" name="Rectangle 218"/>
            <p:cNvSpPr>
              <a:spLocks noChangeArrowheads="1"/>
            </p:cNvSpPr>
            <p:nvPr/>
          </p:nvSpPr>
          <p:spPr bwMode="auto">
            <a:xfrm>
              <a:off x="3919959" y="249182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1" name="Rectangle 219"/>
            <p:cNvSpPr>
              <a:spLocks noChangeArrowheads="1"/>
            </p:cNvSpPr>
            <p:nvPr/>
          </p:nvSpPr>
          <p:spPr bwMode="auto">
            <a:xfrm>
              <a:off x="3919959" y="249777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2" name="Rectangle 220"/>
            <p:cNvSpPr>
              <a:spLocks noChangeArrowheads="1"/>
            </p:cNvSpPr>
            <p:nvPr/>
          </p:nvSpPr>
          <p:spPr bwMode="auto">
            <a:xfrm>
              <a:off x="3914006" y="249182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3" name="Rectangle 221"/>
            <p:cNvSpPr>
              <a:spLocks noChangeArrowheads="1"/>
            </p:cNvSpPr>
            <p:nvPr/>
          </p:nvSpPr>
          <p:spPr bwMode="auto">
            <a:xfrm>
              <a:off x="3799706" y="220488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4" name="Rectangle 222"/>
            <p:cNvSpPr>
              <a:spLocks noChangeArrowheads="1"/>
            </p:cNvSpPr>
            <p:nvPr/>
          </p:nvSpPr>
          <p:spPr bwMode="auto">
            <a:xfrm>
              <a:off x="3799706" y="220964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5" name="Rectangle 223"/>
            <p:cNvSpPr>
              <a:spLocks noChangeArrowheads="1"/>
            </p:cNvSpPr>
            <p:nvPr/>
          </p:nvSpPr>
          <p:spPr bwMode="auto">
            <a:xfrm>
              <a:off x="3799706" y="221559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6" name="Rectangle 224"/>
            <p:cNvSpPr>
              <a:spLocks noChangeArrowheads="1"/>
            </p:cNvSpPr>
            <p:nvPr/>
          </p:nvSpPr>
          <p:spPr bwMode="auto">
            <a:xfrm>
              <a:off x="3804469" y="220488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7" name="Rectangle 225"/>
            <p:cNvSpPr>
              <a:spLocks noChangeArrowheads="1"/>
            </p:cNvSpPr>
            <p:nvPr/>
          </p:nvSpPr>
          <p:spPr bwMode="auto">
            <a:xfrm>
              <a:off x="3804469" y="221559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8" name="Rectangle 226"/>
            <p:cNvSpPr>
              <a:spLocks noChangeArrowheads="1"/>
            </p:cNvSpPr>
            <p:nvPr/>
          </p:nvSpPr>
          <p:spPr bwMode="auto">
            <a:xfrm>
              <a:off x="3809231" y="220488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49" name="Rectangle 227"/>
            <p:cNvSpPr>
              <a:spLocks noChangeArrowheads="1"/>
            </p:cNvSpPr>
            <p:nvPr/>
          </p:nvSpPr>
          <p:spPr bwMode="auto">
            <a:xfrm>
              <a:off x="3809231" y="220964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0" name="Rectangle 228"/>
            <p:cNvSpPr>
              <a:spLocks noChangeArrowheads="1"/>
            </p:cNvSpPr>
            <p:nvPr/>
          </p:nvSpPr>
          <p:spPr bwMode="auto">
            <a:xfrm>
              <a:off x="3809231" y="221559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51" name="Rectangle 229"/>
            <p:cNvSpPr>
              <a:spLocks noChangeArrowheads="1"/>
            </p:cNvSpPr>
            <p:nvPr/>
          </p:nvSpPr>
          <p:spPr bwMode="auto">
            <a:xfrm>
              <a:off x="3804469" y="220964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0" name="Rectangle 248"/>
            <p:cNvSpPr>
              <a:spLocks noChangeArrowheads="1"/>
            </p:cNvSpPr>
            <p:nvPr/>
          </p:nvSpPr>
          <p:spPr bwMode="auto">
            <a:xfrm>
              <a:off x="3846140" y="314071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48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1" name="Rectangle 249"/>
            <p:cNvSpPr>
              <a:spLocks noChangeArrowheads="1"/>
            </p:cNvSpPr>
            <p:nvPr/>
          </p:nvSpPr>
          <p:spPr bwMode="auto">
            <a:xfrm>
              <a:off x="3846140" y="314547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48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2" name="Rectangle 250"/>
            <p:cNvSpPr>
              <a:spLocks noChangeArrowheads="1"/>
            </p:cNvSpPr>
            <p:nvPr/>
          </p:nvSpPr>
          <p:spPr bwMode="auto">
            <a:xfrm>
              <a:off x="3846140" y="315023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48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3" name="Rectangle 251"/>
            <p:cNvSpPr>
              <a:spLocks noChangeArrowheads="1"/>
            </p:cNvSpPr>
            <p:nvPr/>
          </p:nvSpPr>
          <p:spPr bwMode="auto">
            <a:xfrm>
              <a:off x="3850903" y="314071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48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4" name="Rectangle 252"/>
            <p:cNvSpPr>
              <a:spLocks noChangeArrowheads="1"/>
            </p:cNvSpPr>
            <p:nvPr/>
          </p:nvSpPr>
          <p:spPr bwMode="auto">
            <a:xfrm>
              <a:off x="3850903" y="315023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48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5" name="Rectangle 253"/>
            <p:cNvSpPr>
              <a:spLocks noChangeArrowheads="1"/>
            </p:cNvSpPr>
            <p:nvPr/>
          </p:nvSpPr>
          <p:spPr bwMode="auto">
            <a:xfrm>
              <a:off x="3856856" y="314071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48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6" name="Rectangle 254"/>
            <p:cNvSpPr>
              <a:spLocks noChangeArrowheads="1"/>
            </p:cNvSpPr>
            <p:nvPr/>
          </p:nvSpPr>
          <p:spPr bwMode="auto">
            <a:xfrm>
              <a:off x="3856856" y="314547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48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7" name="Rectangle 255"/>
            <p:cNvSpPr>
              <a:spLocks noChangeArrowheads="1"/>
            </p:cNvSpPr>
            <p:nvPr/>
          </p:nvSpPr>
          <p:spPr bwMode="auto">
            <a:xfrm>
              <a:off x="3856856" y="315023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48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8" name="Rectangle 256"/>
            <p:cNvSpPr>
              <a:spLocks noChangeArrowheads="1"/>
            </p:cNvSpPr>
            <p:nvPr/>
          </p:nvSpPr>
          <p:spPr bwMode="auto">
            <a:xfrm>
              <a:off x="3850903" y="314547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48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9" name="Rectangle 257"/>
            <p:cNvSpPr>
              <a:spLocks noChangeArrowheads="1"/>
            </p:cNvSpPr>
            <p:nvPr/>
          </p:nvSpPr>
          <p:spPr bwMode="auto">
            <a:xfrm>
              <a:off x="4071169" y="341693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0" name="Rectangle 258"/>
            <p:cNvSpPr>
              <a:spLocks noChangeArrowheads="1"/>
            </p:cNvSpPr>
            <p:nvPr/>
          </p:nvSpPr>
          <p:spPr bwMode="auto">
            <a:xfrm>
              <a:off x="4071169" y="342289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1" name="Rectangle 259"/>
            <p:cNvSpPr>
              <a:spLocks noChangeArrowheads="1"/>
            </p:cNvSpPr>
            <p:nvPr/>
          </p:nvSpPr>
          <p:spPr bwMode="auto">
            <a:xfrm>
              <a:off x="4071169" y="342765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2" name="Rectangle 260"/>
            <p:cNvSpPr>
              <a:spLocks noChangeArrowheads="1"/>
            </p:cNvSpPr>
            <p:nvPr/>
          </p:nvSpPr>
          <p:spPr bwMode="auto">
            <a:xfrm>
              <a:off x="4075931" y="341693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3" name="Rectangle 261"/>
            <p:cNvSpPr>
              <a:spLocks noChangeArrowheads="1"/>
            </p:cNvSpPr>
            <p:nvPr/>
          </p:nvSpPr>
          <p:spPr bwMode="auto">
            <a:xfrm>
              <a:off x="4075931" y="342765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4" name="Rectangle 262"/>
            <p:cNvSpPr>
              <a:spLocks noChangeArrowheads="1"/>
            </p:cNvSpPr>
            <p:nvPr/>
          </p:nvSpPr>
          <p:spPr bwMode="auto">
            <a:xfrm>
              <a:off x="4081884" y="341693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5" name="Rectangle 263"/>
            <p:cNvSpPr>
              <a:spLocks noChangeArrowheads="1"/>
            </p:cNvSpPr>
            <p:nvPr/>
          </p:nvSpPr>
          <p:spPr bwMode="auto">
            <a:xfrm>
              <a:off x="4081884" y="342289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6" name="Rectangle 264"/>
            <p:cNvSpPr>
              <a:spLocks noChangeArrowheads="1"/>
            </p:cNvSpPr>
            <p:nvPr/>
          </p:nvSpPr>
          <p:spPr bwMode="auto">
            <a:xfrm>
              <a:off x="4081884" y="342765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7" name="Rectangle 265"/>
            <p:cNvSpPr>
              <a:spLocks noChangeArrowheads="1"/>
            </p:cNvSpPr>
            <p:nvPr/>
          </p:nvSpPr>
          <p:spPr bwMode="auto">
            <a:xfrm>
              <a:off x="4075931" y="342289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8" name="Rectangle 266"/>
            <p:cNvSpPr>
              <a:spLocks noChangeArrowheads="1"/>
            </p:cNvSpPr>
            <p:nvPr/>
          </p:nvSpPr>
          <p:spPr bwMode="auto">
            <a:xfrm>
              <a:off x="3662784" y="2575165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48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9" name="Rectangle 267"/>
            <p:cNvSpPr>
              <a:spLocks noChangeArrowheads="1"/>
            </p:cNvSpPr>
            <p:nvPr/>
          </p:nvSpPr>
          <p:spPr bwMode="auto">
            <a:xfrm>
              <a:off x="3662784" y="258111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48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0" name="Rectangle 268"/>
            <p:cNvSpPr>
              <a:spLocks noChangeArrowheads="1"/>
            </p:cNvSpPr>
            <p:nvPr/>
          </p:nvSpPr>
          <p:spPr bwMode="auto">
            <a:xfrm>
              <a:off x="3662784" y="258588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48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1" name="Rectangle 269"/>
            <p:cNvSpPr>
              <a:spLocks noChangeArrowheads="1"/>
            </p:cNvSpPr>
            <p:nvPr/>
          </p:nvSpPr>
          <p:spPr bwMode="auto">
            <a:xfrm>
              <a:off x="3668737" y="2575165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48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2" name="Rectangle 270"/>
            <p:cNvSpPr>
              <a:spLocks noChangeArrowheads="1"/>
            </p:cNvSpPr>
            <p:nvPr/>
          </p:nvSpPr>
          <p:spPr bwMode="auto">
            <a:xfrm>
              <a:off x="3668737" y="258588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48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3" name="Rectangle 271"/>
            <p:cNvSpPr>
              <a:spLocks noChangeArrowheads="1"/>
            </p:cNvSpPr>
            <p:nvPr/>
          </p:nvSpPr>
          <p:spPr bwMode="auto">
            <a:xfrm>
              <a:off x="3673500" y="2575165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48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4" name="Rectangle 272"/>
            <p:cNvSpPr>
              <a:spLocks noChangeArrowheads="1"/>
            </p:cNvSpPr>
            <p:nvPr/>
          </p:nvSpPr>
          <p:spPr bwMode="auto">
            <a:xfrm>
              <a:off x="3673500" y="258111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48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5" name="Rectangle 273"/>
            <p:cNvSpPr>
              <a:spLocks noChangeArrowheads="1"/>
            </p:cNvSpPr>
            <p:nvPr/>
          </p:nvSpPr>
          <p:spPr bwMode="auto">
            <a:xfrm>
              <a:off x="3673500" y="258588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48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6" name="Rectangle 274"/>
            <p:cNvSpPr>
              <a:spLocks noChangeArrowheads="1"/>
            </p:cNvSpPr>
            <p:nvPr/>
          </p:nvSpPr>
          <p:spPr bwMode="auto">
            <a:xfrm>
              <a:off x="3668737" y="258111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48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7" name="Rectangle 275"/>
            <p:cNvSpPr>
              <a:spLocks noChangeArrowheads="1"/>
            </p:cNvSpPr>
            <p:nvPr/>
          </p:nvSpPr>
          <p:spPr bwMode="auto">
            <a:xfrm>
              <a:off x="3474665" y="2314418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8" name="Rectangle 276"/>
            <p:cNvSpPr>
              <a:spLocks noChangeArrowheads="1"/>
            </p:cNvSpPr>
            <p:nvPr/>
          </p:nvSpPr>
          <p:spPr bwMode="auto">
            <a:xfrm>
              <a:off x="3474665" y="2319181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9" name="Rectangle 277"/>
            <p:cNvSpPr>
              <a:spLocks noChangeArrowheads="1"/>
            </p:cNvSpPr>
            <p:nvPr/>
          </p:nvSpPr>
          <p:spPr bwMode="auto">
            <a:xfrm>
              <a:off x="3474665" y="2325134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0" name="Rectangle 278"/>
            <p:cNvSpPr>
              <a:spLocks noChangeArrowheads="1"/>
            </p:cNvSpPr>
            <p:nvPr/>
          </p:nvSpPr>
          <p:spPr bwMode="auto">
            <a:xfrm>
              <a:off x="3480619" y="2314418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1" name="Rectangle 279"/>
            <p:cNvSpPr>
              <a:spLocks noChangeArrowheads="1"/>
            </p:cNvSpPr>
            <p:nvPr/>
          </p:nvSpPr>
          <p:spPr bwMode="auto">
            <a:xfrm>
              <a:off x="3480619" y="2325134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2" name="Rectangle 280"/>
            <p:cNvSpPr>
              <a:spLocks noChangeArrowheads="1"/>
            </p:cNvSpPr>
            <p:nvPr/>
          </p:nvSpPr>
          <p:spPr bwMode="auto">
            <a:xfrm>
              <a:off x="3485381" y="2314418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3" name="Rectangle 281"/>
            <p:cNvSpPr>
              <a:spLocks noChangeArrowheads="1"/>
            </p:cNvSpPr>
            <p:nvPr/>
          </p:nvSpPr>
          <p:spPr bwMode="auto">
            <a:xfrm>
              <a:off x="3485381" y="2319181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4" name="Rectangle 282"/>
            <p:cNvSpPr>
              <a:spLocks noChangeArrowheads="1"/>
            </p:cNvSpPr>
            <p:nvPr/>
          </p:nvSpPr>
          <p:spPr bwMode="auto">
            <a:xfrm>
              <a:off x="3485381" y="2325134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5" name="Rectangle 283"/>
            <p:cNvSpPr>
              <a:spLocks noChangeArrowheads="1"/>
            </p:cNvSpPr>
            <p:nvPr/>
          </p:nvSpPr>
          <p:spPr bwMode="auto">
            <a:xfrm>
              <a:off x="3480619" y="2319181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6" name="Rectangle 284"/>
            <p:cNvSpPr>
              <a:spLocks noChangeArrowheads="1"/>
            </p:cNvSpPr>
            <p:nvPr/>
          </p:nvSpPr>
          <p:spPr bwMode="auto">
            <a:xfrm>
              <a:off x="3371081" y="207391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7" name="Rectangle 285"/>
            <p:cNvSpPr>
              <a:spLocks noChangeArrowheads="1"/>
            </p:cNvSpPr>
            <p:nvPr/>
          </p:nvSpPr>
          <p:spPr bwMode="auto">
            <a:xfrm>
              <a:off x="3371081" y="207867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8" name="Rectangle 286"/>
            <p:cNvSpPr>
              <a:spLocks noChangeArrowheads="1"/>
            </p:cNvSpPr>
            <p:nvPr/>
          </p:nvSpPr>
          <p:spPr bwMode="auto">
            <a:xfrm>
              <a:off x="3371081" y="208462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9" name="Rectangle 287"/>
            <p:cNvSpPr>
              <a:spLocks noChangeArrowheads="1"/>
            </p:cNvSpPr>
            <p:nvPr/>
          </p:nvSpPr>
          <p:spPr bwMode="auto">
            <a:xfrm>
              <a:off x="3375844" y="207391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0" name="Rectangle 288"/>
            <p:cNvSpPr>
              <a:spLocks noChangeArrowheads="1"/>
            </p:cNvSpPr>
            <p:nvPr/>
          </p:nvSpPr>
          <p:spPr bwMode="auto">
            <a:xfrm>
              <a:off x="3375844" y="208462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1" name="Rectangle 289"/>
            <p:cNvSpPr>
              <a:spLocks noChangeArrowheads="1"/>
            </p:cNvSpPr>
            <p:nvPr/>
          </p:nvSpPr>
          <p:spPr bwMode="auto">
            <a:xfrm>
              <a:off x="3380606" y="207391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2" name="Rectangle 290"/>
            <p:cNvSpPr>
              <a:spLocks noChangeArrowheads="1"/>
            </p:cNvSpPr>
            <p:nvPr/>
          </p:nvSpPr>
          <p:spPr bwMode="auto">
            <a:xfrm>
              <a:off x="3380606" y="207867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3" name="Rectangle 291"/>
            <p:cNvSpPr>
              <a:spLocks noChangeArrowheads="1"/>
            </p:cNvSpPr>
            <p:nvPr/>
          </p:nvSpPr>
          <p:spPr bwMode="auto">
            <a:xfrm>
              <a:off x="3380606" y="208462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4" name="Rectangle 292"/>
            <p:cNvSpPr>
              <a:spLocks noChangeArrowheads="1"/>
            </p:cNvSpPr>
            <p:nvPr/>
          </p:nvSpPr>
          <p:spPr bwMode="auto">
            <a:xfrm>
              <a:off x="3375844" y="207867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5" name="Rectangle 293"/>
            <p:cNvSpPr>
              <a:spLocks noChangeArrowheads="1"/>
            </p:cNvSpPr>
            <p:nvPr/>
          </p:nvSpPr>
          <p:spPr bwMode="auto">
            <a:xfrm>
              <a:off x="3365128" y="234537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6" name="Rectangle 294"/>
            <p:cNvSpPr>
              <a:spLocks noChangeArrowheads="1"/>
            </p:cNvSpPr>
            <p:nvPr/>
          </p:nvSpPr>
          <p:spPr bwMode="auto">
            <a:xfrm>
              <a:off x="3365128" y="235132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7" name="Rectangle 295"/>
            <p:cNvSpPr>
              <a:spLocks noChangeArrowheads="1"/>
            </p:cNvSpPr>
            <p:nvPr/>
          </p:nvSpPr>
          <p:spPr bwMode="auto">
            <a:xfrm>
              <a:off x="3365128" y="235609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8" name="Rectangle 296"/>
            <p:cNvSpPr>
              <a:spLocks noChangeArrowheads="1"/>
            </p:cNvSpPr>
            <p:nvPr/>
          </p:nvSpPr>
          <p:spPr bwMode="auto">
            <a:xfrm>
              <a:off x="3371081" y="234537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9" name="Rectangle 297"/>
            <p:cNvSpPr>
              <a:spLocks noChangeArrowheads="1"/>
            </p:cNvSpPr>
            <p:nvPr/>
          </p:nvSpPr>
          <p:spPr bwMode="auto">
            <a:xfrm>
              <a:off x="3371081" y="235609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0" name="Rectangle 298"/>
            <p:cNvSpPr>
              <a:spLocks noChangeArrowheads="1"/>
            </p:cNvSpPr>
            <p:nvPr/>
          </p:nvSpPr>
          <p:spPr bwMode="auto">
            <a:xfrm>
              <a:off x="3375844" y="234537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1" name="Rectangle 299"/>
            <p:cNvSpPr>
              <a:spLocks noChangeArrowheads="1"/>
            </p:cNvSpPr>
            <p:nvPr/>
          </p:nvSpPr>
          <p:spPr bwMode="auto">
            <a:xfrm>
              <a:off x="3375844" y="235132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2" name="Rectangle 300"/>
            <p:cNvSpPr>
              <a:spLocks noChangeArrowheads="1"/>
            </p:cNvSpPr>
            <p:nvPr/>
          </p:nvSpPr>
          <p:spPr bwMode="auto">
            <a:xfrm>
              <a:off x="3375844" y="235609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dirty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18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3" name="Rectangle 301"/>
            <p:cNvSpPr>
              <a:spLocks noChangeArrowheads="1"/>
            </p:cNvSpPr>
            <p:nvPr/>
          </p:nvSpPr>
          <p:spPr bwMode="auto">
            <a:xfrm>
              <a:off x="3371081" y="2350800"/>
              <a:ext cx="70532" cy="769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16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4" name="Rectangle 302"/>
            <p:cNvSpPr>
              <a:spLocks noChangeArrowheads="1"/>
            </p:cNvSpPr>
            <p:nvPr/>
          </p:nvSpPr>
          <p:spPr bwMode="auto">
            <a:xfrm>
              <a:off x="3082950" y="2198928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5" name="Rectangle 303"/>
            <p:cNvSpPr>
              <a:spLocks noChangeArrowheads="1"/>
            </p:cNvSpPr>
            <p:nvPr/>
          </p:nvSpPr>
          <p:spPr bwMode="auto">
            <a:xfrm>
              <a:off x="3082950" y="2204881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6" name="Rectangle 304"/>
            <p:cNvSpPr>
              <a:spLocks noChangeArrowheads="1"/>
            </p:cNvSpPr>
            <p:nvPr/>
          </p:nvSpPr>
          <p:spPr bwMode="auto">
            <a:xfrm>
              <a:off x="3082950" y="2209643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7" name="Rectangle 305"/>
            <p:cNvSpPr>
              <a:spLocks noChangeArrowheads="1"/>
            </p:cNvSpPr>
            <p:nvPr/>
          </p:nvSpPr>
          <p:spPr bwMode="auto">
            <a:xfrm>
              <a:off x="3088903" y="2198928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8" name="Rectangle 306"/>
            <p:cNvSpPr>
              <a:spLocks noChangeArrowheads="1"/>
            </p:cNvSpPr>
            <p:nvPr/>
          </p:nvSpPr>
          <p:spPr bwMode="auto">
            <a:xfrm>
              <a:off x="3088903" y="2209643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9" name="Rectangle 307"/>
            <p:cNvSpPr>
              <a:spLocks noChangeArrowheads="1"/>
            </p:cNvSpPr>
            <p:nvPr/>
          </p:nvSpPr>
          <p:spPr bwMode="auto">
            <a:xfrm>
              <a:off x="3093665" y="2198928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0" name="Rectangle 308"/>
            <p:cNvSpPr>
              <a:spLocks noChangeArrowheads="1"/>
            </p:cNvSpPr>
            <p:nvPr/>
          </p:nvSpPr>
          <p:spPr bwMode="auto">
            <a:xfrm>
              <a:off x="3093665" y="2204881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1" name="Rectangle 309"/>
            <p:cNvSpPr>
              <a:spLocks noChangeArrowheads="1"/>
            </p:cNvSpPr>
            <p:nvPr/>
          </p:nvSpPr>
          <p:spPr bwMode="auto">
            <a:xfrm>
              <a:off x="3093665" y="2209643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2" name="Rectangle 310"/>
            <p:cNvSpPr>
              <a:spLocks noChangeArrowheads="1"/>
            </p:cNvSpPr>
            <p:nvPr/>
          </p:nvSpPr>
          <p:spPr bwMode="auto">
            <a:xfrm>
              <a:off x="3088903" y="2204881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3" name="Rectangle 311"/>
            <p:cNvSpPr>
              <a:spLocks noChangeArrowheads="1"/>
            </p:cNvSpPr>
            <p:nvPr/>
          </p:nvSpPr>
          <p:spPr bwMode="auto">
            <a:xfrm>
              <a:off x="3266306" y="207391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4" name="Rectangle 312"/>
            <p:cNvSpPr>
              <a:spLocks noChangeArrowheads="1"/>
            </p:cNvSpPr>
            <p:nvPr/>
          </p:nvSpPr>
          <p:spPr bwMode="auto">
            <a:xfrm>
              <a:off x="3266306" y="207867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5" name="Rectangle 313"/>
            <p:cNvSpPr>
              <a:spLocks noChangeArrowheads="1"/>
            </p:cNvSpPr>
            <p:nvPr/>
          </p:nvSpPr>
          <p:spPr bwMode="auto">
            <a:xfrm>
              <a:off x="3266306" y="208462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6" name="Rectangle 314"/>
            <p:cNvSpPr>
              <a:spLocks noChangeArrowheads="1"/>
            </p:cNvSpPr>
            <p:nvPr/>
          </p:nvSpPr>
          <p:spPr bwMode="auto">
            <a:xfrm>
              <a:off x="3271069" y="207391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7" name="Rectangle 315"/>
            <p:cNvSpPr>
              <a:spLocks noChangeArrowheads="1"/>
            </p:cNvSpPr>
            <p:nvPr/>
          </p:nvSpPr>
          <p:spPr bwMode="auto">
            <a:xfrm>
              <a:off x="3271069" y="208462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8" name="Rectangle 316"/>
            <p:cNvSpPr>
              <a:spLocks noChangeArrowheads="1"/>
            </p:cNvSpPr>
            <p:nvPr/>
          </p:nvSpPr>
          <p:spPr bwMode="auto">
            <a:xfrm>
              <a:off x="3277022" y="207391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9" name="Rectangle 317"/>
            <p:cNvSpPr>
              <a:spLocks noChangeArrowheads="1"/>
            </p:cNvSpPr>
            <p:nvPr/>
          </p:nvSpPr>
          <p:spPr bwMode="auto">
            <a:xfrm>
              <a:off x="3277022" y="207867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0" name="Rectangle 318"/>
            <p:cNvSpPr>
              <a:spLocks noChangeArrowheads="1"/>
            </p:cNvSpPr>
            <p:nvPr/>
          </p:nvSpPr>
          <p:spPr bwMode="auto">
            <a:xfrm>
              <a:off x="3277022" y="208462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1" name="Rectangle 319"/>
            <p:cNvSpPr>
              <a:spLocks noChangeArrowheads="1"/>
            </p:cNvSpPr>
            <p:nvPr/>
          </p:nvSpPr>
          <p:spPr bwMode="auto">
            <a:xfrm>
              <a:off x="3271069" y="207867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33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2" name="Rectangle 320"/>
            <p:cNvSpPr>
              <a:spLocks noChangeArrowheads="1"/>
            </p:cNvSpPr>
            <p:nvPr/>
          </p:nvSpPr>
          <p:spPr bwMode="auto">
            <a:xfrm>
              <a:off x="4390256" y="348480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3" name="Rectangle 321"/>
            <p:cNvSpPr>
              <a:spLocks noChangeArrowheads="1"/>
            </p:cNvSpPr>
            <p:nvPr/>
          </p:nvSpPr>
          <p:spPr bwMode="auto">
            <a:xfrm>
              <a:off x="4390256" y="349075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4" name="Rectangle 322"/>
            <p:cNvSpPr>
              <a:spLocks noChangeArrowheads="1"/>
            </p:cNvSpPr>
            <p:nvPr/>
          </p:nvSpPr>
          <p:spPr bwMode="auto">
            <a:xfrm>
              <a:off x="4390256" y="349551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5" name="Rectangle 323"/>
            <p:cNvSpPr>
              <a:spLocks noChangeArrowheads="1"/>
            </p:cNvSpPr>
            <p:nvPr/>
          </p:nvSpPr>
          <p:spPr bwMode="auto">
            <a:xfrm>
              <a:off x="4395019" y="348480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6" name="Rectangle 324"/>
            <p:cNvSpPr>
              <a:spLocks noChangeArrowheads="1"/>
            </p:cNvSpPr>
            <p:nvPr/>
          </p:nvSpPr>
          <p:spPr bwMode="auto">
            <a:xfrm>
              <a:off x="4395019" y="349551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7" name="Rectangle 325"/>
            <p:cNvSpPr>
              <a:spLocks noChangeArrowheads="1"/>
            </p:cNvSpPr>
            <p:nvPr/>
          </p:nvSpPr>
          <p:spPr bwMode="auto">
            <a:xfrm>
              <a:off x="4399781" y="348480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8" name="Rectangle 326"/>
            <p:cNvSpPr>
              <a:spLocks noChangeArrowheads="1"/>
            </p:cNvSpPr>
            <p:nvPr/>
          </p:nvSpPr>
          <p:spPr bwMode="auto">
            <a:xfrm>
              <a:off x="4399781" y="349075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9" name="Rectangle 327"/>
            <p:cNvSpPr>
              <a:spLocks noChangeArrowheads="1"/>
            </p:cNvSpPr>
            <p:nvPr/>
          </p:nvSpPr>
          <p:spPr bwMode="auto">
            <a:xfrm>
              <a:off x="4399781" y="349551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0" name="Rectangle 328"/>
            <p:cNvSpPr>
              <a:spLocks noChangeArrowheads="1"/>
            </p:cNvSpPr>
            <p:nvPr/>
          </p:nvSpPr>
          <p:spPr bwMode="auto">
            <a:xfrm>
              <a:off x="4395019" y="349075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51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1" name="Rectangle 329"/>
            <p:cNvSpPr>
              <a:spLocks noChangeArrowheads="1"/>
            </p:cNvSpPr>
            <p:nvPr/>
          </p:nvSpPr>
          <p:spPr bwMode="auto">
            <a:xfrm>
              <a:off x="4766494" y="347527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2" name="Rectangle 330"/>
            <p:cNvSpPr>
              <a:spLocks noChangeArrowheads="1"/>
            </p:cNvSpPr>
            <p:nvPr/>
          </p:nvSpPr>
          <p:spPr bwMode="auto">
            <a:xfrm>
              <a:off x="4766494" y="348004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3" name="Rectangle 331"/>
            <p:cNvSpPr>
              <a:spLocks noChangeArrowheads="1"/>
            </p:cNvSpPr>
            <p:nvPr/>
          </p:nvSpPr>
          <p:spPr bwMode="auto">
            <a:xfrm>
              <a:off x="4766494" y="348480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4" name="Rectangle 332"/>
            <p:cNvSpPr>
              <a:spLocks noChangeArrowheads="1"/>
            </p:cNvSpPr>
            <p:nvPr/>
          </p:nvSpPr>
          <p:spPr bwMode="auto">
            <a:xfrm>
              <a:off x="4771256" y="347527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5" name="Rectangle 333"/>
            <p:cNvSpPr>
              <a:spLocks noChangeArrowheads="1"/>
            </p:cNvSpPr>
            <p:nvPr/>
          </p:nvSpPr>
          <p:spPr bwMode="auto">
            <a:xfrm>
              <a:off x="4771256" y="348480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6" name="Rectangle 334"/>
            <p:cNvSpPr>
              <a:spLocks noChangeArrowheads="1"/>
            </p:cNvSpPr>
            <p:nvPr/>
          </p:nvSpPr>
          <p:spPr bwMode="auto">
            <a:xfrm>
              <a:off x="4776019" y="347527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7" name="Rectangle 335"/>
            <p:cNvSpPr>
              <a:spLocks noChangeArrowheads="1"/>
            </p:cNvSpPr>
            <p:nvPr/>
          </p:nvSpPr>
          <p:spPr bwMode="auto">
            <a:xfrm>
              <a:off x="4776019" y="348004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8" name="Rectangle 336"/>
            <p:cNvSpPr>
              <a:spLocks noChangeArrowheads="1"/>
            </p:cNvSpPr>
            <p:nvPr/>
          </p:nvSpPr>
          <p:spPr bwMode="auto">
            <a:xfrm>
              <a:off x="4776019" y="348480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59" name="Rectangle 337"/>
            <p:cNvSpPr>
              <a:spLocks noChangeArrowheads="1"/>
            </p:cNvSpPr>
            <p:nvPr/>
          </p:nvSpPr>
          <p:spPr bwMode="auto">
            <a:xfrm>
              <a:off x="4771256" y="348004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0" name="Rectangle 338"/>
            <p:cNvSpPr>
              <a:spLocks noChangeArrowheads="1"/>
            </p:cNvSpPr>
            <p:nvPr/>
          </p:nvSpPr>
          <p:spPr bwMode="auto">
            <a:xfrm>
              <a:off x="5016525" y="3510996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1" name="Rectangle 339"/>
            <p:cNvSpPr>
              <a:spLocks noChangeArrowheads="1"/>
            </p:cNvSpPr>
            <p:nvPr/>
          </p:nvSpPr>
          <p:spPr bwMode="auto">
            <a:xfrm>
              <a:off x="5016525" y="3516949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2" name="Rectangle 340"/>
            <p:cNvSpPr>
              <a:spLocks noChangeArrowheads="1"/>
            </p:cNvSpPr>
            <p:nvPr/>
          </p:nvSpPr>
          <p:spPr bwMode="auto">
            <a:xfrm>
              <a:off x="5016525" y="3521712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3" name="Rectangle 341"/>
            <p:cNvSpPr>
              <a:spLocks noChangeArrowheads="1"/>
            </p:cNvSpPr>
            <p:nvPr/>
          </p:nvSpPr>
          <p:spPr bwMode="auto">
            <a:xfrm>
              <a:off x="5022478" y="3510996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4" name="Rectangle 342"/>
            <p:cNvSpPr>
              <a:spLocks noChangeArrowheads="1"/>
            </p:cNvSpPr>
            <p:nvPr/>
          </p:nvSpPr>
          <p:spPr bwMode="auto">
            <a:xfrm>
              <a:off x="5022478" y="3521712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5" name="Rectangle 343"/>
            <p:cNvSpPr>
              <a:spLocks noChangeArrowheads="1"/>
            </p:cNvSpPr>
            <p:nvPr/>
          </p:nvSpPr>
          <p:spPr bwMode="auto">
            <a:xfrm>
              <a:off x="5027240" y="3510996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6" name="Rectangle 344"/>
            <p:cNvSpPr>
              <a:spLocks noChangeArrowheads="1"/>
            </p:cNvSpPr>
            <p:nvPr/>
          </p:nvSpPr>
          <p:spPr bwMode="auto">
            <a:xfrm>
              <a:off x="5027240" y="3516949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7" name="Rectangle 345"/>
            <p:cNvSpPr>
              <a:spLocks noChangeArrowheads="1"/>
            </p:cNvSpPr>
            <p:nvPr/>
          </p:nvSpPr>
          <p:spPr bwMode="auto">
            <a:xfrm>
              <a:off x="5027240" y="3521712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8" name="Rectangle 346"/>
            <p:cNvSpPr>
              <a:spLocks noChangeArrowheads="1"/>
            </p:cNvSpPr>
            <p:nvPr/>
          </p:nvSpPr>
          <p:spPr bwMode="auto">
            <a:xfrm>
              <a:off x="5022478" y="3516949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9" name="Rectangle 347"/>
            <p:cNvSpPr>
              <a:spLocks noChangeArrowheads="1"/>
            </p:cNvSpPr>
            <p:nvPr/>
          </p:nvSpPr>
          <p:spPr bwMode="auto">
            <a:xfrm>
              <a:off x="5221312" y="363124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0" name="Rectangle 348"/>
            <p:cNvSpPr>
              <a:spLocks noChangeArrowheads="1"/>
            </p:cNvSpPr>
            <p:nvPr/>
          </p:nvSpPr>
          <p:spPr bwMode="auto">
            <a:xfrm>
              <a:off x="5221312" y="363720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1" name="Rectangle 349"/>
            <p:cNvSpPr>
              <a:spLocks noChangeArrowheads="1"/>
            </p:cNvSpPr>
            <p:nvPr/>
          </p:nvSpPr>
          <p:spPr bwMode="auto">
            <a:xfrm>
              <a:off x="5221312" y="3641965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2" name="Rectangle 350"/>
            <p:cNvSpPr>
              <a:spLocks noChangeArrowheads="1"/>
            </p:cNvSpPr>
            <p:nvPr/>
          </p:nvSpPr>
          <p:spPr bwMode="auto">
            <a:xfrm>
              <a:off x="5226075" y="363124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3" name="Rectangle 351"/>
            <p:cNvSpPr>
              <a:spLocks noChangeArrowheads="1"/>
            </p:cNvSpPr>
            <p:nvPr/>
          </p:nvSpPr>
          <p:spPr bwMode="auto">
            <a:xfrm>
              <a:off x="5226075" y="3641965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4" name="Rectangle 352"/>
            <p:cNvSpPr>
              <a:spLocks noChangeArrowheads="1"/>
            </p:cNvSpPr>
            <p:nvPr/>
          </p:nvSpPr>
          <p:spPr bwMode="auto">
            <a:xfrm>
              <a:off x="5230837" y="363124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5" name="Rectangle 353"/>
            <p:cNvSpPr>
              <a:spLocks noChangeArrowheads="1"/>
            </p:cNvSpPr>
            <p:nvPr/>
          </p:nvSpPr>
          <p:spPr bwMode="auto">
            <a:xfrm>
              <a:off x="5230837" y="363720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6" name="Rectangle 354"/>
            <p:cNvSpPr>
              <a:spLocks noChangeArrowheads="1"/>
            </p:cNvSpPr>
            <p:nvPr/>
          </p:nvSpPr>
          <p:spPr bwMode="auto">
            <a:xfrm>
              <a:off x="5230837" y="3641965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7" name="Rectangle 355"/>
            <p:cNvSpPr>
              <a:spLocks noChangeArrowheads="1"/>
            </p:cNvSpPr>
            <p:nvPr/>
          </p:nvSpPr>
          <p:spPr bwMode="auto">
            <a:xfrm>
              <a:off x="5226075" y="363720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24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8" name="Rectangle 356"/>
            <p:cNvSpPr>
              <a:spLocks noChangeArrowheads="1"/>
            </p:cNvSpPr>
            <p:nvPr/>
          </p:nvSpPr>
          <p:spPr bwMode="auto">
            <a:xfrm>
              <a:off x="5252269" y="354790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79" name="Rectangle 357"/>
            <p:cNvSpPr>
              <a:spLocks noChangeArrowheads="1"/>
            </p:cNvSpPr>
            <p:nvPr/>
          </p:nvSpPr>
          <p:spPr bwMode="auto">
            <a:xfrm>
              <a:off x="5252269" y="355385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0" name="Rectangle 358"/>
            <p:cNvSpPr>
              <a:spLocks noChangeArrowheads="1"/>
            </p:cNvSpPr>
            <p:nvPr/>
          </p:nvSpPr>
          <p:spPr bwMode="auto">
            <a:xfrm>
              <a:off x="5252269" y="355862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1" name="Rectangle 359"/>
            <p:cNvSpPr>
              <a:spLocks noChangeArrowheads="1"/>
            </p:cNvSpPr>
            <p:nvPr/>
          </p:nvSpPr>
          <p:spPr bwMode="auto">
            <a:xfrm>
              <a:off x="5257031" y="354790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2" name="Rectangle 360"/>
            <p:cNvSpPr>
              <a:spLocks noChangeArrowheads="1"/>
            </p:cNvSpPr>
            <p:nvPr/>
          </p:nvSpPr>
          <p:spPr bwMode="auto">
            <a:xfrm>
              <a:off x="5257031" y="355862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3" name="Rectangle 361"/>
            <p:cNvSpPr>
              <a:spLocks noChangeArrowheads="1"/>
            </p:cNvSpPr>
            <p:nvPr/>
          </p:nvSpPr>
          <p:spPr bwMode="auto">
            <a:xfrm>
              <a:off x="5262984" y="354790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4" name="Rectangle 362"/>
            <p:cNvSpPr>
              <a:spLocks noChangeArrowheads="1"/>
            </p:cNvSpPr>
            <p:nvPr/>
          </p:nvSpPr>
          <p:spPr bwMode="auto">
            <a:xfrm>
              <a:off x="5262984" y="355385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5" name="Rectangle 363"/>
            <p:cNvSpPr>
              <a:spLocks noChangeArrowheads="1"/>
            </p:cNvSpPr>
            <p:nvPr/>
          </p:nvSpPr>
          <p:spPr bwMode="auto">
            <a:xfrm>
              <a:off x="5262984" y="355862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6" name="Rectangle 364"/>
            <p:cNvSpPr>
              <a:spLocks noChangeArrowheads="1"/>
            </p:cNvSpPr>
            <p:nvPr/>
          </p:nvSpPr>
          <p:spPr bwMode="auto">
            <a:xfrm>
              <a:off x="5257031" y="355385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25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7" name="Rectangle 365"/>
            <p:cNvSpPr>
              <a:spLocks noChangeArrowheads="1"/>
            </p:cNvSpPr>
            <p:nvPr/>
          </p:nvSpPr>
          <p:spPr bwMode="auto">
            <a:xfrm>
              <a:off x="5116537" y="343360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8" name="Rectangle 366"/>
            <p:cNvSpPr>
              <a:spLocks noChangeArrowheads="1"/>
            </p:cNvSpPr>
            <p:nvPr/>
          </p:nvSpPr>
          <p:spPr bwMode="auto">
            <a:xfrm>
              <a:off x="5116537" y="343836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89" name="Rectangle 367"/>
            <p:cNvSpPr>
              <a:spLocks noChangeArrowheads="1"/>
            </p:cNvSpPr>
            <p:nvPr/>
          </p:nvSpPr>
          <p:spPr bwMode="auto">
            <a:xfrm>
              <a:off x="5116537" y="344313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0" name="Rectangle 368"/>
            <p:cNvSpPr>
              <a:spLocks noChangeArrowheads="1"/>
            </p:cNvSpPr>
            <p:nvPr/>
          </p:nvSpPr>
          <p:spPr bwMode="auto">
            <a:xfrm>
              <a:off x="5121300" y="343360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1" name="Rectangle 369"/>
            <p:cNvSpPr>
              <a:spLocks noChangeArrowheads="1"/>
            </p:cNvSpPr>
            <p:nvPr/>
          </p:nvSpPr>
          <p:spPr bwMode="auto">
            <a:xfrm>
              <a:off x="5121300" y="344313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2" name="Rectangle 370"/>
            <p:cNvSpPr>
              <a:spLocks noChangeArrowheads="1"/>
            </p:cNvSpPr>
            <p:nvPr/>
          </p:nvSpPr>
          <p:spPr bwMode="auto">
            <a:xfrm>
              <a:off x="5126062" y="343360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3" name="Rectangle 371"/>
            <p:cNvSpPr>
              <a:spLocks noChangeArrowheads="1"/>
            </p:cNvSpPr>
            <p:nvPr/>
          </p:nvSpPr>
          <p:spPr bwMode="auto">
            <a:xfrm>
              <a:off x="5126062" y="343836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4" name="Rectangle 372"/>
            <p:cNvSpPr>
              <a:spLocks noChangeArrowheads="1"/>
            </p:cNvSpPr>
            <p:nvPr/>
          </p:nvSpPr>
          <p:spPr bwMode="auto">
            <a:xfrm>
              <a:off x="5126062" y="344313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5" name="Rectangle 373"/>
            <p:cNvSpPr>
              <a:spLocks noChangeArrowheads="1"/>
            </p:cNvSpPr>
            <p:nvPr/>
          </p:nvSpPr>
          <p:spPr bwMode="auto">
            <a:xfrm>
              <a:off x="5121300" y="343836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33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6" name="Rectangle 374"/>
            <p:cNvSpPr>
              <a:spLocks noChangeArrowheads="1"/>
            </p:cNvSpPr>
            <p:nvPr/>
          </p:nvSpPr>
          <p:spPr bwMode="auto">
            <a:xfrm>
              <a:off x="4786734" y="335978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7" name="Rectangle 375"/>
            <p:cNvSpPr>
              <a:spLocks noChangeArrowheads="1"/>
            </p:cNvSpPr>
            <p:nvPr/>
          </p:nvSpPr>
          <p:spPr bwMode="auto">
            <a:xfrm>
              <a:off x="4786734" y="336454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8" name="Rectangle 376"/>
            <p:cNvSpPr>
              <a:spLocks noChangeArrowheads="1"/>
            </p:cNvSpPr>
            <p:nvPr/>
          </p:nvSpPr>
          <p:spPr bwMode="auto">
            <a:xfrm>
              <a:off x="4786734" y="337050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99" name="Rectangle 377"/>
            <p:cNvSpPr>
              <a:spLocks noChangeArrowheads="1"/>
            </p:cNvSpPr>
            <p:nvPr/>
          </p:nvSpPr>
          <p:spPr bwMode="auto">
            <a:xfrm>
              <a:off x="4792687" y="335978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0" name="Rectangle 378"/>
            <p:cNvSpPr>
              <a:spLocks noChangeArrowheads="1"/>
            </p:cNvSpPr>
            <p:nvPr/>
          </p:nvSpPr>
          <p:spPr bwMode="auto">
            <a:xfrm>
              <a:off x="4792687" y="337050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1" name="Rectangle 379"/>
            <p:cNvSpPr>
              <a:spLocks noChangeArrowheads="1"/>
            </p:cNvSpPr>
            <p:nvPr/>
          </p:nvSpPr>
          <p:spPr bwMode="auto">
            <a:xfrm>
              <a:off x="4797450" y="335978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2" name="Rectangle 380"/>
            <p:cNvSpPr>
              <a:spLocks noChangeArrowheads="1"/>
            </p:cNvSpPr>
            <p:nvPr/>
          </p:nvSpPr>
          <p:spPr bwMode="auto">
            <a:xfrm>
              <a:off x="4797450" y="336454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3" name="Rectangle 381"/>
            <p:cNvSpPr>
              <a:spLocks noChangeArrowheads="1"/>
            </p:cNvSpPr>
            <p:nvPr/>
          </p:nvSpPr>
          <p:spPr bwMode="auto">
            <a:xfrm>
              <a:off x="4797450" y="337050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4" name="Rectangle 382"/>
            <p:cNvSpPr>
              <a:spLocks noChangeArrowheads="1"/>
            </p:cNvSpPr>
            <p:nvPr/>
          </p:nvSpPr>
          <p:spPr bwMode="auto">
            <a:xfrm>
              <a:off x="4792687" y="336454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39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5" name="Rectangle 383"/>
            <p:cNvSpPr>
              <a:spLocks noChangeArrowheads="1"/>
            </p:cNvSpPr>
            <p:nvPr/>
          </p:nvSpPr>
          <p:spPr bwMode="auto">
            <a:xfrm>
              <a:off x="5132015" y="311928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49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6" name="Rectangle 384"/>
            <p:cNvSpPr>
              <a:spLocks noChangeArrowheads="1"/>
            </p:cNvSpPr>
            <p:nvPr/>
          </p:nvSpPr>
          <p:spPr bwMode="auto">
            <a:xfrm>
              <a:off x="5132015" y="312523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49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7" name="Rectangle 385"/>
            <p:cNvSpPr>
              <a:spLocks noChangeArrowheads="1"/>
            </p:cNvSpPr>
            <p:nvPr/>
          </p:nvSpPr>
          <p:spPr bwMode="auto">
            <a:xfrm>
              <a:off x="5132015" y="312999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49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8" name="Rectangle 386"/>
            <p:cNvSpPr>
              <a:spLocks noChangeArrowheads="1"/>
            </p:cNvSpPr>
            <p:nvPr/>
          </p:nvSpPr>
          <p:spPr bwMode="auto">
            <a:xfrm>
              <a:off x="5136778" y="311928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49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09" name="Rectangle 387"/>
            <p:cNvSpPr>
              <a:spLocks noChangeArrowheads="1"/>
            </p:cNvSpPr>
            <p:nvPr/>
          </p:nvSpPr>
          <p:spPr bwMode="auto">
            <a:xfrm>
              <a:off x="5136778" y="312999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49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0" name="Rectangle 388"/>
            <p:cNvSpPr>
              <a:spLocks noChangeArrowheads="1"/>
            </p:cNvSpPr>
            <p:nvPr/>
          </p:nvSpPr>
          <p:spPr bwMode="auto">
            <a:xfrm>
              <a:off x="5142731" y="311928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49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1" name="Rectangle 389"/>
            <p:cNvSpPr>
              <a:spLocks noChangeArrowheads="1"/>
            </p:cNvSpPr>
            <p:nvPr/>
          </p:nvSpPr>
          <p:spPr bwMode="auto">
            <a:xfrm>
              <a:off x="5142731" y="312523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49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2" name="Rectangle 390"/>
            <p:cNvSpPr>
              <a:spLocks noChangeArrowheads="1"/>
            </p:cNvSpPr>
            <p:nvPr/>
          </p:nvSpPr>
          <p:spPr bwMode="auto">
            <a:xfrm>
              <a:off x="5142731" y="312999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49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3" name="Rectangle 391"/>
            <p:cNvSpPr>
              <a:spLocks noChangeArrowheads="1"/>
            </p:cNvSpPr>
            <p:nvPr/>
          </p:nvSpPr>
          <p:spPr bwMode="auto">
            <a:xfrm>
              <a:off x="5136778" y="312523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49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4" name="Rectangle 392"/>
            <p:cNvSpPr>
              <a:spLocks noChangeArrowheads="1"/>
            </p:cNvSpPr>
            <p:nvPr/>
          </p:nvSpPr>
          <p:spPr bwMode="auto">
            <a:xfrm>
              <a:off x="2957934" y="295259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5" name="Rectangle 393"/>
            <p:cNvSpPr>
              <a:spLocks noChangeArrowheads="1"/>
            </p:cNvSpPr>
            <p:nvPr/>
          </p:nvSpPr>
          <p:spPr bwMode="auto">
            <a:xfrm>
              <a:off x="2957934" y="295735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6" name="Rectangle 394"/>
            <p:cNvSpPr>
              <a:spLocks noChangeArrowheads="1"/>
            </p:cNvSpPr>
            <p:nvPr/>
          </p:nvSpPr>
          <p:spPr bwMode="auto">
            <a:xfrm>
              <a:off x="2957934" y="296211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7" name="Rectangle 395"/>
            <p:cNvSpPr>
              <a:spLocks noChangeArrowheads="1"/>
            </p:cNvSpPr>
            <p:nvPr/>
          </p:nvSpPr>
          <p:spPr bwMode="auto">
            <a:xfrm>
              <a:off x="2962697" y="295259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8" name="Rectangle 396"/>
            <p:cNvSpPr>
              <a:spLocks noChangeArrowheads="1"/>
            </p:cNvSpPr>
            <p:nvPr/>
          </p:nvSpPr>
          <p:spPr bwMode="auto">
            <a:xfrm>
              <a:off x="2962697" y="296211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19" name="Rectangle 397"/>
            <p:cNvSpPr>
              <a:spLocks noChangeArrowheads="1"/>
            </p:cNvSpPr>
            <p:nvPr/>
          </p:nvSpPr>
          <p:spPr bwMode="auto">
            <a:xfrm>
              <a:off x="2968650" y="295259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0" name="Rectangle 398"/>
            <p:cNvSpPr>
              <a:spLocks noChangeArrowheads="1"/>
            </p:cNvSpPr>
            <p:nvPr/>
          </p:nvSpPr>
          <p:spPr bwMode="auto">
            <a:xfrm>
              <a:off x="2968650" y="295735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1" name="Rectangle 399"/>
            <p:cNvSpPr>
              <a:spLocks noChangeArrowheads="1"/>
            </p:cNvSpPr>
            <p:nvPr/>
          </p:nvSpPr>
          <p:spPr bwMode="auto">
            <a:xfrm>
              <a:off x="2968650" y="296211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2" name="Rectangle 400"/>
            <p:cNvSpPr>
              <a:spLocks noChangeArrowheads="1"/>
            </p:cNvSpPr>
            <p:nvPr/>
          </p:nvSpPr>
          <p:spPr bwMode="auto">
            <a:xfrm>
              <a:off x="2962697" y="295735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53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3" name="Rectangle 401"/>
            <p:cNvSpPr>
              <a:spLocks noChangeArrowheads="1"/>
            </p:cNvSpPr>
            <p:nvPr/>
          </p:nvSpPr>
          <p:spPr bwMode="auto">
            <a:xfrm>
              <a:off x="2618606" y="282162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4" name="Rectangle 402"/>
            <p:cNvSpPr>
              <a:spLocks noChangeArrowheads="1"/>
            </p:cNvSpPr>
            <p:nvPr/>
          </p:nvSpPr>
          <p:spPr bwMode="auto">
            <a:xfrm>
              <a:off x="2618606" y="282638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5" name="Rectangle 403"/>
            <p:cNvSpPr>
              <a:spLocks noChangeArrowheads="1"/>
            </p:cNvSpPr>
            <p:nvPr/>
          </p:nvSpPr>
          <p:spPr bwMode="auto">
            <a:xfrm>
              <a:off x="2618606" y="283234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6" name="Rectangle 404"/>
            <p:cNvSpPr>
              <a:spLocks noChangeArrowheads="1"/>
            </p:cNvSpPr>
            <p:nvPr/>
          </p:nvSpPr>
          <p:spPr bwMode="auto">
            <a:xfrm>
              <a:off x="2623369" y="282162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27" name="Rectangle 405"/>
            <p:cNvSpPr>
              <a:spLocks noChangeArrowheads="1"/>
            </p:cNvSpPr>
            <p:nvPr/>
          </p:nvSpPr>
          <p:spPr bwMode="auto">
            <a:xfrm>
              <a:off x="2623369" y="283234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8" name="Rectangle 407"/>
            <p:cNvSpPr>
              <a:spLocks noChangeArrowheads="1"/>
            </p:cNvSpPr>
            <p:nvPr/>
          </p:nvSpPr>
          <p:spPr bwMode="auto">
            <a:xfrm>
              <a:off x="2628131" y="282162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9" name="Rectangle 408"/>
            <p:cNvSpPr>
              <a:spLocks noChangeArrowheads="1"/>
            </p:cNvSpPr>
            <p:nvPr/>
          </p:nvSpPr>
          <p:spPr bwMode="auto">
            <a:xfrm>
              <a:off x="2628131" y="282638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" name="Rectangle 409"/>
            <p:cNvSpPr>
              <a:spLocks noChangeArrowheads="1"/>
            </p:cNvSpPr>
            <p:nvPr/>
          </p:nvSpPr>
          <p:spPr bwMode="auto">
            <a:xfrm>
              <a:off x="2628131" y="283234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1" name="Rectangle 410"/>
            <p:cNvSpPr>
              <a:spLocks noChangeArrowheads="1"/>
            </p:cNvSpPr>
            <p:nvPr/>
          </p:nvSpPr>
          <p:spPr bwMode="auto">
            <a:xfrm>
              <a:off x="2623368" y="282638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2" name="Rectangle 411"/>
            <p:cNvSpPr>
              <a:spLocks noChangeArrowheads="1"/>
            </p:cNvSpPr>
            <p:nvPr/>
          </p:nvSpPr>
          <p:spPr bwMode="auto">
            <a:xfrm>
              <a:off x="2299518" y="270613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3" name="Rectangle 412"/>
            <p:cNvSpPr>
              <a:spLocks noChangeArrowheads="1"/>
            </p:cNvSpPr>
            <p:nvPr/>
          </p:nvSpPr>
          <p:spPr bwMode="auto">
            <a:xfrm>
              <a:off x="2299518" y="271208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4" name="Rectangle 413"/>
            <p:cNvSpPr>
              <a:spLocks noChangeArrowheads="1"/>
            </p:cNvSpPr>
            <p:nvPr/>
          </p:nvSpPr>
          <p:spPr bwMode="auto">
            <a:xfrm>
              <a:off x="2299518" y="271684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5" name="Rectangle 414"/>
            <p:cNvSpPr>
              <a:spLocks noChangeArrowheads="1"/>
            </p:cNvSpPr>
            <p:nvPr/>
          </p:nvSpPr>
          <p:spPr bwMode="auto">
            <a:xfrm>
              <a:off x="2304281" y="270613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6" name="Rectangle 415"/>
            <p:cNvSpPr>
              <a:spLocks noChangeArrowheads="1"/>
            </p:cNvSpPr>
            <p:nvPr/>
          </p:nvSpPr>
          <p:spPr bwMode="auto">
            <a:xfrm>
              <a:off x="2304281" y="271684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7" name="Rectangle 416"/>
            <p:cNvSpPr>
              <a:spLocks noChangeArrowheads="1"/>
            </p:cNvSpPr>
            <p:nvPr/>
          </p:nvSpPr>
          <p:spPr bwMode="auto">
            <a:xfrm>
              <a:off x="2310234" y="270613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8" name="Rectangle 417"/>
            <p:cNvSpPr>
              <a:spLocks noChangeArrowheads="1"/>
            </p:cNvSpPr>
            <p:nvPr/>
          </p:nvSpPr>
          <p:spPr bwMode="auto">
            <a:xfrm>
              <a:off x="2310234" y="271208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9" name="Rectangle 418"/>
            <p:cNvSpPr>
              <a:spLocks noChangeArrowheads="1"/>
            </p:cNvSpPr>
            <p:nvPr/>
          </p:nvSpPr>
          <p:spPr bwMode="auto">
            <a:xfrm>
              <a:off x="2310234" y="271684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0" name="Rectangle 419"/>
            <p:cNvSpPr>
              <a:spLocks noChangeArrowheads="1"/>
            </p:cNvSpPr>
            <p:nvPr/>
          </p:nvSpPr>
          <p:spPr bwMode="auto">
            <a:xfrm>
              <a:off x="2304281" y="271208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33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1" name="Rectangle 420"/>
            <p:cNvSpPr>
              <a:spLocks noChangeArrowheads="1"/>
            </p:cNvSpPr>
            <p:nvPr/>
          </p:nvSpPr>
          <p:spPr bwMode="auto">
            <a:xfrm>
              <a:off x="5178450" y="319786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2" name="Rectangle 421"/>
            <p:cNvSpPr>
              <a:spLocks noChangeArrowheads="1"/>
            </p:cNvSpPr>
            <p:nvPr/>
          </p:nvSpPr>
          <p:spPr bwMode="auto">
            <a:xfrm>
              <a:off x="5178450" y="320262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3" name="Rectangle 422"/>
            <p:cNvSpPr>
              <a:spLocks noChangeArrowheads="1"/>
            </p:cNvSpPr>
            <p:nvPr/>
          </p:nvSpPr>
          <p:spPr bwMode="auto">
            <a:xfrm>
              <a:off x="5178450" y="320857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4" name="Rectangle 423"/>
            <p:cNvSpPr>
              <a:spLocks noChangeArrowheads="1"/>
            </p:cNvSpPr>
            <p:nvPr/>
          </p:nvSpPr>
          <p:spPr bwMode="auto">
            <a:xfrm>
              <a:off x="5184403" y="319786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5" name="Rectangle 424"/>
            <p:cNvSpPr>
              <a:spLocks noChangeArrowheads="1"/>
            </p:cNvSpPr>
            <p:nvPr/>
          </p:nvSpPr>
          <p:spPr bwMode="auto">
            <a:xfrm>
              <a:off x="5184403" y="320857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6" name="Rectangle 425"/>
            <p:cNvSpPr>
              <a:spLocks noChangeArrowheads="1"/>
            </p:cNvSpPr>
            <p:nvPr/>
          </p:nvSpPr>
          <p:spPr bwMode="auto">
            <a:xfrm>
              <a:off x="5189165" y="319786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7" name="Rectangle 426"/>
            <p:cNvSpPr>
              <a:spLocks noChangeArrowheads="1"/>
            </p:cNvSpPr>
            <p:nvPr/>
          </p:nvSpPr>
          <p:spPr bwMode="auto">
            <a:xfrm>
              <a:off x="5189165" y="320262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8" name="Rectangle 427"/>
            <p:cNvSpPr>
              <a:spLocks noChangeArrowheads="1"/>
            </p:cNvSpPr>
            <p:nvPr/>
          </p:nvSpPr>
          <p:spPr bwMode="auto">
            <a:xfrm>
              <a:off x="5189165" y="320857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9" name="Rectangle 428"/>
            <p:cNvSpPr>
              <a:spLocks noChangeArrowheads="1"/>
            </p:cNvSpPr>
            <p:nvPr/>
          </p:nvSpPr>
          <p:spPr bwMode="auto">
            <a:xfrm>
              <a:off x="5184403" y="320262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54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0" name="Rectangle 429"/>
            <p:cNvSpPr>
              <a:spLocks noChangeArrowheads="1"/>
            </p:cNvSpPr>
            <p:nvPr/>
          </p:nvSpPr>
          <p:spPr bwMode="auto">
            <a:xfrm>
              <a:off x="3688978" y="214654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66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1" name="Rectangle 430"/>
            <p:cNvSpPr>
              <a:spLocks noChangeArrowheads="1"/>
            </p:cNvSpPr>
            <p:nvPr/>
          </p:nvSpPr>
          <p:spPr bwMode="auto">
            <a:xfrm>
              <a:off x="3688978" y="215249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66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2" name="Rectangle 431"/>
            <p:cNvSpPr>
              <a:spLocks noChangeArrowheads="1"/>
            </p:cNvSpPr>
            <p:nvPr/>
          </p:nvSpPr>
          <p:spPr bwMode="auto">
            <a:xfrm>
              <a:off x="3688978" y="215725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66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3" name="Rectangle 432"/>
            <p:cNvSpPr>
              <a:spLocks noChangeArrowheads="1"/>
            </p:cNvSpPr>
            <p:nvPr/>
          </p:nvSpPr>
          <p:spPr bwMode="auto">
            <a:xfrm>
              <a:off x="3694931" y="214654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66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4" name="Rectangle 433"/>
            <p:cNvSpPr>
              <a:spLocks noChangeArrowheads="1"/>
            </p:cNvSpPr>
            <p:nvPr/>
          </p:nvSpPr>
          <p:spPr bwMode="auto">
            <a:xfrm>
              <a:off x="3694931" y="215725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66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5" name="Rectangle 434"/>
            <p:cNvSpPr>
              <a:spLocks noChangeArrowheads="1"/>
            </p:cNvSpPr>
            <p:nvPr/>
          </p:nvSpPr>
          <p:spPr bwMode="auto">
            <a:xfrm>
              <a:off x="3699693" y="214654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66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6" name="Rectangle 435"/>
            <p:cNvSpPr>
              <a:spLocks noChangeArrowheads="1"/>
            </p:cNvSpPr>
            <p:nvPr/>
          </p:nvSpPr>
          <p:spPr bwMode="auto">
            <a:xfrm>
              <a:off x="3699693" y="215249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66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7" name="Rectangle 436"/>
            <p:cNvSpPr>
              <a:spLocks noChangeArrowheads="1"/>
            </p:cNvSpPr>
            <p:nvPr/>
          </p:nvSpPr>
          <p:spPr bwMode="auto">
            <a:xfrm>
              <a:off x="3699693" y="215725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66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8" name="Rectangle 437"/>
            <p:cNvSpPr>
              <a:spLocks noChangeArrowheads="1"/>
            </p:cNvSpPr>
            <p:nvPr/>
          </p:nvSpPr>
          <p:spPr bwMode="auto">
            <a:xfrm>
              <a:off x="3694931" y="215249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66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9" name="Rectangle 438"/>
            <p:cNvSpPr>
              <a:spLocks noChangeArrowheads="1"/>
            </p:cNvSpPr>
            <p:nvPr/>
          </p:nvSpPr>
          <p:spPr bwMode="auto">
            <a:xfrm>
              <a:off x="4139034" y="218940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0" name="Rectangle 439"/>
            <p:cNvSpPr>
              <a:spLocks noChangeArrowheads="1"/>
            </p:cNvSpPr>
            <p:nvPr/>
          </p:nvSpPr>
          <p:spPr bwMode="auto">
            <a:xfrm>
              <a:off x="4139034" y="2194165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1" name="Rectangle 440"/>
            <p:cNvSpPr>
              <a:spLocks noChangeArrowheads="1"/>
            </p:cNvSpPr>
            <p:nvPr/>
          </p:nvSpPr>
          <p:spPr bwMode="auto">
            <a:xfrm>
              <a:off x="4139034" y="219892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2" name="Rectangle 441"/>
            <p:cNvSpPr>
              <a:spLocks noChangeArrowheads="1"/>
            </p:cNvSpPr>
            <p:nvPr/>
          </p:nvSpPr>
          <p:spPr bwMode="auto">
            <a:xfrm>
              <a:off x="4143797" y="218940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3" name="Rectangle 442"/>
            <p:cNvSpPr>
              <a:spLocks noChangeArrowheads="1"/>
            </p:cNvSpPr>
            <p:nvPr/>
          </p:nvSpPr>
          <p:spPr bwMode="auto">
            <a:xfrm>
              <a:off x="4143797" y="219892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4" name="Rectangle 443"/>
            <p:cNvSpPr>
              <a:spLocks noChangeArrowheads="1"/>
            </p:cNvSpPr>
            <p:nvPr/>
          </p:nvSpPr>
          <p:spPr bwMode="auto">
            <a:xfrm>
              <a:off x="4149750" y="218940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5" name="Rectangle 444"/>
            <p:cNvSpPr>
              <a:spLocks noChangeArrowheads="1"/>
            </p:cNvSpPr>
            <p:nvPr/>
          </p:nvSpPr>
          <p:spPr bwMode="auto">
            <a:xfrm>
              <a:off x="4149750" y="2194165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6" name="Rectangle 445"/>
            <p:cNvSpPr>
              <a:spLocks noChangeArrowheads="1"/>
            </p:cNvSpPr>
            <p:nvPr/>
          </p:nvSpPr>
          <p:spPr bwMode="auto">
            <a:xfrm>
              <a:off x="4149750" y="219892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7" name="Rectangle 446"/>
            <p:cNvSpPr>
              <a:spLocks noChangeArrowheads="1"/>
            </p:cNvSpPr>
            <p:nvPr/>
          </p:nvSpPr>
          <p:spPr bwMode="auto">
            <a:xfrm>
              <a:off x="4143797" y="2194165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71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8" name="Rectangle 447"/>
            <p:cNvSpPr>
              <a:spLocks noChangeArrowheads="1"/>
            </p:cNvSpPr>
            <p:nvPr/>
          </p:nvSpPr>
          <p:spPr bwMode="auto">
            <a:xfrm>
              <a:off x="4410497" y="1942943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69" name="Rectangle 448"/>
            <p:cNvSpPr>
              <a:spLocks noChangeArrowheads="1"/>
            </p:cNvSpPr>
            <p:nvPr/>
          </p:nvSpPr>
          <p:spPr bwMode="auto">
            <a:xfrm>
              <a:off x="4410497" y="1948896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0" name="Rectangle 449"/>
            <p:cNvSpPr>
              <a:spLocks noChangeArrowheads="1"/>
            </p:cNvSpPr>
            <p:nvPr/>
          </p:nvSpPr>
          <p:spPr bwMode="auto">
            <a:xfrm>
              <a:off x="4410497" y="1953659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1" name="Rectangle 450"/>
            <p:cNvSpPr>
              <a:spLocks noChangeArrowheads="1"/>
            </p:cNvSpPr>
            <p:nvPr/>
          </p:nvSpPr>
          <p:spPr bwMode="auto">
            <a:xfrm>
              <a:off x="4416450" y="1942943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2" name="Rectangle 451"/>
            <p:cNvSpPr>
              <a:spLocks noChangeArrowheads="1"/>
            </p:cNvSpPr>
            <p:nvPr/>
          </p:nvSpPr>
          <p:spPr bwMode="auto">
            <a:xfrm>
              <a:off x="4416450" y="1953659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3" name="Rectangle 452"/>
            <p:cNvSpPr>
              <a:spLocks noChangeArrowheads="1"/>
            </p:cNvSpPr>
            <p:nvPr/>
          </p:nvSpPr>
          <p:spPr bwMode="auto">
            <a:xfrm>
              <a:off x="4421212" y="1942943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4" name="Rectangle 453"/>
            <p:cNvSpPr>
              <a:spLocks noChangeArrowheads="1"/>
            </p:cNvSpPr>
            <p:nvPr/>
          </p:nvSpPr>
          <p:spPr bwMode="auto">
            <a:xfrm>
              <a:off x="4421212" y="1948896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5" name="Rectangle 454"/>
            <p:cNvSpPr>
              <a:spLocks noChangeArrowheads="1"/>
            </p:cNvSpPr>
            <p:nvPr/>
          </p:nvSpPr>
          <p:spPr bwMode="auto">
            <a:xfrm>
              <a:off x="4421212" y="1953659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6" name="Rectangle 455"/>
            <p:cNvSpPr>
              <a:spLocks noChangeArrowheads="1"/>
            </p:cNvSpPr>
            <p:nvPr/>
          </p:nvSpPr>
          <p:spPr bwMode="auto">
            <a:xfrm>
              <a:off x="4416450" y="1948896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7" name="Rectangle 456"/>
            <p:cNvSpPr>
              <a:spLocks noChangeArrowheads="1"/>
            </p:cNvSpPr>
            <p:nvPr/>
          </p:nvSpPr>
          <p:spPr bwMode="auto">
            <a:xfrm>
              <a:off x="4646240" y="180721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8" name="Rectangle 457"/>
            <p:cNvSpPr>
              <a:spLocks noChangeArrowheads="1"/>
            </p:cNvSpPr>
            <p:nvPr/>
          </p:nvSpPr>
          <p:spPr bwMode="auto">
            <a:xfrm>
              <a:off x="4646240" y="181197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9" name="Rectangle 458"/>
            <p:cNvSpPr>
              <a:spLocks noChangeArrowheads="1"/>
            </p:cNvSpPr>
            <p:nvPr/>
          </p:nvSpPr>
          <p:spPr bwMode="auto">
            <a:xfrm>
              <a:off x="4646240" y="181792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0" name="Rectangle 459"/>
            <p:cNvSpPr>
              <a:spLocks noChangeArrowheads="1"/>
            </p:cNvSpPr>
            <p:nvPr/>
          </p:nvSpPr>
          <p:spPr bwMode="auto">
            <a:xfrm>
              <a:off x="4651003" y="180721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1" name="Rectangle 460"/>
            <p:cNvSpPr>
              <a:spLocks noChangeArrowheads="1"/>
            </p:cNvSpPr>
            <p:nvPr/>
          </p:nvSpPr>
          <p:spPr bwMode="auto">
            <a:xfrm>
              <a:off x="4651003" y="181792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2" name="Rectangle 461"/>
            <p:cNvSpPr>
              <a:spLocks noChangeArrowheads="1"/>
            </p:cNvSpPr>
            <p:nvPr/>
          </p:nvSpPr>
          <p:spPr bwMode="auto">
            <a:xfrm>
              <a:off x="4655765" y="180721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3" name="Rectangle 462"/>
            <p:cNvSpPr>
              <a:spLocks noChangeArrowheads="1"/>
            </p:cNvSpPr>
            <p:nvPr/>
          </p:nvSpPr>
          <p:spPr bwMode="auto">
            <a:xfrm>
              <a:off x="4655765" y="181197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4" name="Rectangle 463"/>
            <p:cNvSpPr>
              <a:spLocks noChangeArrowheads="1"/>
            </p:cNvSpPr>
            <p:nvPr/>
          </p:nvSpPr>
          <p:spPr bwMode="auto">
            <a:xfrm>
              <a:off x="4655765" y="181792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5" name="Rectangle 464"/>
            <p:cNvSpPr>
              <a:spLocks noChangeArrowheads="1"/>
            </p:cNvSpPr>
            <p:nvPr/>
          </p:nvSpPr>
          <p:spPr bwMode="auto">
            <a:xfrm>
              <a:off x="4651003" y="181197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21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6" name="Rectangle 465"/>
            <p:cNvSpPr>
              <a:spLocks noChangeArrowheads="1"/>
            </p:cNvSpPr>
            <p:nvPr/>
          </p:nvSpPr>
          <p:spPr bwMode="auto">
            <a:xfrm>
              <a:off x="4614093" y="1717915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7" name="Rectangle 466"/>
            <p:cNvSpPr>
              <a:spLocks noChangeArrowheads="1"/>
            </p:cNvSpPr>
            <p:nvPr/>
          </p:nvSpPr>
          <p:spPr bwMode="auto">
            <a:xfrm>
              <a:off x="4614093" y="172386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8" name="Rectangle 467"/>
            <p:cNvSpPr>
              <a:spLocks noChangeArrowheads="1"/>
            </p:cNvSpPr>
            <p:nvPr/>
          </p:nvSpPr>
          <p:spPr bwMode="auto">
            <a:xfrm>
              <a:off x="4614093" y="172863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9" name="Rectangle 468"/>
            <p:cNvSpPr>
              <a:spLocks noChangeArrowheads="1"/>
            </p:cNvSpPr>
            <p:nvPr/>
          </p:nvSpPr>
          <p:spPr bwMode="auto">
            <a:xfrm>
              <a:off x="4620047" y="1717915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0" name="Rectangle 469"/>
            <p:cNvSpPr>
              <a:spLocks noChangeArrowheads="1"/>
            </p:cNvSpPr>
            <p:nvPr/>
          </p:nvSpPr>
          <p:spPr bwMode="auto">
            <a:xfrm>
              <a:off x="4620047" y="172863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" name="Rectangle 470"/>
            <p:cNvSpPr>
              <a:spLocks noChangeArrowheads="1"/>
            </p:cNvSpPr>
            <p:nvPr/>
          </p:nvSpPr>
          <p:spPr bwMode="auto">
            <a:xfrm>
              <a:off x="4624809" y="1717915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2" name="Rectangle 471"/>
            <p:cNvSpPr>
              <a:spLocks noChangeArrowheads="1"/>
            </p:cNvSpPr>
            <p:nvPr/>
          </p:nvSpPr>
          <p:spPr bwMode="auto">
            <a:xfrm>
              <a:off x="4624809" y="172386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3" name="Rectangle 472"/>
            <p:cNvSpPr>
              <a:spLocks noChangeArrowheads="1"/>
            </p:cNvSpPr>
            <p:nvPr/>
          </p:nvSpPr>
          <p:spPr bwMode="auto">
            <a:xfrm>
              <a:off x="4624809" y="172863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4" name="Rectangle 473"/>
            <p:cNvSpPr>
              <a:spLocks noChangeArrowheads="1"/>
            </p:cNvSpPr>
            <p:nvPr/>
          </p:nvSpPr>
          <p:spPr bwMode="auto">
            <a:xfrm>
              <a:off x="4620047" y="172386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35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5" name="Rectangle 474"/>
            <p:cNvSpPr>
              <a:spLocks noChangeArrowheads="1"/>
            </p:cNvSpPr>
            <p:nvPr/>
          </p:nvSpPr>
          <p:spPr bwMode="auto">
            <a:xfrm>
              <a:off x="4390256" y="179649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63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6" name="Rectangle 475"/>
            <p:cNvSpPr>
              <a:spLocks noChangeArrowheads="1"/>
            </p:cNvSpPr>
            <p:nvPr/>
          </p:nvSpPr>
          <p:spPr bwMode="auto">
            <a:xfrm>
              <a:off x="4390256" y="180244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63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7" name="Rectangle 476"/>
            <p:cNvSpPr>
              <a:spLocks noChangeArrowheads="1"/>
            </p:cNvSpPr>
            <p:nvPr/>
          </p:nvSpPr>
          <p:spPr bwMode="auto">
            <a:xfrm>
              <a:off x="4390256" y="180721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63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8" name="Rectangle 477"/>
            <p:cNvSpPr>
              <a:spLocks noChangeArrowheads="1"/>
            </p:cNvSpPr>
            <p:nvPr/>
          </p:nvSpPr>
          <p:spPr bwMode="auto">
            <a:xfrm>
              <a:off x="4395018" y="179649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63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9" name="Rectangle 478"/>
            <p:cNvSpPr>
              <a:spLocks noChangeArrowheads="1"/>
            </p:cNvSpPr>
            <p:nvPr/>
          </p:nvSpPr>
          <p:spPr bwMode="auto">
            <a:xfrm>
              <a:off x="4395018" y="180721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63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0" name="Rectangle 479"/>
            <p:cNvSpPr>
              <a:spLocks noChangeArrowheads="1"/>
            </p:cNvSpPr>
            <p:nvPr/>
          </p:nvSpPr>
          <p:spPr bwMode="auto">
            <a:xfrm>
              <a:off x="4399781" y="179649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63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1" name="Rectangle 480"/>
            <p:cNvSpPr>
              <a:spLocks noChangeArrowheads="1"/>
            </p:cNvSpPr>
            <p:nvPr/>
          </p:nvSpPr>
          <p:spPr bwMode="auto">
            <a:xfrm>
              <a:off x="4399781" y="180244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63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2" name="Rectangle 481"/>
            <p:cNvSpPr>
              <a:spLocks noChangeArrowheads="1"/>
            </p:cNvSpPr>
            <p:nvPr/>
          </p:nvSpPr>
          <p:spPr bwMode="auto">
            <a:xfrm>
              <a:off x="4399781" y="180721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63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3" name="Rectangle 482"/>
            <p:cNvSpPr>
              <a:spLocks noChangeArrowheads="1"/>
            </p:cNvSpPr>
            <p:nvPr/>
          </p:nvSpPr>
          <p:spPr bwMode="auto">
            <a:xfrm>
              <a:off x="4395018" y="180244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63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4" name="Rectangle 483"/>
            <p:cNvSpPr>
              <a:spLocks noChangeArrowheads="1"/>
            </p:cNvSpPr>
            <p:nvPr/>
          </p:nvSpPr>
          <p:spPr bwMode="auto">
            <a:xfrm>
              <a:off x="4274765" y="373126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5" name="Rectangle 484"/>
            <p:cNvSpPr>
              <a:spLocks noChangeArrowheads="1"/>
            </p:cNvSpPr>
            <p:nvPr/>
          </p:nvSpPr>
          <p:spPr bwMode="auto">
            <a:xfrm>
              <a:off x="4274765" y="373602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6" name="Rectangle 485"/>
            <p:cNvSpPr>
              <a:spLocks noChangeArrowheads="1"/>
            </p:cNvSpPr>
            <p:nvPr/>
          </p:nvSpPr>
          <p:spPr bwMode="auto">
            <a:xfrm>
              <a:off x="4274765" y="374197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7" name="Rectangle 486"/>
            <p:cNvSpPr>
              <a:spLocks noChangeArrowheads="1"/>
            </p:cNvSpPr>
            <p:nvPr/>
          </p:nvSpPr>
          <p:spPr bwMode="auto">
            <a:xfrm>
              <a:off x="4279528" y="373126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8" name="Rectangle 487"/>
            <p:cNvSpPr>
              <a:spLocks noChangeArrowheads="1"/>
            </p:cNvSpPr>
            <p:nvPr/>
          </p:nvSpPr>
          <p:spPr bwMode="auto">
            <a:xfrm>
              <a:off x="4279528" y="374197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09" name="Rectangle 488"/>
            <p:cNvSpPr>
              <a:spLocks noChangeArrowheads="1"/>
            </p:cNvSpPr>
            <p:nvPr/>
          </p:nvSpPr>
          <p:spPr bwMode="auto">
            <a:xfrm>
              <a:off x="4285481" y="373126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0" name="Rectangle 489"/>
            <p:cNvSpPr>
              <a:spLocks noChangeArrowheads="1"/>
            </p:cNvSpPr>
            <p:nvPr/>
          </p:nvSpPr>
          <p:spPr bwMode="auto">
            <a:xfrm>
              <a:off x="4285481" y="373602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1" name="Rectangle 490"/>
            <p:cNvSpPr>
              <a:spLocks noChangeArrowheads="1"/>
            </p:cNvSpPr>
            <p:nvPr/>
          </p:nvSpPr>
          <p:spPr bwMode="auto">
            <a:xfrm>
              <a:off x="4285481" y="374197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" name="Rectangle 491"/>
            <p:cNvSpPr>
              <a:spLocks noChangeArrowheads="1"/>
            </p:cNvSpPr>
            <p:nvPr/>
          </p:nvSpPr>
          <p:spPr bwMode="auto">
            <a:xfrm>
              <a:off x="4279528" y="373602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72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3" name="Rectangle 492"/>
            <p:cNvSpPr>
              <a:spLocks noChangeArrowheads="1"/>
            </p:cNvSpPr>
            <p:nvPr/>
          </p:nvSpPr>
          <p:spPr bwMode="auto">
            <a:xfrm>
              <a:off x="4425975" y="3965815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4" name="Rectangle 493"/>
            <p:cNvSpPr>
              <a:spLocks noChangeArrowheads="1"/>
            </p:cNvSpPr>
            <p:nvPr/>
          </p:nvSpPr>
          <p:spPr bwMode="auto">
            <a:xfrm>
              <a:off x="4425975" y="3971768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5" name="Rectangle 494"/>
            <p:cNvSpPr>
              <a:spLocks noChangeArrowheads="1"/>
            </p:cNvSpPr>
            <p:nvPr/>
          </p:nvSpPr>
          <p:spPr bwMode="auto">
            <a:xfrm>
              <a:off x="4425975" y="3976531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6" name="Rectangle 495"/>
            <p:cNvSpPr>
              <a:spLocks noChangeArrowheads="1"/>
            </p:cNvSpPr>
            <p:nvPr/>
          </p:nvSpPr>
          <p:spPr bwMode="auto">
            <a:xfrm>
              <a:off x="4431928" y="3965815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7" name="Rectangle 496"/>
            <p:cNvSpPr>
              <a:spLocks noChangeArrowheads="1"/>
            </p:cNvSpPr>
            <p:nvPr/>
          </p:nvSpPr>
          <p:spPr bwMode="auto">
            <a:xfrm>
              <a:off x="4431928" y="3976531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8" name="Rectangle 497"/>
            <p:cNvSpPr>
              <a:spLocks noChangeArrowheads="1"/>
            </p:cNvSpPr>
            <p:nvPr/>
          </p:nvSpPr>
          <p:spPr bwMode="auto">
            <a:xfrm>
              <a:off x="4436690" y="3965815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9" name="Rectangle 498"/>
            <p:cNvSpPr>
              <a:spLocks noChangeArrowheads="1"/>
            </p:cNvSpPr>
            <p:nvPr/>
          </p:nvSpPr>
          <p:spPr bwMode="auto">
            <a:xfrm>
              <a:off x="4436690" y="3971768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0" name="Rectangle 499"/>
            <p:cNvSpPr>
              <a:spLocks noChangeArrowheads="1"/>
            </p:cNvSpPr>
            <p:nvPr/>
          </p:nvSpPr>
          <p:spPr bwMode="auto">
            <a:xfrm>
              <a:off x="4436690" y="3976531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1" name="Rectangle 500"/>
            <p:cNvSpPr>
              <a:spLocks noChangeArrowheads="1"/>
            </p:cNvSpPr>
            <p:nvPr/>
          </p:nvSpPr>
          <p:spPr bwMode="auto">
            <a:xfrm>
              <a:off x="4431928" y="3971768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2" name="Rectangle 501"/>
            <p:cNvSpPr>
              <a:spLocks noChangeArrowheads="1"/>
            </p:cNvSpPr>
            <p:nvPr/>
          </p:nvSpPr>
          <p:spPr bwMode="auto">
            <a:xfrm>
              <a:off x="4572422" y="407654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3" name="Rectangle 502"/>
            <p:cNvSpPr>
              <a:spLocks noChangeArrowheads="1"/>
            </p:cNvSpPr>
            <p:nvPr/>
          </p:nvSpPr>
          <p:spPr bwMode="auto">
            <a:xfrm>
              <a:off x="4572422" y="408130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4" name="Rectangle 503"/>
            <p:cNvSpPr>
              <a:spLocks noChangeArrowheads="1"/>
            </p:cNvSpPr>
            <p:nvPr/>
          </p:nvSpPr>
          <p:spPr bwMode="auto">
            <a:xfrm>
              <a:off x="4572422" y="408606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5" name="Rectangle 504"/>
            <p:cNvSpPr>
              <a:spLocks noChangeArrowheads="1"/>
            </p:cNvSpPr>
            <p:nvPr/>
          </p:nvSpPr>
          <p:spPr bwMode="auto">
            <a:xfrm>
              <a:off x="4578375" y="407654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6" name="Rectangle 505"/>
            <p:cNvSpPr>
              <a:spLocks noChangeArrowheads="1"/>
            </p:cNvSpPr>
            <p:nvPr/>
          </p:nvSpPr>
          <p:spPr bwMode="auto">
            <a:xfrm>
              <a:off x="4578375" y="408606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7" name="Rectangle 506"/>
            <p:cNvSpPr>
              <a:spLocks noChangeArrowheads="1"/>
            </p:cNvSpPr>
            <p:nvPr/>
          </p:nvSpPr>
          <p:spPr bwMode="auto">
            <a:xfrm>
              <a:off x="4583137" y="407654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8" name="Rectangle 507"/>
            <p:cNvSpPr>
              <a:spLocks noChangeArrowheads="1"/>
            </p:cNvSpPr>
            <p:nvPr/>
          </p:nvSpPr>
          <p:spPr bwMode="auto">
            <a:xfrm>
              <a:off x="4583137" y="408130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29" name="Rectangle 508"/>
            <p:cNvSpPr>
              <a:spLocks noChangeArrowheads="1"/>
            </p:cNvSpPr>
            <p:nvPr/>
          </p:nvSpPr>
          <p:spPr bwMode="auto">
            <a:xfrm>
              <a:off x="4583137" y="408606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0" name="Rectangle 509"/>
            <p:cNvSpPr>
              <a:spLocks noChangeArrowheads="1"/>
            </p:cNvSpPr>
            <p:nvPr/>
          </p:nvSpPr>
          <p:spPr bwMode="auto">
            <a:xfrm>
              <a:off x="4578375" y="408130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1" name="Rectangle 510"/>
            <p:cNvSpPr>
              <a:spLocks noChangeArrowheads="1"/>
            </p:cNvSpPr>
            <p:nvPr/>
          </p:nvSpPr>
          <p:spPr bwMode="auto">
            <a:xfrm>
              <a:off x="4865315" y="421227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2" name="Rectangle 511"/>
            <p:cNvSpPr>
              <a:spLocks noChangeArrowheads="1"/>
            </p:cNvSpPr>
            <p:nvPr/>
          </p:nvSpPr>
          <p:spPr bwMode="auto">
            <a:xfrm>
              <a:off x="4865315" y="421703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3" name="Rectangle 512"/>
            <p:cNvSpPr>
              <a:spLocks noChangeArrowheads="1"/>
            </p:cNvSpPr>
            <p:nvPr/>
          </p:nvSpPr>
          <p:spPr bwMode="auto">
            <a:xfrm>
              <a:off x="4865315" y="422299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4" name="Rectangle 513"/>
            <p:cNvSpPr>
              <a:spLocks noChangeArrowheads="1"/>
            </p:cNvSpPr>
            <p:nvPr/>
          </p:nvSpPr>
          <p:spPr bwMode="auto">
            <a:xfrm>
              <a:off x="4870078" y="421227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5" name="Rectangle 514"/>
            <p:cNvSpPr>
              <a:spLocks noChangeArrowheads="1"/>
            </p:cNvSpPr>
            <p:nvPr/>
          </p:nvSpPr>
          <p:spPr bwMode="auto">
            <a:xfrm>
              <a:off x="4870078" y="422299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6" name="Rectangle 515"/>
            <p:cNvSpPr>
              <a:spLocks noChangeArrowheads="1"/>
            </p:cNvSpPr>
            <p:nvPr/>
          </p:nvSpPr>
          <p:spPr bwMode="auto">
            <a:xfrm>
              <a:off x="4876031" y="421227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7" name="Rectangle 516"/>
            <p:cNvSpPr>
              <a:spLocks noChangeArrowheads="1"/>
            </p:cNvSpPr>
            <p:nvPr/>
          </p:nvSpPr>
          <p:spPr bwMode="auto">
            <a:xfrm>
              <a:off x="4876031" y="421703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8" name="Rectangle 517"/>
            <p:cNvSpPr>
              <a:spLocks noChangeArrowheads="1"/>
            </p:cNvSpPr>
            <p:nvPr/>
          </p:nvSpPr>
          <p:spPr bwMode="auto">
            <a:xfrm>
              <a:off x="4876031" y="422299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9" name="Rectangle 518"/>
            <p:cNvSpPr>
              <a:spLocks noChangeArrowheads="1"/>
            </p:cNvSpPr>
            <p:nvPr/>
          </p:nvSpPr>
          <p:spPr bwMode="auto">
            <a:xfrm>
              <a:off x="4870078" y="421703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0" name="Rectangle 519"/>
            <p:cNvSpPr>
              <a:spLocks noChangeArrowheads="1"/>
            </p:cNvSpPr>
            <p:nvPr/>
          </p:nvSpPr>
          <p:spPr bwMode="auto">
            <a:xfrm>
              <a:off x="5278462" y="4326574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1" name="Rectangle 520"/>
            <p:cNvSpPr>
              <a:spLocks noChangeArrowheads="1"/>
            </p:cNvSpPr>
            <p:nvPr/>
          </p:nvSpPr>
          <p:spPr bwMode="auto">
            <a:xfrm>
              <a:off x="5278462" y="4332528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2" name="Rectangle 521"/>
            <p:cNvSpPr>
              <a:spLocks noChangeArrowheads="1"/>
            </p:cNvSpPr>
            <p:nvPr/>
          </p:nvSpPr>
          <p:spPr bwMode="auto">
            <a:xfrm>
              <a:off x="5278462" y="4337290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3" name="Rectangle 522"/>
            <p:cNvSpPr>
              <a:spLocks noChangeArrowheads="1"/>
            </p:cNvSpPr>
            <p:nvPr/>
          </p:nvSpPr>
          <p:spPr bwMode="auto">
            <a:xfrm>
              <a:off x="5283225" y="4326574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4" name="Rectangle 523"/>
            <p:cNvSpPr>
              <a:spLocks noChangeArrowheads="1"/>
            </p:cNvSpPr>
            <p:nvPr/>
          </p:nvSpPr>
          <p:spPr bwMode="auto">
            <a:xfrm>
              <a:off x="5283225" y="4337290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5" name="Rectangle 524"/>
            <p:cNvSpPr>
              <a:spLocks noChangeArrowheads="1"/>
            </p:cNvSpPr>
            <p:nvPr/>
          </p:nvSpPr>
          <p:spPr bwMode="auto">
            <a:xfrm>
              <a:off x="5289178" y="4326574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6" name="Rectangle 525"/>
            <p:cNvSpPr>
              <a:spLocks noChangeArrowheads="1"/>
            </p:cNvSpPr>
            <p:nvPr/>
          </p:nvSpPr>
          <p:spPr bwMode="auto">
            <a:xfrm>
              <a:off x="5289178" y="4332528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7" name="Rectangle 526"/>
            <p:cNvSpPr>
              <a:spLocks noChangeArrowheads="1"/>
            </p:cNvSpPr>
            <p:nvPr/>
          </p:nvSpPr>
          <p:spPr bwMode="auto">
            <a:xfrm>
              <a:off x="5289178" y="4337290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8" name="Rectangle 527"/>
            <p:cNvSpPr>
              <a:spLocks noChangeArrowheads="1"/>
            </p:cNvSpPr>
            <p:nvPr/>
          </p:nvSpPr>
          <p:spPr bwMode="auto">
            <a:xfrm>
              <a:off x="5283225" y="4332528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49" name="Rectangle 528"/>
            <p:cNvSpPr>
              <a:spLocks noChangeArrowheads="1"/>
            </p:cNvSpPr>
            <p:nvPr/>
          </p:nvSpPr>
          <p:spPr bwMode="auto">
            <a:xfrm>
              <a:off x="4499793" y="415393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0" name="Rectangle 529"/>
            <p:cNvSpPr>
              <a:spLocks noChangeArrowheads="1"/>
            </p:cNvSpPr>
            <p:nvPr/>
          </p:nvSpPr>
          <p:spPr bwMode="auto">
            <a:xfrm>
              <a:off x="4499793" y="415988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1" name="Rectangle 530"/>
            <p:cNvSpPr>
              <a:spLocks noChangeArrowheads="1"/>
            </p:cNvSpPr>
            <p:nvPr/>
          </p:nvSpPr>
          <p:spPr bwMode="auto">
            <a:xfrm>
              <a:off x="4499793" y="416464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2" name="Rectangle 531"/>
            <p:cNvSpPr>
              <a:spLocks noChangeArrowheads="1"/>
            </p:cNvSpPr>
            <p:nvPr/>
          </p:nvSpPr>
          <p:spPr bwMode="auto">
            <a:xfrm>
              <a:off x="4504556" y="415393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3" name="Rectangle 532"/>
            <p:cNvSpPr>
              <a:spLocks noChangeArrowheads="1"/>
            </p:cNvSpPr>
            <p:nvPr/>
          </p:nvSpPr>
          <p:spPr bwMode="auto">
            <a:xfrm>
              <a:off x="4504556" y="416464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4" name="Rectangle 533"/>
            <p:cNvSpPr>
              <a:spLocks noChangeArrowheads="1"/>
            </p:cNvSpPr>
            <p:nvPr/>
          </p:nvSpPr>
          <p:spPr bwMode="auto">
            <a:xfrm>
              <a:off x="4510509" y="415393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5" name="Rectangle 534"/>
            <p:cNvSpPr>
              <a:spLocks noChangeArrowheads="1"/>
            </p:cNvSpPr>
            <p:nvPr/>
          </p:nvSpPr>
          <p:spPr bwMode="auto">
            <a:xfrm>
              <a:off x="4510509" y="415988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6" name="Rectangle 535"/>
            <p:cNvSpPr>
              <a:spLocks noChangeArrowheads="1"/>
            </p:cNvSpPr>
            <p:nvPr/>
          </p:nvSpPr>
          <p:spPr bwMode="auto">
            <a:xfrm>
              <a:off x="4510509" y="416464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7" name="Rectangle 536"/>
            <p:cNvSpPr>
              <a:spLocks noChangeArrowheads="1"/>
            </p:cNvSpPr>
            <p:nvPr/>
          </p:nvSpPr>
          <p:spPr bwMode="auto">
            <a:xfrm>
              <a:off x="4504556" y="415988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21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8" name="Rectangle 537"/>
            <p:cNvSpPr>
              <a:spLocks noChangeArrowheads="1"/>
            </p:cNvSpPr>
            <p:nvPr/>
          </p:nvSpPr>
          <p:spPr bwMode="auto">
            <a:xfrm>
              <a:off x="4593853" y="4442065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9" name="Rectangle 538"/>
            <p:cNvSpPr>
              <a:spLocks noChangeArrowheads="1"/>
            </p:cNvSpPr>
            <p:nvPr/>
          </p:nvSpPr>
          <p:spPr bwMode="auto">
            <a:xfrm>
              <a:off x="4593853" y="4446828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0" name="Rectangle 539"/>
            <p:cNvSpPr>
              <a:spLocks noChangeArrowheads="1"/>
            </p:cNvSpPr>
            <p:nvPr/>
          </p:nvSpPr>
          <p:spPr bwMode="auto">
            <a:xfrm>
              <a:off x="4593853" y="4452781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1" name="Rectangle 540"/>
            <p:cNvSpPr>
              <a:spLocks noChangeArrowheads="1"/>
            </p:cNvSpPr>
            <p:nvPr/>
          </p:nvSpPr>
          <p:spPr bwMode="auto">
            <a:xfrm>
              <a:off x="4598615" y="4442065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2" name="Rectangle 541"/>
            <p:cNvSpPr>
              <a:spLocks noChangeArrowheads="1"/>
            </p:cNvSpPr>
            <p:nvPr/>
          </p:nvSpPr>
          <p:spPr bwMode="auto">
            <a:xfrm>
              <a:off x="4598615" y="4452781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3" name="Rectangle 542"/>
            <p:cNvSpPr>
              <a:spLocks noChangeArrowheads="1"/>
            </p:cNvSpPr>
            <p:nvPr/>
          </p:nvSpPr>
          <p:spPr bwMode="auto">
            <a:xfrm>
              <a:off x="4604568" y="4442065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4" name="Rectangle 543"/>
            <p:cNvSpPr>
              <a:spLocks noChangeArrowheads="1"/>
            </p:cNvSpPr>
            <p:nvPr/>
          </p:nvSpPr>
          <p:spPr bwMode="auto">
            <a:xfrm>
              <a:off x="4604568" y="4446828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5" name="Rectangle 544"/>
            <p:cNvSpPr>
              <a:spLocks noChangeArrowheads="1"/>
            </p:cNvSpPr>
            <p:nvPr/>
          </p:nvSpPr>
          <p:spPr bwMode="auto">
            <a:xfrm>
              <a:off x="4604568" y="4452781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6" name="Rectangle 545"/>
            <p:cNvSpPr>
              <a:spLocks noChangeArrowheads="1"/>
            </p:cNvSpPr>
            <p:nvPr/>
          </p:nvSpPr>
          <p:spPr bwMode="auto">
            <a:xfrm>
              <a:off x="4598615" y="4446828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7" name="Rectangle 546"/>
            <p:cNvSpPr>
              <a:spLocks noChangeArrowheads="1"/>
            </p:cNvSpPr>
            <p:nvPr/>
          </p:nvSpPr>
          <p:spPr bwMode="auto">
            <a:xfrm>
              <a:off x="4828406" y="430633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68" name="Rectangle 547"/>
            <p:cNvSpPr>
              <a:spLocks noChangeArrowheads="1"/>
            </p:cNvSpPr>
            <p:nvPr/>
          </p:nvSpPr>
          <p:spPr bwMode="auto">
            <a:xfrm>
              <a:off x="4828406" y="431109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0" name="Rectangle 549"/>
            <p:cNvSpPr>
              <a:spLocks noChangeArrowheads="1"/>
            </p:cNvSpPr>
            <p:nvPr/>
          </p:nvSpPr>
          <p:spPr bwMode="auto">
            <a:xfrm>
              <a:off x="4834359" y="430633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2" name="Rectangle 551"/>
            <p:cNvSpPr>
              <a:spLocks noChangeArrowheads="1"/>
            </p:cNvSpPr>
            <p:nvPr/>
          </p:nvSpPr>
          <p:spPr bwMode="auto">
            <a:xfrm>
              <a:off x="4839122" y="430633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3" name="Rectangle 552"/>
            <p:cNvSpPr>
              <a:spLocks noChangeArrowheads="1"/>
            </p:cNvSpPr>
            <p:nvPr/>
          </p:nvSpPr>
          <p:spPr bwMode="auto">
            <a:xfrm>
              <a:off x="4839122" y="431109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75" name="Rectangle 554"/>
            <p:cNvSpPr>
              <a:spLocks noChangeArrowheads="1"/>
            </p:cNvSpPr>
            <p:nvPr/>
          </p:nvSpPr>
          <p:spPr bwMode="auto">
            <a:xfrm>
              <a:off x="4903200" y="437400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32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4" name="Rectangle 563"/>
            <p:cNvSpPr>
              <a:spLocks noChangeArrowheads="1"/>
            </p:cNvSpPr>
            <p:nvPr/>
          </p:nvSpPr>
          <p:spPr bwMode="auto">
            <a:xfrm>
              <a:off x="5111775" y="4582559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5" name="Rectangle 564"/>
            <p:cNvSpPr>
              <a:spLocks noChangeArrowheads="1"/>
            </p:cNvSpPr>
            <p:nvPr/>
          </p:nvSpPr>
          <p:spPr bwMode="auto">
            <a:xfrm>
              <a:off x="4264050" y="411226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6" name="Rectangle 565"/>
            <p:cNvSpPr>
              <a:spLocks noChangeArrowheads="1"/>
            </p:cNvSpPr>
            <p:nvPr/>
          </p:nvSpPr>
          <p:spPr bwMode="auto">
            <a:xfrm>
              <a:off x="4264050" y="4118215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7" name="Rectangle 566"/>
            <p:cNvSpPr>
              <a:spLocks noChangeArrowheads="1"/>
            </p:cNvSpPr>
            <p:nvPr/>
          </p:nvSpPr>
          <p:spPr bwMode="auto">
            <a:xfrm>
              <a:off x="4264050" y="412297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8" name="Rectangle 567"/>
            <p:cNvSpPr>
              <a:spLocks noChangeArrowheads="1"/>
            </p:cNvSpPr>
            <p:nvPr/>
          </p:nvSpPr>
          <p:spPr bwMode="auto">
            <a:xfrm>
              <a:off x="4270003" y="411226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9" name="Rectangle 568"/>
            <p:cNvSpPr>
              <a:spLocks noChangeArrowheads="1"/>
            </p:cNvSpPr>
            <p:nvPr/>
          </p:nvSpPr>
          <p:spPr bwMode="auto">
            <a:xfrm>
              <a:off x="4270003" y="412297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0" name="Rectangle 569"/>
            <p:cNvSpPr>
              <a:spLocks noChangeArrowheads="1"/>
            </p:cNvSpPr>
            <p:nvPr/>
          </p:nvSpPr>
          <p:spPr bwMode="auto">
            <a:xfrm>
              <a:off x="4274765" y="411226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1" name="Rectangle 570"/>
            <p:cNvSpPr>
              <a:spLocks noChangeArrowheads="1"/>
            </p:cNvSpPr>
            <p:nvPr/>
          </p:nvSpPr>
          <p:spPr bwMode="auto">
            <a:xfrm>
              <a:off x="4274765" y="4118215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2" name="Rectangle 571"/>
            <p:cNvSpPr>
              <a:spLocks noChangeArrowheads="1"/>
            </p:cNvSpPr>
            <p:nvPr/>
          </p:nvSpPr>
          <p:spPr bwMode="auto">
            <a:xfrm>
              <a:off x="4274765" y="412297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3" name="Rectangle 572"/>
            <p:cNvSpPr>
              <a:spLocks noChangeArrowheads="1"/>
            </p:cNvSpPr>
            <p:nvPr/>
          </p:nvSpPr>
          <p:spPr bwMode="auto">
            <a:xfrm>
              <a:off x="4270003" y="4118215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37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4" name="Rectangle 573"/>
            <p:cNvSpPr>
              <a:spLocks noChangeArrowheads="1"/>
            </p:cNvSpPr>
            <p:nvPr/>
          </p:nvSpPr>
          <p:spPr bwMode="auto">
            <a:xfrm>
              <a:off x="4139034" y="4306334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5" name="Rectangle 574"/>
            <p:cNvSpPr>
              <a:spLocks noChangeArrowheads="1"/>
            </p:cNvSpPr>
            <p:nvPr/>
          </p:nvSpPr>
          <p:spPr bwMode="auto">
            <a:xfrm>
              <a:off x="4139034" y="4311096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6" name="Rectangle 575"/>
            <p:cNvSpPr>
              <a:spLocks noChangeArrowheads="1"/>
            </p:cNvSpPr>
            <p:nvPr/>
          </p:nvSpPr>
          <p:spPr bwMode="auto">
            <a:xfrm>
              <a:off x="4139034" y="4317049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7" name="Rectangle 576"/>
            <p:cNvSpPr>
              <a:spLocks noChangeArrowheads="1"/>
            </p:cNvSpPr>
            <p:nvPr/>
          </p:nvSpPr>
          <p:spPr bwMode="auto">
            <a:xfrm>
              <a:off x="4143797" y="4306334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8" name="Rectangle 577"/>
            <p:cNvSpPr>
              <a:spLocks noChangeArrowheads="1"/>
            </p:cNvSpPr>
            <p:nvPr/>
          </p:nvSpPr>
          <p:spPr bwMode="auto">
            <a:xfrm>
              <a:off x="4143797" y="4317049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99" name="Rectangle 578"/>
            <p:cNvSpPr>
              <a:spLocks noChangeArrowheads="1"/>
            </p:cNvSpPr>
            <p:nvPr/>
          </p:nvSpPr>
          <p:spPr bwMode="auto">
            <a:xfrm>
              <a:off x="4149750" y="4306334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0" name="Rectangle 579"/>
            <p:cNvSpPr>
              <a:spLocks noChangeArrowheads="1"/>
            </p:cNvSpPr>
            <p:nvPr/>
          </p:nvSpPr>
          <p:spPr bwMode="auto">
            <a:xfrm>
              <a:off x="4149750" y="4311096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1" name="Rectangle 580"/>
            <p:cNvSpPr>
              <a:spLocks noChangeArrowheads="1"/>
            </p:cNvSpPr>
            <p:nvPr/>
          </p:nvSpPr>
          <p:spPr bwMode="auto">
            <a:xfrm>
              <a:off x="4149750" y="4317049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2" name="Rectangle 581"/>
            <p:cNvSpPr>
              <a:spLocks noChangeArrowheads="1"/>
            </p:cNvSpPr>
            <p:nvPr/>
          </p:nvSpPr>
          <p:spPr bwMode="auto">
            <a:xfrm>
              <a:off x="4143797" y="4311096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3" name="Rectangle 582"/>
            <p:cNvSpPr>
              <a:spLocks noChangeArrowheads="1"/>
            </p:cNvSpPr>
            <p:nvPr/>
          </p:nvSpPr>
          <p:spPr bwMode="auto">
            <a:xfrm>
              <a:off x="4075931" y="4378962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4" name="Rectangle 583"/>
            <p:cNvSpPr>
              <a:spLocks noChangeArrowheads="1"/>
            </p:cNvSpPr>
            <p:nvPr/>
          </p:nvSpPr>
          <p:spPr bwMode="auto">
            <a:xfrm>
              <a:off x="4075931" y="4384915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5" name="Rectangle 584"/>
            <p:cNvSpPr>
              <a:spLocks noChangeArrowheads="1"/>
            </p:cNvSpPr>
            <p:nvPr/>
          </p:nvSpPr>
          <p:spPr bwMode="auto">
            <a:xfrm>
              <a:off x="4075931" y="4389678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6" name="Rectangle 585"/>
            <p:cNvSpPr>
              <a:spLocks noChangeArrowheads="1"/>
            </p:cNvSpPr>
            <p:nvPr/>
          </p:nvSpPr>
          <p:spPr bwMode="auto">
            <a:xfrm>
              <a:off x="4081884" y="4378962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7" name="Rectangle 586"/>
            <p:cNvSpPr>
              <a:spLocks noChangeArrowheads="1"/>
            </p:cNvSpPr>
            <p:nvPr/>
          </p:nvSpPr>
          <p:spPr bwMode="auto">
            <a:xfrm>
              <a:off x="4081884" y="4389678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8" name="Rectangle 587"/>
            <p:cNvSpPr>
              <a:spLocks noChangeArrowheads="1"/>
            </p:cNvSpPr>
            <p:nvPr/>
          </p:nvSpPr>
          <p:spPr bwMode="auto">
            <a:xfrm>
              <a:off x="4086646" y="4378962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09" name="Rectangle 588"/>
            <p:cNvSpPr>
              <a:spLocks noChangeArrowheads="1"/>
            </p:cNvSpPr>
            <p:nvPr/>
          </p:nvSpPr>
          <p:spPr bwMode="auto">
            <a:xfrm>
              <a:off x="4086646" y="4384915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0" name="Rectangle 589"/>
            <p:cNvSpPr>
              <a:spLocks noChangeArrowheads="1"/>
            </p:cNvSpPr>
            <p:nvPr/>
          </p:nvSpPr>
          <p:spPr bwMode="auto">
            <a:xfrm>
              <a:off x="4086646" y="4389678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1" name="Rectangle 590"/>
            <p:cNvSpPr>
              <a:spLocks noChangeArrowheads="1"/>
            </p:cNvSpPr>
            <p:nvPr/>
          </p:nvSpPr>
          <p:spPr bwMode="auto">
            <a:xfrm>
              <a:off x="4081884" y="4384915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2" name="Rectangle 591"/>
            <p:cNvSpPr>
              <a:spLocks noChangeArrowheads="1"/>
            </p:cNvSpPr>
            <p:nvPr/>
          </p:nvSpPr>
          <p:spPr bwMode="auto">
            <a:xfrm>
              <a:off x="3981871" y="456708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3" name="Rectangle 592"/>
            <p:cNvSpPr>
              <a:spLocks noChangeArrowheads="1"/>
            </p:cNvSpPr>
            <p:nvPr/>
          </p:nvSpPr>
          <p:spPr bwMode="auto">
            <a:xfrm>
              <a:off x="3981871" y="457303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4" name="Rectangle 593"/>
            <p:cNvSpPr>
              <a:spLocks noChangeArrowheads="1"/>
            </p:cNvSpPr>
            <p:nvPr/>
          </p:nvSpPr>
          <p:spPr bwMode="auto">
            <a:xfrm>
              <a:off x="3981871" y="457779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5" name="Rectangle 594"/>
            <p:cNvSpPr>
              <a:spLocks noChangeArrowheads="1"/>
            </p:cNvSpPr>
            <p:nvPr/>
          </p:nvSpPr>
          <p:spPr bwMode="auto">
            <a:xfrm>
              <a:off x="3987825" y="456708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6" name="Rectangle 595"/>
            <p:cNvSpPr>
              <a:spLocks noChangeArrowheads="1"/>
            </p:cNvSpPr>
            <p:nvPr/>
          </p:nvSpPr>
          <p:spPr bwMode="auto">
            <a:xfrm>
              <a:off x="3987825" y="457779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7" name="Rectangle 596"/>
            <p:cNvSpPr>
              <a:spLocks noChangeArrowheads="1"/>
            </p:cNvSpPr>
            <p:nvPr/>
          </p:nvSpPr>
          <p:spPr bwMode="auto">
            <a:xfrm>
              <a:off x="3992587" y="456708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8" name="Rectangle 597"/>
            <p:cNvSpPr>
              <a:spLocks noChangeArrowheads="1"/>
            </p:cNvSpPr>
            <p:nvPr/>
          </p:nvSpPr>
          <p:spPr bwMode="auto">
            <a:xfrm>
              <a:off x="3992587" y="457303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19" name="Rectangle 598"/>
            <p:cNvSpPr>
              <a:spLocks noChangeArrowheads="1"/>
            </p:cNvSpPr>
            <p:nvPr/>
          </p:nvSpPr>
          <p:spPr bwMode="auto">
            <a:xfrm>
              <a:off x="3992587" y="457779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0" name="Rectangle 599"/>
            <p:cNvSpPr>
              <a:spLocks noChangeArrowheads="1"/>
            </p:cNvSpPr>
            <p:nvPr/>
          </p:nvSpPr>
          <p:spPr bwMode="auto">
            <a:xfrm>
              <a:off x="3987825" y="457303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1" name="Rectangle 600"/>
            <p:cNvSpPr>
              <a:spLocks noChangeArrowheads="1"/>
            </p:cNvSpPr>
            <p:nvPr/>
          </p:nvSpPr>
          <p:spPr bwMode="auto">
            <a:xfrm>
              <a:off x="3940200" y="437419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2" name="Rectangle 601"/>
            <p:cNvSpPr>
              <a:spLocks noChangeArrowheads="1"/>
            </p:cNvSpPr>
            <p:nvPr/>
          </p:nvSpPr>
          <p:spPr bwMode="auto">
            <a:xfrm>
              <a:off x="3940200" y="437896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3" name="Rectangle 602"/>
            <p:cNvSpPr>
              <a:spLocks noChangeArrowheads="1"/>
            </p:cNvSpPr>
            <p:nvPr/>
          </p:nvSpPr>
          <p:spPr bwMode="auto">
            <a:xfrm>
              <a:off x="3940200" y="4384915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4" name="Rectangle 603"/>
            <p:cNvSpPr>
              <a:spLocks noChangeArrowheads="1"/>
            </p:cNvSpPr>
            <p:nvPr/>
          </p:nvSpPr>
          <p:spPr bwMode="auto">
            <a:xfrm>
              <a:off x="3944962" y="437419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5" name="Rectangle 604"/>
            <p:cNvSpPr>
              <a:spLocks noChangeArrowheads="1"/>
            </p:cNvSpPr>
            <p:nvPr/>
          </p:nvSpPr>
          <p:spPr bwMode="auto">
            <a:xfrm>
              <a:off x="3944962" y="4384915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6" name="Rectangle 605"/>
            <p:cNvSpPr>
              <a:spLocks noChangeArrowheads="1"/>
            </p:cNvSpPr>
            <p:nvPr/>
          </p:nvSpPr>
          <p:spPr bwMode="auto">
            <a:xfrm>
              <a:off x="3950915" y="437419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27" name="Rectangle 606"/>
            <p:cNvSpPr>
              <a:spLocks noChangeArrowheads="1"/>
            </p:cNvSpPr>
            <p:nvPr/>
          </p:nvSpPr>
          <p:spPr bwMode="auto">
            <a:xfrm>
              <a:off x="3950915" y="437896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8" name="Rectangle 608"/>
            <p:cNvSpPr>
              <a:spLocks noChangeArrowheads="1"/>
            </p:cNvSpPr>
            <p:nvPr/>
          </p:nvSpPr>
          <p:spPr bwMode="auto">
            <a:xfrm>
              <a:off x="3950915" y="438491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9" name="Rectangle 609"/>
            <p:cNvSpPr>
              <a:spLocks noChangeArrowheads="1"/>
            </p:cNvSpPr>
            <p:nvPr/>
          </p:nvSpPr>
          <p:spPr bwMode="auto">
            <a:xfrm>
              <a:off x="3944962" y="437896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0" name="Rectangle 610"/>
            <p:cNvSpPr>
              <a:spLocks noChangeArrowheads="1"/>
            </p:cNvSpPr>
            <p:nvPr/>
          </p:nvSpPr>
          <p:spPr bwMode="auto">
            <a:xfrm>
              <a:off x="4154512" y="444682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1" name="Rectangle 611"/>
            <p:cNvSpPr>
              <a:spLocks noChangeArrowheads="1"/>
            </p:cNvSpPr>
            <p:nvPr/>
          </p:nvSpPr>
          <p:spPr bwMode="auto">
            <a:xfrm>
              <a:off x="4154512" y="445278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2" name="Rectangle 612"/>
            <p:cNvSpPr>
              <a:spLocks noChangeArrowheads="1"/>
            </p:cNvSpPr>
            <p:nvPr/>
          </p:nvSpPr>
          <p:spPr bwMode="auto">
            <a:xfrm>
              <a:off x="4154512" y="445754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3" name="Rectangle 613"/>
            <p:cNvSpPr>
              <a:spLocks noChangeArrowheads="1"/>
            </p:cNvSpPr>
            <p:nvPr/>
          </p:nvSpPr>
          <p:spPr bwMode="auto">
            <a:xfrm>
              <a:off x="4159274" y="444682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4" name="Rectangle 614"/>
            <p:cNvSpPr>
              <a:spLocks noChangeArrowheads="1"/>
            </p:cNvSpPr>
            <p:nvPr/>
          </p:nvSpPr>
          <p:spPr bwMode="auto">
            <a:xfrm>
              <a:off x="4159274" y="445754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5" name="Rectangle 615"/>
            <p:cNvSpPr>
              <a:spLocks noChangeArrowheads="1"/>
            </p:cNvSpPr>
            <p:nvPr/>
          </p:nvSpPr>
          <p:spPr bwMode="auto">
            <a:xfrm>
              <a:off x="4165228" y="444682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6" name="Rectangle 616"/>
            <p:cNvSpPr>
              <a:spLocks noChangeArrowheads="1"/>
            </p:cNvSpPr>
            <p:nvPr/>
          </p:nvSpPr>
          <p:spPr bwMode="auto">
            <a:xfrm>
              <a:off x="4165228" y="445278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7" name="Rectangle 617"/>
            <p:cNvSpPr>
              <a:spLocks noChangeArrowheads="1"/>
            </p:cNvSpPr>
            <p:nvPr/>
          </p:nvSpPr>
          <p:spPr bwMode="auto">
            <a:xfrm>
              <a:off x="4165228" y="445754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8" name="Rectangle 618"/>
            <p:cNvSpPr>
              <a:spLocks noChangeArrowheads="1"/>
            </p:cNvSpPr>
            <p:nvPr/>
          </p:nvSpPr>
          <p:spPr bwMode="auto">
            <a:xfrm>
              <a:off x="4159274" y="445278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20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9" name="Rectangle 619"/>
            <p:cNvSpPr>
              <a:spLocks noChangeArrowheads="1"/>
            </p:cNvSpPr>
            <p:nvPr/>
          </p:nvSpPr>
          <p:spPr bwMode="auto">
            <a:xfrm>
              <a:off x="3883049" y="454684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0" name="Rectangle 620"/>
            <p:cNvSpPr>
              <a:spLocks noChangeArrowheads="1"/>
            </p:cNvSpPr>
            <p:nvPr/>
          </p:nvSpPr>
          <p:spPr bwMode="auto">
            <a:xfrm>
              <a:off x="3883049" y="455160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1" name="Rectangle 621"/>
            <p:cNvSpPr>
              <a:spLocks noChangeArrowheads="1"/>
            </p:cNvSpPr>
            <p:nvPr/>
          </p:nvSpPr>
          <p:spPr bwMode="auto">
            <a:xfrm>
              <a:off x="3883049" y="455636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2" name="Rectangle 622"/>
            <p:cNvSpPr>
              <a:spLocks noChangeArrowheads="1"/>
            </p:cNvSpPr>
            <p:nvPr/>
          </p:nvSpPr>
          <p:spPr bwMode="auto">
            <a:xfrm>
              <a:off x="3887812" y="454684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3" name="Rectangle 623"/>
            <p:cNvSpPr>
              <a:spLocks noChangeArrowheads="1"/>
            </p:cNvSpPr>
            <p:nvPr/>
          </p:nvSpPr>
          <p:spPr bwMode="auto">
            <a:xfrm>
              <a:off x="3887812" y="455636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4" name="Rectangle 624"/>
            <p:cNvSpPr>
              <a:spLocks noChangeArrowheads="1"/>
            </p:cNvSpPr>
            <p:nvPr/>
          </p:nvSpPr>
          <p:spPr bwMode="auto">
            <a:xfrm>
              <a:off x="3893765" y="454684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5" name="Rectangle 625"/>
            <p:cNvSpPr>
              <a:spLocks noChangeArrowheads="1"/>
            </p:cNvSpPr>
            <p:nvPr/>
          </p:nvSpPr>
          <p:spPr bwMode="auto">
            <a:xfrm>
              <a:off x="3893765" y="455160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" name="Rectangle 626"/>
            <p:cNvSpPr>
              <a:spLocks noChangeArrowheads="1"/>
            </p:cNvSpPr>
            <p:nvPr/>
          </p:nvSpPr>
          <p:spPr bwMode="auto">
            <a:xfrm>
              <a:off x="3893765" y="455636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7" name="Rectangle 627"/>
            <p:cNvSpPr>
              <a:spLocks noChangeArrowheads="1"/>
            </p:cNvSpPr>
            <p:nvPr/>
          </p:nvSpPr>
          <p:spPr bwMode="auto">
            <a:xfrm>
              <a:off x="3887812" y="455160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27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8" name="Rectangle 628"/>
            <p:cNvSpPr>
              <a:spLocks noChangeArrowheads="1"/>
            </p:cNvSpPr>
            <p:nvPr/>
          </p:nvSpPr>
          <p:spPr bwMode="auto">
            <a:xfrm>
              <a:off x="4646240" y="392414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47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9" name="Rectangle 629"/>
            <p:cNvSpPr>
              <a:spLocks noChangeArrowheads="1"/>
            </p:cNvSpPr>
            <p:nvPr/>
          </p:nvSpPr>
          <p:spPr bwMode="auto">
            <a:xfrm>
              <a:off x="4646240" y="393009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47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0" name="Rectangle 630"/>
            <p:cNvSpPr>
              <a:spLocks noChangeArrowheads="1"/>
            </p:cNvSpPr>
            <p:nvPr/>
          </p:nvSpPr>
          <p:spPr bwMode="auto">
            <a:xfrm>
              <a:off x="4646240" y="393486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47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1" name="Rectangle 631"/>
            <p:cNvSpPr>
              <a:spLocks noChangeArrowheads="1"/>
            </p:cNvSpPr>
            <p:nvPr/>
          </p:nvSpPr>
          <p:spPr bwMode="auto">
            <a:xfrm>
              <a:off x="4651003" y="392414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47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2" name="Rectangle 632"/>
            <p:cNvSpPr>
              <a:spLocks noChangeArrowheads="1"/>
            </p:cNvSpPr>
            <p:nvPr/>
          </p:nvSpPr>
          <p:spPr bwMode="auto">
            <a:xfrm>
              <a:off x="4651003" y="393486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47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3" name="Rectangle 633"/>
            <p:cNvSpPr>
              <a:spLocks noChangeArrowheads="1"/>
            </p:cNvSpPr>
            <p:nvPr/>
          </p:nvSpPr>
          <p:spPr bwMode="auto">
            <a:xfrm>
              <a:off x="4655765" y="392414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47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4" name="Rectangle 634"/>
            <p:cNvSpPr>
              <a:spLocks noChangeArrowheads="1"/>
            </p:cNvSpPr>
            <p:nvPr/>
          </p:nvSpPr>
          <p:spPr bwMode="auto">
            <a:xfrm>
              <a:off x="4655765" y="393009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47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5" name="Rectangle 635"/>
            <p:cNvSpPr>
              <a:spLocks noChangeArrowheads="1"/>
            </p:cNvSpPr>
            <p:nvPr/>
          </p:nvSpPr>
          <p:spPr bwMode="auto">
            <a:xfrm>
              <a:off x="4655765" y="393486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47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6" name="Rectangle 636"/>
            <p:cNvSpPr>
              <a:spLocks noChangeArrowheads="1"/>
            </p:cNvSpPr>
            <p:nvPr/>
          </p:nvSpPr>
          <p:spPr bwMode="auto">
            <a:xfrm>
              <a:off x="4651003" y="393009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47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5" name="Rectangle 655"/>
            <p:cNvSpPr>
              <a:spLocks noChangeArrowheads="1"/>
            </p:cNvSpPr>
            <p:nvPr/>
          </p:nvSpPr>
          <p:spPr bwMode="auto">
            <a:xfrm>
              <a:off x="4416449" y="424323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6" name="Rectangle 656"/>
            <p:cNvSpPr>
              <a:spLocks noChangeArrowheads="1"/>
            </p:cNvSpPr>
            <p:nvPr/>
          </p:nvSpPr>
          <p:spPr bwMode="auto">
            <a:xfrm>
              <a:off x="4416449" y="424799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7" name="Rectangle 657"/>
            <p:cNvSpPr>
              <a:spLocks noChangeArrowheads="1"/>
            </p:cNvSpPr>
            <p:nvPr/>
          </p:nvSpPr>
          <p:spPr bwMode="auto">
            <a:xfrm>
              <a:off x="4416449" y="425394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8" name="Rectangle 658"/>
            <p:cNvSpPr>
              <a:spLocks noChangeArrowheads="1"/>
            </p:cNvSpPr>
            <p:nvPr/>
          </p:nvSpPr>
          <p:spPr bwMode="auto">
            <a:xfrm>
              <a:off x="4421212" y="424323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9" name="Rectangle 659"/>
            <p:cNvSpPr>
              <a:spLocks noChangeArrowheads="1"/>
            </p:cNvSpPr>
            <p:nvPr/>
          </p:nvSpPr>
          <p:spPr bwMode="auto">
            <a:xfrm>
              <a:off x="4421212" y="425394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0" name="Rectangle 660"/>
            <p:cNvSpPr>
              <a:spLocks noChangeArrowheads="1"/>
            </p:cNvSpPr>
            <p:nvPr/>
          </p:nvSpPr>
          <p:spPr bwMode="auto">
            <a:xfrm>
              <a:off x="4425974" y="424323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1" name="Rectangle 661"/>
            <p:cNvSpPr>
              <a:spLocks noChangeArrowheads="1"/>
            </p:cNvSpPr>
            <p:nvPr/>
          </p:nvSpPr>
          <p:spPr bwMode="auto">
            <a:xfrm>
              <a:off x="4425974" y="424799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2" name="Rectangle 662"/>
            <p:cNvSpPr>
              <a:spLocks noChangeArrowheads="1"/>
            </p:cNvSpPr>
            <p:nvPr/>
          </p:nvSpPr>
          <p:spPr bwMode="auto">
            <a:xfrm>
              <a:off x="4425974" y="425394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3" name="Rectangle 663"/>
            <p:cNvSpPr>
              <a:spLocks noChangeArrowheads="1"/>
            </p:cNvSpPr>
            <p:nvPr/>
          </p:nvSpPr>
          <p:spPr bwMode="auto">
            <a:xfrm>
              <a:off x="4421212" y="424799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96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4" name="Rectangle 664"/>
            <p:cNvSpPr>
              <a:spLocks noChangeArrowheads="1"/>
            </p:cNvSpPr>
            <p:nvPr/>
          </p:nvSpPr>
          <p:spPr bwMode="auto">
            <a:xfrm>
              <a:off x="2592412" y="265970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5" name="Rectangle 665"/>
            <p:cNvSpPr>
              <a:spLocks noChangeArrowheads="1"/>
            </p:cNvSpPr>
            <p:nvPr/>
          </p:nvSpPr>
          <p:spPr bwMode="auto">
            <a:xfrm>
              <a:off x="2592412" y="266446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6" name="Rectangle 666"/>
            <p:cNvSpPr>
              <a:spLocks noChangeArrowheads="1"/>
            </p:cNvSpPr>
            <p:nvPr/>
          </p:nvSpPr>
          <p:spPr bwMode="auto">
            <a:xfrm>
              <a:off x="2592412" y="267041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7" name="Rectangle 667"/>
            <p:cNvSpPr>
              <a:spLocks noChangeArrowheads="1"/>
            </p:cNvSpPr>
            <p:nvPr/>
          </p:nvSpPr>
          <p:spPr bwMode="auto">
            <a:xfrm>
              <a:off x="2597174" y="265970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8" name="Rectangle 668"/>
            <p:cNvSpPr>
              <a:spLocks noChangeArrowheads="1"/>
            </p:cNvSpPr>
            <p:nvPr/>
          </p:nvSpPr>
          <p:spPr bwMode="auto">
            <a:xfrm>
              <a:off x="2597174" y="267041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9" name="Rectangle 669"/>
            <p:cNvSpPr>
              <a:spLocks noChangeArrowheads="1"/>
            </p:cNvSpPr>
            <p:nvPr/>
          </p:nvSpPr>
          <p:spPr bwMode="auto">
            <a:xfrm>
              <a:off x="2601937" y="265970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0" name="Rectangle 670"/>
            <p:cNvSpPr>
              <a:spLocks noChangeArrowheads="1"/>
            </p:cNvSpPr>
            <p:nvPr/>
          </p:nvSpPr>
          <p:spPr bwMode="auto">
            <a:xfrm>
              <a:off x="2601937" y="266446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1" name="Rectangle 671"/>
            <p:cNvSpPr>
              <a:spLocks noChangeArrowheads="1"/>
            </p:cNvSpPr>
            <p:nvPr/>
          </p:nvSpPr>
          <p:spPr bwMode="auto">
            <a:xfrm>
              <a:off x="2601937" y="267041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97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2" name="Rectangle 672"/>
            <p:cNvSpPr>
              <a:spLocks noChangeArrowheads="1"/>
            </p:cNvSpPr>
            <p:nvPr/>
          </p:nvSpPr>
          <p:spPr bwMode="auto">
            <a:xfrm>
              <a:off x="2597174" y="266446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97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3" name="Rectangle 673"/>
            <p:cNvSpPr>
              <a:spLocks noChangeArrowheads="1"/>
            </p:cNvSpPr>
            <p:nvPr/>
          </p:nvSpPr>
          <p:spPr bwMode="auto">
            <a:xfrm>
              <a:off x="4708153" y="4514694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110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4" name="Rectangle 674"/>
            <p:cNvSpPr>
              <a:spLocks noChangeArrowheads="1"/>
            </p:cNvSpPr>
            <p:nvPr/>
          </p:nvSpPr>
          <p:spPr bwMode="auto">
            <a:xfrm>
              <a:off x="4708153" y="4520647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110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5" name="Rectangle 675"/>
            <p:cNvSpPr>
              <a:spLocks noChangeArrowheads="1"/>
            </p:cNvSpPr>
            <p:nvPr/>
          </p:nvSpPr>
          <p:spPr bwMode="auto">
            <a:xfrm>
              <a:off x="4708153" y="4525410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110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6" name="Rectangle 676"/>
            <p:cNvSpPr>
              <a:spLocks noChangeArrowheads="1"/>
            </p:cNvSpPr>
            <p:nvPr/>
          </p:nvSpPr>
          <p:spPr bwMode="auto">
            <a:xfrm>
              <a:off x="4714106" y="4514694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110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7" name="Rectangle 677"/>
            <p:cNvSpPr>
              <a:spLocks noChangeArrowheads="1"/>
            </p:cNvSpPr>
            <p:nvPr/>
          </p:nvSpPr>
          <p:spPr bwMode="auto">
            <a:xfrm>
              <a:off x="4714106" y="4525410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110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8" name="Rectangle 678"/>
            <p:cNvSpPr>
              <a:spLocks noChangeArrowheads="1"/>
            </p:cNvSpPr>
            <p:nvPr/>
          </p:nvSpPr>
          <p:spPr bwMode="auto">
            <a:xfrm>
              <a:off x="4718868" y="4514694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110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9" name="Rectangle 679"/>
            <p:cNvSpPr>
              <a:spLocks noChangeArrowheads="1"/>
            </p:cNvSpPr>
            <p:nvPr/>
          </p:nvSpPr>
          <p:spPr bwMode="auto">
            <a:xfrm>
              <a:off x="4718868" y="4520647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110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0" name="Rectangle 680"/>
            <p:cNvSpPr>
              <a:spLocks noChangeArrowheads="1"/>
            </p:cNvSpPr>
            <p:nvPr/>
          </p:nvSpPr>
          <p:spPr bwMode="auto">
            <a:xfrm>
              <a:off x="4680000" y="4525410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dirty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110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1" name="Rectangle 681"/>
            <p:cNvSpPr>
              <a:spLocks noChangeArrowheads="1"/>
            </p:cNvSpPr>
            <p:nvPr/>
          </p:nvSpPr>
          <p:spPr bwMode="auto">
            <a:xfrm>
              <a:off x="4680000" y="4520647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110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2" name="Rectangle 682"/>
            <p:cNvSpPr>
              <a:spLocks noChangeArrowheads="1"/>
            </p:cNvSpPr>
            <p:nvPr/>
          </p:nvSpPr>
          <p:spPr bwMode="auto">
            <a:xfrm>
              <a:off x="2194743" y="2795431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3" name="Rectangle 683"/>
            <p:cNvSpPr>
              <a:spLocks noChangeArrowheads="1"/>
            </p:cNvSpPr>
            <p:nvPr/>
          </p:nvSpPr>
          <p:spPr bwMode="auto">
            <a:xfrm>
              <a:off x="2194743" y="2800194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4" name="Rectangle 684"/>
            <p:cNvSpPr>
              <a:spLocks noChangeArrowheads="1"/>
            </p:cNvSpPr>
            <p:nvPr/>
          </p:nvSpPr>
          <p:spPr bwMode="auto">
            <a:xfrm>
              <a:off x="2194743" y="2806147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5" name="Rectangle 685"/>
            <p:cNvSpPr>
              <a:spLocks noChangeArrowheads="1"/>
            </p:cNvSpPr>
            <p:nvPr/>
          </p:nvSpPr>
          <p:spPr bwMode="auto">
            <a:xfrm>
              <a:off x="2199506" y="2795431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6" name="Rectangle 686"/>
            <p:cNvSpPr>
              <a:spLocks noChangeArrowheads="1"/>
            </p:cNvSpPr>
            <p:nvPr/>
          </p:nvSpPr>
          <p:spPr bwMode="auto">
            <a:xfrm>
              <a:off x="2199506" y="2806147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7" name="Rectangle 687"/>
            <p:cNvSpPr>
              <a:spLocks noChangeArrowheads="1"/>
            </p:cNvSpPr>
            <p:nvPr/>
          </p:nvSpPr>
          <p:spPr bwMode="auto">
            <a:xfrm>
              <a:off x="2205459" y="2795431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" name="Rectangle 688"/>
            <p:cNvSpPr>
              <a:spLocks noChangeArrowheads="1"/>
            </p:cNvSpPr>
            <p:nvPr/>
          </p:nvSpPr>
          <p:spPr bwMode="auto">
            <a:xfrm>
              <a:off x="2205459" y="2800194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" name="Rectangle 689"/>
            <p:cNvSpPr>
              <a:spLocks noChangeArrowheads="1"/>
            </p:cNvSpPr>
            <p:nvPr/>
          </p:nvSpPr>
          <p:spPr bwMode="auto">
            <a:xfrm>
              <a:off x="2205459" y="2806147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" name="Rectangle 690"/>
            <p:cNvSpPr>
              <a:spLocks noChangeArrowheads="1"/>
            </p:cNvSpPr>
            <p:nvPr/>
          </p:nvSpPr>
          <p:spPr bwMode="auto">
            <a:xfrm>
              <a:off x="2199506" y="2800194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125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1" name="Rectangle 691"/>
            <p:cNvSpPr>
              <a:spLocks noChangeArrowheads="1"/>
            </p:cNvSpPr>
            <p:nvPr/>
          </p:nvSpPr>
          <p:spPr bwMode="auto">
            <a:xfrm>
              <a:off x="3271068" y="3510997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2" name="Rectangle 692"/>
            <p:cNvSpPr>
              <a:spLocks noChangeArrowheads="1"/>
            </p:cNvSpPr>
            <p:nvPr/>
          </p:nvSpPr>
          <p:spPr bwMode="auto">
            <a:xfrm>
              <a:off x="3271068" y="3516950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3" name="Rectangle 693"/>
            <p:cNvSpPr>
              <a:spLocks noChangeArrowheads="1"/>
            </p:cNvSpPr>
            <p:nvPr/>
          </p:nvSpPr>
          <p:spPr bwMode="auto">
            <a:xfrm>
              <a:off x="3271068" y="3521713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4" name="Rectangle 694"/>
            <p:cNvSpPr>
              <a:spLocks noChangeArrowheads="1"/>
            </p:cNvSpPr>
            <p:nvPr/>
          </p:nvSpPr>
          <p:spPr bwMode="auto">
            <a:xfrm>
              <a:off x="3277021" y="3510997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5" name="Rectangle 695"/>
            <p:cNvSpPr>
              <a:spLocks noChangeArrowheads="1"/>
            </p:cNvSpPr>
            <p:nvPr/>
          </p:nvSpPr>
          <p:spPr bwMode="auto">
            <a:xfrm>
              <a:off x="3277021" y="3521713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6" name="Rectangle 696"/>
            <p:cNvSpPr>
              <a:spLocks noChangeArrowheads="1"/>
            </p:cNvSpPr>
            <p:nvPr/>
          </p:nvSpPr>
          <p:spPr bwMode="auto">
            <a:xfrm>
              <a:off x="3281784" y="3510997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7" name="Rectangle 697"/>
            <p:cNvSpPr>
              <a:spLocks noChangeArrowheads="1"/>
            </p:cNvSpPr>
            <p:nvPr/>
          </p:nvSpPr>
          <p:spPr bwMode="auto">
            <a:xfrm>
              <a:off x="3281784" y="3516950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8" name="Rectangle 698"/>
            <p:cNvSpPr>
              <a:spLocks noChangeArrowheads="1"/>
            </p:cNvSpPr>
            <p:nvPr/>
          </p:nvSpPr>
          <p:spPr bwMode="auto">
            <a:xfrm>
              <a:off x="3281784" y="3521713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126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9" name="Rectangle 699"/>
            <p:cNvSpPr>
              <a:spLocks noChangeArrowheads="1"/>
            </p:cNvSpPr>
            <p:nvPr/>
          </p:nvSpPr>
          <p:spPr bwMode="auto">
            <a:xfrm>
              <a:off x="3277021" y="3516950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126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0" name="Rectangle 700"/>
            <p:cNvSpPr>
              <a:spLocks noChangeArrowheads="1"/>
            </p:cNvSpPr>
            <p:nvPr/>
          </p:nvSpPr>
          <p:spPr bwMode="auto">
            <a:xfrm>
              <a:off x="3098427" y="393962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1" name="Rectangle 701"/>
            <p:cNvSpPr>
              <a:spLocks noChangeArrowheads="1"/>
            </p:cNvSpPr>
            <p:nvPr/>
          </p:nvSpPr>
          <p:spPr bwMode="auto">
            <a:xfrm>
              <a:off x="3098427" y="3945575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2" name="Rectangle 702"/>
            <p:cNvSpPr>
              <a:spLocks noChangeArrowheads="1"/>
            </p:cNvSpPr>
            <p:nvPr/>
          </p:nvSpPr>
          <p:spPr bwMode="auto">
            <a:xfrm>
              <a:off x="3098427" y="395033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3" name="Rectangle 703"/>
            <p:cNvSpPr>
              <a:spLocks noChangeArrowheads="1"/>
            </p:cNvSpPr>
            <p:nvPr/>
          </p:nvSpPr>
          <p:spPr bwMode="auto">
            <a:xfrm>
              <a:off x="3104381" y="393962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4" name="Rectangle 704"/>
            <p:cNvSpPr>
              <a:spLocks noChangeArrowheads="1"/>
            </p:cNvSpPr>
            <p:nvPr/>
          </p:nvSpPr>
          <p:spPr bwMode="auto">
            <a:xfrm>
              <a:off x="3104381" y="395033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5" name="Rectangle 705"/>
            <p:cNvSpPr>
              <a:spLocks noChangeArrowheads="1"/>
            </p:cNvSpPr>
            <p:nvPr/>
          </p:nvSpPr>
          <p:spPr bwMode="auto">
            <a:xfrm>
              <a:off x="3109143" y="393962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6" name="Rectangle 706"/>
            <p:cNvSpPr>
              <a:spLocks noChangeArrowheads="1"/>
            </p:cNvSpPr>
            <p:nvPr/>
          </p:nvSpPr>
          <p:spPr bwMode="auto">
            <a:xfrm>
              <a:off x="3109143" y="3945575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7" name="Rectangle 707"/>
            <p:cNvSpPr>
              <a:spLocks noChangeArrowheads="1"/>
            </p:cNvSpPr>
            <p:nvPr/>
          </p:nvSpPr>
          <p:spPr bwMode="auto">
            <a:xfrm>
              <a:off x="3109143" y="395033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8" name="Rectangle 708"/>
            <p:cNvSpPr>
              <a:spLocks noChangeArrowheads="1"/>
            </p:cNvSpPr>
            <p:nvPr/>
          </p:nvSpPr>
          <p:spPr bwMode="auto">
            <a:xfrm>
              <a:off x="3104381" y="3945575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34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9" name="Rectangle 709"/>
            <p:cNvSpPr>
              <a:spLocks noChangeArrowheads="1"/>
            </p:cNvSpPr>
            <p:nvPr/>
          </p:nvSpPr>
          <p:spPr bwMode="auto">
            <a:xfrm>
              <a:off x="3036515" y="428490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0" name="Rectangle 710"/>
            <p:cNvSpPr>
              <a:spLocks noChangeArrowheads="1"/>
            </p:cNvSpPr>
            <p:nvPr/>
          </p:nvSpPr>
          <p:spPr bwMode="auto">
            <a:xfrm>
              <a:off x="3036515" y="429085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1" name="Rectangle 711"/>
            <p:cNvSpPr>
              <a:spLocks noChangeArrowheads="1"/>
            </p:cNvSpPr>
            <p:nvPr/>
          </p:nvSpPr>
          <p:spPr bwMode="auto">
            <a:xfrm>
              <a:off x="3036515" y="429561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2" name="Rectangle 712"/>
            <p:cNvSpPr>
              <a:spLocks noChangeArrowheads="1"/>
            </p:cNvSpPr>
            <p:nvPr/>
          </p:nvSpPr>
          <p:spPr bwMode="auto">
            <a:xfrm>
              <a:off x="3041277" y="428490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3" name="Rectangle 713"/>
            <p:cNvSpPr>
              <a:spLocks noChangeArrowheads="1"/>
            </p:cNvSpPr>
            <p:nvPr/>
          </p:nvSpPr>
          <p:spPr bwMode="auto">
            <a:xfrm>
              <a:off x="3041277" y="429561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4" name="Rectangle 714"/>
            <p:cNvSpPr>
              <a:spLocks noChangeArrowheads="1"/>
            </p:cNvSpPr>
            <p:nvPr/>
          </p:nvSpPr>
          <p:spPr bwMode="auto">
            <a:xfrm>
              <a:off x="3046040" y="428490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5" name="Rectangle 715"/>
            <p:cNvSpPr>
              <a:spLocks noChangeArrowheads="1"/>
            </p:cNvSpPr>
            <p:nvPr/>
          </p:nvSpPr>
          <p:spPr bwMode="auto">
            <a:xfrm>
              <a:off x="3046040" y="429085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6" name="Rectangle 716"/>
            <p:cNvSpPr>
              <a:spLocks noChangeArrowheads="1"/>
            </p:cNvSpPr>
            <p:nvPr/>
          </p:nvSpPr>
          <p:spPr bwMode="auto">
            <a:xfrm>
              <a:off x="3046040" y="429561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7" name="Rectangle 717"/>
            <p:cNvSpPr>
              <a:spLocks noChangeArrowheads="1"/>
            </p:cNvSpPr>
            <p:nvPr/>
          </p:nvSpPr>
          <p:spPr bwMode="auto">
            <a:xfrm>
              <a:off x="3041277" y="429085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" name="Rectangle 718"/>
            <p:cNvSpPr>
              <a:spLocks noChangeArrowheads="1"/>
            </p:cNvSpPr>
            <p:nvPr/>
          </p:nvSpPr>
          <p:spPr bwMode="auto">
            <a:xfrm>
              <a:off x="2942456" y="427418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9" name="Rectangle 719"/>
            <p:cNvSpPr>
              <a:spLocks noChangeArrowheads="1"/>
            </p:cNvSpPr>
            <p:nvPr/>
          </p:nvSpPr>
          <p:spPr bwMode="auto">
            <a:xfrm>
              <a:off x="2942456" y="428014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0" name="Rectangle 720"/>
            <p:cNvSpPr>
              <a:spLocks noChangeArrowheads="1"/>
            </p:cNvSpPr>
            <p:nvPr/>
          </p:nvSpPr>
          <p:spPr bwMode="auto">
            <a:xfrm>
              <a:off x="2942456" y="428490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1" name="Rectangle 721"/>
            <p:cNvSpPr>
              <a:spLocks noChangeArrowheads="1"/>
            </p:cNvSpPr>
            <p:nvPr/>
          </p:nvSpPr>
          <p:spPr bwMode="auto">
            <a:xfrm>
              <a:off x="2947218" y="427418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2" name="Rectangle 722"/>
            <p:cNvSpPr>
              <a:spLocks noChangeArrowheads="1"/>
            </p:cNvSpPr>
            <p:nvPr/>
          </p:nvSpPr>
          <p:spPr bwMode="auto">
            <a:xfrm>
              <a:off x="2947218" y="428490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3" name="Rectangle 723"/>
            <p:cNvSpPr>
              <a:spLocks noChangeArrowheads="1"/>
            </p:cNvSpPr>
            <p:nvPr/>
          </p:nvSpPr>
          <p:spPr bwMode="auto">
            <a:xfrm>
              <a:off x="2951981" y="427418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4" name="Rectangle 724"/>
            <p:cNvSpPr>
              <a:spLocks noChangeArrowheads="1"/>
            </p:cNvSpPr>
            <p:nvPr/>
          </p:nvSpPr>
          <p:spPr bwMode="auto">
            <a:xfrm>
              <a:off x="2951981" y="428014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5" name="Rectangle 725"/>
            <p:cNvSpPr>
              <a:spLocks noChangeArrowheads="1"/>
            </p:cNvSpPr>
            <p:nvPr/>
          </p:nvSpPr>
          <p:spPr bwMode="auto">
            <a:xfrm>
              <a:off x="2951981" y="428490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6" name="Rectangle 726"/>
            <p:cNvSpPr>
              <a:spLocks noChangeArrowheads="1"/>
            </p:cNvSpPr>
            <p:nvPr/>
          </p:nvSpPr>
          <p:spPr bwMode="auto">
            <a:xfrm>
              <a:off x="2947218" y="428014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22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7" name="Rectangle 727"/>
            <p:cNvSpPr>
              <a:spLocks noChangeArrowheads="1"/>
            </p:cNvSpPr>
            <p:nvPr/>
          </p:nvSpPr>
          <p:spPr bwMode="auto">
            <a:xfrm>
              <a:off x="2984127" y="393009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86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8" name="Rectangle 728"/>
            <p:cNvSpPr>
              <a:spLocks noChangeArrowheads="1"/>
            </p:cNvSpPr>
            <p:nvPr/>
          </p:nvSpPr>
          <p:spPr bwMode="auto">
            <a:xfrm>
              <a:off x="2984127" y="393486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86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9" name="Rectangle 729"/>
            <p:cNvSpPr>
              <a:spLocks noChangeArrowheads="1"/>
            </p:cNvSpPr>
            <p:nvPr/>
          </p:nvSpPr>
          <p:spPr bwMode="auto">
            <a:xfrm>
              <a:off x="2984127" y="393962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86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0" name="Rectangle 730"/>
            <p:cNvSpPr>
              <a:spLocks noChangeArrowheads="1"/>
            </p:cNvSpPr>
            <p:nvPr/>
          </p:nvSpPr>
          <p:spPr bwMode="auto">
            <a:xfrm>
              <a:off x="2988890" y="393009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86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1" name="Rectangle 731"/>
            <p:cNvSpPr>
              <a:spLocks noChangeArrowheads="1"/>
            </p:cNvSpPr>
            <p:nvPr/>
          </p:nvSpPr>
          <p:spPr bwMode="auto">
            <a:xfrm>
              <a:off x="2988890" y="393962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86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2" name="Rectangle 732"/>
            <p:cNvSpPr>
              <a:spLocks noChangeArrowheads="1"/>
            </p:cNvSpPr>
            <p:nvPr/>
          </p:nvSpPr>
          <p:spPr bwMode="auto">
            <a:xfrm>
              <a:off x="2994843" y="393009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86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3" name="Rectangle 733"/>
            <p:cNvSpPr>
              <a:spLocks noChangeArrowheads="1"/>
            </p:cNvSpPr>
            <p:nvPr/>
          </p:nvSpPr>
          <p:spPr bwMode="auto">
            <a:xfrm>
              <a:off x="2994843" y="393486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86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4" name="Rectangle 734"/>
            <p:cNvSpPr>
              <a:spLocks noChangeArrowheads="1"/>
            </p:cNvSpPr>
            <p:nvPr/>
          </p:nvSpPr>
          <p:spPr bwMode="auto">
            <a:xfrm>
              <a:off x="2994843" y="393962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86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5" name="Rectangle 735"/>
            <p:cNvSpPr>
              <a:spLocks noChangeArrowheads="1"/>
            </p:cNvSpPr>
            <p:nvPr/>
          </p:nvSpPr>
          <p:spPr bwMode="auto">
            <a:xfrm>
              <a:off x="2988890" y="393486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86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6" name="Rectangle 736"/>
            <p:cNvSpPr>
              <a:spLocks noChangeArrowheads="1"/>
            </p:cNvSpPr>
            <p:nvPr/>
          </p:nvSpPr>
          <p:spPr bwMode="auto">
            <a:xfrm>
              <a:off x="4703390" y="4013441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131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7" name="Rectangle 737"/>
            <p:cNvSpPr>
              <a:spLocks noChangeArrowheads="1"/>
            </p:cNvSpPr>
            <p:nvPr/>
          </p:nvSpPr>
          <p:spPr bwMode="auto">
            <a:xfrm>
              <a:off x="4703390" y="4018203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131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8" name="Rectangle 738"/>
            <p:cNvSpPr>
              <a:spLocks noChangeArrowheads="1"/>
            </p:cNvSpPr>
            <p:nvPr/>
          </p:nvSpPr>
          <p:spPr bwMode="auto">
            <a:xfrm>
              <a:off x="4703390" y="4024156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131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9" name="Rectangle 739"/>
            <p:cNvSpPr>
              <a:spLocks noChangeArrowheads="1"/>
            </p:cNvSpPr>
            <p:nvPr/>
          </p:nvSpPr>
          <p:spPr bwMode="auto">
            <a:xfrm>
              <a:off x="4708153" y="4013441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131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0" name="Rectangle 740"/>
            <p:cNvSpPr>
              <a:spLocks noChangeArrowheads="1"/>
            </p:cNvSpPr>
            <p:nvPr/>
          </p:nvSpPr>
          <p:spPr bwMode="auto">
            <a:xfrm>
              <a:off x="4708153" y="4024156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131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1" name="Rectangle 741"/>
            <p:cNvSpPr>
              <a:spLocks noChangeArrowheads="1"/>
            </p:cNvSpPr>
            <p:nvPr/>
          </p:nvSpPr>
          <p:spPr bwMode="auto">
            <a:xfrm>
              <a:off x="4714106" y="4013441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131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2" name="Rectangle 742"/>
            <p:cNvSpPr>
              <a:spLocks noChangeArrowheads="1"/>
            </p:cNvSpPr>
            <p:nvPr/>
          </p:nvSpPr>
          <p:spPr bwMode="auto">
            <a:xfrm>
              <a:off x="4714106" y="4018203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131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3" name="Rectangle 743"/>
            <p:cNvSpPr>
              <a:spLocks noChangeArrowheads="1"/>
            </p:cNvSpPr>
            <p:nvPr/>
          </p:nvSpPr>
          <p:spPr bwMode="auto">
            <a:xfrm>
              <a:off x="4714106" y="4024156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131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4" name="Rectangle 744"/>
            <p:cNvSpPr>
              <a:spLocks noChangeArrowheads="1"/>
            </p:cNvSpPr>
            <p:nvPr/>
          </p:nvSpPr>
          <p:spPr bwMode="auto">
            <a:xfrm>
              <a:off x="4708153" y="4018203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131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5" name="Rectangle 745"/>
            <p:cNvSpPr>
              <a:spLocks noChangeArrowheads="1"/>
            </p:cNvSpPr>
            <p:nvPr/>
          </p:nvSpPr>
          <p:spPr bwMode="auto">
            <a:xfrm>
              <a:off x="4034259" y="2084628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6" name="Rectangle 746"/>
            <p:cNvSpPr>
              <a:spLocks noChangeArrowheads="1"/>
            </p:cNvSpPr>
            <p:nvPr/>
          </p:nvSpPr>
          <p:spPr bwMode="auto">
            <a:xfrm>
              <a:off x="4034259" y="2089391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7" name="Rectangle 747"/>
            <p:cNvSpPr>
              <a:spLocks noChangeArrowheads="1"/>
            </p:cNvSpPr>
            <p:nvPr/>
          </p:nvSpPr>
          <p:spPr bwMode="auto">
            <a:xfrm>
              <a:off x="4034259" y="2095344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" name="Rectangle 748"/>
            <p:cNvSpPr>
              <a:spLocks noChangeArrowheads="1"/>
            </p:cNvSpPr>
            <p:nvPr/>
          </p:nvSpPr>
          <p:spPr bwMode="auto">
            <a:xfrm>
              <a:off x="4039021" y="2084628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9" name="Rectangle 749"/>
            <p:cNvSpPr>
              <a:spLocks noChangeArrowheads="1"/>
            </p:cNvSpPr>
            <p:nvPr/>
          </p:nvSpPr>
          <p:spPr bwMode="auto">
            <a:xfrm>
              <a:off x="4039021" y="2095344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0" name="Rectangle 750"/>
            <p:cNvSpPr>
              <a:spLocks noChangeArrowheads="1"/>
            </p:cNvSpPr>
            <p:nvPr/>
          </p:nvSpPr>
          <p:spPr bwMode="auto">
            <a:xfrm>
              <a:off x="4044974" y="2084628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1" name="Rectangle 751"/>
            <p:cNvSpPr>
              <a:spLocks noChangeArrowheads="1"/>
            </p:cNvSpPr>
            <p:nvPr/>
          </p:nvSpPr>
          <p:spPr bwMode="auto">
            <a:xfrm>
              <a:off x="4044974" y="2089391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2" name="Rectangle 752"/>
            <p:cNvSpPr>
              <a:spLocks noChangeArrowheads="1"/>
            </p:cNvSpPr>
            <p:nvPr/>
          </p:nvSpPr>
          <p:spPr bwMode="auto">
            <a:xfrm>
              <a:off x="4044974" y="2095344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3" name="Rectangle 753"/>
            <p:cNvSpPr>
              <a:spLocks noChangeArrowheads="1"/>
            </p:cNvSpPr>
            <p:nvPr/>
          </p:nvSpPr>
          <p:spPr bwMode="auto">
            <a:xfrm>
              <a:off x="4039021" y="2089391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178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4" name="Rectangle 754"/>
            <p:cNvSpPr>
              <a:spLocks noChangeArrowheads="1"/>
            </p:cNvSpPr>
            <p:nvPr/>
          </p:nvSpPr>
          <p:spPr bwMode="auto">
            <a:xfrm>
              <a:off x="4175943" y="162385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5" name="Rectangle 755"/>
            <p:cNvSpPr>
              <a:spLocks noChangeArrowheads="1"/>
            </p:cNvSpPr>
            <p:nvPr/>
          </p:nvSpPr>
          <p:spPr bwMode="auto">
            <a:xfrm>
              <a:off x="4175943" y="162980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6" name="Rectangle 756"/>
            <p:cNvSpPr>
              <a:spLocks noChangeArrowheads="1"/>
            </p:cNvSpPr>
            <p:nvPr/>
          </p:nvSpPr>
          <p:spPr bwMode="auto">
            <a:xfrm>
              <a:off x="4175943" y="163457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7" name="Rectangle 757"/>
            <p:cNvSpPr>
              <a:spLocks noChangeArrowheads="1"/>
            </p:cNvSpPr>
            <p:nvPr/>
          </p:nvSpPr>
          <p:spPr bwMode="auto">
            <a:xfrm>
              <a:off x="4180706" y="162385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8" name="Rectangle 758"/>
            <p:cNvSpPr>
              <a:spLocks noChangeArrowheads="1"/>
            </p:cNvSpPr>
            <p:nvPr/>
          </p:nvSpPr>
          <p:spPr bwMode="auto">
            <a:xfrm>
              <a:off x="4180706" y="163457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9" name="Rectangle 759"/>
            <p:cNvSpPr>
              <a:spLocks noChangeArrowheads="1"/>
            </p:cNvSpPr>
            <p:nvPr/>
          </p:nvSpPr>
          <p:spPr bwMode="auto">
            <a:xfrm>
              <a:off x="4185468" y="162385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0" name="Rectangle 760"/>
            <p:cNvSpPr>
              <a:spLocks noChangeArrowheads="1"/>
            </p:cNvSpPr>
            <p:nvPr/>
          </p:nvSpPr>
          <p:spPr bwMode="auto">
            <a:xfrm>
              <a:off x="4185468" y="162980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1" name="Rectangle 761"/>
            <p:cNvSpPr>
              <a:spLocks noChangeArrowheads="1"/>
            </p:cNvSpPr>
            <p:nvPr/>
          </p:nvSpPr>
          <p:spPr bwMode="auto">
            <a:xfrm>
              <a:off x="4185468" y="163457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2" name="Rectangle 762"/>
            <p:cNvSpPr>
              <a:spLocks noChangeArrowheads="1"/>
            </p:cNvSpPr>
            <p:nvPr/>
          </p:nvSpPr>
          <p:spPr bwMode="auto">
            <a:xfrm>
              <a:off x="4180706" y="162980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30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3" name="Rectangle 763"/>
            <p:cNvSpPr>
              <a:spLocks noChangeArrowheads="1"/>
            </p:cNvSpPr>
            <p:nvPr/>
          </p:nvSpPr>
          <p:spPr bwMode="auto">
            <a:xfrm>
              <a:off x="4097362" y="1520272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141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4" name="Rectangle 764"/>
            <p:cNvSpPr>
              <a:spLocks noChangeArrowheads="1"/>
            </p:cNvSpPr>
            <p:nvPr/>
          </p:nvSpPr>
          <p:spPr bwMode="auto">
            <a:xfrm>
              <a:off x="4097362" y="1525034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141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5" name="Rectangle 765"/>
            <p:cNvSpPr>
              <a:spLocks noChangeArrowheads="1"/>
            </p:cNvSpPr>
            <p:nvPr/>
          </p:nvSpPr>
          <p:spPr bwMode="auto">
            <a:xfrm>
              <a:off x="4097362" y="1529797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141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6" name="Rectangle 766"/>
            <p:cNvSpPr>
              <a:spLocks noChangeArrowheads="1"/>
            </p:cNvSpPr>
            <p:nvPr/>
          </p:nvSpPr>
          <p:spPr bwMode="auto">
            <a:xfrm>
              <a:off x="4102124" y="1520272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141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7" name="Rectangle 767"/>
            <p:cNvSpPr>
              <a:spLocks noChangeArrowheads="1"/>
            </p:cNvSpPr>
            <p:nvPr/>
          </p:nvSpPr>
          <p:spPr bwMode="auto">
            <a:xfrm>
              <a:off x="4102124" y="1529797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141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8" name="Rectangle 768"/>
            <p:cNvSpPr>
              <a:spLocks noChangeArrowheads="1"/>
            </p:cNvSpPr>
            <p:nvPr/>
          </p:nvSpPr>
          <p:spPr bwMode="auto">
            <a:xfrm>
              <a:off x="4108078" y="1520272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141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9" name="Rectangle 769"/>
            <p:cNvSpPr>
              <a:spLocks noChangeArrowheads="1"/>
            </p:cNvSpPr>
            <p:nvPr/>
          </p:nvSpPr>
          <p:spPr bwMode="auto">
            <a:xfrm>
              <a:off x="4108078" y="1525034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141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0" name="Rectangle 770"/>
            <p:cNvSpPr>
              <a:spLocks noChangeArrowheads="1"/>
            </p:cNvSpPr>
            <p:nvPr/>
          </p:nvSpPr>
          <p:spPr bwMode="auto">
            <a:xfrm>
              <a:off x="4108078" y="1529797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141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1" name="Rectangle 771"/>
            <p:cNvSpPr>
              <a:spLocks noChangeArrowheads="1"/>
            </p:cNvSpPr>
            <p:nvPr/>
          </p:nvSpPr>
          <p:spPr bwMode="auto">
            <a:xfrm>
              <a:off x="4102124" y="1525034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141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2" name="Rectangle 772"/>
            <p:cNvSpPr>
              <a:spLocks noChangeArrowheads="1"/>
            </p:cNvSpPr>
            <p:nvPr/>
          </p:nvSpPr>
          <p:spPr bwMode="auto">
            <a:xfrm>
              <a:off x="3717032" y="3763253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3" name="Rectangle 773"/>
            <p:cNvSpPr>
              <a:spLocks noChangeArrowheads="1"/>
            </p:cNvSpPr>
            <p:nvPr/>
          </p:nvSpPr>
          <p:spPr bwMode="auto">
            <a:xfrm>
              <a:off x="3717032" y="3768016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4" name="Rectangle 774"/>
            <p:cNvSpPr>
              <a:spLocks noChangeArrowheads="1"/>
            </p:cNvSpPr>
            <p:nvPr/>
          </p:nvSpPr>
          <p:spPr bwMode="auto">
            <a:xfrm>
              <a:off x="3717032" y="3773969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5" name="Rectangle 775"/>
            <p:cNvSpPr>
              <a:spLocks noChangeArrowheads="1"/>
            </p:cNvSpPr>
            <p:nvPr/>
          </p:nvSpPr>
          <p:spPr bwMode="auto">
            <a:xfrm>
              <a:off x="3721794" y="3763253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6" name="Rectangle 776"/>
            <p:cNvSpPr>
              <a:spLocks noChangeArrowheads="1"/>
            </p:cNvSpPr>
            <p:nvPr/>
          </p:nvSpPr>
          <p:spPr bwMode="auto">
            <a:xfrm>
              <a:off x="3721794" y="3773969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7" name="Rectangle 777"/>
            <p:cNvSpPr>
              <a:spLocks noChangeArrowheads="1"/>
            </p:cNvSpPr>
            <p:nvPr/>
          </p:nvSpPr>
          <p:spPr bwMode="auto">
            <a:xfrm>
              <a:off x="3727748" y="3763253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8" name="Rectangle 778"/>
            <p:cNvSpPr>
              <a:spLocks noChangeArrowheads="1"/>
            </p:cNvSpPr>
            <p:nvPr/>
          </p:nvSpPr>
          <p:spPr bwMode="auto">
            <a:xfrm>
              <a:off x="3727748" y="3768016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9" name="Rectangle 779"/>
            <p:cNvSpPr>
              <a:spLocks noChangeArrowheads="1"/>
            </p:cNvSpPr>
            <p:nvPr/>
          </p:nvSpPr>
          <p:spPr bwMode="auto">
            <a:xfrm>
              <a:off x="3727748" y="3773969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0" name="Rectangle 780"/>
            <p:cNvSpPr>
              <a:spLocks noChangeArrowheads="1"/>
            </p:cNvSpPr>
            <p:nvPr/>
          </p:nvSpPr>
          <p:spPr bwMode="auto">
            <a:xfrm>
              <a:off x="3721794" y="3768016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179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1" name="Rectangle 781"/>
            <p:cNvSpPr>
              <a:spLocks noChangeArrowheads="1"/>
            </p:cNvSpPr>
            <p:nvPr/>
          </p:nvSpPr>
          <p:spPr bwMode="auto">
            <a:xfrm>
              <a:off x="1870893" y="2450150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188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2" name="Rectangle 782"/>
            <p:cNvSpPr>
              <a:spLocks noChangeArrowheads="1"/>
            </p:cNvSpPr>
            <p:nvPr/>
          </p:nvSpPr>
          <p:spPr bwMode="auto">
            <a:xfrm>
              <a:off x="1870893" y="2456103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188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3" name="Rectangle 783"/>
            <p:cNvSpPr>
              <a:spLocks noChangeArrowheads="1"/>
            </p:cNvSpPr>
            <p:nvPr/>
          </p:nvSpPr>
          <p:spPr bwMode="auto">
            <a:xfrm>
              <a:off x="1870893" y="2460866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188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4" name="Rectangle 784"/>
            <p:cNvSpPr>
              <a:spLocks noChangeArrowheads="1"/>
            </p:cNvSpPr>
            <p:nvPr/>
          </p:nvSpPr>
          <p:spPr bwMode="auto">
            <a:xfrm>
              <a:off x="1875656" y="2450150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188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5" name="Rectangle 785"/>
            <p:cNvSpPr>
              <a:spLocks noChangeArrowheads="1"/>
            </p:cNvSpPr>
            <p:nvPr/>
          </p:nvSpPr>
          <p:spPr bwMode="auto">
            <a:xfrm>
              <a:off x="1875656" y="2460866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188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6" name="Rectangle 786"/>
            <p:cNvSpPr>
              <a:spLocks noChangeArrowheads="1"/>
            </p:cNvSpPr>
            <p:nvPr/>
          </p:nvSpPr>
          <p:spPr bwMode="auto">
            <a:xfrm>
              <a:off x="1881609" y="2450150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188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7" name="Rectangle 787"/>
            <p:cNvSpPr>
              <a:spLocks noChangeArrowheads="1"/>
            </p:cNvSpPr>
            <p:nvPr/>
          </p:nvSpPr>
          <p:spPr bwMode="auto">
            <a:xfrm>
              <a:off x="1881609" y="2456103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188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8" name="Rectangle 788"/>
            <p:cNvSpPr>
              <a:spLocks noChangeArrowheads="1"/>
            </p:cNvSpPr>
            <p:nvPr/>
          </p:nvSpPr>
          <p:spPr bwMode="auto">
            <a:xfrm>
              <a:off x="1881609" y="2460866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188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" name="Rectangle 789"/>
            <p:cNvSpPr>
              <a:spLocks noChangeArrowheads="1"/>
            </p:cNvSpPr>
            <p:nvPr/>
          </p:nvSpPr>
          <p:spPr bwMode="auto">
            <a:xfrm>
              <a:off x="1875656" y="2456103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188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" name="Rectangle 790"/>
            <p:cNvSpPr>
              <a:spLocks noChangeArrowheads="1"/>
            </p:cNvSpPr>
            <p:nvPr/>
          </p:nvSpPr>
          <p:spPr bwMode="auto">
            <a:xfrm>
              <a:off x="4390256" y="1195231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189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1" name="Rectangle 791"/>
            <p:cNvSpPr>
              <a:spLocks noChangeArrowheads="1"/>
            </p:cNvSpPr>
            <p:nvPr/>
          </p:nvSpPr>
          <p:spPr bwMode="auto">
            <a:xfrm>
              <a:off x="4390256" y="1201184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189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2" name="Rectangle 792"/>
            <p:cNvSpPr>
              <a:spLocks noChangeArrowheads="1"/>
            </p:cNvSpPr>
            <p:nvPr/>
          </p:nvSpPr>
          <p:spPr bwMode="auto">
            <a:xfrm>
              <a:off x="4390256" y="1205947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189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3" name="Rectangle 793"/>
            <p:cNvSpPr>
              <a:spLocks noChangeArrowheads="1"/>
            </p:cNvSpPr>
            <p:nvPr/>
          </p:nvSpPr>
          <p:spPr bwMode="auto">
            <a:xfrm>
              <a:off x="4395018" y="1195231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189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4" name="Rectangle 794"/>
            <p:cNvSpPr>
              <a:spLocks noChangeArrowheads="1"/>
            </p:cNvSpPr>
            <p:nvPr/>
          </p:nvSpPr>
          <p:spPr bwMode="auto">
            <a:xfrm>
              <a:off x="4395018" y="1205947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189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5" name="Rectangle 795"/>
            <p:cNvSpPr>
              <a:spLocks noChangeArrowheads="1"/>
            </p:cNvSpPr>
            <p:nvPr/>
          </p:nvSpPr>
          <p:spPr bwMode="auto">
            <a:xfrm>
              <a:off x="4399781" y="1195231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189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6" name="Rectangle 796"/>
            <p:cNvSpPr>
              <a:spLocks noChangeArrowheads="1"/>
            </p:cNvSpPr>
            <p:nvPr/>
          </p:nvSpPr>
          <p:spPr bwMode="auto">
            <a:xfrm>
              <a:off x="4399781" y="1201184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189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7" name="Rectangle 797"/>
            <p:cNvSpPr>
              <a:spLocks noChangeArrowheads="1"/>
            </p:cNvSpPr>
            <p:nvPr/>
          </p:nvSpPr>
          <p:spPr bwMode="auto">
            <a:xfrm>
              <a:off x="4399781" y="1205947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189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8" name="Rectangle 798"/>
            <p:cNvSpPr>
              <a:spLocks noChangeArrowheads="1"/>
            </p:cNvSpPr>
            <p:nvPr/>
          </p:nvSpPr>
          <p:spPr bwMode="auto">
            <a:xfrm>
              <a:off x="4395018" y="1201184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189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7" name="Rectangle 807"/>
            <p:cNvSpPr>
              <a:spLocks noChangeArrowheads="1"/>
            </p:cNvSpPr>
            <p:nvPr/>
          </p:nvSpPr>
          <p:spPr bwMode="auto">
            <a:xfrm>
              <a:off x="5580000" y="4536000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195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" name="Rectangle 809"/>
            <p:cNvSpPr>
              <a:spLocks noChangeArrowheads="1"/>
            </p:cNvSpPr>
            <p:nvPr/>
          </p:nvSpPr>
          <p:spPr bwMode="auto">
            <a:xfrm>
              <a:off x="4305721" y="1144034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246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7" name="Rectangle 810"/>
            <p:cNvSpPr>
              <a:spLocks noChangeArrowheads="1"/>
            </p:cNvSpPr>
            <p:nvPr/>
          </p:nvSpPr>
          <p:spPr bwMode="auto">
            <a:xfrm>
              <a:off x="4305721" y="1148796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246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8" name="Rectangle 811"/>
            <p:cNvSpPr>
              <a:spLocks noChangeArrowheads="1"/>
            </p:cNvSpPr>
            <p:nvPr/>
          </p:nvSpPr>
          <p:spPr bwMode="auto">
            <a:xfrm>
              <a:off x="4305721" y="1153559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246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9" name="Rectangle 812"/>
            <p:cNvSpPr>
              <a:spLocks noChangeArrowheads="1"/>
            </p:cNvSpPr>
            <p:nvPr/>
          </p:nvSpPr>
          <p:spPr bwMode="auto">
            <a:xfrm>
              <a:off x="4311674" y="1144034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246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Rectangle 813"/>
            <p:cNvSpPr>
              <a:spLocks noChangeArrowheads="1"/>
            </p:cNvSpPr>
            <p:nvPr/>
          </p:nvSpPr>
          <p:spPr bwMode="auto">
            <a:xfrm>
              <a:off x="4311674" y="1153559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246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1" name="Rectangle 814"/>
            <p:cNvSpPr>
              <a:spLocks noChangeArrowheads="1"/>
            </p:cNvSpPr>
            <p:nvPr/>
          </p:nvSpPr>
          <p:spPr bwMode="auto">
            <a:xfrm>
              <a:off x="4316437" y="1144034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246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Rectangle 815"/>
            <p:cNvSpPr>
              <a:spLocks noChangeArrowheads="1"/>
            </p:cNvSpPr>
            <p:nvPr/>
          </p:nvSpPr>
          <p:spPr bwMode="auto">
            <a:xfrm>
              <a:off x="4316437" y="1148796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246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Rectangle 816"/>
            <p:cNvSpPr>
              <a:spLocks noChangeArrowheads="1"/>
            </p:cNvSpPr>
            <p:nvPr/>
          </p:nvSpPr>
          <p:spPr bwMode="auto">
            <a:xfrm>
              <a:off x="4316437" y="1153559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246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Rectangle 817"/>
            <p:cNvSpPr>
              <a:spLocks noChangeArrowheads="1"/>
            </p:cNvSpPr>
            <p:nvPr/>
          </p:nvSpPr>
          <p:spPr bwMode="auto">
            <a:xfrm>
              <a:off x="4311674" y="1148796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246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3" name="Rectangle 826"/>
            <p:cNvSpPr>
              <a:spLocks noChangeArrowheads="1"/>
            </p:cNvSpPr>
            <p:nvPr/>
          </p:nvSpPr>
          <p:spPr bwMode="auto">
            <a:xfrm>
              <a:off x="3380606" y="3693160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258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4" name="Rectangle 827"/>
            <p:cNvSpPr>
              <a:spLocks noChangeArrowheads="1"/>
            </p:cNvSpPr>
            <p:nvPr/>
          </p:nvSpPr>
          <p:spPr bwMode="auto">
            <a:xfrm>
              <a:off x="1803027" y="2550162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281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5" name="Rectangle 828"/>
            <p:cNvSpPr>
              <a:spLocks noChangeArrowheads="1"/>
            </p:cNvSpPr>
            <p:nvPr/>
          </p:nvSpPr>
          <p:spPr bwMode="auto">
            <a:xfrm>
              <a:off x="1803027" y="2554924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281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Rectangle 829"/>
            <p:cNvSpPr>
              <a:spLocks noChangeArrowheads="1"/>
            </p:cNvSpPr>
            <p:nvPr/>
          </p:nvSpPr>
          <p:spPr bwMode="auto">
            <a:xfrm>
              <a:off x="1803027" y="2559687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281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" name="Rectangle 830"/>
            <p:cNvSpPr>
              <a:spLocks noChangeArrowheads="1"/>
            </p:cNvSpPr>
            <p:nvPr/>
          </p:nvSpPr>
          <p:spPr bwMode="auto">
            <a:xfrm>
              <a:off x="1807790" y="2550162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281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Rectangle 831"/>
            <p:cNvSpPr>
              <a:spLocks noChangeArrowheads="1"/>
            </p:cNvSpPr>
            <p:nvPr/>
          </p:nvSpPr>
          <p:spPr bwMode="auto">
            <a:xfrm>
              <a:off x="1807790" y="2559687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281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Rectangle 832"/>
            <p:cNvSpPr>
              <a:spLocks noChangeArrowheads="1"/>
            </p:cNvSpPr>
            <p:nvPr/>
          </p:nvSpPr>
          <p:spPr bwMode="auto">
            <a:xfrm>
              <a:off x="1813743" y="2550162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281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0" name="Rectangle 833"/>
            <p:cNvSpPr>
              <a:spLocks noChangeArrowheads="1"/>
            </p:cNvSpPr>
            <p:nvPr/>
          </p:nvSpPr>
          <p:spPr bwMode="auto">
            <a:xfrm>
              <a:off x="1813743" y="2554924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281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Rectangle 834"/>
            <p:cNvSpPr>
              <a:spLocks noChangeArrowheads="1"/>
            </p:cNvSpPr>
            <p:nvPr/>
          </p:nvSpPr>
          <p:spPr bwMode="auto">
            <a:xfrm>
              <a:off x="1813743" y="2559687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281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" name="Rectangle 835"/>
            <p:cNvSpPr>
              <a:spLocks noChangeArrowheads="1"/>
            </p:cNvSpPr>
            <p:nvPr/>
          </p:nvSpPr>
          <p:spPr bwMode="auto">
            <a:xfrm>
              <a:off x="1807790" y="2554924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281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3" name="Rectangle 836"/>
            <p:cNvSpPr>
              <a:spLocks noChangeArrowheads="1"/>
            </p:cNvSpPr>
            <p:nvPr/>
          </p:nvSpPr>
          <p:spPr bwMode="auto">
            <a:xfrm>
              <a:off x="2874590" y="3224056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306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4" name="Rectangle 837"/>
            <p:cNvSpPr>
              <a:spLocks noChangeArrowheads="1"/>
            </p:cNvSpPr>
            <p:nvPr/>
          </p:nvSpPr>
          <p:spPr bwMode="auto">
            <a:xfrm>
              <a:off x="2874590" y="3228818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306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5" name="Rectangle 838"/>
            <p:cNvSpPr>
              <a:spLocks noChangeArrowheads="1"/>
            </p:cNvSpPr>
            <p:nvPr/>
          </p:nvSpPr>
          <p:spPr bwMode="auto">
            <a:xfrm>
              <a:off x="2874590" y="3234771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306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6" name="Rectangle 839"/>
            <p:cNvSpPr>
              <a:spLocks noChangeArrowheads="1"/>
            </p:cNvSpPr>
            <p:nvPr/>
          </p:nvSpPr>
          <p:spPr bwMode="auto">
            <a:xfrm>
              <a:off x="2879352" y="3224056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306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7" name="Rectangle 840"/>
            <p:cNvSpPr>
              <a:spLocks noChangeArrowheads="1"/>
            </p:cNvSpPr>
            <p:nvPr/>
          </p:nvSpPr>
          <p:spPr bwMode="auto">
            <a:xfrm>
              <a:off x="2879352" y="3234771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306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8" name="Rectangle 841"/>
            <p:cNvSpPr>
              <a:spLocks noChangeArrowheads="1"/>
            </p:cNvSpPr>
            <p:nvPr/>
          </p:nvSpPr>
          <p:spPr bwMode="auto">
            <a:xfrm>
              <a:off x="2884115" y="3224056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306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9" name="Rectangle 842"/>
            <p:cNvSpPr>
              <a:spLocks noChangeArrowheads="1"/>
            </p:cNvSpPr>
            <p:nvPr/>
          </p:nvSpPr>
          <p:spPr bwMode="auto">
            <a:xfrm>
              <a:off x="2884115" y="3228818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306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0" name="Rectangle 843"/>
            <p:cNvSpPr>
              <a:spLocks noChangeArrowheads="1"/>
            </p:cNvSpPr>
            <p:nvPr/>
          </p:nvSpPr>
          <p:spPr bwMode="auto">
            <a:xfrm>
              <a:off x="2884115" y="3234771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306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1" name="Rectangle 844"/>
            <p:cNvSpPr>
              <a:spLocks noChangeArrowheads="1"/>
            </p:cNvSpPr>
            <p:nvPr/>
          </p:nvSpPr>
          <p:spPr bwMode="auto">
            <a:xfrm>
              <a:off x="2879352" y="3228818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306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2" name="Rectangle 845"/>
            <p:cNvSpPr>
              <a:spLocks noChangeArrowheads="1"/>
            </p:cNvSpPr>
            <p:nvPr/>
          </p:nvSpPr>
          <p:spPr bwMode="auto">
            <a:xfrm>
              <a:off x="2382862" y="3621725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303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" name="Rectangle 846"/>
            <p:cNvSpPr>
              <a:spLocks noChangeArrowheads="1"/>
            </p:cNvSpPr>
            <p:nvPr/>
          </p:nvSpPr>
          <p:spPr bwMode="auto">
            <a:xfrm>
              <a:off x="2382862" y="3626487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303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4" name="Rectangle 847"/>
            <p:cNvSpPr>
              <a:spLocks noChangeArrowheads="1"/>
            </p:cNvSpPr>
            <p:nvPr/>
          </p:nvSpPr>
          <p:spPr bwMode="auto">
            <a:xfrm>
              <a:off x="2382862" y="3631250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303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5" name="Rectangle 848"/>
            <p:cNvSpPr>
              <a:spLocks noChangeArrowheads="1"/>
            </p:cNvSpPr>
            <p:nvPr/>
          </p:nvSpPr>
          <p:spPr bwMode="auto">
            <a:xfrm>
              <a:off x="2387624" y="3621725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303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6" name="Rectangle 849"/>
            <p:cNvSpPr>
              <a:spLocks noChangeArrowheads="1"/>
            </p:cNvSpPr>
            <p:nvPr/>
          </p:nvSpPr>
          <p:spPr bwMode="auto">
            <a:xfrm>
              <a:off x="2387624" y="3631250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303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7" name="Rectangle 850"/>
            <p:cNvSpPr>
              <a:spLocks noChangeArrowheads="1"/>
            </p:cNvSpPr>
            <p:nvPr/>
          </p:nvSpPr>
          <p:spPr bwMode="auto">
            <a:xfrm>
              <a:off x="2393577" y="3621725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303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8" name="Rectangle 851"/>
            <p:cNvSpPr>
              <a:spLocks noChangeArrowheads="1"/>
            </p:cNvSpPr>
            <p:nvPr/>
          </p:nvSpPr>
          <p:spPr bwMode="auto">
            <a:xfrm>
              <a:off x="2393577" y="3626487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303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" name="Rectangle 852"/>
            <p:cNvSpPr>
              <a:spLocks noChangeArrowheads="1"/>
            </p:cNvSpPr>
            <p:nvPr/>
          </p:nvSpPr>
          <p:spPr bwMode="auto">
            <a:xfrm>
              <a:off x="2393577" y="3631250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303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0" name="Rectangle 853"/>
            <p:cNvSpPr>
              <a:spLocks noChangeArrowheads="1"/>
            </p:cNvSpPr>
            <p:nvPr/>
          </p:nvSpPr>
          <p:spPr bwMode="auto">
            <a:xfrm>
              <a:off x="2387624" y="3626487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303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1" name="Rectangle 854"/>
            <p:cNvSpPr>
              <a:spLocks noChangeArrowheads="1"/>
            </p:cNvSpPr>
            <p:nvPr/>
          </p:nvSpPr>
          <p:spPr bwMode="auto">
            <a:xfrm>
              <a:off x="2063774" y="405035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2" name="Rectangle 855"/>
            <p:cNvSpPr>
              <a:spLocks noChangeArrowheads="1"/>
            </p:cNvSpPr>
            <p:nvPr/>
          </p:nvSpPr>
          <p:spPr bwMode="auto">
            <a:xfrm>
              <a:off x="2063774" y="405511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" name="Rectangle 856"/>
            <p:cNvSpPr>
              <a:spLocks noChangeArrowheads="1"/>
            </p:cNvSpPr>
            <p:nvPr/>
          </p:nvSpPr>
          <p:spPr bwMode="auto">
            <a:xfrm>
              <a:off x="2063774" y="4059875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4" name="Rectangle 857"/>
            <p:cNvSpPr>
              <a:spLocks noChangeArrowheads="1"/>
            </p:cNvSpPr>
            <p:nvPr/>
          </p:nvSpPr>
          <p:spPr bwMode="auto">
            <a:xfrm>
              <a:off x="2069727" y="405035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" name="Rectangle 858"/>
            <p:cNvSpPr>
              <a:spLocks noChangeArrowheads="1"/>
            </p:cNvSpPr>
            <p:nvPr/>
          </p:nvSpPr>
          <p:spPr bwMode="auto">
            <a:xfrm>
              <a:off x="2069727" y="4059875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" name="Rectangle 859"/>
            <p:cNvSpPr>
              <a:spLocks noChangeArrowheads="1"/>
            </p:cNvSpPr>
            <p:nvPr/>
          </p:nvSpPr>
          <p:spPr bwMode="auto">
            <a:xfrm>
              <a:off x="2074490" y="405035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7" name="Rectangle 860"/>
            <p:cNvSpPr>
              <a:spLocks noChangeArrowheads="1"/>
            </p:cNvSpPr>
            <p:nvPr/>
          </p:nvSpPr>
          <p:spPr bwMode="auto">
            <a:xfrm>
              <a:off x="2074490" y="405511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8" name="Rectangle 861"/>
            <p:cNvSpPr>
              <a:spLocks noChangeArrowheads="1"/>
            </p:cNvSpPr>
            <p:nvPr/>
          </p:nvSpPr>
          <p:spPr bwMode="auto">
            <a:xfrm>
              <a:off x="2074490" y="4059875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" name="Rectangle 862"/>
            <p:cNvSpPr>
              <a:spLocks noChangeArrowheads="1"/>
            </p:cNvSpPr>
            <p:nvPr/>
          </p:nvSpPr>
          <p:spPr bwMode="auto">
            <a:xfrm>
              <a:off x="2069727" y="405511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56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0" name="Rectangle 863"/>
            <p:cNvSpPr>
              <a:spLocks noChangeArrowheads="1"/>
            </p:cNvSpPr>
            <p:nvPr/>
          </p:nvSpPr>
          <p:spPr bwMode="auto">
            <a:xfrm>
              <a:off x="1917327" y="440039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1" name="Rectangle 864"/>
            <p:cNvSpPr>
              <a:spLocks noChangeArrowheads="1"/>
            </p:cNvSpPr>
            <p:nvPr/>
          </p:nvSpPr>
          <p:spPr bwMode="auto">
            <a:xfrm>
              <a:off x="1917327" y="440515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2" name="Rectangle 865"/>
            <p:cNvSpPr>
              <a:spLocks noChangeArrowheads="1"/>
            </p:cNvSpPr>
            <p:nvPr/>
          </p:nvSpPr>
          <p:spPr bwMode="auto">
            <a:xfrm>
              <a:off x="1917327" y="441110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3" name="Rectangle 866"/>
            <p:cNvSpPr>
              <a:spLocks noChangeArrowheads="1"/>
            </p:cNvSpPr>
            <p:nvPr/>
          </p:nvSpPr>
          <p:spPr bwMode="auto">
            <a:xfrm>
              <a:off x="1923281" y="440039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4" name="Rectangle 867"/>
            <p:cNvSpPr>
              <a:spLocks noChangeArrowheads="1"/>
            </p:cNvSpPr>
            <p:nvPr/>
          </p:nvSpPr>
          <p:spPr bwMode="auto">
            <a:xfrm>
              <a:off x="1923281" y="441110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5" name="Rectangle 868"/>
            <p:cNvSpPr>
              <a:spLocks noChangeArrowheads="1"/>
            </p:cNvSpPr>
            <p:nvPr/>
          </p:nvSpPr>
          <p:spPr bwMode="auto">
            <a:xfrm>
              <a:off x="1928043" y="440039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6" name="Rectangle 869"/>
            <p:cNvSpPr>
              <a:spLocks noChangeArrowheads="1"/>
            </p:cNvSpPr>
            <p:nvPr/>
          </p:nvSpPr>
          <p:spPr bwMode="auto">
            <a:xfrm>
              <a:off x="1928043" y="440515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7" name="Rectangle 870"/>
            <p:cNvSpPr>
              <a:spLocks noChangeArrowheads="1"/>
            </p:cNvSpPr>
            <p:nvPr/>
          </p:nvSpPr>
          <p:spPr bwMode="auto">
            <a:xfrm>
              <a:off x="1928043" y="441110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8" name="Rectangle 871"/>
            <p:cNvSpPr>
              <a:spLocks noChangeArrowheads="1"/>
            </p:cNvSpPr>
            <p:nvPr/>
          </p:nvSpPr>
          <p:spPr bwMode="auto">
            <a:xfrm>
              <a:off x="1923281" y="440515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" name="Rectangle 872"/>
            <p:cNvSpPr>
              <a:spLocks noChangeArrowheads="1"/>
            </p:cNvSpPr>
            <p:nvPr/>
          </p:nvSpPr>
          <p:spPr bwMode="auto">
            <a:xfrm>
              <a:off x="1838746" y="4656378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0" name="Rectangle 873"/>
            <p:cNvSpPr>
              <a:spLocks noChangeArrowheads="1"/>
            </p:cNvSpPr>
            <p:nvPr/>
          </p:nvSpPr>
          <p:spPr bwMode="auto">
            <a:xfrm>
              <a:off x="1838746" y="4661140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1" name="Rectangle 874"/>
            <p:cNvSpPr>
              <a:spLocks noChangeArrowheads="1"/>
            </p:cNvSpPr>
            <p:nvPr/>
          </p:nvSpPr>
          <p:spPr bwMode="auto">
            <a:xfrm>
              <a:off x="1838746" y="4667093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2" name="Rectangle 875"/>
            <p:cNvSpPr>
              <a:spLocks noChangeArrowheads="1"/>
            </p:cNvSpPr>
            <p:nvPr/>
          </p:nvSpPr>
          <p:spPr bwMode="auto">
            <a:xfrm>
              <a:off x="1844699" y="4656378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" name="Rectangle 876"/>
            <p:cNvSpPr>
              <a:spLocks noChangeArrowheads="1"/>
            </p:cNvSpPr>
            <p:nvPr/>
          </p:nvSpPr>
          <p:spPr bwMode="auto">
            <a:xfrm>
              <a:off x="1844699" y="4667093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4" name="Rectangle 877"/>
            <p:cNvSpPr>
              <a:spLocks noChangeArrowheads="1"/>
            </p:cNvSpPr>
            <p:nvPr/>
          </p:nvSpPr>
          <p:spPr bwMode="auto">
            <a:xfrm>
              <a:off x="1849462" y="4656378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5" name="Rectangle 878"/>
            <p:cNvSpPr>
              <a:spLocks noChangeArrowheads="1"/>
            </p:cNvSpPr>
            <p:nvPr/>
          </p:nvSpPr>
          <p:spPr bwMode="auto">
            <a:xfrm>
              <a:off x="1849462" y="4661140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6" name="Rectangle 879"/>
            <p:cNvSpPr>
              <a:spLocks noChangeArrowheads="1"/>
            </p:cNvSpPr>
            <p:nvPr/>
          </p:nvSpPr>
          <p:spPr bwMode="auto">
            <a:xfrm>
              <a:off x="1849462" y="4667093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7" name="Rectangle 880"/>
            <p:cNvSpPr>
              <a:spLocks noChangeArrowheads="1"/>
            </p:cNvSpPr>
            <p:nvPr/>
          </p:nvSpPr>
          <p:spPr bwMode="auto">
            <a:xfrm>
              <a:off x="1844699" y="4661140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" name="Rectangle 881"/>
            <p:cNvSpPr>
              <a:spLocks noChangeArrowheads="1"/>
            </p:cNvSpPr>
            <p:nvPr/>
          </p:nvSpPr>
          <p:spPr bwMode="auto">
            <a:xfrm>
              <a:off x="1645865" y="489093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9" name="Rectangle 882"/>
            <p:cNvSpPr>
              <a:spLocks noChangeArrowheads="1"/>
            </p:cNvSpPr>
            <p:nvPr/>
          </p:nvSpPr>
          <p:spPr bwMode="auto">
            <a:xfrm>
              <a:off x="1645865" y="489688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" name="Rectangle 883"/>
            <p:cNvSpPr>
              <a:spLocks noChangeArrowheads="1"/>
            </p:cNvSpPr>
            <p:nvPr/>
          </p:nvSpPr>
          <p:spPr bwMode="auto">
            <a:xfrm>
              <a:off x="1645865" y="490164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1" name="Rectangle 884"/>
            <p:cNvSpPr>
              <a:spLocks noChangeArrowheads="1"/>
            </p:cNvSpPr>
            <p:nvPr/>
          </p:nvSpPr>
          <p:spPr bwMode="auto">
            <a:xfrm>
              <a:off x="1650627" y="489093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" name="Rectangle 885"/>
            <p:cNvSpPr>
              <a:spLocks noChangeArrowheads="1"/>
            </p:cNvSpPr>
            <p:nvPr/>
          </p:nvSpPr>
          <p:spPr bwMode="auto">
            <a:xfrm>
              <a:off x="1650627" y="490164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" name="Rectangle 886"/>
            <p:cNvSpPr>
              <a:spLocks noChangeArrowheads="1"/>
            </p:cNvSpPr>
            <p:nvPr/>
          </p:nvSpPr>
          <p:spPr bwMode="auto">
            <a:xfrm>
              <a:off x="1656581" y="489093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" name="Rectangle 887"/>
            <p:cNvSpPr>
              <a:spLocks noChangeArrowheads="1"/>
            </p:cNvSpPr>
            <p:nvPr/>
          </p:nvSpPr>
          <p:spPr bwMode="auto">
            <a:xfrm>
              <a:off x="1656581" y="489688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5" name="Rectangle 888"/>
            <p:cNvSpPr>
              <a:spLocks noChangeArrowheads="1"/>
            </p:cNvSpPr>
            <p:nvPr/>
          </p:nvSpPr>
          <p:spPr bwMode="auto">
            <a:xfrm>
              <a:off x="1656581" y="490164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6" name="Rectangle 889"/>
            <p:cNvSpPr>
              <a:spLocks noChangeArrowheads="1"/>
            </p:cNvSpPr>
            <p:nvPr/>
          </p:nvSpPr>
          <p:spPr bwMode="auto">
            <a:xfrm>
              <a:off x="1650627" y="489688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24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" name="Rectangle 890"/>
            <p:cNvSpPr>
              <a:spLocks noChangeArrowheads="1"/>
            </p:cNvSpPr>
            <p:nvPr/>
          </p:nvSpPr>
          <p:spPr bwMode="auto">
            <a:xfrm>
              <a:off x="1886371" y="473972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8" name="Rectangle 891"/>
            <p:cNvSpPr>
              <a:spLocks noChangeArrowheads="1"/>
            </p:cNvSpPr>
            <p:nvPr/>
          </p:nvSpPr>
          <p:spPr bwMode="auto">
            <a:xfrm>
              <a:off x="1886371" y="4745675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" name="Rectangle 892"/>
            <p:cNvSpPr>
              <a:spLocks noChangeArrowheads="1"/>
            </p:cNvSpPr>
            <p:nvPr/>
          </p:nvSpPr>
          <p:spPr bwMode="auto">
            <a:xfrm>
              <a:off x="1886371" y="475043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0" name="Rectangle 893"/>
            <p:cNvSpPr>
              <a:spLocks noChangeArrowheads="1"/>
            </p:cNvSpPr>
            <p:nvPr/>
          </p:nvSpPr>
          <p:spPr bwMode="auto">
            <a:xfrm>
              <a:off x="1891134" y="473972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1" name="Rectangle 894"/>
            <p:cNvSpPr>
              <a:spLocks noChangeArrowheads="1"/>
            </p:cNvSpPr>
            <p:nvPr/>
          </p:nvSpPr>
          <p:spPr bwMode="auto">
            <a:xfrm>
              <a:off x="1891134" y="475043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2" name="Rectangle 895"/>
            <p:cNvSpPr>
              <a:spLocks noChangeArrowheads="1"/>
            </p:cNvSpPr>
            <p:nvPr/>
          </p:nvSpPr>
          <p:spPr bwMode="auto">
            <a:xfrm>
              <a:off x="1897087" y="4739722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3" name="Rectangle 896"/>
            <p:cNvSpPr>
              <a:spLocks noChangeArrowheads="1"/>
            </p:cNvSpPr>
            <p:nvPr/>
          </p:nvSpPr>
          <p:spPr bwMode="auto">
            <a:xfrm>
              <a:off x="1897087" y="4745675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4" name="Rectangle 897"/>
            <p:cNvSpPr>
              <a:spLocks noChangeArrowheads="1"/>
            </p:cNvSpPr>
            <p:nvPr/>
          </p:nvSpPr>
          <p:spPr bwMode="auto">
            <a:xfrm>
              <a:off x="1897087" y="475043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25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5" name="Rectangle 898"/>
            <p:cNvSpPr>
              <a:spLocks noChangeArrowheads="1"/>
            </p:cNvSpPr>
            <p:nvPr/>
          </p:nvSpPr>
          <p:spPr bwMode="auto">
            <a:xfrm>
              <a:off x="1891134" y="4745675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25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" name="Rectangle 899"/>
            <p:cNvSpPr>
              <a:spLocks noChangeArrowheads="1"/>
            </p:cNvSpPr>
            <p:nvPr/>
          </p:nvSpPr>
          <p:spPr bwMode="auto">
            <a:xfrm>
              <a:off x="1792312" y="439444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7" name="Rectangle 900"/>
            <p:cNvSpPr>
              <a:spLocks noChangeArrowheads="1"/>
            </p:cNvSpPr>
            <p:nvPr/>
          </p:nvSpPr>
          <p:spPr bwMode="auto">
            <a:xfrm>
              <a:off x="1792312" y="440039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8" name="Rectangle 901"/>
            <p:cNvSpPr>
              <a:spLocks noChangeArrowheads="1"/>
            </p:cNvSpPr>
            <p:nvPr/>
          </p:nvSpPr>
          <p:spPr bwMode="auto">
            <a:xfrm>
              <a:off x="1792312" y="440515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" name="Rectangle 902"/>
            <p:cNvSpPr>
              <a:spLocks noChangeArrowheads="1"/>
            </p:cNvSpPr>
            <p:nvPr/>
          </p:nvSpPr>
          <p:spPr bwMode="auto">
            <a:xfrm>
              <a:off x="1797074" y="439444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" name="Rectangle 903"/>
            <p:cNvSpPr>
              <a:spLocks noChangeArrowheads="1"/>
            </p:cNvSpPr>
            <p:nvPr/>
          </p:nvSpPr>
          <p:spPr bwMode="auto">
            <a:xfrm>
              <a:off x="1797074" y="440515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1" name="Rectangle 904"/>
            <p:cNvSpPr>
              <a:spLocks noChangeArrowheads="1"/>
            </p:cNvSpPr>
            <p:nvPr/>
          </p:nvSpPr>
          <p:spPr bwMode="auto">
            <a:xfrm>
              <a:off x="1803027" y="439444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" name="Rectangle 905"/>
            <p:cNvSpPr>
              <a:spLocks noChangeArrowheads="1"/>
            </p:cNvSpPr>
            <p:nvPr/>
          </p:nvSpPr>
          <p:spPr bwMode="auto">
            <a:xfrm>
              <a:off x="1803027" y="440039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3" name="Rectangle 906"/>
            <p:cNvSpPr>
              <a:spLocks noChangeArrowheads="1"/>
            </p:cNvSpPr>
            <p:nvPr/>
          </p:nvSpPr>
          <p:spPr bwMode="auto">
            <a:xfrm>
              <a:off x="1803027" y="440515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4" name="Rectangle 907"/>
            <p:cNvSpPr>
              <a:spLocks noChangeArrowheads="1"/>
            </p:cNvSpPr>
            <p:nvPr/>
          </p:nvSpPr>
          <p:spPr bwMode="auto">
            <a:xfrm>
              <a:off x="1797074" y="440039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55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5" name="Rectangle 908"/>
            <p:cNvSpPr>
              <a:spLocks noChangeArrowheads="1"/>
            </p:cNvSpPr>
            <p:nvPr/>
          </p:nvSpPr>
          <p:spPr bwMode="auto">
            <a:xfrm>
              <a:off x="1703015" y="498618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66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6" name="Rectangle 909"/>
            <p:cNvSpPr>
              <a:spLocks noChangeArrowheads="1"/>
            </p:cNvSpPr>
            <p:nvPr/>
          </p:nvSpPr>
          <p:spPr bwMode="auto">
            <a:xfrm>
              <a:off x="1703015" y="499094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66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7" name="Rectangle 910"/>
            <p:cNvSpPr>
              <a:spLocks noChangeArrowheads="1"/>
            </p:cNvSpPr>
            <p:nvPr/>
          </p:nvSpPr>
          <p:spPr bwMode="auto">
            <a:xfrm>
              <a:off x="1703015" y="499570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66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" name="Rectangle 911"/>
            <p:cNvSpPr>
              <a:spLocks noChangeArrowheads="1"/>
            </p:cNvSpPr>
            <p:nvPr/>
          </p:nvSpPr>
          <p:spPr bwMode="auto">
            <a:xfrm>
              <a:off x="1708968" y="498618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66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" name="Rectangle 912"/>
            <p:cNvSpPr>
              <a:spLocks noChangeArrowheads="1"/>
            </p:cNvSpPr>
            <p:nvPr/>
          </p:nvSpPr>
          <p:spPr bwMode="auto">
            <a:xfrm>
              <a:off x="1708968" y="499570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66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0" name="Rectangle 913"/>
            <p:cNvSpPr>
              <a:spLocks noChangeArrowheads="1"/>
            </p:cNvSpPr>
            <p:nvPr/>
          </p:nvSpPr>
          <p:spPr bwMode="auto">
            <a:xfrm>
              <a:off x="1713731" y="498618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66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1" name="Rectangle 914"/>
            <p:cNvSpPr>
              <a:spLocks noChangeArrowheads="1"/>
            </p:cNvSpPr>
            <p:nvPr/>
          </p:nvSpPr>
          <p:spPr bwMode="auto">
            <a:xfrm>
              <a:off x="1713731" y="499094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66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" name="Rectangle 915"/>
            <p:cNvSpPr>
              <a:spLocks noChangeArrowheads="1"/>
            </p:cNvSpPr>
            <p:nvPr/>
          </p:nvSpPr>
          <p:spPr bwMode="auto">
            <a:xfrm>
              <a:off x="1713731" y="499570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66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3" name="Rectangle 916"/>
            <p:cNvSpPr>
              <a:spLocks noChangeArrowheads="1"/>
            </p:cNvSpPr>
            <p:nvPr/>
          </p:nvSpPr>
          <p:spPr bwMode="auto">
            <a:xfrm>
              <a:off x="1708968" y="499094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66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" name="Rectangle 917"/>
            <p:cNvSpPr>
              <a:spLocks noChangeArrowheads="1"/>
            </p:cNvSpPr>
            <p:nvPr/>
          </p:nvSpPr>
          <p:spPr bwMode="auto">
            <a:xfrm>
              <a:off x="1870893" y="3992009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339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5" name="Rectangle 918"/>
            <p:cNvSpPr>
              <a:spLocks noChangeArrowheads="1"/>
            </p:cNvSpPr>
            <p:nvPr/>
          </p:nvSpPr>
          <p:spPr bwMode="auto">
            <a:xfrm>
              <a:off x="1870893" y="3997962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339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6" name="Rectangle 919"/>
            <p:cNvSpPr>
              <a:spLocks noChangeArrowheads="1"/>
            </p:cNvSpPr>
            <p:nvPr/>
          </p:nvSpPr>
          <p:spPr bwMode="auto">
            <a:xfrm>
              <a:off x="1870893" y="4002725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339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7" name="Rectangle 920"/>
            <p:cNvSpPr>
              <a:spLocks noChangeArrowheads="1"/>
            </p:cNvSpPr>
            <p:nvPr/>
          </p:nvSpPr>
          <p:spPr bwMode="auto">
            <a:xfrm>
              <a:off x="1875656" y="3992009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339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8" name="Rectangle 921"/>
            <p:cNvSpPr>
              <a:spLocks noChangeArrowheads="1"/>
            </p:cNvSpPr>
            <p:nvPr/>
          </p:nvSpPr>
          <p:spPr bwMode="auto">
            <a:xfrm>
              <a:off x="1875656" y="4002725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339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9" name="Rectangle 922"/>
            <p:cNvSpPr>
              <a:spLocks noChangeArrowheads="1"/>
            </p:cNvSpPr>
            <p:nvPr/>
          </p:nvSpPr>
          <p:spPr bwMode="auto">
            <a:xfrm>
              <a:off x="1881609" y="3992009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339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0" name="Rectangle 923"/>
            <p:cNvSpPr>
              <a:spLocks noChangeArrowheads="1"/>
            </p:cNvSpPr>
            <p:nvPr/>
          </p:nvSpPr>
          <p:spPr bwMode="auto">
            <a:xfrm>
              <a:off x="1881609" y="3997962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339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1" name="Rectangle 924"/>
            <p:cNvSpPr>
              <a:spLocks noChangeArrowheads="1"/>
            </p:cNvSpPr>
            <p:nvPr/>
          </p:nvSpPr>
          <p:spPr bwMode="auto">
            <a:xfrm>
              <a:off x="1881609" y="4002725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339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2" name="Rectangle 925"/>
            <p:cNvSpPr>
              <a:spLocks noChangeArrowheads="1"/>
            </p:cNvSpPr>
            <p:nvPr/>
          </p:nvSpPr>
          <p:spPr bwMode="auto">
            <a:xfrm>
              <a:off x="1875656" y="3997962"/>
              <a:ext cx="100013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339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3" name="Rectangle 926"/>
            <p:cNvSpPr>
              <a:spLocks noChangeArrowheads="1"/>
            </p:cNvSpPr>
            <p:nvPr/>
          </p:nvSpPr>
          <p:spPr bwMode="auto">
            <a:xfrm>
              <a:off x="1368449" y="419084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" name="Rectangle 927"/>
            <p:cNvSpPr>
              <a:spLocks noChangeArrowheads="1"/>
            </p:cNvSpPr>
            <p:nvPr/>
          </p:nvSpPr>
          <p:spPr bwMode="auto">
            <a:xfrm>
              <a:off x="1368449" y="419679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5" name="Rectangle 928"/>
            <p:cNvSpPr>
              <a:spLocks noChangeArrowheads="1"/>
            </p:cNvSpPr>
            <p:nvPr/>
          </p:nvSpPr>
          <p:spPr bwMode="auto">
            <a:xfrm>
              <a:off x="1368449" y="420155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6" name="Rectangle 929"/>
            <p:cNvSpPr>
              <a:spLocks noChangeArrowheads="1"/>
            </p:cNvSpPr>
            <p:nvPr/>
          </p:nvSpPr>
          <p:spPr bwMode="auto">
            <a:xfrm>
              <a:off x="1374402" y="419084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7" name="Rectangle 930"/>
            <p:cNvSpPr>
              <a:spLocks noChangeArrowheads="1"/>
            </p:cNvSpPr>
            <p:nvPr/>
          </p:nvSpPr>
          <p:spPr bwMode="auto">
            <a:xfrm>
              <a:off x="1374402" y="420155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8" name="Rectangle 931"/>
            <p:cNvSpPr>
              <a:spLocks noChangeArrowheads="1"/>
            </p:cNvSpPr>
            <p:nvPr/>
          </p:nvSpPr>
          <p:spPr bwMode="auto">
            <a:xfrm>
              <a:off x="1379165" y="419084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9" name="Rectangle 932"/>
            <p:cNvSpPr>
              <a:spLocks noChangeArrowheads="1"/>
            </p:cNvSpPr>
            <p:nvPr/>
          </p:nvSpPr>
          <p:spPr bwMode="auto">
            <a:xfrm>
              <a:off x="1379165" y="419679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0" name="Rectangle 933"/>
            <p:cNvSpPr>
              <a:spLocks noChangeArrowheads="1"/>
            </p:cNvSpPr>
            <p:nvPr/>
          </p:nvSpPr>
          <p:spPr bwMode="auto">
            <a:xfrm>
              <a:off x="1379165" y="420155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1" name="Rectangle 934"/>
            <p:cNvSpPr>
              <a:spLocks noChangeArrowheads="1"/>
            </p:cNvSpPr>
            <p:nvPr/>
          </p:nvSpPr>
          <p:spPr bwMode="auto">
            <a:xfrm>
              <a:off x="1374402" y="419679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57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2" name="Rectangle 935"/>
            <p:cNvSpPr>
              <a:spLocks noChangeArrowheads="1"/>
            </p:cNvSpPr>
            <p:nvPr/>
          </p:nvSpPr>
          <p:spPr bwMode="auto">
            <a:xfrm>
              <a:off x="1411312" y="428014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60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3" name="Rectangle 936"/>
            <p:cNvSpPr>
              <a:spLocks noChangeArrowheads="1"/>
            </p:cNvSpPr>
            <p:nvPr/>
          </p:nvSpPr>
          <p:spPr bwMode="auto">
            <a:xfrm>
              <a:off x="1411312" y="428490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60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" name="Rectangle 937"/>
            <p:cNvSpPr>
              <a:spLocks noChangeArrowheads="1"/>
            </p:cNvSpPr>
            <p:nvPr/>
          </p:nvSpPr>
          <p:spPr bwMode="auto">
            <a:xfrm>
              <a:off x="1411312" y="429085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60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5" name="Rectangle 938"/>
            <p:cNvSpPr>
              <a:spLocks noChangeArrowheads="1"/>
            </p:cNvSpPr>
            <p:nvPr/>
          </p:nvSpPr>
          <p:spPr bwMode="auto">
            <a:xfrm>
              <a:off x="1416074" y="428014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60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6" name="Rectangle 939"/>
            <p:cNvSpPr>
              <a:spLocks noChangeArrowheads="1"/>
            </p:cNvSpPr>
            <p:nvPr/>
          </p:nvSpPr>
          <p:spPr bwMode="auto">
            <a:xfrm>
              <a:off x="1416074" y="429085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60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7" name="Rectangle 940"/>
            <p:cNvSpPr>
              <a:spLocks noChangeArrowheads="1"/>
            </p:cNvSpPr>
            <p:nvPr/>
          </p:nvSpPr>
          <p:spPr bwMode="auto">
            <a:xfrm>
              <a:off x="1420837" y="428014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60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8" name="Rectangle 941"/>
            <p:cNvSpPr>
              <a:spLocks noChangeArrowheads="1"/>
            </p:cNvSpPr>
            <p:nvPr/>
          </p:nvSpPr>
          <p:spPr bwMode="auto">
            <a:xfrm>
              <a:off x="1420837" y="428490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60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9" name="Rectangle 942"/>
            <p:cNvSpPr>
              <a:spLocks noChangeArrowheads="1"/>
            </p:cNvSpPr>
            <p:nvPr/>
          </p:nvSpPr>
          <p:spPr bwMode="auto">
            <a:xfrm>
              <a:off x="1420837" y="4290856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60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0" name="Rectangle 943"/>
            <p:cNvSpPr>
              <a:spLocks noChangeArrowheads="1"/>
            </p:cNvSpPr>
            <p:nvPr/>
          </p:nvSpPr>
          <p:spPr bwMode="auto">
            <a:xfrm>
              <a:off x="1416074" y="428490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60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1" name="Rectangle 944"/>
            <p:cNvSpPr>
              <a:spLocks noChangeArrowheads="1"/>
            </p:cNvSpPr>
            <p:nvPr/>
          </p:nvSpPr>
          <p:spPr bwMode="auto">
            <a:xfrm>
              <a:off x="1102940" y="457303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2" name="Rectangle 945"/>
            <p:cNvSpPr>
              <a:spLocks noChangeArrowheads="1"/>
            </p:cNvSpPr>
            <p:nvPr/>
          </p:nvSpPr>
          <p:spPr bwMode="auto">
            <a:xfrm>
              <a:off x="1102940" y="457779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3" name="Rectangle 946"/>
            <p:cNvSpPr>
              <a:spLocks noChangeArrowheads="1"/>
            </p:cNvSpPr>
            <p:nvPr/>
          </p:nvSpPr>
          <p:spPr bwMode="auto">
            <a:xfrm>
              <a:off x="1102940" y="458255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4" name="Rectangle 947"/>
            <p:cNvSpPr>
              <a:spLocks noChangeArrowheads="1"/>
            </p:cNvSpPr>
            <p:nvPr/>
          </p:nvSpPr>
          <p:spPr bwMode="auto">
            <a:xfrm>
              <a:off x="1107702" y="457303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5" name="Rectangle 948"/>
            <p:cNvSpPr>
              <a:spLocks noChangeArrowheads="1"/>
            </p:cNvSpPr>
            <p:nvPr/>
          </p:nvSpPr>
          <p:spPr bwMode="auto">
            <a:xfrm>
              <a:off x="1107702" y="458255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" name="Rectangle 949"/>
            <p:cNvSpPr>
              <a:spLocks noChangeArrowheads="1"/>
            </p:cNvSpPr>
            <p:nvPr/>
          </p:nvSpPr>
          <p:spPr bwMode="auto">
            <a:xfrm>
              <a:off x="1112465" y="4573034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" name="Rectangle 950"/>
            <p:cNvSpPr>
              <a:spLocks noChangeArrowheads="1"/>
            </p:cNvSpPr>
            <p:nvPr/>
          </p:nvSpPr>
          <p:spPr bwMode="auto">
            <a:xfrm>
              <a:off x="1112465" y="457779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" name="Rectangle 951"/>
            <p:cNvSpPr>
              <a:spLocks noChangeArrowheads="1"/>
            </p:cNvSpPr>
            <p:nvPr/>
          </p:nvSpPr>
          <p:spPr bwMode="auto">
            <a:xfrm>
              <a:off x="1112465" y="4582559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34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" name="Rectangle 952"/>
            <p:cNvSpPr>
              <a:spLocks noChangeArrowheads="1"/>
            </p:cNvSpPr>
            <p:nvPr/>
          </p:nvSpPr>
          <p:spPr bwMode="auto">
            <a:xfrm>
              <a:off x="1107702" y="457779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34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0" name="Rectangle 953"/>
            <p:cNvSpPr>
              <a:spLocks noChangeArrowheads="1"/>
            </p:cNvSpPr>
            <p:nvPr/>
          </p:nvSpPr>
          <p:spPr bwMode="auto">
            <a:xfrm>
              <a:off x="1029121" y="450993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1" name="Rectangle 954"/>
            <p:cNvSpPr>
              <a:spLocks noChangeArrowheads="1"/>
            </p:cNvSpPr>
            <p:nvPr/>
          </p:nvSpPr>
          <p:spPr bwMode="auto">
            <a:xfrm>
              <a:off x="1029121" y="451469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2" name="Rectangle 955"/>
            <p:cNvSpPr>
              <a:spLocks noChangeArrowheads="1"/>
            </p:cNvSpPr>
            <p:nvPr/>
          </p:nvSpPr>
          <p:spPr bwMode="auto">
            <a:xfrm>
              <a:off x="1029121" y="452064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3" name="Rectangle 956"/>
            <p:cNvSpPr>
              <a:spLocks noChangeArrowheads="1"/>
            </p:cNvSpPr>
            <p:nvPr/>
          </p:nvSpPr>
          <p:spPr bwMode="auto">
            <a:xfrm>
              <a:off x="1033884" y="450993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4" name="Rectangle 957"/>
            <p:cNvSpPr>
              <a:spLocks noChangeArrowheads="1"/>
            </p:cNvSpPr>
            <p:nvPr/>
          </p:nvSpPr>
          <p:spPr bwMode="auto">
            <a:xfrm>
              <a:off x="1033884" y="452064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5" name="Rectangle 958"/>
            <p:cNvSpPr>
              <a:spLocks noChangeArrowheads="1"/>
            </p:cNvSpPr>
            <p:nvPr/>
          </p:nvSpPr>
          <p:spPr bwMode="auto">
            <a:xfrm>
              <a:off x="1039837" y="4509931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6" name="Rectangle 959"/>
            <p:cNvSpPr>
              <a:spLocks noChangeArrowheads="1"/>
            </p:cNvSpPr>
            <p:nvPr/>
          </p:nvSpPr>
          <p:spPr bwMode="auto">
            <a:xfrm>
              <a:off x="1039837" y="451469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7" name="Rectangle 960"/>
            <p:cNvSpPr>
              <a:spLocks noChangeArrowheads="1"/>
            </p:cNvSpPr>
            <p:nvPr/>
          </p:nvSpPr>
          <p:spPr bwMode="auto">
            <a:xfrm>
              <a:off x="1039837" y="4520647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50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8" name="Rectangle 961"/>
            <p:cNvSpPr>
              <a:spLocks noChangeArrowheads="1"/>
            </p:cNvSpPr>
            <p:nvPr/>
          </p:nvSpPr>
          <p:spPr bwMode="auto">
            <a:xfrm>
              <a:off x="1033884" y="451469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50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9" name="Rectangle 962"/>
            <p:cNvSpPr>
              <a:spLocks noChangeArrowheads="1"/>
            </p:cNvSpPr>
            <p:nvPr/>
          </p:nvSpPr>
          <p:spPr bwMode="auto">
            <a:xfrm>
              <a:off x="2199506" y="3438368"/>
              <a:ext cx="126206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1095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" name="Rectangle 963"/>
            <p:cNvSpPr>
              <a:spLocks noChangeArrowheads="1"/>
            </p:cNvSpPr>
            <p:nvPr/>
          </p:nvSpPr>
          <p:spPr bwMode="auto">
            <a:xfrm>
              <a:off x="2199506" y="3443131"/>
              <a:ext cx="126206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1095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1" name="Rectangle 964"/>
            <p:cNvSpPr>
              <a:spLocks noChangeArrowheads="1"/>
            </p:cNvSpPr>
            <p:nvPr/>
          </p:nvSpPr>
          <p:spPr bwMode="auto">
            <a:xfrm>
              <a:off x="2199506" y="3449084"/>
              <a:ext cx="126206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1095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2" name="Rectangle 965"/>
            <p:cNvSpPr>
              <a:spLocks noChangeArrowheads="1"/>
            </p:cNvSpPr>
            <p:nvPr/>
          </p:nvSpPr>
          <p:spPr bwMode="auto">
            <a:xfrm>
              <a:off x="2205459" y="3438368"/>
              <a:ext cx="126206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1095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3" name="Rectangle 966"/>
            <p:cNvSpPr>
              <a:spLocks noChangeArrowheads="1"/>
            </p:cNvSpPr>
            <p:nvPr/>
          </p:nvSpPr>
          <p:spPr bwMode="auto">
            <a:xfrm>
              <a:off x="2205459" y="3449084"/>
              <a:ext cx="126206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1095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4" name="Rectangle 967"/>
            <p:cNvSpPr>
              <a:spLocks noChangeArrowheads="1"/>
            </p:cNvSpPr>
            <p:nvPr/>
          </p:nvSpPr>
          <p:spPr bwMode="auto">
            <a:xfrm>
              <a:off x="2210221" y="3438368"/>
              <a:ext cx="126206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1095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" name="Rectangle 968"/>
            <p:cNvSpPr>
              <a:spLocks noChangeArrowheads="1"/>
            </p:cNvSpPr>
            <p:nvPr/>
          </p:nvSpPr>
          <p:spPr bwMode="auto">
            <a:xfrm>
              <a:off x="2210221" y="3443131"/>
              <a:ext cx="126206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1095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6" name="Rectangle 969"/>
            <p:cNvSpPr>
              <a:spLocks noChangeArrowheads="1"/>
            </p:cNvSpPr>
            <p:nvPr/>
          </p:nvSpPr>
          <p:spPr bwMode="auto">
            <a:xfrm>
              <a:off x="2210221" y="3449084"/>
              <a:ext cx="126206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F7F7FA"/>
                  </a:solidFill>
                  <a:effectLst/>
                  <a:latin typeface="0"/>
                  <a:cs typeface="Arial" pitchFamily="34" charset="0"/>
                </a:rPr>
                <a:t>1095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7" name="Rectangle 970"/>
            <p:cNvSpPr>
              <a:spLocks noChangeArrowheads="1"/>
            </p:cNvSpPr>
            <p:nvPr/>
          </p:nvSpPr>
          <p:spPr bwMode="auto">
            <a:xfrm>
              <a:off x="2205459" y="3443131"/>
              <a:ext cx="126206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1095</a:t>
              </a:r>
              <a:endParaRPr kumimoji="0" lang="fr-F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ZoneTexte 6"/>
            <p:cNvSpPr txBox="1"/>
            <p:nvPr/>
          </p:nvSpPr>
          <p:spPr>
            <a:xfrm>
              <a:off x="5450400" y="3711160"/>
              <a:ext cx="514629" cy="150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8903 G</a:t>
              </a:r>
              <a:endParaRPr lang="fr-FR" sz="700" dirty="0"/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5364000" y="2839959"/>
              <a:ext cx="55706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b="1" u="sng" dirty="0" smtClean="0"/>
                <a:t>1409</a:t>
              </a:r>
              <a:endParaRPr lang="fr-FR" sz="800" b="1" u="sng" dirty="0"/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5265248" y="4582800"/>
              <a:ext cx="396000" cy="215444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r>
                <a:rPr lang="fr-FR" sz="800" b="1" u="sng" dirty="0" smtClean="0"/>
                <a:t>K35/88</a:t>
              </a:r>
              <a:endParaRPr lang="fr-FR" sz="800" b="1" u="sng" dirty="0"/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5126400" y="4464000"/>
              <a:ext cx="396000" cy="123111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800" b="1" u="sng" dirty="0" smtClean="0"/>
                <a:t>K670/88</a:t>
              </a:r>
              <a:endParaRPr lang="fr-FR" sz="800" b="1" u="sng" dirty="0"/>
            </a:p>
          </p:txBody>
        </p:sp>
        <p:sp>
          <p:nvSpPr>
            <p:cNvPr id="54" name="ZoneTexte 53"/>
            <p:cNvSpPr txBox="1"/>
            <p:nvPr/>
          </p:nvSpPr>
          <p:spPr>
            <a:xfrm>
              <a:off x="4536000" y="4680000"/>
              <a:ext cx="26868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b="1" u="sng" dirty="0" smtClean="0"/>
                <a:t>A</a:t>
              </a:r>
              <a:endParaRPr lang="fr-FR" sz="800" b="1" u="sng" dirty="0"/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4068000" y="4730400"/>
              <a:ext cx="25200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b="1" u="sng" dirty="0" smtClean="0"/>
                <a:t>C</a:t>
              </a:r>
              <a:endParaRPr lang="fr-FR" sz="800" b="1" u="sng" dirty="0"/>
            </a:p>
          </p:txBody>
        </p:sp>
        <p:sp>
          <p:nvSpPr>
            <p:cNvPr id="56" name="ZoneTexte 55"/>
            <p:cNvSpPr txBox="1"/>
            <p:nvPr/>
          </p:nvSpPr>
          <p:spPr>
            <a:xfrm>
              <a:off x="3358800" y="4359160"/>
              <a:ext cx="432712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b="1" u="sng" dirty="0" smtClean="0"/>
                <a:t>K929</a:t>
              </a:r>
              <a:endParaRPr lang="fr-FR" sz="800" b="1" u="sng" dirty="0"/>
            </a:p>
          </p:txBody>
        </p:sp>
        <p:sp>
          <p:nvSpPr>
            <p:cNvPr id="57" name="ZoneTexte 56"/>
            <p:cNvSpPr txBox="1"/>
            <p:nvPr/>
          </p:nvSpPr>
          <p:spPr>
            <a:xfrm>
              <a:off x="1476000" y="2160000"/>
              <a:ext cx="180000" cy="215444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fr-FR" sz="800" b="1" u="sng" dirty="0" smtClean="0"/>
                <a:t>E</a:t>
              </a:r>
              <a:endParaRPr lang="fr-FR" sz="800" b="1" u="sng" dirty="0"/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2200864" y="2217160"/>
              <a:ext cx="49319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b="1" u="sng" dirty="0" smtClean="0"/>
                <a:t>K836</a:t>
              </a:r>
              <a:endParaRPr lang="fr-FR" sz="800" b="1" u="sng" dirty="0"/>
            </a:p>
          </p:txBody>
        </p:sp>
        <p:sp>
          <p:nvSpPr>
            <p:cNvPr id="59" name="ZoneTexte 58"/>
            <p:cNvSpPr txBox="1"/>
            <p:nvPr/>
          </p:nvSpPr>
          <p:spPr>
            <a:xfrm>
              <a:off x="3016800" y="2206800"/>
              <a:ext cx="180000" cy="215444"/>
            </a:xfrm>
            <a:prstGeom prst="rect">
              <a:avLst/>
            </a:prstGeom>
            <a:noFill/>
          </p:spPr>
          <p:txBody>
            <a:bodyPr wrap="square" lIns="36000" rIns="0" rtlCol="0">
              <a:spAutoFit/>
            </a:bodyPr>
            <a:lstStyle/>
            <a:p>
              <a:r>
                <a:rPr lang="fr-FR" sz="800" b="1" u="sng" dirty="0" smtClean="0"/>
                <a:t>D</a:t>
              </a:r>
              <a:endParaRPr lang="fr-FR" sz="800" b="1" u="sng" dirty="0"/>
            </a:p>
          </p:txBody>
        </p:sp>
        <p:sp>
          <p:nvSpPr>
            <p:cNvPr id="60" name="ZoneTexte 59"/>
            <p:cNvSpPr txBox="1"/>
            <p:nvPr/>
          </p:nvSpPr>
          <p:spPr>
            <a:xfrm>
              <a:off x="2473200" y="2055160"/>
              <a:ext cx="583621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FR" sz="800" b="1" u="sng" dirty="0" smtClean="0"/>
                <a:t>K169/66</a:t>
              </a:r>
              <a:endParaRPr lang="fr-FR" sz="800" b="1" u="sng" dirty="0"/>
            </a:p>
          </p:txBody>
        </p:sp>
        <p:sp>
          <p:nvSpPr>
            <p:cNvPr id="11" name="ZoneTexte 10"/>
            <p:cNvSpPr txBox="1"/>
            <p:nvPr/>
          </p:nvSpPr>
          <p:spPr>
            <a:xfrm>
              <a:off x="5472000" y="3045160"/>
              <a:ext cx="673473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err="1" smtClean="0"/>
                <a:t>Australia</a:t>
              </a:r>
              <a:r>
                <a:rPr lang="fr-FR" sz="700" dirty="0" smtClean="0"/>
                <a:t> 94</a:t>
              </a:r>
              <a:endParaRPr lang="fr-FR" sz="700" dirty="0"/>
            </a:p>
          </p:txBody>
        </p:sp>
        <p:sp>
          <p:nvSpPr>
            <p:cNvPr id="12" name="ZoneTexte 11"/>
            <p:cNvSpPr txBox="1"/>
            <p:nvPr/>
          </p:nvSpPr>
          <p:spPr>
            <a:xfrm>
              <a:off x="5392800" y="3312000"/>
              <a:ext cx="498588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9080 G</a:t>
              </a:r>
              <a:endParaRPr lang="fr-FR" sz="700" dirty="0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5518800" y="3507920"/>
              <a:ext cx="372588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52 G</a:t>
              </a:r>
              <a:endParaRPr lang="fr-FR" sz="700" dirty="0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4942800" y="3758400"/>
              <a:ext cx="204881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b="1" u="sng" dirty="0" smtClean="0"/>
                <a:t>B</a:t>
              </a:r>
              <a:endParaRPr lang="fr-FR" sz="800" b="1" u="sng" dirty="0"/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5076000" y="3934800"/>
              <a:ext cx="43200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A16</a:t>
              </a:r>
              <a:endParaRPr lang="fr-FR" sz="700" dirty="0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5148000" y="4150800"/>
              <a:ext cx="900000" cy="200055"/>
            </a:xfrm>
            <a:prstGeom prst="rect">
              <a:avLst/>
            </a:prstGeom>
            <a:noFill/>
          </p:spPr>
          <p:txBody>
            <a:bodyPr wrap="square" lIns="36000" rIns="0" rtlCol="0">
              <a:spAutoFit/>
            </a:bodyPr>
            <a:lstStyle/>
            <a:p>
              <a:r>
                <a:rPr lang="fr-FR" sz="700" dirty="0" smtClean="0"/>
                <a:t>Ames </a:t>
              </a:r>
              <a:r>
                <a:rPr lang="fr-FR" sz="700" dirty="0" err="1" smtClean="0"/>
                <a:t>Ancestor</a:t>
              </a:r>
              <a:r>
                <a:rPr lang="fr-FR" sz="700" dirty="0" smtClean="0"/>
                <a:t>, A0248</a:t>
              </a:r>
              <a:endParaRPr lang="fr-FR" sz="700" dirty="0"/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5508000" y="4294800"/>
              <a:ext cx="396000" cy="200055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r>
                <a:rPr lang="fr-FR" sz="700" dirty="0" smtClean="0"/>
                <a:t>Ames</a:t>
              </a:r>
              <a:endParaRPr lang="fr-FR" sz="700" dirty="0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5760000" y="4536000"/>
              <a:ext cx="360000" cy="200055"/>
            </a:xfrm>
            <a:prstGeom prst="rect">
              <a:avLst/>
            </a:prstGeom>
            <a:noFill/>
          </p:spPr>
          <p:txBody>
            <a:bodyPr wrap="square" rIns="0" rtlCol="0">
              <a:spAutoFit/>
            </a:bodyPr>
            <a:lstStyle/>
            <a:p>
              <a:r>
                <a:rPr lang="fr-FR" sz="700" dirty="0" smtClean="0"/>
                <a:t>A2012</a:t>
              </a:r>
              <a:endParaRPr lang="fr-FR" sz="700" dirty="0"/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4759200" y="4924800"/>
              <a:ext cx="324000" cy="107722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r>
                <a:rPr lang="fr-FR" sz="700" dirty="0" smtClean="0"/>
                <a:t>Ba103</a:t>
              </a:r>
              <a:endParaRPr lang="fr-FR" sz="700" dirty="0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4233600" y="4593600"/>
              <a:ext cx="428138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A0389</a:t>
              </a:r>
              <a:endParaRPr lang="fr-FR" sz="700" dirty="0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3790800" y="4820002"/>
              <a:ext cx="324000" cy="200055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r>
                <a:rPr lang="fr-FR" sz="700" dirty="0" smtClean="0"/>
                <a:t>Sterne</a:t>
              </a:r>
              <a:endParaRPr lang="fr-FR" sz="700" dirty="0"/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3420000" y="4758852"/>
              <a:ext cx="493198" cy="150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08-8_20</a:t>
              </a:r>
              <a:endParaRPr lang="fr-FR" sz="700" dirty="0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3384000" y="3945160"/>
              <a:ext cx="62654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ATCC 14185</a:t>
              </a:r>
              <a:endParaRPr lang="fr-FR" sz="700" dirty="0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3168000" y="4023765"/>
              <a:ext cx="493198" cy="150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H9401</a:t>
              </a:r>
              <a:endParaRPr lang="fr-FR" sz="700" dirty="0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2880000" y="4574968"/>
              <a:ext cx="493198" cy="150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err="1" smtClean="0"/>
                <a:t>Vollum</a:t>
              </a:r>
              <a:endParaRPr lang="fr-FR" sz="700" dirty="0"/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2556000" y="4535250"/>
              <a:ext cx="493198" cy="150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A0488</a:t>
              </a:r>
              <a:endParaRPr lang="fr-FR" sz="700" dirty="0"/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2448000" y="4218357"/>
              <a:ext cx="493198" cy="150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CDC 684</a:t>
              </a:r>
              <a:endParaRPr lang="fr-FR" sz="700" dirty="0"/>
            </a:p>
          </p:txBody>
        </p:sp>
        <p:sp>
          <p:nvSpPr>
            <p:cNvPr id="28" name="ZoneTexte 27"/>
            <p:cNvSpPr txBox="1"/>
            <p:nvPr/>
          </p:nvSpPr>
          <p:spPr>
            <a:xfrm>
              <a:off x="1728000" y="5054711"/>
              <a:ext cx="493198" cy="150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00-82</a:t>
              </a:r>
              <a:endParaRPr lang="fr-FR" sz="700" dirty="0"/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1024540" y="5136460"/>
              <a:ext cx="66169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CNEVA-9066</a:t>
              </a:r>
              <a:endParaRPr lang="fr-FR" sz="700" dirty="0"/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1440000" y="5323960"/>
              <a:ext cx="493198" cy="150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A0465</a:t>
              </a:r>
              <a:endParaRPr lang="fr-FR" sz="700" dirty="0"/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720000" y="4823560"/>
              <a:ext cx="493198" cy="150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Kruger B</a:t>
              </a:r>
              <a:endParaRPr lang="fr-FR" sz="700" dirty="0"/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576000" y="4459960"/>
              <a:ext cx="443172" cy="150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A0442</a:t>
              </a:r>
              <a:endParaRPr lang="fr-FR" sz="700" dirty="0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601200" y="4197160"/>
              <a:ext cx="528183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SVA 2011</a:t>
              </a:r>
              <a:endParaRPr lang="fr-FR" sz="700" dirty="0"/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04000" y="3441160"/>
              <a:ext cx="324000" cy="200055"/>
            </a:xfrm>
            <a:prstGeom prst="rect">
              <a:avLst/>
            </a:prstGeom>
            <a:noFill/>
          </p:spPr>
          <p:txBody>
            <a:bodyPr wrap="square" lIns="36000" rIns="36000" rtlCol="0">
              <a:spAutoFit/>
            </a:bodyPr>
            <a:lstStyle/>
            <a:p>
              <a:r>
                <a:rPr lang="fr-FR" sz="700" dirty="0" smtClean="0"/>
                <a:t>A1055</a:t>
              </a:r>
              <a:endParaRPr lang="fr-FR" sz="700" dirty="0"/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1548000" y="2757160"/>
              <a:ext cx="417910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CZC5</a:t>
              </a:r>
              <a:endParaRPr lang="fr-FR" sz="700" dirty="0"/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954001" y="2394000"/>
              <a:ext cx="563871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IEMVT 89</a:t>
              </a:r>
              <a:endParaRPr lang="fr-FR" sz="700" dirty="0"/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2808000" y="1749160"/>
              <a:ext cx="371475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UR-1</a:t>
              </a:r>
              <a:endParaRPr lang="fr-FR" sz="700" dirty="0"/>
            </a:p>
          </p:txBody>
        </p:sp>
        <p:sp>
          <p:nvSpPr>
            <p:cNvPr id="38" name="ZoneTexte 37"/>
            <p:cNvSpPr txBox="1"/>
            <p:nvPr/>
          </p:nvSpPr>
          <p:spPr>
            <a:xfrm>
              <a:off x="3096000" y="1695160"/>
              <a:ext cx="493198" cy="150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Ba4599</a:t>
              </a:r>
              <a:endParaRPr lang="fr-FR" sz="700" dirty="0"/>
            </a:p>
          </p:txBody>
        </p:sp>
        <p:sp>
          <p:nvSpPr>
            <p:cNvPr id="39" name="ZoneTexte 38"/>
            <p:cNvSpPr txBox="1"/>
            <p:nvPr/>
          </p:nvSpPr>
          <p:spPr>
            <a:xfrm>
              <a:off x="3389850" y="1723960"/>
              <a:ext cx="609965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err="1" smtClean="0"/>
                <a:t>Carbosap</a:t>
              </a:r>
              <a:endParaRPr lang="fr-FR" sz="700" dirty="0"/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3663026" y="1828360"/>
              <a:ext cx="493198" cy="150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99-100</a:t>
              </a:r>
              <a:endParaRPr lang="fr-FR" sz="700" dirty="0"/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3862800" y="1007560"/>
              <a:ext cx="660129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Sen2 Col2</a:t>
              </a:r>
              <a:endParaRPr lang="fr-FR" sz="700" dirty="0"/>
            </a:p>
          </p:txBody>
        </p:sp>
        <p:sp>
          <p:nvSpPr>
            <p:cNvPr id="42" name="ZoneTexte 41"/>
            <p:cNvSpPr txBox="1"/>
            <p:nvPr/>
          </p:nvSpPr>
          <p:spPr>
            <a:xfrm>
              <a:off x="4248000" y="611560"/>
              <a:ext cx="493198" cy="150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Sen3</a:t>
              </a:r>
              <a:endParaRPr lang="fr-FR" sz="700" dirty="0"/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4608000" y="805960"/>
              <a:ext cx="493198" cy="150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Gmb1</a:t>
              </a:r>
              <a:endParaRPr lang="fr-FR" sz="700" dirty="0"/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4356000" y="1353160"/>
              <a:ext cx="493198" cy="150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A0174</a:t>
              </a:r>
              <a:endParaRPr lang="fr-FR" sz="700" dirty="0"/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4717714" y="1338760"/>
              <a:ext cx="493198" cy="150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A0193</a:t>
              </a:r>
              <a:endParaRPr lang="fr-FR" sz="700" dirty="0"/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4881600" y="1641160"/>
              <a:ext cx="575662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USA6153</a:t>
              </a:r>
              <a:endParaRPr lang="fr-FR" sz="700" dirty="0"/>
            </a:p>
          </p:txBody>
        </p:sp>
        <p:sp>
          <p:nvSpPr>
            <p:cNvPr id="660" name="Rectangle 238"/>
            <p:cNvSpPr>
              <a:spLocks noChangeArrowheads="1"/>
            </p:cNvSpPr>
            <p:nvPr/>
          </p:nvSpPr>
          <p:spPr bwMode="auto">
            <a:xfrm>
              <a:off x="4100756" y="2807053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38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69" name="Rectangle 247"/>
            <p:cNvSpPr>
              <a:spLocks noChangeArrowheads="1"/>
            </p:cNvSpPr>
            <p:nvPr/>
          </p:nvSpPr>
          <p:spPr bwMode="auto">
            <a:xfrm>
              <a:off x="4376981" y="2838009"/>
              <a:ext cx="47625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2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5" name="Rectangle 645"/>
            <p:cNvSpPr>
              <a:spLocks noChangeArrowheads="1"/>
            </p:cNvSpPr>
            <p:nvPr/>
          </p:nvSpPr>
          <p:spPr bwMode="auto">
            <a:xfrm>
              <a:off x="4507950" y="2702278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73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4" name="Rectangle 654"/>
            <p:cNvSpPr>
              <a:spLocks noChangeArrowheads="1"/>
            </p:cNvSpPr>
            <p:nvPr/>
          </p:nvSpPr>
          <p:spPr bwMode="auto">
            <a:xfrm>
              <a:off x="4105518" y="2606400"/>
              <a:ext cx="73819" cy="631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fr-FR" sz="5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0"/>
                  <a:cs typeface="Arial" pitchFamily="34" charset="0"/>
                </a:rPr>
                <a:t>87</a:t>
              </a:r>
              <a:endParaRPr kumimoji="0" 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4438800" y="2412000"/>
              <a:ext cx="643196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err="1" smtClean="0"/>
                <a:t>Tsiankovskii</a:t>
              </a:r>
              <a:endParaRPr lang="fr-FR" sz="700" dirty="0"/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4824000" y="2556000"/>
              <a:ext cx="493198" cy="150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Ba 3154</a:t>
              </a:r>
              <a:endParaRPr lang="fr-FR" sz="700" dirty="0"/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4500000" y="2844000"/>
              <a:ext cx="493198" cy="150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Ba 3166</a:t>
              </a:r>
              <a:endParaRPr lang="fr-FR" sz="700" dirty="0"/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1401077" y="4644707"/>
              <a:ext cx="493198" cy="1500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700" dirty="0" smtClean="0"/>
                <a:t>BF1</a:t>
              </a:r>
              <a:endParaRPr lang="fr-FR" sz="700" dirty="0"/>
            </a:p>
          </p:txBody>
        </p:sp>
        <p:sp>
          <p:nvSpPr>
            <p:cNvPr id="1626" name="ZoneTexte 1625"/>
            <p:cNvSpPr txBox="1"/>
            <p:nvPr/>
          </p:nvSpPr>
          <p:spPr>
            <a:xfrm>
              <a:off x="3458152" y="805960"/>
              <a:ext cx="753848" cy="215444"/>
            </a:xfrm>
            <a:prstGeom prst="rect">
              <a:avLst/>
            </a:prstGeom>
            <a:noFill/>
            <a:ln w="12700">
              <a:solidFill>
                <a:srgbClr val="00FF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b="1" u="sng" dirty="0" smtClean="0"/>
                <a:t>A.Br.011/009</a:t>
              </a:r>
              <a:endParaRPr lang="fr-FR" sz="800" b="1" u="sng" dirty="0"/>
            </a:p>
          </p:txBody>
        </p:sp>
        <p:sp>
          <p:nvSpPr>
            <p:cNvPr id="1627" name="ZoneTexte 1626"/>
            <p:cNvSpPr txBox="1"/>
            <p:nvPr/>
          </p:nvSpPr>
          <p:spPr>
            <a:xfrm>
              <a:off x="2708920" y="1450679"/>
              <a:ext cx="753848" cy="215444"/>
            </a:xfrm>
            <a:prstGeom prst="rect">
              <a:avLst/>
            </a:prstGeom>
            <a:noFill/>
            <a:ln w="12700"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b="1" u="sng" dirty="0" smtClean="0"/>
                <a:t>A.Br.008/011</a:t>
              </a:r>
              <a:endParaRPr lang="fr-FR" sz="800" b="1" u="sng" dirty="0"/>
            </a:p>
          </p:txBody>
        </p:sp>
        <p:sp>
          <p:nvSpPr>
            <p:cNvPr id="1629" name="ZoneTexte 1628"/>
            <p:cNvSpPr txBox="1"/>
            <p:nvPr/>
          </p:nvSpPr>
          <p:spPr>
            <a:xfrm>
              <a:off x="5110768" y="1289002"/>
              <a:ext cx="611612" cy="215444"/>
            </a:xfrm>
            <a:prstGeom prst="rect">
              <a:avLst/>
            </a:prstGeom>
            <a:noFill/>
            <a:ln w="12700">
              <a:solidFill>
                <a:srgbClr val="000066"/>
              </a:solidFill>
            </a:ln>
          </p:spPr>
          <p:txBody>
            <a:bodyPr wrap="square" lIns="72000" rIns="72000" rtlCol="0">
              <a:spAutoFit/>
            </a:bodyPr>
            <a:lstStyle/>
            <a:p>
              <a:pPr algn="ctr"/>
              <a:r>
                <a:rPr lang="fr-FR" sz="800" b="1" dirty="0" err="1" smtClean="0"/>
                <a:t>A.Br.WNA</a:t>
              </a:r>
              <a:endParaRPr lang="fr-FR" sz="800" b="1" dirty="0"/>
            </a:p>
          </p:txBody>
        </p:sp>
        <p:sp>
          <p:nvSpPr>
            <p:cNvPr id="1630" name="ZoneTexte 1629"/>
            <p:cNvSpPr txBox="1"/>
            <p:nvPr/>
          </p:nvSpPr>
          <p:spPr>
            <a:xfrm>
              <a:off x="5284894" y="2610943"/>
              <a:ext cx="694013" cy="215444"/>
            </a:xfrm>
            <a:prstGeom prst="rect">
              <a:avLst/>
            </a:prstGeom>
            <a:noFill/>
            <a:ln w="12700">
              <a:solidFill>
                <a:schemeClr val="accent6">
                  <a:lumMod val="5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b="1" u="sng" dirty="0" smtClean="0"/>
                <a:t>A.Br.Aust94</a:t>
              </a:r>
              <a:endParaRPr lang="fr-FR" sz="800" b="1" u="sng" dirty="0"/>
            </a:p>
          </p:txBody>
        </p:sp>
        <p:sp>
          <p:nvSpPr>
            <p:cNvPr id="1631" name="ZoneTexte 1630"/>
            <p:cNvSpPr txBox="1"/>
            <p:nvPr/>
          </p:nvSpPr>
          <p:spPr>
            <a:xfrm>
              <a:off x="5315371" y="4829509"/>
              <a:ext cx="568187" cy="215444"/>
            </a:xfrm>
            <a:prstGeom prst="rect">
              <a:avLst/>
            </a:prstGeom>
            <a:noFill/>
            <a:ln w="12700">
              <a:solidFill>
                <a:srgbClr val="006600"/>
              </a:solidFill>
            </a:ln>
          </p:spPr>
          <p:txBody>
            <a:bodyPr wrap="square" lIns="36000" rIns="36000" rtlCol="0">
              <a:spAutoFit/>
            </a:bodyPr>
            <a:lstStyle/>
            <a:p>
              <a:pPr algn="ctr"/>
              <a:r>
                <a:rPr lang="fr-FR" sz="800" b="1" dirty="0" err="1" smtClean="0"/>
                <a:t>A.Br.Ames</a:t>
              </a:r>
              <a:endParaRPr lang="fr-FR" sz="800" b="1" dirty="0"/>
            </a:p>
          </p:txBody>
        </p:sp>
        <p:sp>
          <p:nvSpPr>
            <p:cNvPr id="1632" name="ZoneTexte 1631"/>
            <p:cNvSpPr txBox="1"/>
            <p:nvPr/>
          </p:nvSpPr>
          <p:spPr>
            <a:xfrm>
              <a:off x="4368824" y="5080240"/>
              <a:ext cx="753848" cy="215444"/>
            </a:xfrm>
            <a:prstGeom prst="rect">
              <a:avLst/>
            </a:prstGeom>
            <a:noFill/>
            <a:ln w="12700">
              <a:solidFill>
                <a:srgbClr val="33CC33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b="1" u="sng" dirty="0" smtClean="0"/>
                <a:t>A.Br.001/002</a:t>
              </a:r>
              <a:endParaRPr lang="fr-FR" sz="800" b="1" u="sng" dirty="0"/>
            </a:p>
          </p:txBody>
        </p:sp>
        <p:sp>
          <p:nvSpPr>
            <p:cNvPr id="1633" name="ZoneTexte 1632"/>
            <p:cNvSpPr txBox="1"/>
            <p:nvPr/>
          </p:nvSpPr>
          <p:spPr>
            <a:xfrm>
              <a:off x="1548000" y="1954360"/>
              <a:ext cx="765276" cy="215444"/>
            </a:xfrm>
            <a:prstGeom prst="rect">
              <a:avLst/>
            </a:prstGeom>
            <a:noFill/>
            <a:ln w="12700">
              <a:solidFill>
                <a:srgbClr val="FF66CC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b="1" dirty="0" smtClean="0"/>
                <a:t>A.Br.005/006</a:t>
              </a:r>
              <a:endParaRPr lang="fr-FR" sz="800" b="1" dirty="0"/>
            </a:p>
          </p:txBody>
        </p:sp>
        <p:sp>
          <p:nvSpPr>
            <p:cNvPr id="1634" name="ZoneTexte 1633"/>
            <p:cNvSpPr txBox="1"/>
            <p:nvPr/>
          </p:nvSpPr>
          <p:spPr>
            <a:xfrm>
              <a:off x="1850717" y="5277812"/>
              <a:ext cx="714187" cy="215444"/>
            </a:xfrm>
            <a:prstGeom prst="rect">
              <a:avLst/>
            </a:prstGeom>
            <a:noFill/>
            <a:ln w="12700">
              <a:solidFill>
                <a:srgbClr val="FFFF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b="1" dirty="0" err="1" smtClean="0"/>
                <a:t>B.Br.CNEVA</a:t>
              </a:r>
              <a:endParaRPr lang="fr-FR" sz="800" b="1" dirty="0"/>
            </a:p>
          </p:txBody>
        </p:sp>
        <p:sp>
          <p:nvSpPr>
            <p:cNvPr id="1635" name="ZoneTexte 1634"/>
            <p:cNvSpPr txBox="1"/>
            <p:nvPr/>
          </p:nvSpPr>
          <p:spPr>
            <a:xfrm>
              <a:off x="747891" y="3699943"/>
              <a:ext cx="764396" cy="215444"/>
            </a:xfrm>
            <a:prstGeom prst="rect">
              <a:avLst/>
            </a:prstGeom>
            <a:noFill/>
            <a:ln w="12700">
              <a:solidFill>
                <a:srgbClr val="FFC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b="1" dirty="0" smtClean="0"/>
                <a:t>B.Br.001/002</a:t>
              </a:r>
              <a:endParaRPr lang="fr-FR" sz="800" b="1" dirty="0"/>
            </a:p>
          </p:txBody>
        </p:sp>
        <p:sp>
          <p:nvSpPr>
            <p:cNvPr id="1636" name="ZoneTexte 1635"/>
            <p:cNvSpPr txBox="1"/>
            <p:nvPr/>
          </p:nvSpPr>
          <p:spPr>
            <a:xfrm>
              <a:off x="770089" y="3940663"/>
              <a:ext cx="720000" cy="215444"/>
            </a:xfrm>
            <a:prstGeom prst="rect">
              <a:avLst/>
            </a:prstGeom>
            <a:noFill/>
            <a:ln w="12700">
              <a:solidFill>
                <a:schemeClr val="accent6"/>
              </a:solidFill>
            </a:ln>
          </p:spPr>
          <p:txBody>
            <a:bodyPr wrap="square" lIns="36000" rIns="36000" rtlCol="0">
              <a:spAutoFit/>
            </a:bodyPr>
            <a:lstStyle/>
            <a:p>
              <a:pPr algn="ctr"/>
              <a:r>
                <a:rPr lang="fr-FR" sz="800" b="1" dirty="0" err="1" smtClean="0"/>
                <a:t>B.Br.KrugerB</a:t>
              </a:r>
              <a:endParaRPr lang="fr-FR" sz="800" b="1" dirty="0"/>
            </a:p>
          </p:txBody>
        </p:sp>
        <p:sp>
          <p:nvSpPr>
            <p:cNvPr id="1638" name="ZoneTexte 1637"/>
            <p:cNvSpPr txBox="1"/>
            <p:nvPr/>
          </p:nvSpPr>
          <p:spPr>
            <a:xfrm>
              <a:off x="2492896" y="4809160"/>
              <a:ext cx="685008" cy="215444"/>
            </a:xfrm>
            <a:prstGeom prst="rect">
              <a:avLst/>
            </a:prstGeom>
            <a:noFill/>
            <a:ln w="12700">
              <a:solidFill>
                <a:srgbClr val="7030A0"/>
              </a:solidFill>
            </a:ln>
          </p:spPr>
          <p:txBody>
            <a:bodyPr wrap="square" lIns="36000" rIns="36000" rtlCol="0">
              <a:spAutoFit/>
            </a:bodyPr>
            <a:lstStyle/>
            <a:p>
              <a:pPr algn="ctr"/>
              <a:r>
                <a:rPr lang="fr-FR" sz="800" b="1" u="sng" dirty="0" err="1" smtClean="0"/>
                <a:t>A.Br.Vollum</a:t>
              </a:r>
              <a:endParaRPr lang="fr-FR" sz="800" b="1" u="sng" dirty="0"/>
            </a:p>
          </p:txBody>
        </p:sp>
        <p:sp>
          <p:nvSpPr>
            <p:cNvPr id="1639" name="ZoneTexte 1638"/>
            <p:cNvSpPr txBox="1"/>
            <p:nvPr/>
          </p:nvSpPr>
          <p:spPr>
            <a:xfrm>
              <a:off x="1844824" y="3189580"/>
              <a:ext cx="714187" cy="215444"/>
            </a:xfrm>
            <a:prstGeom prst="rect">
              <a:avLst/>
            </a:prstGeom>
            <a:noFill/>
            <a:ln w="12700">
              <a:solidFill>
                <a:schemeClr val="bg1">
                  <a:lumMod val="8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800" b="1" dirty="0" smtClean="0"/>
                <a:t>C.Br.A1055</a:t>
              </a:r>
              <a:endParaRPr lang="fr-FR" sz="800" b="1" dirty="0"/>
            </a:p>
          </p:txBody>
        </p:sp>
        <p:sp>
          <p:nvSpPr>
            <p:cNvPr id="1640" name="ZoneTexte 1639"/>
            <p:cNvSpPr txBox="1"/>
            <p:nvPr/>
          </p:nvSpPr>
          <p:spPr>
            <a:xfrm>
              <a:off x="3466800" y="3492000"/>
              <a:ext cx="612000" cy="195814"/>
            </a:xfrm>
            <a:prstGeom prst="rect">
              <a:avLst/>
            </a:prstGeom>
            <a:noFill/>
            <a:ln w="12700">
              <a:solidFill>
                <a:srgbClr val="FF0000"/>
              </a:solidFill>
            </a:ln>
          </p:spPr>
          <p:txBody>
            <a:bodyPr wrap="square" lIns="0" tIns="36000" rIns="0" bIns="36000" rtlCol="0">
              <a:spAutoFit/>
            </a:bodyPr>
            <a:lstStyle/>
            <a:p>
              <a:pPr algn="ctr"/>
              <a:r>
                <a:rPr lang="fr-FR" sz="800" b="1" dirty="0" smtClean="0"/>
                <a:t>A.Br.003/004</a:t>
              </a:r>
              <a:endParaRPr lang="fr-FR" sz="800" b="1" dirty="0"/>
            </a:p>
          </p:txBody>
        </p:sp>
        <p:sp>
          <p:nvSpPr>
            <p:cNvPr id="1641" name="ZoneTexte 1640"/>
            <p:cNvSpPr txBox="1"/>
            <p:nvPr/>
          </p:nvSpPr>
          <p:spPr>
            <a:xfrm>
              <a:off x="4536000" y="3672000"/>
              <a:ext cx="527136" cy="180425"/>
            </a:xfrm>
            <a:prstGeom prst="rect">
              <a:avLst/>
            </a:prstGeom>
            <a:noFill/>
          </p:spPr>
          <p:txBody>
            <a:bodyPr wrap="square" tIns="36000" bIns="36000" rtlCol="0">
              <a:spAutoFit/>
            </a:bodyPr>
            <a:lstStyle/>
            <a:p>
              <a:r>
                <a:rPr lang="fr-FR" sz="7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A01/E</a:t>
              </a:r>
              <a:endParaRPr lang="fr-FR" sz="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42" name="Connecteur droit avec flèche 1641"/>
            <p:cNvCxnSpPr/>
            <p:nvPr/>
          </p:nvCxnSpPr>
          <p:spPr>
            <a:xfrm rot="15360000" flipH="1">
              <a:off x="4716000" y="3301200"/>
              <a:ext cx="120402" cy="4816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4" name="ZoneTexte 1643"/>
            <p:cNvSpPr txBox="1"/>
            <p:nvPr/>
          </p:nvSpPr>
          <p:spPr>
            <a:xfrm>
              <a:off x="4140000" y="3240000"/>
              <a:ext cx="298159" cy="200055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r>
                <a:rPr lang="fr-FR" sz="7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A.Br.13</a:t>
              </a:r>
              <a:endParaRPr lang="fr-FR" sz="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45" name="Connecteur droit avec flèche 1644"/>
            <p:cNvCxnSpPr/>
            <p:nvPr/>
          </p:nvCxnSpPr>
          <p:spPr>
            <a:xfrm rot="18420000" flipH="1" flipV="1">
              <a:off x="3867617" y="2602800"/>
              <a:ext cx="216000" cy="4816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9" name="ZoneTexte 1648"/>
            <p:cNvSpPr txBox="1"/>
            <p:nvPr/>
          </p:nvSpPr>
          <p:spPr>
            <a:xfrm>
              <a:off x="4500000" y="3114000"/>
              <a:ext cx="432048" cy="20005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fr-FR" sz="7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A.Br.15a</a:t>
              </a:r>
              <a:endParaRPr lang="fr-FR" sz="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50" name="Connecteur droit avec flèche 1649"/>
            <p:cNvCxnSpPr/>
            <p:nvPr/>
          </p:nvCxnSpPr>
          <p:spPr>
            <a:xfrm rot="7380000" flipH="1" flipV="1">
              <a:off x="4680000" y="3564000"/>
              <a:ext cx="118800" cy="3600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1" name="ZoneTexte 1650"/>
            <p:cNvSpPr txBox="1"/>
            <p:nvPr/>
          </p:nvSpPr>
          <p:spPr>
            <a:xfrm>
              <a:off x="4356000" y="3528000"/>
              <a:ext cx="298159" cy="200055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r>
                <a:rPr lang="fr-FR" sz="7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A.Br.26</a:t>
              </a:r>
              <a:endParaRPr lang="fr-FR" sz="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52" name="Connecteur droit avec flèche 1651"/>
            <p:cNvCxnSpPr/>
            <p:nvPr/>
          </p:nvCxnSpPr>
          <p:spPr>
            <a:xfrm rot="480000" flipH="1" flipV="1">
              <a:off x="3823200" y="2916000"/>
              <a:ext cx="120402" cy="4816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3" name="ZoneTexte 1652"/>
            <p:cNvSpPr txBox="1"/>
            <p:nvPr/>
          </p:nvSpPr>
          <p:spPr>
            <a:xfrm>
              <a:off x="3420000" y="2746800"/>
              <a:ext cx="360040" cy="20005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rtlCol="0">
              <a:spAutoFit/>
            </a:bodyPr>
            <a:lstStyle/>
            <a:p>
              <a:r>
                <a:rPr lang="fr-FR" sz="7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A08/D</a:t>
              </a:r>
              <a:endParaRPr lang="fr-FR" sz="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54" name="Connecteur droit avec flèche 1653"/>
            <p:cNvCxnSpPr/>
            <p:nvPr/>
          </p:nvCxnSpPr>
          <p:spPr>
            <a:xfrm rot="12900000" flipV="1">
              <a:off x="5256000" y="3247200"/>
              <a:ext cx="120402" cy="4816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6" name="Connecteur droit avec flèche 1655"/>
            <p:cNvCxnSpPr/>
            <p:nvPr/>
          </p:nvCxnSpPr>
          <p:spPr>
            <a:xfrm rot="15480000" flipH="1">
              <a:off x="4314316" y="3420000"/>
              <a:ext cx="120402" cy="4816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7" name="Connecteur droit avec flèche 1656"/>
            <p:cNvCxnSpPr/>
            <p:nvPr/>
          </p:nvCxnSpPr>
          <p:spPr>
            <a:xfrm rot="-1380000" flipH="1" flipV="1">
              <a:off x="4212000" y="2210400"/>
              <a:ext cx="126000" cy="4816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9" name="ZoneTexte 1658"/>
            <p:cNvSpPr txBox="1"/>
            <p:nvPr/>
          </p:nvSpPr>
          <p:spPr>
            <a:xfrm>
              <a:off x="4780800" y="4582800"/>
              <a:ext cx="298799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7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A01/A       -DK</a:t>
              </a:r>
              <a:endParaRPr lang="fr-FR" sz="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60" name="Connecteur droit avec flèche 1659"/>
            <p:cNvCxnSpPr/>
            <p:nvPr/>
          </p:nvCxnSpPr>
          <p:spPr>
            <a:xfrm rot="7020000" flipH="1" flipV="1">
              <a:off x="3672000" y="2736562"/>
              <a:ext cx="120402" cy="4816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61" name="ZoneTexte 1660"/>
            <p:cNvSpPr txBox="1"/>
            <p:nvPr/>
          </p:nvSpPr>
          <p:spPr>
            <a:xfrm>
              <a:off x="3204000" y="2581200"/>
              <a:ext cx="300431" cy="20005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rtlCol="0">
              <a:spAutoFit/>
            </a:bodyPr>
            <a:lstStyle/>
            <a:p>
              <a:r>
                <a:rPr lang="fr-FR" sz="7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A08/D1</a:t>
              </a:r>
              <a:endParaRPr lang="fr-FR" sz="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63" name="Connecteur droit avec flèche 1662"/>
            <p:cNvCxnSpPr/>
            <p:nvPr/>
          </p:nvCxnSpPr>
          <p:spPr>
            <a:xfrm rot="7020000" flipH="1" flipV="1">
              <a:off x="3489596" y="2556000"/>
              <a:ext cx="120402" cy="4816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65" name="ZoneTexte 1664"/>
            <p:cNvSpPr txBox="1"/>
            <p:nvPr/>
          </p:nvSpPr>
          <p:spPr>
            <a:xfrm>
              <a:off x="3942000" y="2915816"/>
              <a:ext cx="432048" cy="20005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fr-FR" sz="7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A.Br.008</a:t>
              </a:r>
              <a:endParaRPr lang="fr-FR" sz="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66" name="ZoneTexte 1665"/>
            <p:cNvSpPr txBox="1"/>
            <p:nvPr/>
          </p:nvSpPr>
          <p:spPr>
            <a:xfrm>
              <a:off x="4014000" y="2394000"/>
              <a:ext cx="432048" cy="20005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fr-FR" sz="7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A.Br.011</a:t>
              </a:r>
              <a:endParaRPr lang="fr-FR" sz="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67" name="ZoneTexte 1666"/>
            <p:cNvSpPr txBox="1"/>
            <p:nvPr/>
          </p:nvSpPr>
          <p:spPr>
            <a:xfrm>
              <a:off x="4374000" y="2134800"/>
              <a:ext cx="432048" cy="20005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fr-FR" sz="7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A.Br.009</a:t>
              </a:r>
              <a:endParaRPr lang="fr-FR" sz="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68" name="ZoneTexte 1667"/>
            <p:cNvSpPr txBox="1"/>
            <p:nvPr/>
          </p:nvSpPr>
          <p:spPr>
            <a:xfrm>
              <a:off x="5400000" y="3178800"/>
              <a:ext cx="432048" cy="20005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fr-FR" sz="7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A.Br.15b</a:t>
              </a:r>
              <a:endParaRPr lang="fr-FR" sz="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69" name="ZoneTexte 1668"/>
            <p:cNvSpPr txBox="1"/>
            <p:nvPr/>
          </p:nvSpPr>
          <p:spPr>
            <a:xfrm>
              <a:off x="3960000" y="3841200"/>
              <a:ext cx="432048" cy="20005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fr-FR" sz="7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A.Br.002</a:t>
              </a:r>
              <a:endParaRPr lang="fr-FR" sz="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70" name="Connecteur droit avec flèche 1669"/>
            <p:cNvCxnSpPr/>
            <p:nvPr/>
          </p:nvCxnSpPr>
          <p:spPr>
            <a:xfrm rot="6900000" flipH="1" flipV="1">
              <a:off x="4176000" y="3816000"/>
              <a:ext cx="120402" cy="4816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71" name="ZoneTexte 1670"/>
            <p:cNvSpPr txBox="1"/>
            <p:nvPr/>
          </p:nvSpPr>
          <p:spPr>
            <a:xfrm>
              <a:off x="3780000" y="4122000"/>
              <a:ext cx="288000" cy="20005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rtlCol="0">
              <a:spAutoFit/>
            </a:bodyPr>
            <a:lstStyle/>
            <a:p>
              <a:r>
                <a:rPr lang="fr-FR" sz="7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A02/B</a:t>
              </a:r>
              <a:endParaRPr lang="fr-FR" sz="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74" name="ZoneTexte 1673"/>
            <p:cNvSpPr txBox="1"/>
            <p:nvPr/>
          </p:nvSpPr>
          <p:spPr>
            <a:xfrm>
              <a:off x="3463200" y="4212000"/>
              <a:ext cx="432048" cy="20005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rtlCol="0">
              <a:spAutoFit/>
            </a:bodyPr>
            <a:lstStyle/>
            <a:p>
              <a:r>
                <a:rPr lang="fr-FR" sz="7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A02/B1a</a:t>
              </a:r>
              <a:endParaRPr lang="fr-FR" sz="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75" name="ZoneTexte 1674"/>
            <p:cNvSpPr txBox="1"/>
            <p:nvPr/>
          </p:nvSpPr>
          <p:spPr>
            <a:xfrm>
              <a:off x="4626000" y="4276800"/>
              <a:ext cx="280987" cy="180425"/>
            </a:xfrm>
            <a:prstGeom prst="rect">
              <a:avLst/>
            </a:prstGeom>
            <a:noFill/>
          </p:spPr>
          <p:txBody>
            <a:bodyPr wrap="square" lIns="0" tIns="36000" rIns="0" bIns="36000" rtlCol="0">
              <a:spAutoFit/>
            </a:bodyPr>
            <a:lstStyle/>
            <a:p>
              <a:r>
                <a:rPr lang="fr-FR" sz="7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A01/C</a:t>
              </a:r>
              <a:endParaRPr lang="fr-FR" sz="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76" name="ZoneTexte 1675"/>
            <p:cNvSpPr txBox="1"/>
            <p:nvPr/>
          </p:nvSpPr>
          <p:spPr>
            <a:xfrm>
              <a:off x="4338000" y="3715200"/>
              <a:ext cx="393736" cy="180425"/>
            </a:xfrm>
            <a:prstGeom prst="rect">
              <a:avLst/>
            </a:prstGeom>
            <a:noFill/>
          </p:spPr>
          <p:txBody>
            <a:bodyPr wrap="square" tIns="36000" bIns="36000" rtlCol="0">
              <a:spAutoFit/>
            </a:bodyPr>
            <a:lstStyle/>
            <a:p>
              <a:r>
                <a:rPr lang="fr-FR" sz="7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A01</a:t>
              </a:r>
              <a:endParaRPr lang="fr-FR" sz="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677" name="ZoneTexte 1676"/>
            <p:cNvSpPr txBox="1"/>
            <p:nvPr/>
          </p:nvSpPr>
          <p:spPr>
            <a:xfrm>
              <a:off x="3862800" y="3996000"/>
              <a:ext cx="360000" cy="180425"/>
            </a:xfrm>
            <a:prstGeom prst="rect">
              <a:avLst/>
            </a:prstGeom>
            <a:noFill/>
          </p:spPr>
          <p:txBody>
            <a:bodyPr wrap="square" tIns="36000" bIns="36000" rtlCol="0">
              <a:spAutoFit/>
            </a:bodyPr>
            <a:lstStyle/>
            <a:p>
              <a:r>
                <a:rPr lang="fr-FR" sz="7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A02</a:t>
              </a:r>
              <a:endParaRPr lang="fr-FR" sz="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78" name="Connecteur droit avec flèche 1677"/>
            <p:cNvCxnSpPr/>
            <p:nvPr/>
          </p:nvCxnSpPr>
          <p:spPr>
            <a:xfrm rot="5340000">
              <a:off x="4413600" y="3902400"/>
              <a:ext cx="120402" cy="4816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9" name="Connecteur droit avec flèche 1678"/>
            <p:cNvCxnSpPr/>
            <p:nvPr/>
          </p:nvCxnSpPr>
          <p:spPr>
            <a:xfrm rot="10800000" flipH="1" flipV="1">
              <a:off x="4140000" y="4093200"/>
              <a:ext cx="120402" cy="4816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0" name="Connecteur droit avec flèche 1679"/>
            <p:cNvCxnSpPr/>
            <p:nvPr/>
          </p:nvCxnSpPr>
          <p:spPr>
            <a:xfrm rot="240000">
              <a:off x="3830400" y="4341600"/>
              <a:ext cx="120402" cy="4816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2" name="Connecteur droit avec flèche 1691"/>
            <p:cNvCxnSpPr/>
            <p:nvPr/>
          </p:nvCxnSpPr>
          <p:spPr>
            <a:xfrm rot="900000">
              <a:off x="4039200" y="4273200"/>
              <a:ext cx="120402" cy="4816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93" name="ZoneTexte 1692"/>
            <p:cNvSpPr txBox="1"/>
            <p:nvPr/>
          </p:nvSpPr>
          <p:spPr>
            <a:xfrm>
              <a:off x="4806000" y="4050000"/>
              <a:ext cx="1260000" cy="20005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fr-FR" sz="7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A.Br.001, Br1.4, Br1.2, Br1.5</a:t>
              </a:r>
              <a:endParaRPr lang="fr-FR" sz="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94" name="Connecteur droit avec flèche 1693"/>
            <p:cNvCxnSpPr/>
            <p:nvPr/>
          </p:nvCxnSpPr>
          <p:spPr>
            <a:xfrm rot="5340000">
              <a:off x="4651200" y="3852000"/>
              <a:ext cx="120402" cy="4816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5" name="Connecteur droit avec flèche 1694"/>
            <p:cNvCxnSpPr/>
            <p:nvPr/>
          </p:nvCxnSpPr>
          <p:spPr>
            <a:xfrm rot="20760000" flipH="1" flipV="1">
              <a:off x="4662165" y="4112587"/>
              <a:ext cx="126000" cy="4816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6" name="Connecteur droit avec flèche 1695"/>
            <p:cNvCxnSpPr/>
            <p:nvPr/>
          </p:nvCxnSpPr>
          <p:spPr>
            <a:xfrm rot="22920000" flipH="1" flipV="1">
              <a:off x="4554262" y="4246651"/>
              <a:ext cx="118800" cy="4816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7" name="Connecteur droit avec flèche 1696"/>
            <p:cNvCxnSpPr/>
            <p:nvPr/>
          </p:nvCxnSpPr>
          <p:spPr>
            <a:xfrm rot="15600000">
              <a:off x="4870800" y="4500000"/>
              <a:ext cx="118800" cy="3600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2" name="Line 49"/>
            <p:cNvSpPr>
              <a:spLocks noChangeShapeType="1"/>
            </p:cNvSpPr>
            <p:nvPr/>
          </p:nvSpPr>
          <p:spPr bwMode="auto">
            <a:xfrm rot="-240000" flipH="1" flipV="1">
              <a:off x="4744800" y="4183200"/>
              <a:ext cx="286941" cy="350044"/>
            </a:xfrm>
            <a:prstGeom prst="line">
              <a:avLst/>
            </a:prstGeom>
            <a:noFill/>
            <a:ln w="79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938" name="Oval 115"/>
            <p:cNvSpPr>
              <a:spLocks noChangeArrowheads="1"/>
            </p:cNvSpPr>
            <p:nvPr/>
          </p:nvSpPr>
          <p:spPr bwMode="auto">
            <a:xfrm>
              <a:off x="4993200" y="4464000"/>
              <a:ext cx="120253" cy="120253"/>
            </a:xfrm>
            <a:prstGeom prst="ellipse">
              <a:avLst/>
            </a:prstGeom>
            <a:solidFill>
              <a:srgbClr val="005C2A"/>
            </a:solidFill>
            <a:ln w="190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/>
            </a:p>
          </p:txBody>
        </p:sp>
        <p:sp>
          <p:nvSpPr>
            <p:cNvPr id="1698" name="ZoneTexte 1697"/>
            <p:cNvSpPr txBox="1"/>
            <p:nvPr/>
          </p:nvSpPr>
          <p:spPr>
            <a:xfrm>
              <a:off x="4194000" y="4284000"/>
              <a:ext cx="324000" cy="10772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>
              <a:spAutoFit/>
            </a:bodyPr>
            <a:lstStyle/>
            <a:p>
              <a:r>
                <a:rPr lang="fr-FR" sz="7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A02/A</a:t>
              </a:r>
              <a:endParaRPr lang="fr-FR" sz="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99" name="Connecteur droit avec flèche 1698"/>
            <p:cNvCxnSpPr/>
            <p:nvPr/>
          </p:nvCxnSpPr>
          <p:spPr>
            <a:xfrm rot="6540000">
              <a:off x="4215448" y="4407541"/>
              <a:ext cx="115200" cy="4816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8" name="ZoneTexte 1657"/>
            <p:cNvSpPr txBox="1"/>
            <p:nvPr/>
          </p:nvSpPr>
          <p:spPr>
            <a:xfrm>
              <a:off x="3096000" y="2728800"/>
              <a:ext cx="253182" cy="20004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rIns="0" rtlCol="0">
              <a:spAutoFit/>
            </a:bodyPr>
            <a:lstStyle/>
            <a:p>
              <a:r>
                <a:rPr lang="fr-FR" sz="7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A05</a:t>
              </a:r>
              <a:endParaRPr lang="fr-FR" sz="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62" name="Connecteur droit avec flèche 1661"/>
            <p:cNvCxnSpPr/>
            <p:nvPr/>
          </p:nvCxnSpPr>
          <p:spPr>
            <a:xfrm rot="7020000">
              <a:off x="3009600" y="2898000"/>
              <a:ext cx="120402" cy="4816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 w="sm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02" name="ZoneTexte 1701"/>
            <p:cNvSpPr txBox="1"/>
            <p:nvPr/>
          </p:nvSpPr>
          <p:spPr>
            <a:xfrm>
              <a:off x="2790000" y="2376000"/>
              <a:ext cx="252000" cy="200055"/>
            </a:xfrm>
            <a:prstGeom prst="rect">
              <a:avLst/>
            </a:prstGeom>
            <a:noFill/>
          </p:spPr>
          <p:txBody>
            <a:bodyPr wrap="square" lIns="0" rIns="0" rtlCol="0">
              <a:spAutoFit/>
            </a:bodyPr>
            <a:lstStyle/>
            <a:p>
              <a:r>
                <a:rPr lang="fr-FR" sz="700" dirty="0" smtClean="0"/>
                <a:t>A0149</a:t>
              </a:r>
              <a:endParaRPr lang="fr-FR" sz="700" dirty="0"/>
            </a:p>
          </p:txBody>
        </p:sp>
        <p:grpSp>
          <p:nvGrpSpPr>
            <p:cNvPr id="10" name="Groupe 9"/>
            <p:cNvGrpSpPr/>
            <p:nvPr/>
          </p:nvGrpSpPr>
          <p:grpSpPr>
            <a:xfrm rot="-1800000">
              <a:off x="3052800" y="2325600"/>
              <a:ext cx="460125" cy="263394"/>
              <a:chOff x="2880000" y="2347200"/>
              <a:chExt cx="460125" cy="263394"/>
            </a:xfrm>
          </p:grpSpPr>
          <p:sp>
            <p:nvSpPr>
              <p:cNvPr id="1703" name="Line 32"/>
              <p:cNvSpPr>
                <a:spLocks noChangeShapeType="1"/>
              </p:cNvSpPr>
              <p:nvPr/>
            </p:nvSpPr>
            <p:spPr bwMode="auto">
              <a:xfrm>
                <a:off x="2948409" y="2411760"/>
                <a:ext cx="391716" cy="198834"/>
              </a:xfrm>
              <a:prstGeom prst="line">
                <a:avLst/>
              </a:prstGeom>
              <a:noFill/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  <p:sp>
            <p:nvSpPr>
              <p:cNvPr id="1701" name="Oval 101"/>
              <p:cNvSpPr>
                <a:spLocks noChangeArrowheads="1"/>
              </p:cNvSpPr>
              <p:nvPr/>
            </p:nvSpPr>
            <p:spPr bwMode="auto">
              <a:xfrm>
                <a:off x="2880000" y="2347200"/>
                <a:ext cx="120253" cy="120253"/>
              </a:xfrm>
              <a:prstGeom prst="ellips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7938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fr-FR"/>
              </a:p>
            </p:txBody>
          </p:sp>
        </p:grpSp>
        <p:grpSp>
          <p:nvGrpSpPr>
            <p:cNvPr id="2529" name="Groupe 2528"/>
            <p:cNvGrpSpPr/>
            <p:nvPr/>
          </p:nvGrpSpPr>
          <p:grpSpPr>
            <a:xfrm>
              <a:off x="3384000" y="2440800"/>
              <a:ext cx="70532" cy="87744"/>
              <a:chOff x="3268191" y="2513006"/>
              <a:chExt cx="70532" cy="87744"/>
            </a:xfrm>
          </p:grpSpPr>
          <p:sp>
            <p:nvSpPr>
              <p:cNvPr id="1707" name="Rectangle 300"/>
              <p:cNvSpPr>
                <a:spLocks noChangeArrowheads="1"/>
              </p:cNvSpPr>
              <p:nvPr/>
            </p:nvSpPr>
            <p:spPr bwMode="auto">
              <a:xfrm>
                <a:off x="3268191" y="2513006"/>
                <a:ext cx="70532" cy="769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500" b="0" i="0" u="none" strike="noStrike" cap="none" normalizeH="0" baseline="0" dirty="0" smtClean="0">
                    <a:ln>
                      <a:noFill/>
                    </a:ln>
                    <a:solidFill>
                      <a:srgbClr val="F7F7FA"/>
                    </a:solidFill>
                    <a:effectLst/>
                    <a:latin typeface="0"/>
                    <a:cs typeface="Arial" pitchFamily="34" charset="0"/>
                  </a:rPr>
                  <a:t>54</a:t>
                </a:r>
                <a:endParaRPr kumimoji="0" lang="fr-F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04" name="Rectangle 301"/>
              <p:cNvSpPr>
                <a:spLocks noChangeArrowheads="1"/>
              </p:cNvSpPr>
              <p:nvPr/>
            </p:nvSpPr>
            <p:spPr bwMode="auto">
              <a:xfrm>
                <a:off x="3268191" y="2523806"/>
                <a:ext cx="70532" cy="769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fr-FR" sz="5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0"/>
                    <a:cs typeface="Arial" pitchFamily="34" charset="0"/>
                  </a:rPr>
                  <a:t>54</a:t>
                </a:r>
                <a:endParaRPr kumimoji="0" lang="fr-FR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613255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1347</Words>
  <Application>Microsoft Office PowerPoint</Application>
  <PresentationFormat>Affichage à l'écran (4:3)</PresentationFormat>
  <Paragraphs>1287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sylviane</dc:creator>
  <cp:lastModifiedBy>sylviane</cp:lastModifiedBy>
  <cp:revision>51</cp:revision>
  <dcterms:created xsi:type="dcterms:W3CDTF">2014-09-10T08:25:55Z</dcterms:created>
  <dcterms:modified xsi:type="dcterms:W3CDTF">2014-12-03T08:26:44Z</dcterms:modified>
</cp:coreProperties>
</file>