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28" d="100"/>
          <a:sy n="128" d="100"/>
        </p:scale>
        <p:origin x="2059"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2B7F2847-9E67-47C8-9570-ACA2E64AF1DA}" type="datetimeFigureOut">
              <a:rPr lang="en-US" smtClean="0"/>
              <a:t>4/10/2019</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416007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2B7F2847-9E67-47C8-9570-ACA2E64AF1DA}" type="datetimeFigureOut">
              <a:rPr lang="en-US" smtClean="0"/>
              <a:t>4/10/2019</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3374870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2B7F2847-9E67-47C8-9570-ACA2E64AF1DA}" type="datetimeFigureOut">
              <a:rPr lang="en-US" smtClean="0"/>
              <a:t>4/10/2019</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138277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2B7F2847-9E67-47C8-9570-ACA2E64AF1DA}" type="datetimeFigureOut">
              <a:rPr lang="en-US" smtClean="0"/>
              <a:t>4/10/2019</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2511333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B7F2847-9E67-47C8-9570-ACA2E64AF1DA}" type="datetimeFigureOut">
              <a:rPr lang="en-US" smtClean="0"/>
              <a:t>4/10/2019</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373261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2B7F2847-9E67-47C8-9570-ACA2E64AF1DA}" type="datetimeFigureOut">
              <a:rPr lang="en-US" smtClean="0"/>
              <a:t>4/10/2019</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1128638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2B7F2847-9E67-47C8-9570-ACA2E64AF1DA}" type="datetimeFigureOut">
              <a:rPr lang="en-US" smtClean="0"/>
              <a:t>4/10/2019</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1469159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2B7F2847-9E67-47C8-9570-ACA2E64AF1DA}" type="datetimeFigureOut">
              <a:rPr lang="en-US" smtClean="0"/>
              <a:t>4/10/2019</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21170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B7F2847-9E67-47C8-9570-ACA2E64AF1DA}" type="datetimeFigureOut">
              <a:rPr lang="en-US" smtClean="0"/>
              <a:t>4/10/2019</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1506333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B7F2847-9E67-47C8-9570-ACA2E64AF1DA}" type="datetimeFigureOut">
              <a:rPr lang="en-US" smtClean="0"/>
              <a:t>4/10/2019</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396040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B7F2847-9E67-47C8-9570-ACA2E64AF1DA}" type="datetimeFigureOut">
              <a:rPr lang="en-US" smtClean="0"/>
              <a:t>4/10/2019</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99E9BEF8-E22F-45F6-A60C-D22D1E3316A0}" type="slidenum">
              <a:rPr lang="en-US" smtClean="0"/>
              <a:t>‹Nr.›</a:t>
            </a:fld>
            <a:endParaRPr lang="en-US"/>
          </a:p>
        </p:txBody>
      </p:sp>
    </p:spTree>
    <p:extLst>
      <p:ext uri="{BB962C8B-B14F-4D97-AF65-F5344CB8AC3E}">
        <p14:creationId xmlns:p14="http://schemas.microsoft.com/office/powerpoint/2010/main" val="2573227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F2847-9E67-47C8-9570-ACA2E64AF1DA}" type="datetimeFigureOut">
              <a:rPr lang="en-US" smtClean="0"/>
              <a:t>4/10/2019</a:t>
            </a:fld>
            <a:endParaRPr lang="en-US"/>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9BEF8-E22F-45F6-A60C-D22D1E3316A0}" type="slidenum">
              <a:rPr lang="en-US" smtClean="0"/>
              <a:t>‹Nr.›</a:t>
            </a:fld>
            <a:endParaRPr lang="en-US"/>
          </a:p>
        </p:txBody>
      </p:sp>
    </p:spTree>
    <p:extLst>
      <p:ext uri="{BB962C8B-B14F-4D97-AF65-F5344CB8AC3E}">
        <p14:creationId xmlns:p14="http://schemas.microsoft.com/office/powerpoint/2010/main" val="2749054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1775012" y="1035619"/>
            <a:ext cx="8897848" cy="5822381"/>
          </a:xfrm>
          <a:prstGeom prst="rect">
            <a:avLst/>
          </a:prstGeom>
        </p:spPr>
      </p:pic>
      <p:sp>
        <p:nvSpPr>
          <p:cNvPr id="5" name="Rechteck 4"/>
          <p:cNvSpPr/>
          <p:nvPr/>
        </p:nvSpPr>
        <p:spPr>
          <a:xfrm>
            <a:off x="561790" y="152625"/>
            <a:ext cx="11032563" cy="830997"/>
          </a:xfrm>
          <a:prstGeom prst="rect">
            <a:avLst/>
          </a:prstGeom>
        </p:spPr>
        <p:txBody>
          <a:bodyPr wrap="square">
            <a:spAutoFit/>
          </a:bodyPr>
          <a:lstStyle/>
          <a:p>
            <a:r>
              <a:rPr lang="en-US" sz="1200" b="1" dirty="0" smtClean="0"/>
              <a:t>Figure S1: </a:t>
            </a:r>
            <a:r>
              <a:rPr lang="en-US" sz="1200" dirty="0" smtClean="0"/>
              <a:t>Density corrected (x-axis) is the residuals of the regression between density (dependent) and </a:t>
            </a:r>
            <a:r>
              <a:rPr lang="en-US" sz="1200" dirty="0" err="1" smtClean="0"/>
              <a:t>PCoA</a:t>
            </a:r>
            <a:r>
              <a:rPr lang="en-US" sz="1200" dirty="0" smtClean="0"/>
              <a:t> axes used to extract information on the phylogenetic correlation between the species of the analyzed communities. The % of  parthenogenetic species or individual corrected (y-axis) is, again, the residuals of a regression between the </a:t>
            </a:r>
            <a:r>
              <a:rPr lang="en-US" sz="1200" dirty="0" err="1" smtClean="0"/>
              <a:t>PCoA</a:t>
            </a:r>
            <a:r>
              <a:rPr lang="en-US" sz="1200" dirty="0" smtClean="0"/>
              <a:t> axes and the original % values. The regression lines in this figure are thus corrected for phylogenetic correlation, although we could only approximate phylogenetic distance using taxonomic distance and we inferred the latter from the current view of the taxonomic hierarchy of Oribatida (according to Norton and Behan-Pelletier </a:t>
            </a:r>
            <a:r>
              <a:rPr lang="en-US" sz="1200" smtClean="0"/>
              <a:t>2009).</a:t>
            </a:r>
            <a:endParaRPr lang="en-US" sz="1200" dirty="0"/>
          </a:p>
        </p:txBody>
      </p:sp>
    </p:spTree>
    <p:extLst>
      <p:ext uri="{BB962C8B-B14F-4D97-AF65-F5344CB8AC3E}">
        <p14:creationId xmlns:p14="http://schemas.microsoft.com/office/powerpoint/2010/main" val="971451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Words>
  <Application>Microsoft Office PowerPoint</Application>
  <PresentationFormat>Breitbild</PresentationFormat>
  <Paragraphs>1</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 Theme</vt:lpstr>
      <vt:lpstr>PowerPoint-Präsentation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maraun</dc:creator>
  <cp:lastModifiedBy>maraun</cp:lastModifiedBy>
  <cp:revision>1</cp:revision>
  <dcterms:created xsi:type="dcterms:W3CDTF">2019-04-10T13:49:52Z</dcterms:created>
  <dcterms:modified xsi:type="dcterms:W3CDTF">2019-04-10T13:50:27Z</dcterms:modified>
</cp:coreProperties>
</file>