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036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826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646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666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626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059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51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708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934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254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817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FBF8-8288-49CC-8848-4F656DA95530}" type="datetimeFigureOut">
              <a:rPr lang="en-NZ" smtClean="0"/>
              <a:t>18/10/2018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6F10-AD05-4FF3-B8B8-8313C7310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315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68" y="294626"/>
            <a:ext cx="7504731" cy="62977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827" y="4058764"/>
            <a:ext cx="6645881" cy="162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5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982" y="235156"/>
            <a:ext cx="8651954" cy="64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8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676"/>
          <a:stretch/>
        </p:blipFill>
        <p:spPr>
          <a:xfrm>
            <a:off x="2281645" y="-1"/>
            <a:ext cx="7898587" cy="666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2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759" y="376848"/>
            <a:ext cx="7958038" cy="630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111" y="347741"/>
            <a:ext cx="7961537" cy="651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1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138" y="303806"/>
            <a:ext cx="9600142" cy="640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56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Massey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Castro, Isabel</dc:creator>
  <cp:lastModifiedBy>Castro, Isabel</cp:lastModifiedBy>
  <cp:revision>1</cp:revision>
  <dcterms:created xsi:type="dcterms:W3CDTF">2018-10-17T17:05:11Z</dcterms:created>
  <dcterms:modified xsi:type="dcterms:W3CDTF">2018-10-17T17:05:45Z</dcterms:modified>
</cp:coreProperties>
</file>