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4F6228"/>
    <a:srgbClr val="77933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2340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FD970-4BF7-4864-BD17-71D392D88C80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31E1-260B-4292-A612-95024287D7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51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06A72-1B4F-43DE-B0B2-2F3B98AA7FCA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743C3-577A-4A48-B23C-8DC8C31CDB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hyperlink" Target="//upload.wikimedia.org/wikipedia/commons/b/b3/Sucrose-inkscape.sv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//upload.wikimedia.org/wikipedia/commons/0/06/Glucose_chain_structure.svg" TargetMode="External"/><Relationship Id="rId5" Type="http://schemas.openxmlformats.org/officeDocument/2006/relationships/image" Target="../media/image2.png"/><Relationship Id="rId4" Type="http://schemas.openxmlformats.org/officeDocument/2006/relationships/hyperlink" Target="//upload.wikimedia.org/wikipedia/commons/6/61/D-Fructose_cyclic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3957594" y="925689"/>
            <a:ext cx="164455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Short floral tubes or</a:t>
            </a:r>
          </a:p>
          <a:p>
            <a:r>
              <a:rPr lang="en-US" sz="1400" dirty="0" smtClean="0"/>
              <a:t>open flowers with </a:t>
            </a:r>
          </a:p>
          <a:p>
            <a:r>
              <a:rPr lang="en-US" sz="1400" dirty="0" smtClean="0"/>
              <a:t>exposed nectar</a:t>
            </a:r>
            <a:endParaRPr lang="en-US" sz="1400" dirty="0"/>
          </a:p>
        </p:txBody>
      </p:sp>
      <p:grpSp>
        <p:nvGrpSpPr>
          <p:cNvPr id="24" name="Group 23"/>
          <p:cNvGrpSpPr/>
          <p:nvPr/>
        </p:nvGrpSpPr>
        <p:grpSpPr>
          <a:xfrm rot="18994621">
            <a:off x="2768141" y="145695"/>
            <a:ext cx="1093880" cy="2826107"/>
            <a:chOff x="2984030" y="888059"/>
            <a:chExt cx="2795881" cy="5061186"/>
          </a:xfrm>
        </p:grpSpPr>
        <p:sp>
          <p:nvSpPr>
            <p:cNvPr id="9" name="Freeform 8"/>
            <p:cNvSpPr/>
            <p:nvPr/>
          </p:nvSpPr>
          <p:spPr>
            <a:xfrm>
              <a:off x="2984030" y="888059"/>
              <a:ext cx="2795881" cy="5061186"/>
            </a:xfrm>
            <a:custGeom>
              <a:avLst/>
              <a:gdLst>
                <a:gd name="connsiteX0" fmla="*/ 158044 w 2795881"/>
                <a:gd name="connsiteY0" fmla="*/ 353719 h 5061186"/>
                <a:gd name="connsiteX1" fmla="*/ 90311 w 2795881"/>
                <a:gd name="connsiteY1" fmla="*/ 376297 h 5061186"/>
                <a:gd name="connsiteX2" fmla="*/ 11289 w 2795881"/>
                <a:gd name="connsiteY2" fmla="*/ 398874 h 5061186"/>
                <a:gd name="connsiteX3" fmla="*/ 22577 w 2795881"/>
                <a:gd name="connsiteY3" fmla="*/ 444030 h 5061186"/>
                <a:gd name="connsiteX4" fmla="*/ 124177 w 2795881"/>
                <a:gd name="connsiteY4" fmla="*/ 523052 h 5061186"/>
                <a:gd name="connsiteX5" fmla="*/ 270933 w 2795881"/>
                <a:gd name="connsiteY5" fmla="*/ 624652 h 5061186"/>
                <a:gd name="connsiteX6" fmla="*/ 440266 w 2795881"/>
                <a:gd name="connsiteY6" fmla="*/ 714963 h 5061186"/>
                <a:gd name="connsiteX7" fmla="*/ 643466 w 2795881"/>
                <a:gd name="connsiteY7" fmla="*/ 748830 h 5061186"/>
                <a:gd name="connsiteX8" fmla="*/ 801511 w 2795881"/>
                <a:gd name="connsiteY8" fmla="*/ 760119 h 5061186"/>
                <a:gd name="connsiteX9" fmla="*/ 891822 w 2795881"/>
                <a:gd name="connsiteY9" fmla="*/ 771408 h 5061186"/>
                <a:gd name="connsiteX10" fmla="*/ 1038577 w 2795881"/>
                <a:gd name="connsiteY10" fmla="*/ 760119 h 5061186"/>
                <a:gd name="connsiteX11" fmla="*/ 1128889 w 2795881"/>
                <a:gd name="connsiteY11" fmla="*/ 760119 h 5061186"/>
                <a:gd name="connsiteX12" fmla="*/ 1140177 w 2795881"/>
                <a:gd name="connsiteY12" fmla="*/ 929452 h 5061186"/>
                <a:gd name="connsiteX13" fmla="*/ 1128889 w 2795881"/>
                <a:gd name="connsiteY13" fmla="*/ 1426163 h 5061186"/>
                <a:gd name="connsiteX14" fmla="*/ 1207911 w 2795881"/>
                <a:gd name="connsiteY14" fmla="*/ 2114785 h 5061186"/>
                <a:gd name="connsiteX15" fmla="*/ 1253066 w 2795881"/>
                <a:gd name="connsiteY15" fmla="*/ 2724385 h 5061186"/>
                <a:gd name="connsiteX16" fmla="*/ 1241777 w 2795881"/>
                <a:gd name="connsiteY16" fmla="*/ 3548474 h 5061186"/>
                <a:gd name="connsiteX17" fmla="*/ 1230489 w 2795881"/>
                <a:gd name="connsiteY17" fmla="*/ 4135497 h 5061186"/>
                <a:gd name="connsiteX18" fmla="*/ 1174044 w 2795881"/>
                <a:gd name="connsiteY18" fmla="*/ 4699941 h 5061186"/>
                <a:gd name="connsiteX19" fmla="*/ 1174044 w 2795881"/>
                <a:gd name="connsiteY19" fmla="*/ 4801541 h 5061186"/>
                <a:gd name="connsiteX20" fmla="*/ 1230489 w 2795881"/>
                <a:gd name="connsiteY20" fmla="*/ 4801541 h 5061186"/>
                <a:gd name="connsiteX21" fmla="*/ 1241777 w 2795881"/>
                <a:gd name="connsiteY21" fmla="*/ 5016030 h 5061186"/>
                <a:gd name="connsiteX22" fmla="*/ 1354666 w 2795881"/>
                <a:gd name="connsiteY22" fmla="*/ 5016030 h 5061186"/>
                <a:gd name="connsiteX23" fmla="*/ 1354666 w 2795881"/>
                <a:gd name="connsiteY23" fmla="*/ 4745097 h 5061186"/>
                <a:gd name="connsiteX24" fmla="*/ 1411111 w 2795881"/>
                <a:gd name="connsiteY24" fmla="*/ 4711230 h 5061186"/>
                <a:gd name="connsiteX25" fmla="*/ 1478844 w 2795881"/>
                <a:gd name="connsiteY25" fmla="*/ 4011319 h 5061186"/>
                <a:gd name="connsiteX26" fmla="*/ 1591733 w 2795881"/>
                <a:gd name="connsiteY26" fmla="*/ 2938874 h 5061186"/>
                <a:gd name="connsiteX27" fmla="*/ 1704622 w 2795881"/>
                <a:gd name="connsiteY27" fmla="*/ 1900297 h 5061186"/>
                <a:gd name="connsiteX28" fmla="*/ 1761066 w 2795881"/>
                <a:gd name="connsiteY28" fmla="*/ 1166519 h 5061186"/>
                <a:gd name="connsiteX29" fmla="*/ 1772355 w 2795881"/>
                <a:gd name="connsiteY29" fmla="*/ 861719 h 5061186"/>
                <a:gd name="connsiteX30" fmla="*/ 1772355 w 2795881"/>
                <a:gd name="connsiteY30" fmla="*/ 827852 h 5061186"/>
                <a:gd name="connsiteX31" fmla="*/ 1896533 w 2795881"/>
                <a:gd name="connsiteY31" fmla="*/ 816563 h 5061186"/>
                <a:gd name="connsiteX32" fmla="*/ 2020711 w 2795881"/>
                <a:gd name="connsiteY32" fmla="*/ 873008 h 5061186"/>
                <a:gd name="connsiteX33" fmla="*/ 2302933 w 2795881"/>
                <a:gd name="connsiteY33" fmla="*/ 839141 h 5061186"/>
                <a:gd name="connsiteX34" fmla="*/ 2449689 w 2795881"/>
                <a:gd name="connsiteY34" fmla="*/ 737541 h 5061186"/>
                <a:gd name="connsiteX35" fmla="*/ 2449689 w 2795881"/>
                <a:gd name="connsiteY35" fmla="*/ 579497 h 5061186"/>
                <a:gd name="connsiteX36" fmla="*/ 2540000 w 2795881"/>
                <a:gd name="connsiteY36" fmla="*/ 545630 h 5061186"/>
                <a:gd name="connsiteX37" fmla="*/ 2686755 w 2795881"/>
                <a:gd name="connsiteY37" fmla="*/ 489185 h 5061186"/>
                <a:gd name="connsiteX38" fmla="*/ 2777066 w 2795881"/>
                <a:gd name="connsiteY38" fmla="*/ 444030 h 5061186"/>
                <a:gd name="connsiteX39" fmla="*/ 2777066 w 2795881"/>
                <a:gd name="connsiteY39" fmla="*/ 387585 h 5061186"/>
                <a:gd name="connsiteX40" fmla="*/ 2664177 w 2795881"/>
                <a:gd name="connsiteY40" fmla="*/ 331141 h 5061186"/>
                <a:gd name="connsiteX41" fmla="*/ 2585155 w 2795881"/>
                <a:gd name="connsiteY41" fmla="*/ 195674 h 5061186"/>
                <a:gd name="connsiteX42" fmla="*/ 2460977 w 2795881"/>
                <a:gd name="connsiteY42" fmla="*/ 161808 h 5061186"/>
                <a:gd name="connsiteX43" fmla="*/ 2348089 w 2795881"/>
                <a:gd name="connsiteY43" fmla="*/ 60208 h 5061186"/>
                <a:gd name="connsiteX44" fmla="*/ 2314222 w 2795881"/>
                <a:gd name="connsiteY44" fmla="*/ 3763 h 5061186"/>
                <a:gd name="connsiteX45" fmla="*/ 2178755 w 2795881"/>
                <a:gd name="connsiteY45" fmla="*/ 37630 h 5061186"/>
                <a:gd name="connsiteX46" fmla="*/ 2032000 w 2795881"/>
                <a:gd name="connsiteY46" fmla="*/ 150519 h 5061186"/>
                <a:gd name="connsiteX47" fmla="*/ 1896533 w 2795881"/>
                <a:gd name="connsiteY47" fmla="*/ 410163 h 5061186"/>
                <a:gd name="connsiteX48" fmla="*/ 1715911 w 2795881"/>
                <a:gd name="connsiteY48" fmla="*/ 466608 h 5061186"/>
                <a:gd name="connsiteX49" fmla="*/ 1749777 w 2795881"/>
                <a:gd name="connsiteY49" fmla="*/ 353719 h 5061186"/>
                <a:gd name="connsiteX50" fmla="*/ 1806222 w 2795881"/>
                <a:gd name="connsiteY50" fmla="*/ 161808 h 5061186"/>
                <a:gd name="connsiteX51" fmla="*/ 1806222 w 2795881"/>
                <a:gd name="connsiteY51" fmla="*/ 37630 h 5061186"/>
                <a:gd name="connsiteX52" fmla="*/ 1456266 w 2795881"/>
                <a:gd name="connsiteY52" fmla="*/ 184385 h 5061186"/>
                <a:gd name="connsiteX53" fmla="*/ 1422400 w 2795881"/>
                <a:gd name="connsiteY53" fmla="*/ 206963 h 5061186"/>
                <a:gd name="connsiteX54" fmla="*/ 1433689 w 2795881"/>
                <a:gd name="connsiteY54" fmla="*/ 297274 h 5061186"/>
                <a:gd name="connsiteX55" fmla="*/ 1343377 w 2795881"/>
                <a:gd name="connsiteY55" fmla="*/ 285985 h 5061186"/>
                <a:gd name="connsiteX56" fmla="*/ 1241777 w 2795881"/>
                <a:gd name="connsiteY56" fmla="*/ 308563 h 5061186"/>
                <a:gd name="connsiteX57" fmla="*/ 1106311 w 2795881"/>
                <a:gd name="connsiteY57" fmla="*/ 331141 h 5061186"/>
                <a:gd name="connsiteX58" fmla="*/ 1095022 w 2795881"/>
                <a:gd name="connsiteY58" fmla="*/ 466608 h 5061186"/>
                <a:gd name="connsiteX59" fmla="*/ 1117600 w 2795881"/>
                <a:gd name="connsiteY59" fmla="*/ 590785 h 5061186"/>
                <a:gd name="connsiteX60" fmla="*/ 1027289 w 2795881"/>
                <a:gd name="connsiteY60" fmla="*/ 500474 h 5061186"/>
                <a:gd name="connsiteX61" fmla="*/ 1038577 w 2795881"/>
                <a:gd name="connsiteY61" fmla="*/ 184385 h 5061186"/>
                <a:gd name="connsiteX62" fmla="*/ 982133 w 2795881"/>
                <a:gd name="connsiteY62" fmla="*/ 161808 h 5061186"/>
                <a:gd name="connsiteX63" fmla="*/ 790222 w 2795881"/>
                <a:gd name="connsiteY63" fmla="*/ 161808 h 5061186"/>
                <a:gd name="connsiteX64" fmla="*/ 654755 w 2795881"/>
                <a:gd name="connsiteY64" fmla="*/ 94074 h 5061186"/>
                <a:gd name="connsiteX65" fmla="*/ 575733 w 2795881"/>
                <a:gd name="connsiteY65" fmla="*/ 116652 h 5061186"/>
                <a:gd name="connsiteX66" fmla="*/ 541866 w 2795881"/>
                <a:gd name="connsiteY66" fmla="*/ 229541 h 5061186"/>
                <a:gd name="connsiteX67" fmla="*/ 575733 w 2795881"/>
                <a:gd name="connsiteY67" fmla="*/ 387585 h 5061186"/>
                <a:gd name="connsiteX68" fmla="*/ 711200 w 2795881"/>
                <a:gd name="connsiteY68" fmla="*/ 511763 h 5061186"/>
                <a:gd name="connsiteX69" fmla="*/ 790222 w 2795881"/>
                <a:gd name="connsiteY69" fmla="*/ 545630 h 5061186"/>
                <a:gd name="connsiteX70" fmla="*/ 711200 w 2795881"/>
                <a:gd name="connsiteY70" fmla="*/ 624652 h 5061186"/>
                <a:gd name="connsiteX71" fmla="*/ 620889 w 2795881"/>
                <a:gd name="connsiteY71" fmla="*/ 556919 h 5061186"/>
                <a:gd name="connsiteX72" fmla="*/ 508000 w 2795881"/>
                <a:gd name="connsiteY72" fmla="*/ 387585 h 5061186"/>
                <a:gd name="connsiteX73" fmla="*/ 361244 w 2795881"/>
                <a:gd name="connsiteY73" fmla="*/ 297274 h 5061186"/>
                <a:gd name="connsiteX74" fmla="*/ 270933 w 2795881"/>
                <a:gd name="connsiteY74" fmla="*/ 308563 h 5061186"/>
                <a:gd name="connsiteX75" fmla="*/ 214489 w 2795881"/>
                <a:gd name="connsiteY75" fmla="*/ 376297 h 5061186"/>
                <a:gd name="connsiteX76" fmla="*/ 158044 w 2795881"/>
                <a:gd name="connsiteY76" fmla="*/ 353719 h 5061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795881" h="5061186">
                  <a:moveTo>
                    <a:pt x="158044" y="353719"/>
                  </a:moveTo>
                  <a:cubicBezTo>
                    <a:pt x="137348" y="353719"/>
                    <a:pt x="114770" y="368771"/>
                    <a:pt x="90311" y="376297"/>
                  </a:cubicBezTo>
                  <a:cubicBezTo>
                    <a:pt x="65852" y="383823"/>
                    <a:pt x="22578" y="387585"/>
                    <a:pt x="11289" y="398874"/>
                  </a:cubicBezTo>
                  <a:cubicBezTo>
                    <a:pt x="0" y="410163"/>
                    <a:pt x="3762" y="423334"/>
                    <a:pt x="22577" y="444030"/>
                  </a:cubicBezTo>
                  <a:cubicBezTo>
                    <a:pt x="41392" y="464726"/>
                    <a:pt x="82784" y="492948"/>
                    <a:pt x="124177" y="523052"/>
                  </a:cubicBezTo>
                  <a:cubicBezTo>
                    <a:pt x="165570" y="553156"/>
                    <a:pt x="218252" y="592667"/>
                    <a:pt x="270933" y="624652"/>
                  </a:cubicBezTo>
                  <a:cubicBezTo>
                    <a:pt x="323615" y="656637"/>
                    <a:pt x="378177" y="694267"/>
                    <a:pt x="440266" y="714963"/>
                  </a:cubicBezTo>
                  <a:cubicBezTo>
                    <a:pt x="502355" y="735659"/>
                    <a:pt x="583259" y="741304"/>
                    <a:pt x="643466" y="748830"/>
                  </a:cubicBezTo>
                  <a:cubicBezTo>
                    <a:pt x="703673" y="756356"/>
                    <a:pt x="760118" y="756356"/>
                    <a:pt x="801511" y="760119"/>
                  </a:cubicBezTo>
                  <a:cubicBezTo>
                    <a:pt x="842904" y="763882"/>
                    <a:pt x="852311" y="771408"/>
                    <a:pt x="891822" y="771408"/>
                  </a:cubicBezTo>
                  <a:cubicBezTo>
                    <a:pt x="931333" y="771408"/>
                    <a:pt x="999066" y="762000"/>
                    <a:pt x="1038577" y="760119"/>
                  </a:cubicBezTo>
                  <a:cubicBezTo>
                    <a:pt x="1078088" y="758238"/>
                    <a:pt x="1111956" y="731897"/>
                    <a:pt x="1128889" y="760119"/>
                  </a:cubicBezTo>
                  <a:cubicBezTo>
                    <a:pt x="1145822" y="788341"/>
                    <a:pt x="1140177" y="818445"/>
                    <a:pt x="1140177" y="929452"/>
                  </a:cubicBezTo>
                  <a:cubicBezTo>
                    <a:pt x="1140177" y="1040459"/>
                    <a:pt x="1117600" y="1228608"/>
                    <a:pt x="1128889" y="1426163"/>
                  </a:cubicBezTo>
                  <a:cubicBezTo>
                    <a:pt x="1140178" y="1623718"/>
                    <a:pt x="1187215" y="1898415"/>
                    <a:pt x="1207911" y="2114785"/>
                  </a:cubicBezTo>
                  <a:cubicBezTo>
                    <a:pt x="1228607" y="2331155"/>
                    <a:pt x="1247422" y="2485437"/>
                    <a:pt x="1253066" y="2724385"/>
                  </a:cubicBezTo>
                  <a:cubicBezTo>
                    <a:pt x="1258710" y="2963333"/>
                    <a:pt x="1245540" y="3313289"/>
                    <a:pt x="1241777" y="3548474"/>
                  </a:cubicBezTo>
                  <a:cubicBezTo>
                    <a:pt x="1238014" y="3783659"/>
                    <a:pt x="1241778" y="3943586"/>
                    <a:pt x="1230489" y="4135497"/>
                  </a:cubicBezTo>
                  <a:cubicBezTo>
                    <a:pt x="1219200" y="4327408"/>
                    <a:pt x="1183452" y="4588934"/>
                    <a:pt x="1174044" y="4699941"/>
                  </a:cubicBezTo>
                  <a:cubicBezTo>
                    <a:pt x="1164637" y="4810948"/>
                    <a:pt x="1164637" y="4784608"/>
                    <a:pt x="1174044" y="4801541"/>
                  </a:cubicBezTo>
                  <a:cubicBezTo>
                    <a:pt x="1183451" y="4818474"/>
                    <a:pt x="1219200" y="4765793"/>
                    <a:pt x="1230489" y="4801541"/>
                  </a:cubicBezTo>
                  <a:cubicBezTo>
                    <a:pt x="1241778" y="4837289"/>
                    <a:pt x="1221081" y="4980282"/>
                    <a:pt x="1241777" y="5016030"/>
                  </a:cubicBezTo>
                  <a:cubicBezTo>
                    <a:pt x="1262473" y="5051778"/>
                    <a:pt x="1335851" y="5061186"/>
                    <a:pt x="1354666" y="5016030"/>
                  </a:cubicBezTo>
                  <a:cubicBezTo>
                    <a:pt x="1373481" y="4970875"/>
                    <a:pt x="1345258" y="4795897"/>
                    <a:pt x="1354666" y="4745097"/>
                  </a:cubicBezTo>
                  <a:cubicBezTo>
                    <a:pt x="1364074" y="4694297"/>
                    <a:pt x="1390415" y="4833526"/>
                    <a:pt x="1411111" y="4711230"/>
                  </a:cubicBezTo>
                  <a:cubicBezTo>
                    <a:pt x="1431807" y="4588934"/>
                    <a:pt x="1448740" y="4306712"/>
                    <a:pt x="1478844" y="4011319"/>
                  </a:cubicBezTo>
                  <a:cubicBezTo>
                    <a:pt x="1508948" y="3715926"/>
                    <a:pt x="1554103" y="3290711"/>
                    <a:pt x="1591733" y="2938874"/>
                  </a:cubicBezTo>
                  <a:cubicBezTo>
                    <a:pt x="1629363" y="2587037"/>
                    <a:pt x="1676400" y="2195689"/>
                    <a:pt x="1704622" y="1900297"/>
                  </a:cubicBezTo>
                  <a:cubicBezTo>
                    <a:pt x="1732844" y="1604905"/>
                    <a:pt x="1749777" y="1339615"/>
                    <a:pt x="1761066" y="1166519"/>
                  </a:cubicBezTo>
                  <a:cubicBezTo>
                    <a:pt x="1772355" y="993423"/>
                    <a:pt x="1770474" y="918163"/>
                    <a:pt x="1772355" y="861719"/>
                  </a:cubicBezTo>
                  <a:cubicBezTo>
                    <a:pt x="1774236" y="805275"/>
                    <a:pt x="1751659" y="835378"/>
                    <a:pt x="1772355" y="827852"/>
                  </a:cubicBezTo>
                  <a:cubicBezTo>
                    <a:pt x="1793051" y="820326"/>
                    <a:pt x="1855140" y="809037"/>
                    <a:pt x="1896533" y="816563"/>
                  </a:cubicBezTo>
                  <a:cubicBezTo>
                    <a:pt x="1937926" y="824089"/>
                    <a:pt x="1952978" y="869245"/>
                    <a:pt x="2020711" y="873008"/>
                  </a:cubicBezTo>
                  <a:cubicBezTo>
                    <a:pt x="2088444" y="876771"/>
                    <a:pt x="2231437" y="861719"/>
                    <a:pt x="2302933" y="839141"/>
                  </a:cubicBezTo>
                  <a:cubicBezTo>
                    <a:pt x="2374429" y="816563"/>
                    <a:pt x="2425230" y="780815"/>
                    <a:pt x="2449689" y="737541"/>
                  </a:cubicBezTo>
                  <a:cubicBezTo>
                    <a:pt x="2474148" y="694267"/>
                    <a:pt x="2434637" y="611482"/>
                    <a:pt x="2449689" y="579497"/>
                  </a:cubicBezTo>
                  <a:cubicBezTo>
                    <a:pt x="2464741" y="547512"/>
                    <a:pt x="2540000" y="545630"/>
                    <a:pt x="2540000" y="545630"/>
                  </a:cubicBezTo>
                  <a:cubicBezTo>
                    <a:pt x="2579511" y="530578"/>
                    <a:pt x="2647244" y="506118"/>
                    <a:pt x="2686755" y="489185"/>
                  </a:cubicBezTo>
                  <a:cubicBezTo>
                    <a:pt x="2726266" y="472252"/>
                    <a:pt x="2762014" y="460963"/>
                    <a:pt x="2777066" y="444030"/>
                  </a:cubicBezTo>
                  <a:cubicBezTo>
                    <a:pt x="2792118" y="427097"/>
                    <a:pt x="2795881" y="406400"/>
                    <a:pt x="2777066" y="387585"/>
                  </a:cubicBezTo>
                  <a:cubicBezTo>
                    <a:pt x="2758251" y="368770"/>
                    <a:pt x="2696162" y="363126"/>
                    <a:pt x="2664177" y="331141"/>
                  </a:cubicBezTo>
                  <a:cubicBezTo>
                    <a:pt x="2632192" y="299156"/>
                    <a:pt x="2619022" y="223896"/>
                    <a:pt x="2585155" y="195674"/>
                  </a:cubicBezTo>
                  <a:cubicBezTo>
                    <a:pt x="2551288" y="167452"/>
                    <a:pt x="2500488" y="184386"/>
                    <a:pt x="2460977" y="161808"/>
                  </a:cubicBezTo>
                  <a:cubicBezTo>
                    <a:pt x="2421466" y="139230"/>
                    <a:pt x="2372548" y="86549"/>
                    <a:pt x="2348089" y="60208"/>
                  </a:cubicBezTo>
                  <a:cubicBezTo>
                    <a:pt x="2323630" y="33867"/>
                    <a:pt x="2342444" y="7526"/>
                    <a:pt x="2314222" y="3763"/>
                  </a:cubicBezTo>
                  <a:cubicBezTo>
                    <a:pt x="2286000" y="0"/>
                    <a:pt x="2225792" y="13171"/>
                    <a:pt x="2178755" y="37630"/>
                  </a:cubicBezTo>
                  <a:cubicBezTo>
                    <a:pt x="2131718" y="62089"/>
                    <a:pt x="2079037" y="88430"/>
                    <a:pt x="2032000" y="150519"/>
                  </a:cubicBezTo>
                  <a:cubicBezTo>
                    <a:pt x="1984963" y="212608"/>
                    <a:pt x="1949214" y="357482"/>
                    <a:pt x="1896533" y="410163"/>
                  </a:cubicBezTo>
                  <a:cubicBezTo>
                    <a:pt x="1843852" y="462844"/>
                    <a:pt x="1740370" y="476015"/>
                    <a:pt x="1715911" y="466608"/>
                  </a:cubicBezTo>
                  <a:cubicBezTo>
                    <a:pt x="1691452" y="457201"/>
                    <a:pt x="1734725" y="404519"/>
                    <a:pt x="1749777" y="353719"/>
                  </a:cubicBezTo>
                  <a:cubicBezTo>
                    <a:pt x="1764829" y="302919"/>
                    <a:pt x="1796815" y="214489"/>
                    <a:pt x="1806222" y="161808"/>
                  </a:cubicBezTo>
                  <a:cubicBezTo>
                    <a:pt x="1815629" y="109127"/>
                    <a:pt x="1864548" y="33867"/>
                    <a:pt x="1806222" y="37630"/>
                  </a:cubicBezTo>
                  <a:cubicBezTo>
                    <a:pt x="1747896" y="41393"/>
                    <a:pt x="1520236" y="156163"/>
                    <a:pt x="1456266" y="184385"/>
                  </a:cubicBezTo>
                  <a:cubicBezTo>
                    <a:pt x="1392296" y="212607"/>
                    <a:pt x="1426163" y="188148"/>
                    <a:pt x="1422400" y="206963"/>
                  </a:cubicBezTo>
                  <a:cubicBezTo>
                    <a:pt x="1418637" y="225778"/>
                    <a:pt x="1446860" y="284104"/>
                    <a:pt x="1433689" y="297274"/>
                  </a:cubicBezTo>
                  <a:cubicBezTo>
                    <a:pt x="1420519" y="310444"/>
                    <a:pt x="1375362" y="284104"/>
                    <a:pt x="1343377" y="285985"/>
                  </a:cubicBezTo>
                  <a:cubicBezTo>
                    <a:pt x="1311392" y="287866"/>
                    <a:pt x="1281288" y="301037"/>
                    <a:pt x="1241777" y="308563"/>
                  </a:cubicBezTo>
                  <a:cubicBezTo>
                    <a:pt x="1202266" y="316089"/>
                    <a:pt x="1130770" y="304800"/>
                    <a:pt x="1106311" y="331141"/>
                  </a:cubicBezTo>
                  <a:cubicBezTo>
                    <a:pt x="1081852" y="357482"/>
                    <a:pt x="1093141" y="423334"/>
                    <a:pt x="1095022" y="466608"/>
                  </a:cubicBezTo>
                  <a:cubicBezTo>
                    <a:pt x="1096903" y="509882"/>
                    <a:pt x="1128889" y="585141"/>
                    <a:pt x="1117600" y="590785"/>
                  </a:cubicBezTo>
                  <a:cubicBezTo>
                    <a:pt x="1106311" y="596429"/>
                    <a:pt x="1040460" y="568207"/>
                    <a:pt x="1027289" y="500474"/>
                  </a:cubicBezTo>
                  <a:cubicBezTo>
                    <a:pt x="1014119" y="432741"/>
                    <a:pt x="1046103" y="240829"/>
                    <a:pt x="1038577" y="184385"/>
                  </a:cubicBezTo>
                  <a:cubicBezTo>
                    <a:pt x="1031051" y="127941"/>
                    <a:pt x="1023526" y="165571"/>
                    <a:pt x="982133" y="161808"/>
                  </a:cubicBezTo>
                  <a:cubicBezTo>
                    <a:pt x="940741" y="158045"/>
                    <a:pt x="844785" y="173097"/>
                    <a:pt x="790222" y="161808"/>
                  </a:cubicBezTo>
                  <a:cubicBezTo>
                    <a:pt x="735659" y="150519"/>
                    <a:pt x="690503" y="101600"/>
                    <a:pt x="654755" y="94074"/>
                  </a:cubicBezTo>
                  <a:cubicBezTo>
                    <a:pt x="619007" y="86548"/>
                    <a:pt x="594548" y="94074"/>
                    <a:pt x="575733" y="116652"/>
                  </a:cubicBezTo>
                  <a:cubicBezTo>
                    <a:pt x="556918" y="139230"/>
                    <a:pt x="541866" y="184386"/>
                    <a:pt x="541866" y="229541"/>
                  </a:cubicBezTo>
                  <a:cubicBezTo>
                    <a:pt x="541866" y="274696"/>
                    <a:pt x="547511" y="340548"/>
                    <a:pt x="575733" y="387585"/>
                  </a:cubicBezTo>
                  <a:cubicBezTo>
                    <a:pt x="603955" y="434622"/>
                    <a:pt x="675452" y="485422"/>
                    <a:pt x="711200" y="511763"/>
                  </a:cubicBezTo>
                  <a:cubicBezTo>
                    <a:pt x="746948" y="538104"/>
                    <a:pt x="790222" y="526815"/>
                    <a:pt x="790222" y="545630"/>
                  </a:cubicBezTo>
                  <a:cubicBezTo>
                    <a:pt x="790222" y="564445"/>
                    <a:pt x="739422" y="622771"/>
                    <a:pt x="711200" y="624652"/>
                  </a:cubicBezTo>
                  <a:cubicBezTo>
                    <a:pt x="682978" y="626533"/>
                    <a:pt x="654756" y="596430"/>
                    <a:pt x="620889" y="556919"/>
                  </a:cubicBezTo>
                  <a:cubicBezTo>
                    <a:pt x="587022" y="517408"/>
                    <a:pt x="551274" y="430859"/>
                    <a:pt x="508000" y="387585"/>
                  </a:cubicBezTo>
                  <a:cubicBezTo>
                    <a:pt x="464726" y="344311"/>
                    <a:pt x="400755" y="310444"/>
                    <a:pt x="361244" y="297274"/>
                  </a:cubicBezTo>
                  <a:cubicBezTo>
                    <a:pt x="321733" y="284104"/>
                    <a:pt x="295392" y="295393"/>
                    <a:pt x="270933" y="308563"/>
                  </a:cubicBezTo>
                  <a:cubicBezTo>
                    <a:pt x="246474" y="321734"/>
                    <a:pt x="238948" y="366890"/>
                    <a:pt x="214489" y="376297"/>
                  </a:cubicBezTo>
                  <a:cubicBezTo>
                    <a:pt x="190030" y="385704"/>
                    <a:pt x="178740" y="353719"/>
                    <a:pt x="158044" y="353719"/>
                  </a:cubicBezTo>
                  <a:close/>
                </a:path>
              </a:pathLst>
            </a:custGeom>
            <a:solidFill>
              <a:srgbClr val="EEECE1">
                <a:alpha val="18039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895614" y="1428046"/>
              <a:ext cx="568208" cy="323614"/>
            </a:xfrm>
            <a:custGeom>
              <a:avLst/>
              <a:gdLst>
                <a:gd name="connsiteX0" fmla="*/ 3763 w 568208"/>
                <a:gd name="connsiteY0" fmla="*/ 265289 h 323614"/>
                <a:gd name="connsiteX1" fmla="*/ 150519 w 568208"/>
                <a:gd name="connsiteY1" fmla="*/ 174977 h 323614"/>
                <a:gd name="connsiteX2" fmla="*/ 240830 w 568208"/>
                <a:gd name="connsiteY2" fmla="*/ 39511 h 323614"/>
                <a:gd name="connsiteX3" fmla="*/ 444030 w 568208"/>
                <a:gd name="connsiteY3" fmla="*/ 5644 h 323614"/>
                <a:gd name="connsiteX4" fmla="*/ 534341 w 568208"/>
                <a:gd name="connsiteY4" fmla="*/ 73377 h 323614"/>
                <a:gd name="connsiteX5" fmla="*/ 534341 w 568208"/>
                <a:gd name="connsiteY5" fmla="*/ 242711 h 323614"/>
                <a:gd name="connsiteX6" fmla="*/ 331141 w 568208"/>
                <a:gd name="connsiteY6" fmla="*/ 310444 h 323614"/>
                <a:gd name="connsiteX7" fmla="*/ 127941 w 568208"/>
                <a:gd name="connsiteY7" fmla="*/ 321733 h 323614"/>
                <a:gd name="connsiteX8" fmla="*/ 3763 w 568208"/>
                <a:gd name="connsiteY8" fmla="*/ 265289 h 32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208" h="323614">
                  <a:moveTo>
                    <a:pt x="3763" y="265289"/>
                  </a:moveTo>
                  <a:cubicBezTo>
                    <a:pt x="7526" y="240830"/>
                    <a:pt x="111008" y="212607"/>
                    <a:pt x="150519" y="174977"/>
                  </a:cubicBezTo>
                  <a:cubicBezTo>
                    <a:pt x="190030" y="137347"/>
                    <a:pt x="191912" y="67733"/>
                    <a:pt x="240830" y="39511"/>
                  </a:cubicBezTo>
                  <a:cubicBezTo>
                    <a:pt x="289749" y="11289"/>
                    <a:pt x="395111" y="0"/>
                    <a:pt x="444030" y="5644"/>
                  </a:cubicBezTo>
                  <a:cubicBezTo>
                    <a:pt x="492949" y="11288"/>
                    <a:pt x="519289" y="33866"/>
                    <a:pt x="534341" y="73377"/>
                  </a:cubicBezTo>
                  <a:cubicBezTo>
                    <a:pt x="549393" y="112888"/>
                    <a:pt x="568208" y="203200"/>
                    <a:pt x="534341" y="242711"/>
                  </a:cubicBezTo>
                  <a:cubicBezTo>
                    <a:pt x="500474" y="282222"/>
                    <a:pt x="398874" y="297274"/>
                    <a:pt x="331141" y="310444"/>
                  </a:cubicBezTo>
                  <a:cubicBezTo>
                    <a:pt x="263408" y="323614"/>
                    <a:pt x="180622" y="323614"/>
                    <a:pt x="127941" y="321733"/>
                  </a:cubicBezTo>
                  <a:cubicBezTo>
                    <a:pt x="75260" y="319852"/>
                    <a:pt x="0" y="289748"/>
                    <a:pt x="3763" y="265289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222977" y="1217320"/>
              <a:ext cx="483541" cy="385704"/>
            </a:xfrm>
            <a:custGeom>
              <a:avLst/>
              <a:gdLst>
                <a:gd name="connsiteX0" fmla="*/ 479778 w 483541"/>
                <a:gd name="connsiteY0" fmla="*/ 363126 h 385704"/>
                <a:gd name="connsiteX1" fmla="*/ 333022 w 483541"/>
                <a:gd name="connsiteY1" fmla="*/ 238948 h 385704"/>
                <a:gd name="connsiteX2" fmla="*/ 220133 w 483541"/>
                <a:gd name="connsiteY2" fmla="*/ 92192 h 385704"/>
                <a:gd name="connsiteX3" fmla="*/ 73378 w 483541"/>
                <a:gd name="connsiteY3" fmla="*/ 1881 h 385704"/>
                <a:gd name="connsiteX4" fmla="*/ 5644 w 483541"/>
                <a:gd name="connsiteY4" fmla="*/ 103481 h 385704"/>
                <a:gd name="connsiteX5" fmla="*/ 107244 w 483541"/>
                <a:gd name="connsiteY5" fmla="*/ 261526 h 385704"/>
                <a:gd name="connsiteX6" fmla="*/ 310444 w 483541"/>
                <a:gd name="connsiteY6" fmla="*/ 363126 h 385704"/>
                <a:gd name="connsiteX7" fmla="*/ 479778 w 483541"/>
                <a:gd name="connsiteY7" fmla="*/ 363126 h 385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3541" h="385704">
                  <a:moveTo>
                    <a:pt x="479778" y="363126"/>
                  </a:moveTo>
                  <a:cubicBezTo>
                    <a:pt x="483541" y="342430"/>
                    <a:pt x="376296" y="284104"/>
                    <a:pt x="333022" y="238948"/>
                  </a:cubicBezTo>
                  <a:cubicBezTo>
                    <a:pt x="289748" y="193792"/>
                    <a:pt x="263407" y="131703"/>
                    <a:pt x="220133" y="92192"/>
                  </a:cubicBezTo>
                  <a:cubicBezTo>
                    <a:pt x="176859" y="52681"/>
                    <a:pt x="109126" y="0"/>
                    <a:pt x="73378" y="1881"/>
                  </a:cubicBezTo>
                  <a:cubicBezTo>
                    <a:pt x="37630" y="3762"/>
                    <a:pt x="0" y="60207"/>
                    <a:pt x="5644" y="103481"/>
                  </a:cubicBezTo>
                  <a:cubicBezTo>
                    <a:pt x="11288" y="146755"/>
                    <a:pt x="56444" y="218252"/>
                    <a:pt x="107244" y="261526"/>
                  </a:cubicBezTo>
                  <a:cubicBezTo>
                    <a:pt x="158044" y="304800"/>
                    <a:pt x="252118" y="340548"/>
                    <a:pt x="310444" y="363126"/>
                  </a:cubicBezTo>
                  <a:cubicBezTo>
                    <a:pt x="368770" y="385704"/>
                    <a:pt x="476015" y="383822"/>
                    <a:pt x="479778" y="363126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614326" y="997186"/>
              <a:ext cx="391347" cy="180623"/>
            </a:xfrm>
            <a:custGeom>
              <a:avLst/>
              <a:gdLst>
                <a:gd name="connsiteX0" fmla="*/ 9407 w 391347"/>
                <a:gd name="connsiteY0" fmla="*/ 7526 h 180623"/>
                <a:gd name="connsiteX1" fmla="*/ 77140 w 391347"/>
                <a:gd name="connsiteY1" fmla="*/ 86549 h 180623"/>
                <a:gd name="connsiteX2" fmla="*/ 156162 w 391347"/>
                <a:gd name="connsiteY2" fmla="*/ 165571 h 180623"/>
                <a:gd name="connsiteX3" fmla="*/ 269051 w 391347"/>
                <a:gd name="connsiteY3" fmla="*/ 165571 h 180623"/>
                <a:gd name="connsiteX4" fmla="*/ 381940 w 391347"/>
                <a:gd name="connsiteY4" fmla="*/ 75260 h 180623"/>
                <a:gd name="connsiteX5" fmla="*/ 325495 w 391347"/>
                <a:gd name="connsiteY5" fmla="*/ 52682 h 180623"/>
                <a:gd name="connsiteX6" fmla="*/ 133584 w 391347"/>
                <a:gd name="connsiteY6" fmla="*/ 41393 h 180623"/>
                <a:gd name="connsiteX7" fmla="*/ 9407 w 391347"/>
                <a:gd name="connsiteY7" fmla="*/ 7526 h 18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1347" h="180623">
                  <a:moveTo>
                    <a:pt x="9407" y="7526"/>
                  </a:moveTo>
                  <a:cubicBezTo>
                    <a:pt x="0" y="15052"/>
                    <a:pt x="52681" y="60208"/>
                    <a:pt x="77140" y="86549"/>
                  </a:cubicBezTo>
                  <a:cubicBezTo>
                    <a:pt x="101599" y="112890"/>
                    <a:pt x="124177" y="152401"/>
                    <a:pt x="156162" y="165571"/>
                  </a:cubicBezTo>
                  <a:cubicBezTo>
                    <a:pt x="188147" y="178741"/>
                    <a:pt x="231421" y="180623"/>
                    <a:pt x="269051" y="165571"/>
                  </a:cubicBezTo>
                  <a:cubicBezTo>
                    <a:pt x="306681" y="150519"/>
                    <a:pt x="372533" y="94075"/>
                    <a:pt x="381940" y="75260"/>
                  </a:cubicBezTo>
                  <a:cubicBezTo>
                    <a:pt x="391347" y="56445"/>
                    <a:pt x="366888" y="58327"/>
                    <a:pt x="325495" y="52682"/>
                  </a:cubicBezTo>
                  <a:cubicBezTo>
                    <a:pt x="284102" y="47038"/>
                    <a:pt x="180621" y="47037"/>
                    <a:pt x="133584" y="41393"/>
                  </a:cubicBezTo>
                  <a:cubicBezTo>
                    <a:pt x="86547" y="35749"/>
                    <a:pt x="18814" y="0"/>
                    <a:pt x="9407" y="7526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397022" y="918164"/>
              <a:ext cx="430859" cy="278459"/>
            </a:xfrm>
            <a:custGeom>
              <a:avLst/>
              <a:gdLst>
                <a:gd name="connsiteX0" fmla="*/ 16933 w 430859"/>
                <a:gd name="connsiteY0" fmla="*/ 255882 h 278459"/>
                <a:gd name="connsiteX1" fmla="*/ 118533 w 430859"/>
                <a:gd name="connsiteY1" fmla="*/ 278459 h 278459"/>
                <a:gd name="connsiteX2" fmla="*/ 231422 w 430859"/>
                <a:gd name="connsiteY2" fmla="*/ 255882 h 278459"/>
                <a:gd name="connsiteX3" fmla="*/ 344311 w 430859"/>
                <a:gd name="connsiteY3" fmla="*/ 210726 h 278459"/>
                <a:gd name="connsiteX4" fmla="*/ 400755 w 430859"/>
                <a:gd name="connsiteY4" fmla="*/ 97837 h 278459"/>
                <a:gd name="connsiteX5" fmla="*/ 412044 w 430859"/>
                <a:gd name="connsiteY5" fmla="*/ 7526 h 278459"/>
                <a:gd name="connsiteX6" fmla="*/ 287866 w 430859"/>
                <a:gd name="connsiteY6" fmla="*/ 52682 h 278459"/>
                <a:gd name="connsiteX7" fmla="*/ 186266 w 430859"/>
                <a:gd name="connsiteY7" fmla="*/ 97837 h 278459"/>
                <a:gd name="connsiteX8" fmla="*/ 73377 w 430859"/>
                <a:gd name="connsiteY8" fmla="*/ 154282 h 278459"/>
                <a:gd name="connsiteX9" fmla="*/ 16933 w 430859"/>
                <a:gd name="connsiteY9" fmla="*/ 154282 h 278459"/>
                <a:gd name="connsiteX10" fmla="*/ 16933 w 430859"/>
                <a:gd name="connsiteY10" fmla="*/ 255882 h 278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0859" h="278459">
                  <a:moveTo>
                    <a:pt x="16933" y="255882"/>
                  </a:moveTo>
                  <a:cubicBezTo>
                    <a:pt x="33866" y="276578"/>
                    <a:pt x="82785" y="278459"/>
                    <a:pt x="118533" y="278459"/>
                  </a:cubicBezTo>
                  <a:cubicBezTo>
                    <a:pt x="154281" y="278459"/>
                    <a:pt x="193792" y="267171"/>
                    <a:pt x="231422" y="255882"/>
                  </a:cubicBezTo>
                  <a:cubicBezTo>
                    <a:pt x="269052" y="244593"/>
                    <a:pt x="316089" y="237067"/>
                    <a:pt x="344311" y="210726"/>
                  </a:cubicBezTo>
                  <a:cubicBezTo>
                    <a:pt x="372533" y="184385"/>
                    <a:pt x="389466" y="131704"/>
                    <a:pt x="400755" y="97837"/>
                  </a:cubicBezTo>
                  <a:cubicBezTo>
                    <a:pt x="412044" y="63970"/>
                    <a:pt x="430859" y="15052"/>
                    <a:pt x="412044" y="7526"/>
                  </a:cubicBezTo>
                  <a:cubicBezTo>
                    <a:pt x="393229" y="0"/>
                    <a:pt x="325496" y="37630"/>
                    <a:pt x="287866" y="52682"/>
                  </a:cubicBezTo>
                  <a:cubicBezTo>
                    <a:pt x="250236" y="67734"/>
                    <a:pt x="222014" y="80904"/>
                    <a:pt x="186266" y="97837"/>
                  </a:cubicBezTo>
                  <a:cubicBezTo>
                    <a:pt x="150518" y="114770"/>
                    <a:pt x="101599" y="144875"/>
                    <a:pt x="73377" y="154282"/>
                  </a:cubicBezTo>
                  <a:cubicBezTo>
                    <a:pt x="45155" y="163689"/>
                    <a:pt x="24459" y="142993"/>
                    <a:pt x="16933" y="154282"/>
                  </a:cubicBezTo>
                  <a:cubicBezTo>
                    <a:pt x="9407" y="165571"/>
                    <a:pt x="0" y="235186"/>
                    <a:pt x="16933" y="255882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5469466" y="1253068"/>
              <a:ext cx="276578" cy="197555"/>
            </a:xfrm>
            <a:custGeom>
              <a:avLst/>
              <a:gdLst>
                <a:gd name="connsiteX0" fmla="*/ 16933 w 276578"/>
                <a:gd name="connsiteY0" fmla="*/ 180622 h 197555"/>
                <a:gd name="connsiteX1" fmla="*/ 197555 w 276578"/>
                <a:gd name="connsiteY1" fmla="*/ 135467 h 197555"/>
                <a:gd name="connsiteX2" fmla="*/ 254000 w 276578"/>
                <a:gd name="connsiteY2" fmla="*/ 79022 h 197555"/>
                <a:gd name="connsiteX3" fmla="*/ 265289 w 276578"/>
                <a:gd name="connsiteY3" fmla="*/ 11289 h 197555"/>
                <a:gd name="connsiteX4" fmla="*/ 186267 w 276578"/>
                <a:gd name="connsiteY4" fmla="*/ 11289 h 197555"/>
                <a:gd name="connsiteX5" fmla="*/ 95955 w 276578"/>
                <a:gd name="connsiteY5" fmla="*/ 33867 h 197555"/>
                <a:gd name="connsiteX6" fmla="*/ 16933 w 276578"/>
                <a:gd name="connsiteY6" fmla="*/ 180622 h 197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6578" h="197555">
                  <a:moveTo>
                    <a:pt x="16933" y="180622"/>
                  </a:moveTo>
                  <a:cubicBezTo>
                    <a:pt x="33866" y="197555"/>
                    <a:pt x="158044" y="152400"/>
                    <a:pt x="197555" y="135467"/>
                  </a:cubicBezTo>
                  <a:cubicBezTo>
                    <a:pt x="237066" y="118534"/>
                    <a:pt x="242711" y="99718"/>
                    <a:pt x="254000" y="79022"/>
                  </a:cubicBezTo>
                  <a:cubicBezTo>
                    <a:pt x="265289" y="58326"/>
                    <a:pt x="276578" y="22578"/>
                    <a:pt x="265289" y="11289"/>
                  </a:cubicBezTo>
                  <a:cubicBezTo>
                    <a:pt x="254000" y="0"/>
                    <a:pt x="214489" y="7526"/>
                    <a:pt x="186267" y="11289"/>
                  </a:cubicBezTo>
                  <a:cubicBezTo>
                    <a:pt x="158045" y="15052"/>
                    <a:pt x="122296" y="11289"/>
                    <a:pt x="95955" y="33867"/>
                  </a:cubicBezTo>
                  <a:cubicBezTo>
                    <a:pt x="69614" y="56445"/>
                    <a:pt x="0" y="163689"/>
                    <a:pt x="16933" y="180622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5232400" y="1046104"/>
              <a:ext cx="445911" cy="404518"/>
            </a:xfrm>
            <a:custGeom>
              <a:avLst/>
              <a:gdLst>
                <a:gd name="connsiteX0" fmla="*/ 355600 w 445911"/>
                <a:gd name="connsiteY0" fmla="*/ 105363 h 404518"/>
                <a:gd name="connsiteX1" fmla="*/ 310444 w 445911"/>
                <a:gd name="connsiteY1" fmla="*/ 15052 h 404518"/>
                <a:gd name="connsiteX2" fmla="*/ 220133 w 445911"/>
                <a:gd name="connsiteY2" fmla="*/ 15052 h 404518"/>
                <a:gd name="connsiteX3" fmla="*/ 141111 w 445911"/>
                <a:gd name="connsiteY3" fmla="*/ 37629 h 404518"/>
                <a:gd name="connsiteX4" fmla="*/ 84667 w 445911"/>
                <a:gd name="connsiteY4" fmla="*/ 161807 h 404518"/>
                <a:gd name="connsiteX5" fmla="*/ 28222 w 445911"/>
                <a:gd name="connsiteY5" fmla="*/ 297274 h 404518"/>
                <a:gd name="connsiteX6" fmla="*/ 16933 w 445911"/>
                <a:gd name="connsiteY6" fmla="*/ 387585 h 404518"/>
                <a:gd name="connsiteX7" fmla="*/ 129822 w 445911"/>
                <a:gd name="connsiteY7" fmla="*/ 398874 h 404518"/>
                <a:gd name="connsiteX8" fmla="*/ 208844 w 445911"/>
                <a:gd name="connsiteY8" fmla="*/ 387585 h 404518"/>
                <a:gd name="connsiteX9" fmla="*/ 265289 w 445911"/>
                <a:gd name="connsiteY9" fmla="*/ 297274 h 404518"/>
                <a:gd name="connsiteX10" fmla="*/ 412044 w 445911"/>
                <a:gd name="connsiteY10" fmla="*/ 218252 h 404518"/>
                <a:gd name="connsiteX11" fmla="*/ 434622 w 445911"/>
                <a:gd name="connsiteY11" fmla="*/ 173096 h 404518"/>
                <a:gd name="connsiteX12" fmla="*/ 355600 w 445911"/>
                <a:gd name="connsiteY12" fmla="*/ 105363 h 404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5911" h="404518">
                  <a:moveTo>
                    <a:pt x="355600" y="105363"/>
                  </a:moveTo>
                  <a:cubicBezTo>
                    <a:pt x="334904" y="79022"/>
                    <a:pt x="333022" y="30104"/>
                    <a:pt x="310444" y="15052"/>
                  </a:cubicBezTo>
                  <a:cubicBezTo>
                    <a:pt x="287866" y="0"/>
                    <a:pt x="248355" y="11289"/>
                    <a:pt x="220133" y="15052"/>
                  </a:cubicBezTo>
                  <a:cubicBezTo>
                    <a:pt x="191911" y="18815"/>
                    <a:pt x="163689" y="13170"/>
                    <a:pt x="141111" y="37629"/>
                  </a:cubicBezTo>
                  <a:cubicBezTo>
                    <a:pt x="118533" y="62088"/>
                    <a:pt x="103482" y="118533"/>
                    <a:pt x="84667" y="161807"/>
                  </a:cubicBezTo>
                  <a:cubicBezTo>
                    <a:pt x="65852" y="205081"/>
                    <a:pt x="39511" y="259644"/>
                    <a:pt x="28222" y="297274"/>
                  </a:cubicBezTo>
                  <a:cubicBezTo>
                    <a:pt x="16933" y="334904"/>
                    <a:pt x="0" y="370652"/>
                    <a:pt x="16933" y="387585"/>
                  </a:cubicBezTo>
                  <a:cubicBezTo>
                    <a:pt x="33866" y="404518"/>
                    <a:pt x="97837" y="398874"/>
                    <a:pt x="129822" y="398874"/>
                  </a:cubicBezTo>
                  <a:cubicBezTo>
                    <a:pt x="161807" y="398874"/>
                    <a:pt x="186266" y="404518"/>
                    <a:pt x="208844" y="387585"/>
                  </a:cubicBezTo>
                  <a:cubicBezTo>
                    <a:pt x="231422" y="370652"/>
                    <a:pt x="231422" y="325496"/>
                    <a:pt x="265289" y="297274"/>
                  </a:cubicBezTo>
                  <a:cubicBezTo>
                    <a:pt x="299156" y="269052"/>
                    <a:pt x="383822" y="238948"/>
                    <a:pt x="412044" y="218252"/>
                  </a:cubicBezTo>
                  <a:cubicBezTo>
                    <a:pt x="440266" y="197556"/>
                    <a:pt x="445911" y="197555"/>
                    <a:pt x="434622" y="173096"/>
                  </a:cubicBezTo>
                  <a:cubicBezTo>
                    <a:pt x="423333" y="148637"/>
                    <a:pt x="376296" y="131704"/>
                    <a:pt x="355600" y="105363"/>
                  </a:cubicBezTo>
                  <a:close/>
                </a:path>
              </a:pathLst>
            </a:custGeom>
            <a:solidFill>
              <a:srgbClr val="4F6228">
                <a:alpha val="14902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088460" y="1221082"/>
              <a:ext cx="630296" cy="511762"/>
            </a:xfrm>
            <a:custGeom>
              <a:avLst/>
              <a:gdLst>
                <a:gd name="connsiteX0" fmla="*/ 622770 w 630296"/>
                <a:gd name="connsiteY0" fmla="*/ 506118 h 511762"/>
                <a:gd name="connsiteX1" fmla="*/ 476014 w 630296"/>
                <a:gd name="connsiteY1" fmla="*/ 438385 h 511762"/>
                <a:gd name="connsiteX2" fmla="*/ 476014 w 630296"/>
                <a:gd name="connsiteY2" fmla="*/ 280340 h 511762"/>
                <a:gd name="connsiteX3" fmla="*/ 396992 w 630296"/>
                <a:gd name="connsiteY3" fmla="*/ 167451 h 511762"/>
                <a:gd name="connsiteX4" fmla="*/ 284103 w 630296"/>
                <a:gd name="connsiteY4" fmla="*/ 88429 h 511762"/>
                <a:gd name="connsiteX5" fmla="*/ 182503 w 630296"/>
                <a:gd name="connsiteY5" fmla="*/ 9407 h 511762"/>
                <a:gd name="connsiteX6" fmla="*/ 24459 w 630296"/>
                <a:gd name="connsiteY6" fmla="*/ 31985 h 511762"/>
                <a:gd name="connsiteX7" fmla="*/ 35748 w 630296"/>
                <a:gd name="connsiteY7" fmla="*/ 178740 h 511762"/>
                <a:gd name="connsiteX8" fmla="*/ 58325 w 630296"/>
                <a:gd name="connsiteY8" fmla="*/ 325496 h 511762"/>
                <a:gd name="connsiteX9" fmla="*/ 193792 w 630296"/>
                <a:gd name="connsiteY9" fmla="*/ 370651 h 511762"/>
                <a:gd name="connsiteX10" fmla="*/ 317970 w 630296"/>
                <a:gd name="connsiteY10" fmla="*/ 472251 h 511762"/>
                <a:gd name="connsiteX11" fmla="*/ 408281 w 630296"/>
                <a:gd name="connsiteY11" fmla="*/ 472251 h 511762"/>
                <a:gd name="connsiteX12" fmla="*/ 521170 w 630296"/>
                <a:gd name="connsiteY12" fmla="*/ 472251 h 511762"/>
                <a:gd name="connsiteX13" fmla="*/ 622770 w 630296"/>
                <a:gd name="connsiteY13" fmla="*/ 506118 h 511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30296" h="511762">
                  <a:moveTo>
                    <a:pt x="622770" y="506118"/>
                  </a:moveTo>
                  <a:cubicBezTo>
                    <a:pt x="615244" y="500474"/>
                    <a:pt x="500473" y="476015"/>
                    <a:pt x="476014" y="438385"/>
                  </a:cubicBezTo>
                  <a:cubicBezTo>
                    <a:pt x="451555" y="400755"/>
                    <a:pt x="489184" y="325496"/>
                    <a:pt x="476014" y="280340"/>
                  </a:cubicBezTo>
                  <a:cubicBezTo>
                    <a:pt x="462844" y="235184"/>
                    <a:pt x="428977" y="199436"/>
                    <a:pt x="396992" y="167451"/>
                  </a:cubicBezTo>
                  <a:cubicBezTo>
                    <a:pt x="365007" y="135466"/>
                    <a:pt x="319851" y="114770"/>
                    <a:pt x="284103" y="88429"/>
                  </a:cubicBezTo>
                  <a:cubicBezTo>
                    <a:pt x="248355" y="62088"/>
                    <a:pt x="225777" y="18814"/>
                    <a:pt x="182503" y="9407"/>
                  </a:cubicBezTo>
                  <a:cubicBezTo>
                    <a:pt x="139229" y="0"/>
                    <a:pt x="48918" y="3763"/>
                    <a:pt x="24459" y="31985"/>
                  </a:cubicBezTo>
                  <a:cubicBezTo>
                    <a:pt x="0" y="60207"/>
                    <a:pt x="30104" y="129821"/>
                    <a:pt x="35748" y="178740"/>
                  </a:cubicBezTo>
                  <a:cubicBezTo>
                    <a:pt x="41392" y="227659"/>
                    <a:pt x="31984" y="293511"/>
                    <a:pt x="58325" y="325496"/>
                  </a:cubicBezTo>
                  <a:cubicBezTo>
                    <a:pt x="84666" y="357481"/>
                    <a:pt x="150518" y="346192"/>
                    <a:pt x="193792" y="370651"/>
                  </a:cubicBezTo>
                  <a:cubicBezTo>
                    <a:pt x="237066" y="395110"/>
                    <a:pt x="282222" y="455318"/>
                    <a:pt x="317970" y="472251"/>
                  </a:cubicBezTo>
                  <a:cubicBezTo>
                    <a:pt x="353718" y="489184"/>
                    <a:pt x="408281" y="472251"/>
                    <a:pt x="408281" y="472251"/>
                  </a:cubicBezTo>
                  <a:cubicBezTo>
                    <a:pt x="442148" y="472251"/>
                    <a:pt x="492948" y="468488"/>
                    <a:pt x="521170" y="472251"/>
                  </a:cubicBezTo>
                  <a:cubicBezTo>
                    <a:pt x="549392" y="476014"/>
                    <a:pt x="630296" y="511762"/>
                    <a:pt x="622770" y="506118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25" name="Group 24"/>
          <p:cNvGrpSpPr/>
          <p:nvPr/>
        </p:nvGrpSpPr>
        <p:grpSpPr>
          <a:xfrm rot="1720629">
            <a:off x="4381647" y="1790431"/>
            <a:ext cx="925740" cy="880830"/>
            <a:chOff x="2984030" y="888059"/>
            <a:chExt cx="2795881" cy="5061186"/>
          </a:xfrm>
        </p:grpSpPr>
        <p:sp>
          <p:nvSpPr>
            <p:cNvPr id="26" name="Freeform 25"/>
            <p:cNvSpPr/>
            <p:nvPr/>
          </p:nvSpPr>
          <p:spPr>
            <a:xfrm>
              <a:off x="2984030" y="888059"/>
              <a:ext cx="2795881" cy="5061186"/>
            </a:xfrm>
            <a:custGeom>
              <a:avLst/>
              <a:gdLst>
                <a:gd name="connsiteX0" fmla="*/ 158044 w 2795881"/>
                <a:gd name="connsiteY0" fmla="*/ 353719 h 5061186"/>
                <a:gd name="connsiteX1" fmla="*/ 90311 w 2795881"/>
                <a:gd name="connsiteY1" fmla="*/ 376297 h 5061186"/>
                <a:gd name="connsiteX2" fmla="*/ 11289 w 2795881"/>
                <a:gd name="connsiteY2" fmla="*/ 398874 h 5061186"/>
                <a:gd name="connsiteX3" fmla="*/ 22577 w 2795881"/>
                <a:gd name="connsiteY3" fmla="*/ 444030 h 5061186"/>
                <a:gd name="connsiteX4" fmla="*/ 124177 w 2795881"/>
                <a:gd name="connsiteY4" fmla="*/ 523052 h 5061186"/>
                <a:gd name="connsiteX5" fmla="*/ 270933 w 2795881"/>
                <a:gd name="connsiteY5" fmla="*/ 624652 h 5061186"/>
                <a:gd name="connsiteX6" fmla="*/ 440266 w 2795881"/>
                <a:gd name="connsiteY6" fmla="*/ 714963 h 5061186"/>
                <a:gd name="connsiteX7" fmla="*/ 643466 w 2795881"/>
                <a:gd name="connsiteY7" fmla="*/ 748830 h 5061186"/>
                <a:gd name="connsiteX8" fmla="*/ 801511 w 2795881"/>
                <a:gd name="connsiteY8" fmla="*/ 760119 h 5061186"/>
                <a:gd name="connsiteX9" fmla="*/ 891822 w 2795881"/>
                <a:gd name="connsiteY9" fmla="*/ 771408 h 5061186"/>
                <a:gd name="connsiteX10" fmla="*/ 1038577 w 2795881"/>
                <a:gd name="connsiteY10" fmla="*/ 760119 h 5061186"/>
                <a:gd name="connsiteX11" fmla="*/ 1128889 w 2795881"/>
                <a:gd name="connsiteY11" fmla="*/ 760119 h 5061186"/>
                <a:gd name="connsiteX12" fmla="*/ 1140177 w 2795881"/>
                <a:gd name="connsiteY12" fmla="*/ 929452 h 5061186"/>
                <a:gd name="connsiteX13" fmla="*/ 1128889 w 2795881"/>
                <a:gd name="connsiteY13" fmla="*/ 1426163 h 5061186"/>
                <a:gd name="connsiteX14" fmla="*/ 1207911 w 2795881"/>
                <a:gd name="connsiteY14" fmla="*/ 2114785 h 5061186"/>
                <a:gd name="connsiteX15" fmla="*/ 1253066 w 2795881"/>
                <a:gd name="connsiteY15" fmla="*/ 2724385 h 5061186"/>
                <a:gd name="connsiteX16" fmla="*/ 1241777 w 2795881"/>
                <a:gd name="connsiteY16" fmla="*/ 3548474 h 5061186"/>
                <a:gd name="connsiteX17" fmla="*/ 1230489 w 2795881"/>
                <a:gd name="connsiteY17" fmla="*/ 4135497 h 5061186"/>
                <a:gd name="connsiteX18" fmla="*/ 1174044 w 2795881"/>
                <a:gd name="connsiteY18" fmla="*/ 4699941 h 5061186"/>
                <a:gd name="connsiteX19" fmla="*/ 1174044 w 2795881"/>
                <a:gd name="connsiteY19" fmla="*/ 4801541 h 5061186"/>
                <a:gd name="connsiteX20" fmla="*/ 1230489 w 2795881"/>
                <a:gd name="connsiteY20" fmla="*/ 4801541 h 5061186"/>
                <a:gd name="connsiteX21" fmla="*/ 1241777 w 2795881"/>
                <a:gd name="connsiteY21" fmla="*/ 5016030 h 5061186"/>
                <a:gd name="connsiteX22" fmla="*/ 1354666 w 2795881"/>
                <a:gd name="connsiteY22" fmla="*/ 5016030 h 5061186"/>
                <a:gd name="connsiteX23" fmla="*/ 1354666 w 2795881"/>
                <a:gd name="connsiteY23" fmla="*/ 4745097 h 5061186"/>
                <a:gd name="connsiteX24" fmla="*/ 1411111 w 2795881"/>
                <a:gd name="connsiteY24" fmla="*/ 4711230 h 5061186"/>
                <a:gd name="connsiteX25" fmla="*/ 1478844 w 2795881"/>
                <a:gd name="connsiteY25" fmla="*/ 4011319 h 5061186"/>
                <a:gd name="connsiteX26" fmla="*/ 1591733 w 2795881"/>
                <a:gd name="connsiteY26" fmla="*/ 2938874 h 5061186"/>
                <a:gd name="connsiteX27" fmla="*/ 1704622 w 2795881"/>
                <a:gd name="connsiteY27" fmla="*/ 1900297 h 5061186"/>
                <a:gd name="connsiteX28" fmla="*/ 1761066 w 2795881"/>
                <a:gd name="connsiteY28" fmla="*/ 1166519 h 5061186"/>
                <a:gd name="connsiteX29" fmla="*/ 1772355 w 2795881"/>
                <a:gd name="connsiteY29" fmla="*/ 861719 h 5061186"/>
                <a:gd name="connsiteX30" fmla="*/ 1772355 w 2795881"/>
                <a:gd name="connsiteY30" fmla="*/ 827852 h 5061186"/>
                <a:gd name="connsiteX31" fmla="*/ 1896533 w 2795881"/>
                <a:gd name="connsiteY31" fmla="*/ 816563 h 5061186"/>
                <a:gd name="connsiteX32" fmla="*/ 2020711 w 2795881"/>
                <a:gd name="connsiteY32" fmla="*/ 873008 h 5061186"/>
                <a:gd name="connsiteX33" fmla="*/ 2302933 w 2795881"/>
                <a:gd name="connsiteY33" fmla="*/ 839141 h 5061186"/>
                <a:gd name="connsiteX34" fmla="*/ 2449689 w 2795881"/>
                <a:gd name="connsiteY34" fmla="*/ 737541 h 5061186"/>
                <a:gd name="connsiteX35" fmla="*/ 2449689 w 2795881"/>
                <a:gd name="connsiteY35" fmla="*/ 579497 h 5061186"/>
                <a:gd name="connsiteX36" fmla="*/ 2540000 w 2795881"/>
                <a:gd name="connsiteY36" fmla="*/ 545630 h 5061186"/>
                <a:gd name="connsiteX37" fmla="*/ 2686755 w 2795881"/>
                <a:gd name="connsiteY37" fmla="*/ 489185 h 5061186"/>
                <a:gd name="connsiteX38" fmla="*/ 2777066 w 2795881"/>
                <a:gd name="connsiteY38" fmla="*/ 444030 h 5061186"/>
                <a:gd name="connsiteX39" fmla="*/ 2777066 w 2795881"/>
                <a:gd name="connsiteY39" fmla="*/ 387585 h 5061186"/>
                <a:gd name="connsiteX40" fmla="*/ 2664177 w 2795881"/>
                <a:gd name="connsiteY40" fmla="*/ 331141 h 5061186"/>
                <a:gd name="connsiteX41" fmla="*/ 2585155 w 2795881"/>
                <a:gd name="connsiteY41" fmla="*/ 195674 h 5061186"/>
                <a:gd name="connsiteX42" fmla="*/ 2460977 w 2795881"/>
                <a:gd name="connsiteY42" fmla="*/ 161808 h 5061186"/>
                <a:gd name="connsiteX43" fmla="*/ 2348089 w 2795881"/>
                <a:gd name="connsiteY43" fmla="*/ 60208 h 5061186"/>
                <a:gd name="connsiteX44" fmla="*/ 2314222 w 2795881"/>
                <a:gd name="connsiteY44" fmla="*/ 3763 h 5061186"/>
                <a:gd name="connsiteX45" fmla="*/ 2178755 w 2795881"/>
                <a:gd name="connsiteY45" fmla="*/ 37630 h 5061186"/>
                <a:gd name="connsiteX46" fmla="*/ 2032000 w 2795881"/>
                <a:gd name="connsiteY46" fmla="*/ 150519 h 5061186"/>
                <a:gd name="connsiteX47" fmla="*/ 1896533 w 2795881"/>
                <a:gd name="connsiteY47" fmla="*/ 410163 h 5061186"/>
                <a:gd name="connsiteX48" fmla="*/ 1715911 w 2795881"/>
                <a:gd name="connsiteY48" fmla="*/ 466608 h 5061186"/>
                <a:gd name="connsiteX49" fmla="*/ 1749777 w 2795881"/>
                <a:gd name="connsiteY49" fmla="*/ 353719 h 5061186"/>
                <a:gd name="connsiteX50" fmla="*/ 1806222 w 2795881"/>
                <a:gd name="connsiteY50" fmla="*/ 161808 h 5061186"/>
                <a:gd name="connsiteX51" fmla="*/ 1806222 w 2795881"/>
                <a:gd name="connsiteY51" fmla="*/ 37630 h 5061186"/>
                <a:gd name="connsiteX52" fmla="*/ 1456266 w 2795881"/>
                <a:gd name="connsiteY52" fmla="*/ 184385 h 5061186"/>
                <a:gd name="connsiteX53" fmla="*/ 1422400 w 2795881"/>
                <a:gd name="connsiteY53" fmla="*/ 206963 h 5061186"/>
                <a:gd name="connsiteX54" fmla="*/ 1433689 w 2795881"/>
                <a:gd name="connsiteY54" fmla="*/ 297274 h 5061186"/>
                <a:gd name="connsiteX55" fmla="*/ 1343377 w 2795881"/>
                <a:gd name="connsiteY55" fmla="*/ 285985 h 5061186"/>
                <a:gd name="connsiteX56" fmla="*/ 1241777 w 2795881"/>
                <a:gd name="connsiteY56" fmla="*/ 308563 h 5061186"/>
                <a:gd name="connsiteX57" fmla="*/ 1106311 w 2795881"/>
                <a:gd name="connsiteY57" fmla="*/ 331141 h 5061186"/>
                <a:gd name="connsiteX58" fmla="*/ 1095022 w 2795881"/>
                <a:gd name="connsiteY58" fmla="*/ 466608 h 5061186"/>
                <a:gd name="connsiteX59" fmla="*/ 1117600 w 2795881"/>
                <a:gd name="connsiteY59" fmla="*/ 590785 h 5061186"/>
                <a:gd name="connsiteX60" fmla="*/ 1027289 w 2795881"/>
                <a:gd name="connsiteY60" fmla="*/ 500474 h 5061186"/>
                <a:gd name="connsiteX61" fmla="*/ 1038577 w 2795881"/>
                <a:gd name="connsiteY61" fmla="*/ 184385 h 5061186"/>
                <a:gd name="connsiteX62" fmla="*/ 982133 w 2795881"/>
                <a:gd name="connsiteY62" fmla="*/ 161808 h 5061186"/>
                <a:gd name="connsiteX63" fmla="*/ 790222 w 2795881"/>
                <a:gd name="connsiteY63" fmla="*/ 161808 h 5061186"/>
                <a:gd name="connsiteX64" fmla="*/ 654755 w 2795881"/>
                <a:gd name="connsiteY64" fmla="*/ 94074 h 5061186"/>
                <a:gd name="connsiteX65" fmla="*/ 575733 w 2795881"/>
                <a:gd name="connsiteY65" fmla="*/ 116652 h 5061186"/>
                <a:gd name="connsiteX66" fmla="*/ 541866 w 2795881"/>
                <a:gd name="connsiteY66" fmla="*/ 229541 h 5061186"/>
                <a:gd name="connsiteX67" fmla="*/ 575733 w 2795881"/>
                <a:gd name="connsiteY67" fmla="*/ 387585 h 5061186"/>
                <a:gd name="connsiteX68" fmla="*/ 711200 w 2795881"/>
                <a:gd name="connsiteY68" fmla="*/ 511763 h 5061186"/>
                <a:gd name="connsiteX69" fmla="*/ 790222 w 2795881"/>
                <a:gd name="connsiteY69" fmla="*/ 545630 h 5061186"/>
                <a:gd name="connsiteX70" fmla="*/ 711200 w 2795881"/>
                <a:gd name="connsiteY70" fmla="*/ 624652 h 5061186"/>
                <a:gd name="connsiteX71" fmla="*/ 620889 w 2795881"/>
                <a:gd name="connsiteY71" fmla="*/ 556919 h 5061186"/>
                <a:gd name="connsiteX72" fmla="*/ 508000 w 2795881"/>
                <a:gd name="connsiteY72" fmla="*/ 387585 h 5061186"/>
                <a:gd name="connsiteX73" fmla="*/ 361244 w 2795881"/>
                <a:gd name="connsiteY73" fmla="*/ 297274 h 5061186"/>
                <a:gd name="connsiteX74" fmla="*/ 270933 w 2795881"/>
                <a:gd name="connsiteY74" fmla="*/ 308563 h 5061186"/>
                <a:gd name="connsiteX75" fmla="*/ 214489 w 2795881"/>
                <a:gd name="connsiteY75" fmla="*/ 376297 h 5061186"/>
                <a:gd name="connsiteX76" fmla="*/ 158044 w 2795881"/>
                <a:gd name="connsiteY76" fmla="*/ 353719 h 5061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2795881" h="5061186">
                  <a:moveTo>
                    <a:pt x="158044" y="353719"/>
                  </a:moveTo>
                  <a:cubicBezTo>
                    <a:pt x="137348" y="353719"/>
                    <a:pt x="114770" y="368771"/>
                    <a:pt x="90311" y="376297"/>
                  </a:cubicBezTo>
                  <a:cubicBezTo>
                    <a:pt x="65852" y="383823"/>
                    <a:pt x="22578" y="387585"/>
                    <a:pt x="11289" y="398874"/>
                  </a:cubicBezTo>
                  <a:cubicBezTo>
                    <a:pt x="0" y="410163"/>
                    <a:pt x="3762" y="423334"/>
                    <a:pt x="22577" y="444030"/>
                  </a:cubicBezTo>
                  <a:cubicBezTo>
                    <a:pt x="41392" y="464726"/>
                    <a:pt x="82784" y="492948"/>
                    <a:pt x="124177" y="523052"/>
                  </a:cubicBezTo>
                  <a:cubicBezTo>
                    <a:pt x="165570" y="553156"/>
                    <a:pt x="218252" y="592667"/>
                    <a:pt x="270933" y="624652"/>
                  </a:cubicBezTo>
                  <a:cubicBezTo>
                    <a:pt x="323615" y="656637"/>
                    <a:pt x="378177" y="694267"/>
                    <a:pt x="440266" y="714963"/>
                  </a:cubicBezTo>
                  <a:cubicBezTo>
                    <a:pt x="502355" y="735659"/>
                    <a:pt x="583259" y="741304"/>
                    <a:pt x="643466" y="748830"/>
                  </a:cubicBezTo>
                  <a:cubicBezTo>
                    <a:pt x="703673" y="756356"/>
                    <a:pt x="760118" y="756356"/>
                    <a:pt x="801511" y="760119"/>
                  </a:cubicBezTo>
                  <a:cubicBezTo>
                    <a:pt x="842904" y="763882"/>
                    <a:pt x="852311" y="771408"/>
                    <a:pt x="891822" y="771408"/>
                  </a:cubicBezTo>
                  <a:cubicBezTo>
                    <a:pt x="931333" y="771408"/>
                    <a:pt x="999066" y="762000"/>
                    <a:pt x="1038577" y="760119"/>
                  </a:cubicBezTo>
                  <a:cubicBezTo>
                    <a:pt x="1078088" y="758238"/>
                    <a:pt x="1111956" y="731897"/>
                    <a:pt x="1128889" y="760119"/>
                  </a:cubicBezTo>
                  <a:cubicBezTo>
                    <a:pt x="1145822" y="788341"/>
                    <a:pt x="1140177" y="818445"/>
                    <a:pt x="1140177" y="929452"/>
                  </a:cubicBezTo>
                  <a:cubicBezTo>
                    <a:pt x="1140177" y="1040459"/>
                    <a:pt x="1117600" y="1228608"/>
                    <a:pt x="1128889" y="1426163"/>
                  </a:cubicBezTo>
                  <a:cubicBezTo>
                    <a:pt x="1140178" y="1623718"/>
                    <a:pt x="1187215" y="1898415"/>
                    <a:pt x="1207911" y="2114785"/>
                  </a:cubicBezTo>
                  <a:cubicBezTo>
                    <a:pt x="1228607" y="2331155"/>
                    <a:pt x="1247422" y="2485437"/>
                    <a:pt x="1253066" y="2724385"/>
                  </a:cubicBezTo>
                  <a:cubicBezTo>
                    <a:pt x="1258710" y="2963333"/>
                    <a:pt x="1245540" y="3313289"/>
                    <a:pt x="1241777" y="3548474"/>
                  </a:cubicBezTo>
                  <a:cubicBezTo>
                    <a:pt x="1238014" y="3783659"/>
                    <a:pt x="1241778" y="3943586"/>
                    <a:pt x="1230489" y="4135497"/>
                  </a:cubicBezTo>
                  <a:cubicBezTo>
                    <a:pt x="1219200" y="4327408"/>
                    <a:pt x="1183452" y="4588934"/>
                    <a:pt x="1174044" y="4699941"/>
                  </a:cubicBezTo>
                  <a:cubicBezTo>
                    <a:pt x="1164637" y="4810948"/>
                    <a:pt x="1164637" y="4784608"/>
                    <a:pt x="1174044" y="4801541"/>
                  </a:cubicBezTo>
                  <a:cubicBezTo>
                    <a:pt x="1183451" y="4818474"/>
                    <a:pt x="1219200" y="4765793"/>
                    <a:pt x="1230489" y="4801541"/>
                  </a:cubicBezTo>
                  <a:cubicBezTo>
                    <a:pt x="1241778" y="4837289"/>
                    <a:pt x="1221081" y="4980282"/>
                    <a:pt x="1241777" y="5016030"/>
                  </a:cubicBezTo>
                  <a:cubicBezTo>
                    <a:pt x="1262473" y="5051778"/>
                    <a:pt x="1335851" y="5061186"/>
                    <a:pt x="1354666" y="5016030"/>
                  </a:cubicBezTo>
                  <a:cubicBezTo>
                    <a:pt x="1373481" y="4970875"/>
                    <a:pt x="1345258" y="4795897"/>
                    <a:pt x="1354666" y="4745097"/>
                  </a:cubicBezTo>
                  <a:cubicBezTo>
                    <a:pt x="1364074" y="4694297"/>
                    <a:pt x="1390415" y="4833526"/>
                    <a:pt x="1411111" y="4711230"/>
                  </a:cubicBezTo>
                  <a:cubicBezTo>
                    <a:pt x="1431807" y="4588934"/>
                    <a:pt x="1448740" y="4306712"/>
                    <a:pt x="1478844" y="4011319"/>
                  </a:cubicBezTo>
                  <a:cubicBezTo>
                    <a:pt x="1508948" y="3715926"/>
                    <a:pt x="1554103" y="3290711"/>
                    <a:pt x="1591733" y="2938874"/>
                  </a:cubicBezTo>
                  <a:cubicBezTo>
                    <a:pt x="1629363" y="2587037"/>
                    <a:pt x="1676400" y="2195689"/>
                    <a:pt x="1704622" y="1900297"/>
                  </a:cubicBezTo>
                  <a:cubicBezTo>
                    <a:pt x="1732844" y="1604905"/>
                    <a:pt x="1749777" y="1339615"/>
                    <a:pt x="1761066" y="1166519"/>
                  </a:cubicBezTo>
                  <a:cubicBezTo>
                    <a:pt x="1772355" y="993423"/>
                    <a:pt x="1770474" y="918163"/>
                    <a:pt x="1772355" y="861719"/>
                  </a:cubicBezTo>
                  <a:cubicBezTo>
                    <a:pt x="1774236" y="805275"/>
                    <a:pt x="1751659" y="835378"/>
                    <a:pt x="1772355" y="827852"/>
                  </a:cubicBezTo>
                  <a:cubicBezTo>
                    <a:pt x="1793051" y="820326"/>
                    <a:pt x="1855140" y="809037"/>
                    <a:pt x="1896533" y="816563"/>
                  </a:cubicBezTo>
                  <a:cubicBezTo>
                    <a:pt x="1937926" y="824089"/>
                    <a:pt x="1952978" y="869245"/>
                    <a:pt x="2020711" y="873008"/>
                  </a:cubicBezTo>
                  <a:cubicBezTo>
                    <a:pt x="2088444" y="876771"/>
                    <a:pt x="2231437" y="861719"/>
                    <a:pt x="2302933" y="839141"/>
                  </a:cubicBezTo>
                  <a:cubicBezTo>
                    <a:pt x="2374429" y="816563"/>
                    <a:pt x="2425230" y="780815"/>
                    <a:pt x="2449689" y="737541"/>
                  </a:cubicBezTo>
                  <a:cubicBezTo>
                    <a:pt x="2474148" y="694267"/>
                    <a:pt x="2434637" y="611482"/>
                    <a:pt x="2449689" y="579497"/>
                  </a:cubicBezTo>
                  <a:cubicBezTo>
                    <a:pt x="2464741" y="547512"/>
                    <a:pt x="2540000" y="545630"/>
                    <a:pt x="2540000" y="545630"/>
                  </a:cubicBezTo>
                  <a:cubicBezTo>
                    <a:pt x="2579511" y="530578"/>
                    <a:pt x="2647244" y="506118"/>
                    <a:pt x="2686755" y="489185"/>
                  </a:cubicBezTo>
                  <a:cubicBezTo>
                    <a:pt x="2726266" y="472252"/>
                    <a:pt x="2762014" y="460963"/>
                    <a:pt x="2777066" y="444030"/>
                  </a:cubicBezTo>
                  <a:cubicBezTo>
                    <a:pt x="2792118" y="427097"/>
                    <a:pt x="2795881" y="406400"/>
                    <a:pt x="2777066" y="387585"/>
                  </a:cubicBezTo>
                  <a:cubicBezTo>
                    <a:pt x="2758251" y="368770"/>
                    <a:pt x="2696162" y="363126"/>
                    <a:pt x="2664177" y="331141"/>
                  </a:cubicBezTo>
                  <a:cubicBezTo>
                    <a:pt x="2632192" y="299156"/>
                    <a:pt x="2619022" y="223896"/>
                    <a:pt x="2585155" y="195674"/>
                  </a:cubicBezTo>
                  <a:cubicBezTo>
                    <a:pt x="2551288" y="167452"/>
                    <a:pt x="2500488" y="184386"/>
                    <a:pt x="2460977" y="161808"/>
                  </a:cubicBezTo>
                  <a:cubicBezTo>
                    <a:pt x="2421466" y="139230"/>
                    <a:pt x="2372548" y="86549"/>
                    <a:pt x="2348089" y="60208"/>
                  </a:cubicBezTo>
                  <a:cubicBezTo>
                    <a:pt x="2323630" y="33867"/>
                    <a:pt x="2342444" y="7526"/>
                    <a:pt x="2314222" y="3763"/>
                  </a:cubicBezTo>
                  <a:cubicBezTo>
                    <a:pt x="2286000" y="0"/>
                    <a:pt x="2225792" y="13171"/>
                    <a:pt x="2178755" y="37630"/>
                  </a:cubicBezTo>
                  <a:cubicBezTo>
                    <a:pt x="2131718" y="62089"/>
                    <a:pt x="2079037" y="88430"/>
                    <a:pt x="2032000" y="150519"/>
                  </a:cubicBezTo>
                  <a:cubicBezTo>
                    <a:pt x="1984963" y="212608"/>
                    <a:pt x="1949214" y="357482"/>
                    <a:pt x="1896533" y="410163"/>
                  </a:cubicBezTo>
                  <a:cubicBezTo>
                    <a:pt x="1843852" y="462844"/>
                    <a:pt x="1740370" y="476015"/>
                    <a:pt x="1715911" y="466608"/>
                  </a:cubicBezTo>
                  <a:cubicBezTo>
                    <a:pt x="1691452" y="457201"/>
                    <a:pt x="1734725" y="404519"/>
                    <a:pt x="1749777" y="353719"/>
                  </a:cubicBezTo>
                  <a:cubicBezTo>
                    <a:pt x="1764829" y="302919"/>
                    <a:pt x="1796815" y="214489"/>
                    <a:pt x="1806222" y="161808"/>
                  </a:cubicBezTo>
                  <a:cubicBezTo>
                    <a:pt x="1815629" y="109127"/>
                    <a:pt x="1864548" y="33867"/>
                    <a:pt x="1806222" y="37630"/>
                  </a:cubicBezTo>
                  <a:cubicBezTo>
                    <a:pt x="1747896" y="41393"/>
                    <a:pt x="1520236" y="156163"/>
                    <a:pt x="1456266" y="184385"/>
                  </a:cubicBezTo>
                  <a:cubicBezTo>
                    <a:pt x="1392296" y="212607"/>
                    <a:pt x="1426163" y="188148"/>
                    <a:pt x="1422400" y="206963"/>
                  </a:cubicBezTo>
                  <a:cubicBezTo>
                    <a:pt x="1418637" y="225778"/>
                    <a:pt x="1446860" y="284104"/>
                    <a:pt x="1433689" y="297274"/>
                  </a:cubicBezTo>
                  <a:cubicBezTo>
                    <a:pt x="1420519" y="310444"/>
                    <a:pt x="1375362" y="284104"/>
                    <a:pt x="1343377" y="285985"/>
                  </a:cubicBezTo>
                  <a:cubicBezTo>
                    <a:pt x="1311392" y="287866"/>
                    <a:pt x="1281288" y="301037"/>
                    <a:pt x="1241777" y="308563"/>
                  </a:cubicBezTo>
                  <a:cubicBezTo>
                    <a:pt x="1202266" y="316089"/>
                    <a:pt x="1130770" y="304800"/>
                    <a:pt x="1106311" y="331141"/>
                  </a:cubicBezTo>
                  <a:cubicBezTo>
                    <a:pt x="1081852" y="357482"/>
                    <a:pt x="1093141" y="423334"/>
                    <a:pt x="1095022" y="466608"/>
                  </a:cubicBezTo>
                  <a:cubicBezTo>
                    <a:pt x="1096903" y="509882"/>
                    <a:pt x="1128889" y="585141"/>
                    <a:pt x="1117600" y="590785"/>
                  </a:cubicBezTo>
                  <a:cubicBezTo>
                    <a:pt x="1106311" y="596429"/>
                    <a:pt x="1040460" y="568207"/>
                    <a:pt x="1027289" y="500474"/>
                  </a:cubicBezTo>
                  <a:cubicBezTo>
                    <a:pt x="1014119" y="432741"/>
                    <a:pt x="1046103" y="240829"/>
                    <a:pt x="1038577" y="184385"/>
                  </a:cubicBezTo>
                  <a:cubicBezTo>
                    <a:pt x="1031051" y="127941"/>
                    <a:pt x="1023526" y="165571"/>
                    <a:pt x="982133" y="161808"/>
                  </a:cubicBezTo>
                  <a:cubicBezTo>
                    <a:pt x="940741" y="158045"/>
                    <a:pt x="844785" y="173097"/>
                    <a:pt x="790222" y="161808"/>
                  </a:cubicBezTo>
                  <a:cubicBezTo>
                    <a:pt x="735659" y="150519"/>
                    <a:pt x="690503" y="101600"/>
                    <a:pt x="654755" y="94074"/>
                  </a:cubicBezTo>
                  <a:cubicBezTo>
                    <a:pt x="619007" y="86548"/>
                    <a:pt x="594548" y="94074"/>
                    <a:pt x="575733" y="116652"/>
                  </a:cubicBezTo>
                  <a:cubicBezTo>
                    <a:pt x="556918" y="139230"/>
                    <a:pt x="541866" y="184386"/>
                    <a:pt x="541866" y="229541"/>
                  </a:cubicBezTo>
                  <a:cubicBezTo>
                    <a:pt x="541866" y="274696"/>
                    <a:pt x="547511" y="340548"/>
                    <a:pt x="575733" y="387585"/>
                  </a:cubicBezTo>
                  <a:cubicBezTo>
                    <a:pt x="603955" y="434622"/>
                    <a:pt x="675452" y="485422"/>
                    <a:pt x="711200" y="511763"/>
                  </a:cubicBezTo>
                  <a:cubicBezTo>
                    <a:pt x="746948" y="538104"/>
                    <a:pt x="790222" y="526815"/>
                    <a:pt x="790222" y="545630"/>
                  </a:cubicBezTo>
                  <a:cubicBezTo>
                    <a:pt x="790222" y="564445"/>
                    <a:pt x="739422" y="622771"/>
                    <a:pt x="711200" y="624652"/>
                  </a:cubicBezTo>
                  <a:cubicBezTo>
                    <a:pt x="682978" y="626533"/>
                    <a:pt x="654756" y="596430"/>
                    <a:pt x="620889" y="556919"/>
                  </a:cubicBezTo>
                  <a:cubicBezTo>
                    <a:pt x="587022" y="517408"/>
                    <a:pt x="551274" y="430859"/>
                    <a:pt x="508000" y="387585"/>
                  </a:cubicBezTo>
                  <a:cubicBezTo>
                    <a:pt x="464726" y="344311"/>
                    <a:pt x="400755" y="310444"/>
                    <a:pt x="361244" y="297274"/>
                  </a:cubicBezTo>
                  <a:cubicBezTo>
                    <a:pt x="321733" y="284104"/>
                    <a:pt x="295392" y="295393"/>
                    <a:pt x="270933" y="308563"/>
                  </a:cubicBezTo>
                  <a:cubicBezTo>
                    <a:pt x="246474" y="321734"/>
                    <a:pt x="238948" y="366890"/>
                    <a:pt x="214489" y="376297"/>
                  </a:cubicBezTo>
                  <a:cubicBezTo>
                    <a:pt x="190030" y="385704"/>
                    <a:pt x="178740" y="353719"/>
                    <a:pt x="158044" y="353719"/>
                  </a:cubicBezTo>
                  <a:close/>
                </a:path>
              </a:pathLst>
            </a:custGeom>
            <a:solidFill>
              <a:srgbClr val="EEECE1">
                <a:alpha val="18039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4895614" y="1428046"/>
              <a:ext cx="568208" cy="323614"/>
            </a:xfrm>
            <a:custGeom>
              <a:avLst/>
              <a:gdLst>
                <a:gd name="connsiteX0" fmla="*/ 3763 w 568208"/>
                <a:gd name="connsiteY0" fmla="*/ 265289 h 323614"/>
                <a:gd name="connsiteX1" fmla="*/ 150519 w 568208"/>
                <a:gd name="connsiteY1" fmla="*/ 174977 h 323614"/>
                <a:gd name="connsiteX2" fmla="*/ 240830 w 568208"/>
                <a:gd name="connsiteY2" fmla="*/ 39511 h 323614"/>
                <a:gd name="connsiteX3" fmla="*/ 444030 w 568208"/>
                <a:gd name="connsiteY3" fmla="*/ 5644 h 323614"/>
                <a:gd name="connsiteX4" fmla="*/ 534341 w 568208"/>
                <a:gd name="connsiteY4" fmla="*/ 73377 h 323614"/>
                <a:gd name="connsiteX5" fmla="*/ 534341 w 568208"/>
                <a:gd name="connsiteY5" fmla="*/ 242711 h 323614"/>
                <a:gd name="connsiteX6" fmla="*/ 331141 w 568208"/>
                <a:gd name="connsiteY6" fmla="*/ 310444 h 323614"/>
                <a:gd name="connsiteX7" fmla="*/ 127941 w 568208"/>
                <a:gd name="connsiteY7" fmla="*/ 321733 h 323614"/>
                <a:gd name="connsiteX8" fmla="*/ 3763 w 568208"/>
                <a:gd name="connsiteY8" fmla="*/ 265289 h 3236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8208" h="323614">
                  <a:moveTo>
                    <a:pt x="3763" y="265289"/>
                  </a:moveTo>
                  <a:cubicBezTo>
                    <a:pt x="7526" y="240830"/>
                    <a:pt x="111008" y="212607"/>
                    <a:pt x="150519" y="174977"/>
                  </a:cubicBezTo>
                  <a:cubicBezTo>
                    <a:pt x="190030" y="137347"/>
                    <a:pt x="191912" y="67733"/>
                    <a:pt x="240830" y="39511"/>
                  </a:cubicBezTo>
                  <a:cubicBezTo>
                    <a:pt x="289749" y="11289"/>
                    <a:pt x="395111" y="0"/>
                    <a:pt x="444030" y="5644"/>
                  </a:cubicBezTo>
                  <a:cubicBezTo>
                    <a:pt x="492949" y="11288"/>
                    <a:pt x="519289" y="33866"/>
                    <a:pt x="534341" y="73377"/>
                  </a:cubicBezTo>
                  <a:cubicBezTo>
                    <a:pt x="549393" y="112888"/>
                    <a:pt x="568208" y="203200"/>
                    <a:pt x="534341" y="242711"/>
                  </a:cubicBezTo>
                  <a:cubicBezTo>
                    <a:pt x="500474" y="282222"/>
                    <a:pt x="398874" y="297274"/>
                    <a:pt x="331141" y="310444"/>
                  </a:cubicBezTo>
                  <a:cubicBezTo>
                    <a:pt x="263408" y="323614"/>
                    <a:pt x="180622" y="323614"/>
                    <a:pt x="127941" y="321733"/>
                  </a:cubicBezTo>
                  <a:cubicBezTo>
                    <a:pt x="75260" y="319852"/>
                    <a:pt x="0" y="289748"/>
                    <a:pt x="3763" y="265289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3222977" y="1217320"/>
              <a:ext cx="483541" cy="385704"/>
            </a:xfrm>
            <a:custGeom>
              <a:avLst/>
              <a:gdLst>
                <a:gd name="connsiteX0" fmla="*/ 479778 w 483541"/>
                <a:gd name="connsiteY0" fmla="*/ 363126 h 385704"/>
                <a:gd name="connsiteX1" fmla="*/ 333022 w 483541"/>
                <a:gd name="connsiteY1" fmla="*/ 238948 h 385704"/>
                <a:gd name="connsiteX2" fmla="*/ 220133 w 483541"/>
                <a:gd name="connsiteY2" fmla="*/ 92192 h 385704"/>
                <a:gd name="connsiteX3" fmla="*/ 73378 w 483541"/>
                <a:gd name="connsiteY3" fmla="*/ 1881 h 385704"/>
                <a:gd name="connsiteX4" fmla="*/ 5644 w 483541"/>
                <a:gd name="connsiteY4" fmla="*/ 103481 h 385704"/>
                <a:gd name="connsiteX5" fmla="*/ 107244 w 483541"/>
                <a:gd name="connsiteY5" fmla="*/ 261526 h 385704"/>
                <a:gd name="connsiteX6" fmla="*/ 310444 w 483541"/>
                <a:gd name="connsiteY6" fmla="*/ 363126 h 385704"/>
                <a:gd name="connsiteX7" fmla="*/ 479778 w 483541"/>
                <a:gd name="connsiteY7" fmla="*/ 363126 h 385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3541" h="385704">
                  <a:moveTo>
                    <a:pt x="479778" y="363126"/>
                  </a:moveTo>
                  <a:cubicBezTo>
                    <a:pt x="483541" y="342430"/>
                    <a:pt x="376296" y="284104"/>
                    <a:pt x="333022" y="238948"/>
                  </a:cubicBezTo>
                  <a:cubicBezTo>
                    <a:pt x="289748" y="193792"/>
                    <a:pt x="263407" y="131703"/>
                    <a:pt x="220133" y="92192"/>
                  </a:cubicBezTo>
                  <a:cubicBezTo>
                    <a:pt x="176859" y="52681"/>
                    <a:pt x="109126" y="0"/>
                    <a:pt x="73378" y="1881"/>
                  </a:cubicBezTo>
                  <a:cubicBezTo>
                    <a:pt x="37630" y="3762"/>
                    <a:pt x="0" y="60207"/>
                    <a:pt x="5644" y="103481"/>
                  </a:cubicBezTo>
                  <a:cubicBezTo>
                    <a:pt x="11288" y="146755"/>
                    <a:pt x="56444" y="218252"/>
                    <a:pt x="107244" y="261526"/>
                  </a:cubicBezTo>
                  <a:cubicBezTo>
                    <a:pt x="158044" y="304800"/>
                    <a:pt x="252118" y="340548"/>
                    <a:pt x="310444" y="363126"/>
                  </a:cubicBezTo>
                  <a:cubicBezTo>
                    <a:pt x="368770" y="385704"/>
                    <a:pt x="476015" y="383822"/>
                    <a:pt x="479778" y="363126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3614326" y="997186"/>
              <a:ext cx="391347" cy="180623"/>
            </a:xfrm>
            <a:custGeom>
              <a:avLst/>
              <a:gdLst>
                <a:gd name="connsiteX0" fmla="*/ 9407 w 391347"/>
                <a:gd name="connsiteY0" fmla="*/ 7526 h 180623"/>
                <a:gd name="connsiteX1" fmla="*/ 77140 w 391347"/>
                <a:gd name="connsiteY1" fmla="*/ 86549 h 180623"/>
                <a:gd name="connsiteX2" fmla="*/ 156162 w 391347"/>
                <a:gd name="connsiteY2" fmla="*/ 165571 h 180623"/>
                <a:gd name="connsiteX3" fmla="*/ 269051 w 391347"/>
                <a:gd name="connsiteY3" fmla="*/ 165571 h 180623"/>
                <a:gd name="connsiteX4" fmla="*/ 381940 w 391347"/>
                <a:gd name="connsiteY4" fmla="*/ 75260 h 180623"/>
                <a:gd name="connsiteX5" fmla="*/ 325495 w 391347"/>
                <a:gd name="connsiteY5" fmla="*/ 52682 h 180623"/>
                <a:gd name="connsiteX6" fmla="*/ 133584 w 391347"/>
                <a:gd name="connsiteY6" fmla="*/ 41393 h 180623"/>
                <a:gd name="connsiteX7" fmla="*/ 9407 w 391347"/>
                <a:gd name="connsiteY7" fmla="*/ 7526 h 18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91347" h="180623">
                  <a:moveTo>
                    <a:pt x="9407" y="7526"/>
                  </a:moveTo>
                  <a:cubicBezTo>
                    <a:pt x="0" y="15052"/>
                    <a:pt x="52681" y="60208"/>
                    <a:pt x="77140" y="86549"/>
                  </a:cubicBezTo>
                  <a:cubicBezTo>
                    <a:pt x="101599" y="112890"/>
                    <a:pt x="124177" y="152401"/>
                    <a:pt x="156162" y="165571"/>
                  </a:cubicBezTo>
                  <a:cubicBezTo>
                    <a:pt x="188147" y="178741"/>
                    <a:pt x="231421" y="180623"/>
                    <a:pt x="269051" y="165571"/>
                  </a:cubicBezTo>
                  <a:cubicBezTo>
                    <a:pt x="306681" y="150519"/>
                    <a:pt x="372533" y="94075"/>
                    <a:pt x="381940" y="75260"/>
                  </a:cubicBezTo>
                  <a:cubicBezTo>
                    <a:pt x="391347" y="56445"/>
                    <a:pt x="366888" y="58327"/>
                    <a:pt x="325495" y="52682"/>
                  </a:cubicBezTo>
                  <a:cubicBezTo>
                    <a:pt x="284102" y="47038"/>
                    <a:pt x="180621" y="47037"/>
                    <a:pt x="133584" y="41393"/>
                  </a:cubicBezTo>
                  <a:cubicBezTo>
                    <a:pt x="86547" y="35749"/>
                    <a:pt x="18814" y="0"/>
                    <a:pt x="9407" y="7526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397022" y="918164"/>
              <a:ext cx="430859" cy="278459"/>
            </a:xfrm>
            <a:custGeom>
              <a:avLst/>
              <a:gdLst>
                <a:gd name="connsiteX0" fmla="*/ 16933 w 430859"/>
                <a:gd name="connsiteY0" fmla="*/ 255882 h 278459"/>
                <a:gd name="connsiteX1" fmla="*/ 118533 w 430859"/>
                <a:gd name="connsiteY1" fmla="*/ 278459 h 278459"/>
                <a:gd name="connsiteX2" fmla="*/ 231422 w 430859"/>
                <a:gd name="connsiteY2" fmla="*/ 255882 h 278459"/>
                <a:gd name="connsiteX3" fmla="*/ 344311 w 430859"/>
                <a:gd name="connsiteY3" fmla="*/ 210726 h 278459"/>
                <a:gd name="connsiteX4" fmla="*/ 400755 w 430859"/>
                <a:gd name="connsiteY4" fmla="*/ 97837 h 278459"/>
                <a:gd name="connsiteX5" fmla="*/ 412044 w 430859"/>
                <a:gd name="connsiteY5" fmla="*/ 7526 h 278459"/>
                <a:gd name="connsiteX6" fmla="*/ 287866 w 430859"/>
                <a:gd name="connsiteY6" fmla="*/ 52682 h 278459"/>
                <a:gd name="connsiteX7" fmla="*/ 186266 w 430859"/>
                <a:gd name="connsiteY7" fmla="*/ 97837 h 278459"/>
                <a:gd name="connsiteX8" fmla="*/ 73377 w 430859"/>
                <a:gd name="connsiteY8" fmla="*/ 154282 h 278459"/>
                <a:gd name="connsiteX9" fmla="*/ 16933 w 430859"/>
                <a:gd name="connsiteY9" fmla="*/ 154282 h 278459"/>
                <a:gd name="connsiteX10" fmla="*/ 16933 w 430859"/>
                <a:gd name="connsiteY10" fmla="*/ 255882 h 278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30859" h="278459">
                  <a:moveTo>
                    <a:pt x="16933" y="255882"/>
                  </a:moveTo>
                  <a:cubicBezTo>
                    <a:pt x="33866" y="276578"/>
                    <a:pt x="82785" y="278459"/>
                    <a:pt x="118533" y="278459"/>
                  </a:cubicBezTo>
                  <a:cubicBezTo>
                    <a:pt x="154281" y="278459"/>
                    <a:pt x="193792" y="267171"/>
                    <a:pt x="231422" y="255882"/>
                  </a:cubicBezTo>
                  <a:cubicBezTo>
                    <a:pt x="269052" y="244593"/>
                    <a:pt x="316089" y="237067"/>
                    <a:pt x="344311" y="210726"/>
                  </a:cubicBezTo>
                  <a:cubicBezTo>
                    <a:pt x="372533" y="184385"/>
                    <a:pt x="389466" y="131704"/>
                    <a:pt x="400755" y="97837"/>
                  </a:cubicBezTo>
                  <a:cubicBezTo>
                    <a:pt x="412044" y="63970"/>
                    <a:pt x="430859" y="15052"/>
                    <a:pt x="412044" y="7526"/>
                  </a:cubicBezTo>
                  <a:cubicBezTo>
                    <a:pt x="393229" y="0"/>
                    <a:pt x="325496" y="37630"/>
                    <a:pt x="287866" y="52682"/>
                  </a:cubicBezTo>
                  <a:cubicBezTo>
                    <a:pt x="250236" y="67734"/>
                    <a:pt x="222014" y="80904"/>
                    <a:pt x="186266" y="97837"/>
                  </a:cubicBezTo>
                  <a:cubicBezTo>
                    <a:pt x="150518" y="114770"/>
                    <a:pt x="101599" y="144875"/>
                    <a:pt x="73377" y="154282"/>
                  </a:cubicBezTo>
                  <a:cubicBezTo>
                    <a:pt x="45155" y="163689"/>
                    <a:pt x="24459" y="142993"/>
                    <a:pt x="16933" y="154282"/>
                  </a:cubicBezTo>
                  <a:cubicBezTo>
                    <a:pt x="9407" y="165571"/>
                    <a:pt x="0" y="235186"/>
                    <a:pt x="16933" y="255882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5469466" y="1253068"/>
              <a:ext cx="276578" cy="197555"/>
            </a:xfrm>
            <a:custGeom>
              <a:avLst/>
              <a:gdLst>
                <a:gd name="connsiteX0" fmla="*/ 16933 w 276578"/>
                <a:gd name="connsiteY0" fmla="*/ 180622 h 197555"/>
                <a:gd name="connsiteX1" fmla="*/ 197555 w 276578"/>
                <a:gd name="connsiteY1" fmla="*/ 135467 h 197555"/>
                <a:gd name="connsiteX2" fmla="*/ 254000 w 276578"/>
                <a:gd name="connsiteY2" fmla="*/ 79022 h 197555"/>
                <a:gd name="connsiteX3" fmla="*/ 265289 w 276578"/>
                <a:gd name="connsiteY3" fmla="*/ 11289 h 197555"/>
                <a:gd name="connsiteX4" fmla="*/ 186267 w 276578"/>
                <a:gd name="connsiteY4" fmla="*/ 11289 h 197555"/>
                <a:gd name="connsiteX5" fmla="*/ 95955 w 276578"/>
                <a:gd name="connsiteY5" fmla="*/ 33867 h 197555"/>
                <a:gd name="connsiteX6" fmla="*/ 16933 w 276578"/>
                <a:gd name="connsiteY6" fmla="*/ 180622 h 197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6578" h="197555">
                  <a:moveTo>
                    <a:pt x="16933" y="180622"/>
                  </a:moveTo>
                  <a:cubicBezTo>
                    <a:pt x="33866" y="197555"/>
                    <a:pt x="158044" y="152400"/>
                    <a:pt x="197555" y="135467"/>
                  </a:cubicBezTo>
                  <a:cubicBezTo>
                    <a:pt x="237066" y="118534"/>
                    <a:pt x="242711" y="99718"/>
                    <a:pt x="254000" y="79022"/>
                  </a:cubicBezTo>
                  <a:cubicBezTo>
                    <a:pt x="265289" y="58326"/>
                    <a:pt x="276578" y="22578"/>
                    <a:pt x="265289" y="11289"/>
                  </a:cubicBezTo>
                  <a:cubicBezTo>
                    <a:pt x="254000" y="0"/>
                    <a:pt x="214489" y="7526"/>
                    <a:pt x="186267" y="11289"/>
                  </a:cubicBezTo>
                  <a:cubicBezTo>
                    <a:pt x="158045" y="15052"/>
                    <a:pt x="122296" y="11289"/>
                    <a:pt x="95955" y="33867"/>
                  </a:cubicBezTo>
                  <a:cubicBezTo>
                    <a:pt x="69614" y="56445"/>
                    <a:pt x="0" y="163689"/>
                    <a:pt x="16933" y="180622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5232400" y="1046104"/>
              <a:ext cx="445911" cy="404518"/>
            </a:xfrm>
            <a:custGeom>
              <a:avLst/>
              <a:gdLst>
                <a:gd name="connsiteX0" fmla="*/ 355600 w 445911"/>
                <a:gd name="connsiteY0" fmla="*/ 105363 h 404518"/>
                <a:gd name="connsiteX1" fmla="*/ 310444 w 445911"/>
                <a:gd name="connsiteY1" fmla="*/ 15052 h 404518"/>
                <a:gd name="connsiteX2" fmla="*/ 220133 w 445911"/>
                <a:gd name="connsiteY2" fmla="*/ 15052 h 404518"/>
                <a:gd name="connsiteX3" fmla="*/ 141111 w 445911"/>
                <a:gd name="connsiteY3" fmla="*/ 37629 h 404518"/>
                <a:gd name="connsiteX4" fmla="*/ 84667 w 445911"/>
                <a:gd name="connsiteY4" fmla="*/ 161807 h 404518"/>
                <a:gd name="connsiteX5" fmla="*/ 28222 w 445911"/>
                <a:gd name="connsiteY5" fmla="*/ 297274 h 404518"/>
                <a:gd name="connsiteX6" fmla="*/ 16933 w 445911"/>
                <a:gd name="connsiteY6" fmla="*/ 387585 h 404518"/>
                <a:gd name="connsiteX7" fmla="*/ 129822 w 445911"/>
                <a:gd name="connsiteY7" fmla="*/ 398874 h 404518"/>
                <a:gd name="connsiteX8" fmla="*/ 208844 w 445911"/>
                <a:gd name="connsiteY8" fmla="*/ 387585 h 404518"/>
                <a:gd name="connsiteX9" fmla="*/ 265289 w 445911"/>
                <a:gd name="connsiteY9" fmla="*/ 297274 h 404518"/>
                <a:gd name="connsiteX10" fmla="*/ 412044 w 445911"/>
                <a:gd name="connsiteY10" fmla="*/ 218252 h 404518"/>
                <a:gd name="connsiteX11" fmla="*/ 434622 w 445911"/>
                <a:gd name="connsiteY11" fmla="*/ 173096 h 404518"/>
                <a:gd name="connsiteX12" fmla="*/ 355600 w 445911"/>
                <a:gd name="connsiteY12" fmla="*/ 105363 h 404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45911" h="404518">
                  <a:moveTo>
                    <a:pt x="355600" y="105363"/>
                  </a:moveTo>
                  <a:cubicBezTo>
                    <a:pt x="334904" y="79022"/>
                    <a:pt x="333022" y="30104"/>
                    <a:pt x="310444" y="15052"/>
                  </a:cubicBezTo>
                  <a:cubicBezTo>
                    <a:pt x="287866" y="0"/>
                    <a:pt x="248355" y="11289"/>
                    <a:pt x="220133" y="15052"/>
                  </a:cubicBezTo>
                  <a:cubicBezTo>
                    <a:pt x="191911" y="18815"/>
                    <a:pt x="163689" y="13170"/>
                    <a:pt x="141111" y="37629"/>
                  </a:cubicBezTo>
                  <a:cubicBezTo>
                    <a:pt x="118533" y="62088"/>
                    <a:pt x="103482" y="118533"/>
                    <a:pt x="84667" y="161807"/>
                  </a:cubicBezTo>
                  <a:cubicBezTo>
                    <a:pt x="65852" y="205081"/>
                    <a:pt x="39511" y="259644"/>
                    <a:pt x="28222" y="297274"/>
                  </a:cubicBezTo>
                  <a:cubicBezTo>
                    <a:pt x="16933" y="334904"/>
                    <a:pt x="0" y="370652"/>
                    <a:pt x="16933" y="387585"/>
                  </a:cubicBezTo>
                  <a:cubicBezTo>
                    <a:pt x="33866" y="404518"/>
                    <a:pt x="97837" y="398874"/>
                    <a:pt x="129822" y="398874"/>
                  </a:cubicBezTo>
                  <a:cubicBezTo>
                    <a:pt x="161807" y="398874"/>
                    <a:pt x="186266" y="404518"/>
                    <a:pt x="208844" y="387585"/>
                  </a:cubicBezTo>
                  <a:cubicBezTo>
                    <a:pt x="231422" y="370652"/>
                    <a:pt x="231422" y="325496"/>
                    <a:pt x="265289" y="297274"/>
                  </a:cubicBezTo>
                  <a:cubicBezTo>
                    <a:pt x="299156" y="269052"/>
                    <a:pt x="383822" y="238948"/>
                    <a:pt x="412044" y="218252"/>
                  </a:cubicBezTo>
                  <a:cubicBezTo>
                    <a:pt x="440266" y="197556"/>
                    <a:pt x="445911" y="197555"/>
                    <a:pt x="434622" y="173096"/>
                  </a:cubicBezTo>
                  <a:cubicBezTo>
                    <a:pt x="423333" y="148637"/>
                    <a:pt x="376296" y="131704"/>
                    <a:pt x="355600" y="105363"/>
                  </a:cubicBezTo>
                  <a:close/>
                </a:path>
              </a:pathLst>
            </a:custGeom>
            <a:solidFill>
              <a:srgbClr val="4F6228">
                <a:alpha val="14902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4088460" y="1221082"/>
              <a:ext cx="630296" cy="511762"/>
            </a:xfrm>
            <a:custGeom>
              <a:avLst/>
              <a:gdLst>
                <a:gd name="connsiteX0" fmla="*/ 622770 w 630296"/>
                <a:gd name="connsiteY0" fmla="*/ 506118 h 511762"/>
                <a:gd name="connsiteX1" fmla="*/ 476014 w 630296"/>
                <a:gd name="connsiteY1" fmla="*/ 438385 h 511762"/>
                <a:gd name="connsiteX2" fmla="*/ 476014 w 630296"/>
                <a:gd name="connsiteY2" fmla="*/ 280340 h 511762"/>
                <a:gd name="connsiteX3" fmla="*/ 396992 w 630296"/>
                <a:gd name="connsiteY3" fmla="*/ 167451 h 511762"/>
                <a:gd name="connsiteX4" fmla="*/ 284103 w 630296"/>
                <a:gd name="connsiteY4" fmla="*/ 88429 h 511762"/>
                <a:gd name="connsiteX5" fmla="*/ 182503 w 630296"/>
                <a:gd name="connsiteY5" fmla="*/ 9407 h 511762"/>
                <a:gd name="connsiteX6" fmla="*/ 24459 w 630296"/>
                <a:gd name="connsiteY6" fmla="*/ 31985 h 511762"/>
                <a:gd name="connsiteX7" fmla="*/ 35748 w 630296"/>
                <a:gd name="connsiteY7" fmla="*/ 178740 h 511762"/>
                <a:gd name="connsiteX8" fmla="*/ 58325 w 630296"/>
                <a:gd name="connsiteY8" fmla="*/ 325496 h 511762"/>
                <a:gd name="connsiteX9" fmla="*/ 193792 w 630296"/>
                <a:gd name="connsiteY9" fmla="*/ 370651 h 511762"/>
                <a:gd name="connsiteX10" fmla="*/ 317970 w 630296"/>
                <a:gd name="connsiteY10" fmla="*/ 472251 h 511762"/>
                <a:gd name="connsiteX11" fmla="*/ 408281 w 630296"/>
                <a:gd name="connsiteY11" fmla="*/ 472251 h 511762"/>
                <a:gd name="connsiteX12" fmla="*/ 521170 w 630296"/>
                <a:gd name="connsiteY12" fmla="*/ 472251 h 511762"/>
                <a:gd name="connsiteX13" fmla="*/ 622770 w 630296"/>
                <a:gd name="connsiteY13" fmla="*/ 506118 h 511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30296" h="511762">
                  <a:moveTo>
                    <a:pt x="622770" y="506118"/>
                  </a:moveTo>
                  <a:cubicBezTo>
                    <a:pt x="615244" y="500474"/>
                    <a:pt x="500473" y="476015"/>
                    <a:pt x="476014" y="438385"/>
                  </a:cubicBezTo>
                  <a:cubicBezTo>
                    <a:pt x="451555" y="400755"/>
                    <a:pt x="489184" y="325496"/>
                    <a:pt x="476014" y="280340"/>
                  </a:cubicBezTo>
                  <a:cubicBezTo>
                    <a:pt x="462844" y="235184"/>
                    <a:pt x="428977" y="199436"/>
                    <a:pt x="396992" y="167451"/>
                  </a:cubicBezTo>
                  <a:cubicBezTo>
                    <a:pt x="365007" y="135466"/>
                    <a:pt x="319851" y="114770"/>
                    <a:pt x="284103" y="88429"/>
                  </a:cubicBezTo>
                  <a:cubicBezTo>
                    <a:pt x="248355" y="62088"/>
                    <a:pt x="225777" y="18814"/>
                    <a:pt x="182503" y="9407"/>
                  </a:cubicBezTo>
                  <a:cubicBezTo>
                    <a:pt x="139229" y="0"/>
                    <a:pt x="48918" y="3763"/>
                    <a:pt x="24459" y="31985"/>
                  </a:cubicBezTo>
                  <a:cubicBezTo>
                    <a:pt x="0" y="60207"/>
                    <a:pt x="30104" y="129821"/>
                    <a:pt x="35748" y="178740"/>
                  </a:cubicBezTo>
                  <a:cubicBezTo>
                    <a:pt x="41392" y="227659"/>
                    <a:pt x="31984" y="293511"/>
                    <a:pt x="58325" y="325496"/>
                  </a:cubicBezTo>
                  <a:cubicBezTo>
                    <a:pt x="84666" y="357481"/>
                    <a:pt x="150518" y="346192"/>
                    <a:pt x="193792" y="370651"/>
                  </a:cubicBezTo>
                  <a:cubicBezTo>
                    <a:pt x="237066" y="395110"/>
                    <a:pt x="282222" y="455318"/>
                    <a:pt x="317970" y="472251"/>
                  </a:cubicBezTo>
                  <a:cubicBezTo>
                    <a:pt x="353718" y="489184"/>
                    <a:pt x="408281" y="472251"/>
                    <a:pt x="408281" y="472251"/>
                  </a:cubicBezTo>
                  <a:cubicBezTo>
                    <a:pt x="442148" y="472251"/>
                    <a:pt x="492948" y="468488"/>
                    <a:pt x="521170" y="472251"/>
                  </a:cubicBezTo>
                  <a:cubicBezTo>
                    <a:pt x="549392" y="476014"/>
                    <a:pt x="630296" y="511762"/>
                    <a:pt x="622770" y="506118"/>
                  </a:cubicBezTo>
                  <a:close/>
                </a:path>
              </a:pathLst>
            </a:custGeom>
            <a:solidFill>
              <a:srgbClr val="77933C">
                <a:alpha val="40000"/>
              </a:srgb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cxnSp>
        <p:nvCxnSpPr>
          <p:cNvPr id="50" name="Straight Arrow Connector 49"/>
          <p:cNvCxnSpPr/>
          <p:nvPr/>
        </p:nvCxnSpPr>
        <p:spPr>
          <a:xfrm rot="16200000" flipH="1">
            <a:off x="3912600" y="3079089"/>
            <a:ext cx="530576" cy="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6200000" flipH="1">
            <a:off x="4426245" y="3084736"/>
            <a:ext cx="530576" cy="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764907" y="2754489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01952" y="3642550"/>
            <a:ext cx="19191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Evaporation of water from nectar</a:t>
            </a:r>
            <a:endParaRPr lang="en-US" sz="1400" dirty="0"/>
          </a:p>
        </p:txBody>
      </p:sp>
      <p:sp>
        <p:nvSpPr>
          <p:cNvPr id="57" name="TextBox 56"/>
          <p:cNvSpPr txBox="1"/>
          <p:nvPr/>
        </p:nvSpPr>
        <p:spPr>
          <a:xfrm>
            <a:off x="3822286" y="2692401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3000997" y="210235"/>
            <a:ext cx="1762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Long floral tubes with hidden nectar</a:t>
            </a:r>
            <a:endParaRPr lang="en-US" sz="1400" dirty="0"/>
          </a:p>
        </p:txBody>
      </p:sp>
      <p:cxnSp>
        <p:nvCxnSpPr>
          <p:cNvPr id="60" name="Straight Arrow Connector 59"/>
          <p:cNvCxnSpPr/>
          <p:nvPr/>
        </p:nvCxnSpPr>
        <p:spPr>
          <a:xfrm rot="16200000" flipH="1">
            <a:off x="4155313" y="4553135"/>
            <a:ext cx="530576" cy="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726100" y="4834381"/>
            <a:ext cx="1649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Sugar concentration</a:t>
            </a:r>
            <a:endParaRPr lang="en-US" sz="1400" dirty="0"/>
          </a:p>
        </p:txBody>
      </p:sp>
      <p:sp>
        <p:nvSpPr>
          <p:cNvPr id="62" name="TextBox 61"/>
          <p:cNvSpPr txBox="1"/>
          <p:nvPr/>
        </p:nvSpPr>
        <p:spPr>
          <a:xfrm>
            <a:off x="4510909" y="43238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cxnSp>
        <p:nvCxnSpPr>
          <p:cNvPr id="73" name="Straight Arrow Connector 72"/>
          <p:cNvCxnSpPr>
            <a:stCxn id="46" idx="1"/>
          </p:cNvCxnSpPr>
          <p:nvPr/>
        </p:nvCxnSpPr>
        <p:spPr>
          <a:xfrm flipH="1">
            <a:off x="5404491" y="3715765"/>
            <a:ext cx="1028114" cy="24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553353" y="3269264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</a:t>
            </a:r>
            <a:endParaRPr lang="en-US" sz="2800" dirty="0"/>
          </a:p>
        </p:txBody>
      </p:sp>
      <p:cxnSp>
        <p:nvCxnSpPr>
          <p:cNvPr id="77" name="Straight Arrow Connector 76"/>
          <p:cNvCxnSpPr/>
          <p:nvPr/>
        </p:nvCxnSpPr>
        <p:spPr>
          <a:xfrm rot="5400000">
            <a:off x="4164638" y="5404851"/>
            <a:ext cx="501202" cy="2154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343585" y="5674032"/>
            <a:ext cx="2748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Might negatively affect  nectar uptake by pollinators , due to increased viscosity, and in consequence pollinator attraction </a:t>
            </a:r>
            <a:endParaRPr lang="en-US" sz="1400" dirty="0"/>
          </a:p>
        </p:txBody>
      </p:sp>
      <p:sp>
        <p:nvSpPr>
          <p:cNvPr id="80" name="Rectangle 7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2030439" y="160095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297943" y="3138984"/>
            <a:ext cx="30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pic>
        <p:nvPicPr>
          <p:cNvPr id="1030" name="Picture 6" descr="File:Sucrose-inkscape.sv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5049" y="661137"/>
            <a:ext cx="1529557" cy="723651"/>
          </a:xfrm>
          <a:prstGeom prst="rect">
            <a:avLst/>
          </a:prstGeom>
          <a:noFill/>
        </p:spPr>
      </p:pic>
      <p:pic>
        <p:nvPicPr>
          <p:cNvPr id="1032" name="Picture 8" descr="File:D-Fructose cyclic.pn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46370" y="2113582"/>
            <a:ext cx="950735" cy="458233"/>
          </a:xfrm>
          <a:prstGeom prst="rect">
            <a:avLst/>
          </a:prstGeom>
          <a:noFill/>
        </p:spPr>
      </p:pic>
      <p:pic>
        <p:nvPicPr>
          <p:cNvPr id="1034" name="Picture 10" descr="File:Glucose chain structure.sv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65974" y="2137904"/>
            <a:ext cx="924821" cy="424016"/>
          </a:xfrm>
          <a:prstGeom prst="rect">
            <a:avLst/>
          </a:prstGeom>
          <a:noFill/>
        </p:spPr>
      </p:pic>
      <p:sp>
        <p:nvSpPr>
          <p:cNvPr id="67" name="TextBox 66"/>
          <p:cNvSpPr txBox="1"/>
          <p:nvPr/>
        </p:nvSpPr>
        <p:spPr>
          <a:xfrm>
            <a:off x="6628624" y="1289875"/>
            <a:ext cx="750847" cy="308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Sucrose</a:t>
            </a:r>
            <a:endParaRPr lang="en-US" sz="1400" dirty="0"/>
          </a:p>
        </p:txBody>
      </p:sp>
      <p:cxnSp>
        <p:nvCxnSpPr>
          <p:cNvPr id="68" name="Straight Arrow Connector 67"/>
          <p:cNvCxnSpPr/>
          <p:nvPr/>
        </p:nvCxnSpPr>
        <p:spPr>
          <a:xfrm rot="16200000" flipH="1">
            <a:off x="6672488" y="1906112"/>
            <a:ext cx="531431" cy="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8110935" y="1603313"/>
            <a:ext cx="95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Invertase</a:t>
            </a:r>
            <a:r>
              <a:rPr lang="en-US" sz="1200" dirty="0" smtClean="0"/>
              <a:t> activity</a:t>
            </a:r>
            <a:endParaRPr lang="en-US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6092401" y="2561921"/>
            <a:ext cx="1747594" cy="308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Glucose and Fructose</a:t>
            </a:r>
            <a:endParaRPr lang="en-US" sz="1400" dirty="0"/>
          </a:p>
        </p:txBody>
      </p:sp>
      <p:sp>
        <p:nvSpPr>
          <p:cNvPr id="81" name="Rounded Rectangle 80"/>
          <p:cNvSpPr/>
          <p:nvPr/>
        </p:nvSpPr>
        <p:spPr>
          <a:xfrm>
            <a:off x="5900317" y="487072"/>
            <a:ext cx="2978624" cy="3729570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3" name="TextBox 82"/>
          <p:cNvSpPr txBox="1"/>
          <p:nvPr/>
        </p:nvSpPr>
        <p:spPr>
          <a:xfrm>
            <a:off x="6055712" y="511773"/>
            <a:ext cx="348172" cy="4624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6432605" y="3561876"/>
            <a:ext cx="965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Osmolality</a:t>
            </a:r>
            <a:endParaRPr lang="en-US" sz="1400" dirty="0"/>
          </a:p>
        </p:txBody>
      </p:sp>
      <p:cxnSp>
        <p:nvCxnSpPr>
          <p:cNvPr id="47" name="Straight Arrow Connector 46"/>
          <p:cNvCxnSpPr/>
          <p:nvPr/>
        </p:nvCxnSpPr>
        <p:spPr>
          <a:xfrm rot="16200000" flipH="1">
            <a:off x="6672626" y="3224417"/>
            <a:ext cx="531431" cy="3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204954" y="2988860"/>
            <a:ext cx="3016712" cy="3679954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9" name="TextBox 88"/>
          <p:cNvSpPr txBox="1"/>
          <p:nvPr/>
        </p:nvSpPr>
        <p:spPr>
          <a:xfrm>
            <a:off x="623838" y="3189513"/>
            <a:ext cx="234502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Anthophor</a:t>
            </a:r>
            <a:r>
              <a:rPr lang="en-US" sz="1400" dirty="0" smtClean="0"/>
              <a:t> length might affect surface area of nectar droplet</a:t>
            </a:r>
            <a:endParaRPr lang="en-US" sz="1400" dirty="0"/>
          </a:p>
        </p:txBody>
      </p:sp>
      <p:sp>
        <p:nvSpPr>
          <p:cNvPr id="90" name="TextBox 89"/>
          <p:cNvSpPr txBox="1"/>
          <p:nvPr/>
        </p:nvSpPr>
        <p:spPr>
          <a:xfrm>
            <a:off x="605916" y="4325242"/>
            <a:ext cx="1813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Hairs along </a:t>
            </a:r>
            <a:r>
              <a:rPr lang="en-US" sz="1400" dirty="0" err="1" smtClean="0"/>
              <a:t>anthophor</a:t>
            </a:r>
            <a:endParaRPr lang="en-US" sz="1400" dirty="0"/>
          </a:p>
        </p:txBody>
      </p:sp>
      <p:cxnSp>
        <p:nvCxnSpPr>
          <p:cNvPr id="92" name="Straight Arrow Connector 91"/>
          <p:cNvCxnSpPr>
            <a:endCxn id="56" idx="1"/>
          </p:cNvCxnSpPr>
          <p:nvPr/>
        </p:nvCxnSpPr>
        <p:spPr>
          <a:xfrm>
            <a:off x="2702257" y="3656011"/>
            <a:ext cx="999695" cy="248149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916427" y="4216399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</a:t>
            </a:r>
            <a:endParaRPr lang="en-US" sz="2800" dirty="0"/>
          </a:p>
        </p:txBody>
      </p:sp>
      <p:sp>
        <p:nvSpPr>
          <p:cNvPr id="94" name="TextBox 93"/>
          <p:cNvSpPr txBox="1"/>
          <p:nvPr/>
        </p:nvSpPr>
        <p:spPr>
          <a:xfrm>
            <a:off x="2874496" y="3295848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 flipV="1">
            <a:off x="2601310" y="4130566"/>
            <a:ext cx="1056290" cy="331082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6952548" y="1687082"/>
            <a:ext cx="8012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hydrolysis</a:t>
            </a:r>
            <a:endParaRPr lang="en-US" sz="1200" dirty="0"/>
          </a:p>
        </p:txBody>
      </p:sp>
      <p:cxnSp>
        <p:nvCxnSpPr>
          <p:cNvPr id="112" name="Straight Arrow Connector 111"/>
          <p:cNvCxnSpPr/>
          <p:nvPr/>
        </p:nvCxnSpPr>
        <p:spPr>
          <a:xfrm rot="10800000" flipV="1">
            <a:off x="7722128" y="1842718"/>
            <a:ext cx="389127" cy="1491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ounded Rectangle 120"/>
          <p:cNvSpPr/>
          <p:nvPr/>
        </p:nvSpPr>
        <p:spPr>
          <a:xfrm>
            <a:off x="1910687" y="163772"/>
            <a:ext cx="3725838" cy="2538485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grpSp>
        <p:nvGrpSpPr>
          <p:cNvPr id="66" name="Group 65"/>
          <p:cNvGrpSpPr/>
          <p:nvPr/>
        </p:nvGrpSpPr>
        <p:grpSpPr>
          <a:xfrm>
            <a:off x="354528" y="4742122"/>
            <a:ext cx="2409938" cy="1699630"/>
            <a:chOff x="365160" y="4549366"/>
            <a:chExt cx="2658697" cy="1860487"/>
          </a:xfrm>
        </p:grpSpPr>
        <p:pic>
          <p:nvPicPr>
            <p:cNvPr id="1026" name="Picture 2" descr="svisco-copy"/>
            <p:cNvPicPr>
              <a:picLocks noChangeAspect="1" noChangeArrowheads="1"/>
            </p:cNvPicPr>
            <p:nvPr/>
          </p:nvPicPr>
          <p:blipFill>
            <a:blip r:embed="rId8"/>
            <a:srcRect l="90" r="1589" b="8119"/>
            <a:stretch>
              <a:fillRect/>
            </a:stretch>
          </p:blipFill>
          <p:spPr bwMode="auto">
            <a:xfrm>
              <a:off x="439093" y="4572000"/>
              <a:ext cx="2584764" cy="1837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Rectangle 62"/>
            <p:cNvSpPr/>
            <p:nvPr/>
          </p:nvSpPr>
          <p:spPr>
            <a:xfrm>
              <a:off x="466253" y="6332899"/>
              <a:ext cx="828393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70369" y="4549366"/>
              <a:ext cx="10634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i="1" dirty="0" err="1" smtClean="0">
                  <a:solidFill>
                    <a:schemeClr val="bg1"/>
                  </a:solidFill>
                </a:rPr>
                <a:t>Silene</a:t>
              </a:r>
              <a:r>
                <a:rPr lang="en-US" sz="1200" i="1" dirty="0" smtClean="0">
                  <a:solidFill>
                    <a:schemeClr val="bg1"/>
                  </a:solidFill>
                </a:rPr>
                <a:t> </a:t>
              </a:r>
              <a:r>
                <a:rPr lang="en-US" sz="1200" i="1" dirty="0" err="1" smtClean="0">
                  <a:solidFill>
                    <a:schemeClr val="bg1"/>
                  </a:solidFill>
                </a:rPr>
                <a:t>viscosa</a:t>
              </a:r>
              <a:r>
                <a:rPr lang="en-US" sz="1200" i="1" dirty="0" smtClean="0">
                  <a:solidFill>
                    <a:schemeClr val="bg1"/>
                  </a:solidFill>
                </a:rPr>
                <a:t> </a:t>
              </a:r>
              <a:endParaRPr lang="en-US" sz="1200" i="1" dirty="0">
                <a:solidFill>
                  <a:schemeClr val="bg1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65160" y="6118634"/>
              <a:ext cx="54213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</a:rPr>
                <a:t>1 mm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6092401" y="4548204"/>
            <a:ext cx="2786541" cy="2069847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2" name="TextBox 71"/>
          <p:cNvSpPr txBox="1"/>
          <p:nvPr/>
        </p:nvSpPr>
        <p:spPr>
          <a:xfrm>
            <a:off x="6134881" y="4542926"/>
            <a:ext cx="348172" cy="4624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456787" y="4611484"/>
            <a:ext cx="24320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Relation between activity times of flowers and temperature and humidity</a:t>
            </a:r>
            <a:endParaRPr lang="en-ZA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6658815" y="5512269"/>
            <a:ext cx="1971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Diurnal flowers</a:t>
            </a:r>
            <a:endParaRPr lang="en-ZA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6641591" y="5994460"/>
            <a:ext cx="19718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Nocturnal flowers</a:t>
            </a:r>
            <a:endParaRPr lang="en-ZA" sz="1400" dirty="0"/>
          </a:p>
        </p:txBody>
      </p:sp>
      <p:cxnSp>
        <p:nvCxnSpPr>
          <p:cNvPr id="79" name="Straight Arrow Connector 78"/>
          <p:cNvCxnSpPr>
            <a:stCxn id="74" idx="1"/>
          </p:cNvCxnSpPr>
          <p:nvPr/>
        </p:nvCxnSpPr>
        <p:spPr>
          <a:xfrm flipH="1" flipV="1">
            <a:off x="5228990" y="4008474"/>
            <a:ext cx="1429825" cy="165768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/>
        </p:nvSpPr>
        <p:spPr>
          <a:xfrm>
            <a:off x="5699765" y="4254429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cxnSp>
        <p:nvCxnSpPr>
          <p:cNvPr id="85" name="Straight Arrow Connector 84"/>
          <p:cNvCxnSpPr/>
          <p:nvPr/>
        </p:nvCxnSpPr>
        <p:spPr>
          <a:xfrm flipH="1" flipV="1">
            <a:off x="4934184" y="4208302"/>
            <a:ext cx="1717859" cy="192238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5515958" y="4991449"/>
            <a:ext cx="29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-</a:t>
            </a:r>
            <a:endParaRPr lang="en-US" sz="2800" dirty="0"/>
          </a:p>
        </p:txBody>
      </p:sp>
      <p:sp>
        <p:nvSpPr>
          <p:cNvPr id="87" name="TextBox 86"/>
          <p:cNvSpPr txBox="1"/>
          <p:nvPr/>
        </p:nvSpPr>
        <p:spPr>
          <a:xfrm>
            <a:off x="7014616" y="2968706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764776" y="1452097"/>
            <a:ext cx="3385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92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UKZNP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Botony</dc:creator>
  <cp:lastModifiedBy>Juergens</cp:lastModifiedBy>
  <cp:revision>19</cp:revision>
  <dcterms:created xsi:type="dcterms:W3CDTF">2012-04-19T14:50:06Z</dcterms:created>
  <dcterms:modified xsi:type="dcterms:W3CDTF">2013-07-09T08:19:35Z</dcterms:modified>
</cp:coreProperties>
</file>