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4" r:id="rId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73" autoAdjust="0"/>
  </p:normalViewPr>
  <p:slideViewPr>
    <p:cSldViewPr snapToGrid="0">
      <p:cViewPr varScale="1">
        <p:scale>
          <a:sx n="87" d="100"/>
          <a:sy n="87" d="100"/>
        </p:scale>
        <p:origin x="2904" y="12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949" tIns="45975" rIns="91949" bIns="459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7200"/>
          </a:xfrm>
          <a:prstGeom prst="rect">
            <a:avLst/>
          </a:prstGeom>
        </p:spPr>
        <p:txBody>
          <a:bodyPr vert="horz" lIns="91949" tIns="45975" rIns="91949" bIns="459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092B0B49-057D-464E-9E09-55D519330BF3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7388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49" tIns="45975" rIns="91949" bIns="45975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949" tIns="45975" rIns="91949" bIns="4597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949" tIns="45975" rIns="91949" bIns="459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3"/>
            <a:ext cx="2971800" cy="457200"/>
          </a:xfrm>
          <a:prstGeom prst="rect">
            <a:avLst/>
          </a:prstGeom>
        </p:spPr>
        <p:txBody>
          <a:bodyPr vert="horz" lIns="91949" tIns="45975" rIns="91949" bIns="459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94E9E508-D54B-4C0E-957A-AE5F1A5FAE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969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85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75F3F-F7FF-4512-983D-9DFF104FBDF4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7C755-EC8B-43DD-B6E0-89732F086A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B8F87-7E87-4F45-ACD4-51EB76FF21EA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B6318-2816-4D0D-898E-5C28CD6004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7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7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346ED-42B3-44D0-8C34-8248C04BDC18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4B3FD-B18E-4E6C-9A00-08ABF97CE2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9078A-D90A-43F9-9959-A9EE9734E1FD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0E789-4DB7-422C-A3F8-6ABD71672D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3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F667B-6DD8-4D4B-93EA-7373ABE2EDC6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C6A25-E574-4F5A-8D68-815D38E0F2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7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7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D5922-016B-4F9D-B067-CAA5BC5315E6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B78B13-BCBA-429D-995F-50A43F05F1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82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82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E7E8D-9A2C-43FF-A95B-9B7E16606998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CEB2-F20C-4471-8999-B7A2223EF8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88CC2-98FE-4A12-9A8A-D096529FD3CA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D819F2-FF49-49B5-8A33-270F88B4B1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A5B87-BE27-4B76-B520-43100B20C659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F6FBA-7198-4C49-97AB-A03DDAC70B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1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00" y="364072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11" y="1913472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1B2A8-7760-4A94-B316-CC0E371BC9F4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10873-7FD3-4CDA-96E8-CE8FD26861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75553-3D20-4E20-A2FC-94EDBFAADE96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5164-9E0C-4BD5-95D3-D5289B08F8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9091E3-E6A0-4EC9-9F8F-2DE6364881A0}" type="datetimeFigureOut">
              <a:rPr lang="en-US"/>
              <a:pPr>
                <a:defRPr/>
              </a:pPr>
              <a:t>11/1/2019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E785EF8-9805-475F-8B96-CE8765079E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0" y="166281"/>
            <a:ext cx="24446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Supplementary Figure 2</a:t>
            </a:r>
            <a:endParaRPr lang="en-US" sz="1400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287" y="701017"/>
            <a:ext cx="6565208" cy="33211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44609" y="4022142"/>
            <a:ext cx="62465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algn="just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Supplementary Figure 2</a:t>
            </a:r>
            <a:r>
              <a:rPr lang="en-US" sz="1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 mRNA expression of β-catenin and its responsive genes (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CyclinD1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c-</a:t>
            </a:r>
            <a:r>
              <a:rPr lang="en-US" sz="14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Myc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PITX2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HAS3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HAS2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) as well as estrogen receptor (ER) and progesterone receptor (PR) were measured in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HuLM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cells treated with either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Apicidin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(10 µg/ml) or HDACi VIII (5 µg/ml) or DMSO (as control) for 24 hours by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qRT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-PCR analysis. The mRNA levels were normalized to 18 S </a:t>
            </a:r>
            <a:r>
              <a:rPr lang="en-US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rRNA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and normalized values were used to generate the graph. Data are presented as the mean ± SEM of triplicate measurement.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All experiments were repeated twice. *P &lt; 0.05, **p &lt; 0.001, ***p &lt; 0.0001,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NS: non-significant.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159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218255</TotalTime>
  <Words>81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qiwei Yang</dc:creator>
  <cp:lastModifiedBy>Ali, Mohamed Ahmed</cp:lastModifiedBy>
  <cp:revision>665</cp:revision>
  <cp:lastPrinted>2015-03-09T12:39:17Z</cp:lastPrinted>
  <dcterms:created xsi:type="dcterms:W3CDTF">2014-04-16T22:38:59Z</dcterms:created>
  <dcterms:modified xsi:type="dcterms:W3CDTF">2019-11-01T16:10:08Z</dcterms:modified>
</cp:coreProperties>
</file>