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6" r:id="rId2"/>
    <p:sldId id="263" r:id="rId3"/>
    <p:sldId id="262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4" autoAdjust="0"/>
    <p:restoredTop sz="94612" autoAdjust="0"/>
  </p:normalViewPr>
  <p:slideViewPr>
    <p:cSldViewPr snapToGrid="0">
      <p:cViewPr>
        <p:scale>
          <a:sx n="75" d="100"/>
          <a:sy n="75" d="100"/>
        </p:scale>
        <p:origin x="1090" y="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558A84-A026-452C-AD91-D816A2A1577D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2CB30-705C-481D-A107-E0117F38C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740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EB01 2-18-16, L3</a:t>
            </a:r>
            <a:r>
              <a:rPr lang="en-US" baseline="0" dirty="0" smtClean="0"/>
              <a:t> 1% test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2CB30-705C-481D-A107-E0117F38CBD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3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EB01 2-18-16</a:t>
            </a:r>
            <a:r>
              <a:rPr lang="en-US" dirty="0" smtClean="0"/>
              <a:t>, R3</a:t>
            </a:r>
            <a:r>
              <a:rPr lang="en-US" baseline="0" dirty="0" smtClean="0"/>
              <a:t> 1% test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2CB30-705C-481D-A107-E0117F38CBD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273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4-29-16 Diagnostic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57A28-6B73-4E69-96BE-2EF8CABB743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206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EB01 </a:t>
            </a:r>
            <a:r>
              <a:rPr lang="en-US" dirty="0" smtClean="0"/>
              <a:t>L2</a:t>
            </a:r>
            <a:r>
              <a:rPr lang="en-US" baseline="0" dirty="0" smtClean="0"/>
              <a:t> </a:t>
            </a:r>
            <a:r>
              <a:rPr lang="en-US" dirty="0" smtClean="0"/>
              <a:t>1% </a:t>
            </a:r>
            <a:r>
              <a:rPr lang="en-US" dirty="0" err="1" smtClean="0"/>
              <a:t>cktl</a:t>
            </a:r>
            <a:r>
              <a:rPr lang="en-US" dirty="0" smtClean="0"/>
              <a:t> only test</a:t>
            </a:r>
            <a:r>
              <a:rPr lang="en-US" baseline="0" dirty="0" smtClean="0"/>
              <a:t> – 4-29-16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57A28-6B73-4E69-96BE-2EF8CABB743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0851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EB01 </a:t>
            </a:r>
            <a:r>
              <a:rPr lang="en-US" dirty="0" smtClean="0"/>
              <a:t>L3 1% </a:t>
            </a:r>
            <a:r>
              <a:rPr lang="en-US" dirty="0" err="1" smtClean="0"/>
              <a:t>cktl</a:t>
            </a:r>
            <a:r>
              <a:rPr lang="en-US" dirty="0" smtClean="0"/>
              <a:t> only test</a:t>
            </a:r>
            <a:r>
              <a:rPr lang="en-US" baseline="0" dirty="0" smtClean="0"/>
              <a:t> – 4-29-16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57A28-6B73-4E69-96BE-2EF8CABB743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1657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Diagnostic 4-29-16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5228B-EB09-43FF-86A2-F7075315BF9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1459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EB01 </a:t>
            </a:r>
            <a:r>
              <a:rPr lang="en-US" dirty="0" smtClean="0"/>
              <a:t>1% R2 – 4-29-16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5228B-EB09-43FF-86A2-F7075315BF9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457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9EBA-77DD-449F-934D-F4B34EE5D537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1C89-8EB1-4D26-AB18-55125D85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250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9EBA-77DD-449F-934D-F4B34EE5D537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1C89-8EB1-4D26-AB18-55125D85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17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9EBA-77DD-449F-934D-F4B34EE5D537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1C89-8EB1-4D26-AB18-55125D85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079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9EBA-77DD-449F-934D-F4B34EE5D537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1C89-8EB1-4D26-AB18-55125D85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007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9EBA-77DD-449F-934D-F4B34EE5D537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1C89-8EB1-4D26-AB18-55125D85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859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9EBA-77DD-449F-934D-F4B34EE5D537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1C89-8EB1-4D26-AB18-55125D85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559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9EBA-77DD-449F-934D-F4B34EE5D537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1C89-8EB1-4D26-AB18-55125D85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850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9EBA-77DD-449F-934D-F4B34EE5D537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1C89-8EB1-4D26-AB18-55125D85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453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9EBA-77DD-449F-934D-F4B34EE5D537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1C89-8EB1-4D26-AB18-55125D85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5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9EBA-77DD-449F-934D-F4B34EE5D537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1C89-8EB1-4D26-AB18-55125D85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123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9EBA-77DD-449F-934D-F4B34EE5D537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1C89-8EB1-4D26-AB18-55125D85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26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89EBA-77DD-449F-934D-F4B34EE5D537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71C89-8EB1-4D26-AB18-55125D85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546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64043"/>
            <a:ext cx="7772400" cy="23876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EB01 </a:t>
            </a:r>
            <a:br>
              <a:rPr lang="en-US" sz="4800" dirty="0" smtClean="0"/>
            </a:br>
            <a:r>
              <a:rPr lang="en-US" sz="4800" dirty="0" err="1" smtClean="0"/>
              <a:t>Evaporimeter</a:t>
            </a:r>
            <a:r>
              <a:rPr lang="en-US" sz="4800" dirty="0" smtClean="0"/>
              <a:t> Screenshots</a:t>
            </a:r>
            <a:br>
              <a:rPr lang="en-US" sz="4800" dirty="0" smtClean="0"/>
            </a:br>
            <a:r>
              <a:rPr lang="en-US" sz="3600" dirty="0" smtClean="0"/>
              <a:t>1% </a:t>
            </a:r>
            <a:r>
              <a:rPr lang="en-US" sz="3600" dirty="0" err="1" smtClean="0"/>
              <a:t>Cktl</a:t>
            </a:r>
            <a:r>
              <a:rPr lang="en-US" sz="3600" dirty="0" smtClean="0"/>
              <a:t> Stimulation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90962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4637544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711541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136712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03946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745835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80061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63413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162127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50</Words>
  <Application>Microsoft Office PowerPoint</Application>
  <PresentationFormat>On-screen Show (4:3)</PresentationFormat>
  <Paragraphs>15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EB01  Evaporimeter Screenshots 1% Cktl Stimulation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Stanford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EB01  Evaporimeter Screenshots Full Cktl Stimulation</dc:title>
  <dc:creator>CFRL</dc:creator>
  <cp:lastModifiedBy>CFRL</cp:lastModifiedBy>
  <cp:revision>4</cp:revision>
  <dcterms:created xsi:type="dcterms:W3CDTF">2016-10-10T22:18:48Z</dcterms:created>
  <dcterms:modified xsi:type="dcterms:W3CDTF">2016-10-10T22:44:40Z</dcterms:modified>
</cp:coreProperties>
</file>