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60" r:id="rId4"/>
    <p:sldId id="259" r:id="rId5"/>
    <p:sldId id="258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4" autoAdjust="0"/>
    <p:restoredTop sz="94612" autoAdjust="0"/>
  </p:normalViewPr>
  <p:slideViewPr>
    <p:cSldViewPr snapToGrid="0">
      <p:cViewPr>
        <p:scale>
          <a:sx n="75" d="100"/>
          <a:sy n="75" d="100"/>
        </p:scale>
        <p:origin x="1483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58A84-A026-452C-AD91-D816A2A1577D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2CB30-705C-481D-A107-E0117F38C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Diagnostic 5-27-16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43F8F-FCA9-47CA-8BC0-5E16E54275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6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</a:t>
            </a:r>
            <a:r>
              <a:rPr lang="en-US" dirty="0" smtClean="0"/>
              <a:t>L2 5-27-16</a:t>
            </a:r>
            <a:r>
              <a:rPr lang="en-US" baseline="0" dirty="0" smtClean="0"/>
              <a:t> Full </a:t>
            </a:r>
            <a:r>
              <a:rPr lang="en-US" baseline="0" dirty="0" err="1" smtClean="0"/>
              <a:t>Cktl</a:t>
            </a:r>
            <a:r>
              <a:rPr lang="en-US" baseline="0" dirty="0" smtClean="0"/>
              <a:t> (20 min) test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43F8F-FCA9-47CA-8BC0-5E16E54275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</a:t>
            </a:r>
            <a:r>
              <a:rPr lang="en-US" dirty="0" smtClean="0"/>
              <a:t>R2 5-27-16</a:t>
            </a:r>
            <a:r>
              <a:rPr lang="en-US" baseline="0" dirty="0" smtClean="0"/>
              <a:t> Full </a:t>
            </a:r>
            <a:r>
              <a:rPr lang="en-US" baseline="0" dirty="0" err="1" smtClean="0"/>
              <a:t>Cktl</a:t>
            </a:r>
            <a:r>
              <a:rPr lang="en-US" baseline="0" dirty="0" smtClean="0"/>
              <a:t> (20 min) test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43F8F-FCA9-47CA-8BC0-5E16E54275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50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EB01 </a:t>
            </a:r>
            <a:r>
              <a:rPr lang="en-US" dirty="0" smtClean="0"/>
              <a:t>R3 5-27-16</a:t>
            </a:r>
            <a:r>
              <a:rPr lang="en-US" baseline="0" dirty="0" smtClean="0"/>
              <a:t> Full </a:t>
            </a:r>
            <a:r>
              <a:rPr lang="en-US" baseline="0" dirty="0" err="1" smtClean="0"/>
              <a:t>Cktl</a:t>
            </a:r>
            <a:r>
              <a:rPr lang="en-US" baseline="0" dirty="0" smtClean="0"/>
              <a:t> (20 min)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743F8F-FCA9-47CA-8BC0-5E16E54275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21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Diagnostic</a:t>
            </a:r>
            <a:r>
              <a:rPr lang="en-US" baseline="0" dirty="0" smtClean="0"/>
              <a:t> 6-2-16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2576-6FE3-4A3A-9177-4FBB0699DA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45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EB01 </a:t>
            </a:r>
            <a:r>
              <a:rPr lang="en-US" dirty="0" smtClean="0"/>
              <a:t>full </a:t>
            </a:r>
            <a:r>
              <a:rPr lang="en-US" dirty="0" err="1" smtClean="0"/>
              <a:t>Cktl</a:t>
            </a:r>
            <a:r>
              <a:rPr lang="en-US" dirty="0" smtClean="0"/>
              <a:t> L2 6-2-16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2576-6FE3-4A3A-9177-4FBB0699DA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97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EB01 </a:t>
            </a:r>
            <a:r>
              <a:rPr lang="en-US" dirty="0" smtClean="0"/>
              <a:t>full </a:t>
            </a:r>
            <a:r>
              <a:rPr lang="en-US" dirty="0" err="1" smtClean="0"/>
              <a:t>Cktl</a:t>
            </a:r>
            <a:r>
              <a:rPr lang="en-US" dirty="0" smtClean="0"/>
              <a:t> L3 6-2-16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E2576-6FE3-4A3A-9177-4FBB0699DA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7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7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7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0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5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5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5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2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26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9EBA-77DD-449F-934D-F4B34EE5D537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1C89-8EB1-4D26-AB18-55125D85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6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64043"/>
            <a:ext cx="7772400" cy="2387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EB01 </a:t>
            </a:r>
            <a:br>
              <a:rPr lang="en-US" sz="4800" dirty="0" smtClean="0"/>
            </a:br>
            <a:r>
              <a:rPr lang="en-US" sz="4800" dirty="0" err="1" smtClean="0"/>
              <a:t>Evaporimeter</a:t>
            </a:r>
            <a:r>
              <a:rPr lang="en-US" sz="4800" dirty="0" smtClean="0"/>
              <a:t> Screenshots</a:t>
            </a:r>
            <a:br>
              <a:rPr lang="en-US" sz="4800" dirty="0" smtClean="0"/>
            </a:br>
            <a:r>
              <a:rPr lang="en-US" sz="3600" dirty="0" smtClean="0"/>
              <a:t>Full </a:t>
            </a:r>
            <a:r>
              <a:rPr lang="en-US" sz="3600" dirty="0" err="1" smtClean="0"/>
              <a:t>Cktl</a:t>
            </a:r>
            <a:r>
              <a:rPr lang="en-US" sz="3600" dirty="0" smtClean="0"/>
              <a:t> Stimulation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096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3244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011912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0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4082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3693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5516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2306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4143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52</Words>
  <Application>Microsoft Office PowerPoint</Application>
  <PresentationFormat>On-screen Show (4:3)</PresentationFormat>
  <Paragraphs>15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EB01  Evaporimeter Screenshots Full Cktl Stimulation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EB01  Evaporimeter Screenshots Full Cktl Stimulation</dc:title>
  <dc:creator>CFRL</dc:creator>
  <cp:lastModifiedBy>CFRL</cp:lastModifiedBy>
  <cp:revision>2</cp:revision>
  <dcterms:created xsi:type="dcterms:W3CDTF">2016-10-10T22:18:48Z</dcterms:created>
  <dcterms:modified xsi:type="dcterms:W3CDTF">2016-10-10T22:30:59Z</dcterms:modified>
</cp:coreProperties>
</file>