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9EDAC-F294-46F4-AECC-CF3D01976FC4}" type="datetimeFigureOut">
              <a:rPr lang="pt-BR" smtClean="0"/>
              <a:t>27/2/2015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EFDA-9F41-4D21-8B21-BC2428CAD9E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B CZP 5min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0045" y="298981"/>
            <a:ext cx="4123911" cy="62600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0454" r="24332" b="6250"/>
          <a:stretch>
            <a:fillRect/>
          </a:stretch>
        </p:blipFill>
        <p:spPr bwMode="auto">
          <a:xfrm>
            <a:off x="971600" y="332656"/>
            <a:ext cx="7380312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pmf</dc:creator>
  <cp:lastModifiedBy>Mariana Caldaa Waghabi</cp:lastModifiedBy>
  <cp:revision>1</cp:revision>
  <dcterms:created xsi:type="dcterms:W3CDTF">2015-02-26T16:55:13Z</dcterms:created>
  <dcterms:modified xsi:type="dcterms:W3CDTF">2015-02-27T15:18:43Z</dcterms:modified>
</cp:coreProperties>
</file>