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Default Extension="wdp" ContentType="image/vnd.ms-photo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FD5EFAAD-0ECE-453E-9831-46B23BE46B34}">
      <p15:chartTrackingRefBased xmlns="" xmlns:p15="http://schemas.microsoft.com/office/powerpoint/2012/main" xmlns:p="http://schemas.openxmlformats.org/presentationml/2006/main" xmlns:r="http://schemas.openxmlformats.org/officeDocument/2006/relationships" xmlns:a="http://schemas.openxmlformats.org/drawingml/2006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1936" y="-9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2730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11414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8167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044239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40094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452490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19244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90113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9849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32998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683591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B7890-86D5-A24F-9E90-F9FF12EE23E9}" type="datetimeFigureOut">
              <a:rPr lang="en-US" smtClean="0"/>
              <a:pPr/>
              <a:t>8/5/15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5742CB-9505-BD43-87DD-6E2463C88D2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531414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4" Type="http://schemas.openxmlformats.org/officeDocument/2006/relationships/image" Target="../media/image2.jpeg"/><Relationship Id="rId5" Type="http://schemas.microsoft.com/office/2007/relationships/hdphoto" Target="../media/hdphoto2.wdp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Box 70"/>
          <p:cNvSpPr txBox="1"/>
          <p:nvPr/>
        </p:nvSpPr>
        <p:spPr>
          <a:xfrm>
            <a:off x="329796" y="406950"/>
            <a:ext cx="697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Mouse</a:t>
            </a:r>
          </a:p>
          <a:p>
            <a:pPr algn="ctr"/>
            <a:r>
              <a:rPr lang="en-US" sz="1400" b="1" dirty="0" smtClean="0"/>
              <a:t>19qA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-43090" y="2133979"/>
            <a:ext cx="10291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Mammal</a:t>
            </a:r>
          </a:p>
          <a:p>
            <a:pPr algn="ctr"/>
            <a:r>
              <a:rPr lang="en-US" sz="1200" b="1" dirty="0" smtClean="0"/>
              <a:t>Conservation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51384" y="2544113"/>
            <a:ext cx="8392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Repetitive</a:t>
            </a:r>
          </a:p>
          <a:p>
            <a:pPr algn="ctr"/>
            <a:r>
              <a:rPr lang="en-US" sz="1200" b="1" dirty="0"/>
              <a:t>E</a:t>
            </a:r>
            <a:r>
              <a:rPr lang="en-US" sz="1200" b="1" dirty="0" smtClean="0"/>
              <a:t>lements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3297" y="4103599"/>
            <a:ext cx="101234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b="1" dirty="0" smtClean="0"/>
              <a:t>Evolutionary</a:t>
            </a:r>
          </a:p>
          <a:p>
            <a:pPr algn="ctr"/>
            <a:r>
              <a:rPr lang="en-US" sz="1200" b="1" dirty="0" smtClean="0"/>
              <a:t>Relationship </a:t>
            </a:r>
          </a:p>
          <a:p>
            <a:pPr algn="ctr"/>
            <a:r>
              <a:rPr lang="en-US" sz="1200" b="1" dirty="0"/>
              <a:t>o</a:t>
            </a:r>
            <a:r>
              <a:rPr lang="en-US" sz="1200" b="1" dirty="0" smtClean="0"/>
              <a:t>f Malat1</a:t>
            </a:r>
          </a:p>
          <a:p>
            <a:pPr algn="ctr"/>
            <a:r>
              <a:rPr lang="en-US" sz="1200" b="1" dirty="0" smtClean="0"/>
              <a:t> </a:t>
            </a:r>
            <a:r>
              <a:rPr lang="en-US" sz="1200" b="1" dirty="0" smtClean="0"/>
              <a:t>in</a:t>
            </a:r>
            <a:r>
              <a:rPr lang="en-US" sz="1200" b="1" dirty="0" smtClean="0"/>
              <a:t> mammals </a:t>
            </a:r>
            <a:endParaRPr lang="en-US" sz="1200" b="1" dirty="0" smtClean="0"/>
          </a:p>
          <a:p>
            <a:pPr algn="ctr"/>
            <a:endParaRPr lang="en-US" sz="1200" b="1" dirty="0" smtClean="0"/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3">
                    <a14:imgEffect>
                      <a14:brightnessContrast bright="61000" contrast="-2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50620" y="1751569"/>
            <a:ext cx="7886641" cy="81029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  <a14:imgLayer r:embed="rId5">
                    <a14:imgEffect>
                      <a14:brightnessContrast bright="41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002023" y="2593851"/>
            <a:ext cx="7859783" cy="357015"/>
          </a:xfrm>
          <a:prstGeom prst="rect">
            <a:avLst/>
          </a:prstGeom>
        </p:spPr>
      </p:pic>
      <p:cxnSp>
        <p:nvCxnSpPr>
          <p:cNvPr id="37" name="Straight Connector 36"/>
          <p:cNvCxnSpPr/>
          <p:nvPr/>
        </p:nvCxnSpPr>
        <p:spPr>
          <a:xfrm flipH="1">
            <a:off x="1025428" y="2551202"/>
            <a:ext cx="778819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950620" y="1349235"/>
            <a:ext cx="764462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Right Arrow 38"/>
          <p:cNvSpPr/>
          <p:nvPr/>
        </p:nvSpPr>
        <p:spPr>
          <a:xfrm>
            <a:off x="1918505" y="1211036"/>
            <a:ext cx="1457405" cy="27639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>
            <a:off x="5479821" y="1211036"/>
            <a:ext cx="546991" cy="276398"/>
          </a:xfrm>
          <a:prstGeom prst="rightArrow">
            <a:avLst/>
          </a:prstGeom>
          <a:solidFill>
            <a:schemeClr val="tx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923803" y="1072837"/>
            <a:ext cx="0" cy="27639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923803" y="1072837"/>
            <a:ext cx="262495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5483628" y="1072837"/>
            <a:ext cx="0" cy="276398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5483628" y="1072837"/>
            <a:ext cx="189371" cy="0"/>
          </a:xfrm>
          <a:prstGeom prst="straightConnector1">
            <a:avLst/>
          </a:prstGeom>
          <a:ln w="3175"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256541" y="1007623"/>
            <a:ext cx="575280" cy="251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Neat1</a:t>
            </a:r>
            <a:endParaRPr lang="en-US" sz="1200" dirty="0"/>
          </a:p>
        </p:txBody>
      </p:sp>
      <p:sp>
        <p:nvSpPr>
          <p:cNvPr id="46" name="TextBox 45"/>
          <p:cNvSpPr txBox="1"/>
          <p:nvPr/>
        </p:nvSpPr>
        <p:spPr>
          <a:xfrm>
            <a:off x="5519261" y="1023823"/>
            <a:ext cx="624802" cy="251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Malat1</a:t>
            </a:r>
            <a:endParaRPr lang="en-US" sz="1200" dirty="0"/>
          </a:p>
        </p:txBody>
      </p:sp>
      <p:cxnSp>
        <p:nvCxnSpPr>
          <p:cNvPr id="47" name="Straight Arrow Connector 46"/>
          <p:cNvCxnSpPr/>
          <p:nvPr/>
        </p:nvCxnSpPr>
        <p:spPr>
          <a:xfrm>
            <a:off x="3375909" y="1588521"/>
            <a:ext cx="2103912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197722" y="1556534"/>
            <a:ext cx="542242" cy="251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40 kb</a:t>
            </a:r>
            <a:endParaRPr lang="en-US" sz="1200" dirty="0"/>
          </a:p>
        </p:txBody>
      </p:sp>
      <p:sp>
        <p:nvSpPr>
          <p:cNvPr id="56" name="Rectangle 55"/>
          <p:cNvSpPr/>
          <p:nvPr/>
        </p:nvSpPr>
        <p:spPr>
          <a:xfrm>
            <a:off x="6156359" y="530926"/>
            <a:ext cx="852865" cy="257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dir="13500000" sx="0" sy="0" kx="27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1996772" y="530926"/>
            <a:ext cx="6598476" cy="268130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dir="13500000" sx="0" sy="0" kx="27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1969719" y="530926"/>
            <a:ext cx="2073545" cy="263572"/>
          </a:xfrm>
          <a:prstGeom prst="rect">
            <a:avLst/>
          </a:prstGeom>
          <a:solidFill>
            <a:schemeClr val="tx1"/>
          </a:solidFill>
          <a:ln w="19050">
            <a:noFill/>
          </a:ln>
          <a:effectLst>
            <a:outerShdw dir="13500000" sx="0" sy="0" kx="27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Rectangle 58"/>
          <p:cNvSpPr/>
          <p:nvPr/>
        </p:nvSpPr>
        <p:spPr>
          <a:xfrm>
            <a:off x="7427763" y="535483"/>
            <a:ext cx="895275" cy="257050"/>
          </a:xfrm>
          <a:prstGeom prst="rect">
            <a:avLst/>
          </a:prstGeom>
          <a:solidFill>
            <a:schemeClr val="bg1">
              <a:lumMod val="75000"/>
            </a:schemeClr>
          </a:solidFill>
          <a:ln w="19050">
            <a:noFill/>
          </a:ln>
          <a:effectLst>
            <a:outerShdw dir="13500000" sx="0" sy="0" kx="27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Rectangle 59"/>
          <p:cNvSpPr/>
          <p:nvPr/>
        </p:nvSpPr>
        <p:spPr>
          <a:xfrm>
            <a:off x="1160405" y="529924"/>
            <a:ext cx="597837" cy="263572"/>
          </a:xfrm>
          <a:prstGeom prst="rect">
            <a:avLst/>
          </a:prstGeom>
          <a:solidFill>
            <a:schemeClr val="tx1"/>
          </a:solidFill>
          <a:ln w="19050">
            <a:noFill/>
          </a:ln>
          <a:effectLst>
            <a:outerShdw dir="13500000" sx="0" sy="0" kx="27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Delay 60"/>
          <p:cNvSpPr/>
          <p:nvPr/>
        </p:nvSpPr>
        <p:spPr>
          <a:xfrm flipH="1">
            <a:off x="1864028" y="533712"/>
            <a:ext cx="109113" cy="265342"/>
          </a:xfrm>
          <a:prstGeom prst="flowChartDelay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2" name="Straight Connector 61"/>
          <p:cNvCxnSpPr/>
          <p:nvPr/>
        </p:nvCxnSpPr>
        <p:spPr>
          <a:xfrm flipV="1">
            <a:off x="2328261" y="455308"/>
            <a:ext cx="0" cy="421767"/>
          </a:xfrm>
          <a:prstGeom prst="line">
            <a:avLst/>
          </a:prstGeom>
          <a:ln w="38100">
            <a:solidFill>
              <a:srgbClr val="FF0000"/>
            </a:solidFill>
          </a:ln>
          <a:effectLst>
            <a:outerShdw dist="20000" dir="5400000" sx="0" sy="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4965848" y="534239"/>
            <a:ext cx="852865" cy="257050"/>
          </a:xfrm>
          <a:prstGeom prst="rect">
            <a:avLst/>
          </a:prstGeom>
          <a:solidFill>
            <a:schemeClr val="bg1">
              <a:lumMod val="50000"/>
            </a:schemeClr>
          </a:solidFill>
          <a:ln w="19050">
            <a:noFill/>
          </a:ln>
          <a:effectLst>
            <a:outerShdw dir="13500000" sx="0" sy="0" kx="27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1160404" y="530926"/>
            <a:ext cx="584483" cy="263572"/>
          </a:xfrm>
          <a:prstGeom prst="rect">
            <a:avLst/>
          </a:prstGeom>
          <a:noFill/>
          <a:ln w="19050">
            <a:solidFill>
              <a:schemeClr val="tx1"/>
            </a:solidFill>
          </a:ln>
          <a:effectLst>
            <a:outerShdw dir="13500000" sx="0" sy="0" kx="2700000" rotWithShape="0">
              <a:srgbClr val="000000"/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Delay 64"/>
          <p:cNvSpPr/>
          <p:nvPr/>
        </p:nvSpPr>
        <p:spPr>
          <a:xfrm>
            <a:off x="1747057" y="529924"/>
            <a:ext cx="108321" cy="265342"/>
          </a:xfrm>
          <a:prstGeom prst="flowChartDelay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6" name="Straight Connector 65"/>
          <p:cNvCxnSpPr/>
          <p:nvPr/>
        </p:nvCxnSpPr>
        <p:spPr>
          <a:xfrm>
            <a:off x="1735969" y="892023"/>
            <a:ext cx="450329" cy="0"/>
          </a:xfrm>
          <a:prstGeom prst="line">
            <a:avLst/>
          </a:prstGeom>
          <a:ln w="12700">
            <a:solidFill>
              <a:schemeClr val="tx1"/>
            </a:solidFill>
          </a:ln>
          <a:effectLst>
            <a:outerShdw dist="20000" dir="5400000" sx="0" sy="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 flipH="1">
            <a:off x="2406466" y="892023"/>
            <a:ext cx="5950662" cy="0"/>
          </a:xfrm>
          <a:prstGeom prst="line">
            <a:avLst/>
          </a:prstGeom>
          <a:ln w="12700">
            <a:solidFill>
              <a:schemeClr val="tx1"/>
            </a:solidFill>
          </a:ln>
          <a:effectLst>
            <a:outerShdw dist="20000" dir="5400000" sx="0" sy="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V="1">
            <a:off x="2257201" y="457750"/>
            <a:ext cx="0" cy="421767"/>
          </a:xfrm>
          <a:prstGeom prst="line">
            <a:avLst/>
          </a:prstGeom>
          <a:ln w="50800">
            <a:solidFill>
              <a:srgbClr val="FF0000"/>
            </a:solidFill>
          </a:ln>
          <a:effectLst>
            <a:outerShdw dist="20000" dir="5400000" sx="0" sy="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flipV="1">
            <a:off x="939257" y="890179"/>
            <a:ext cx="785349" cy="400619"/>
          </a:xfrm>
          <a:prstGeom prst="line">
            <a:avLst/>
          </a:prstGeom>
          <a:ln w="12700">
            <a:solidFill>
              <a:schemeClr val="tx1"/>
            </a:solidFill>
          </a:ln>
          <a:effectLst>
            <a:outerShdw dist="20000" dir="5400000" sx="0" sy="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H="1" flipV="1">
            <a:off x="8357128" y="885180"/>
            <a:ext cx="238119" cy="389830"/>
          </a:xfrm>
          <a:prstGeom prst="line">
            <a:avLst/>
          </a:prstGeom>
          <a:ln w="12700">
            <a:solidFill>
              <a:schemeClr val="tx1"/>
            </a:solidFill>
          </a:ln>
          <a:effectLst>
            <a:outerShdw dist="20000" dir="5400000" sx="0" sy="0" rotWithShape="0">
              <a:srgbClr val="000000"/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1864028" y="1599184"/>
            <a:ext cx="1499709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>
            <a:off x="5479821" y="1588521"/>
            <a:ext cx="546991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5" name="TextBox 94"/>
          <p:cNvSpPr txBox="1"/>
          <p:nvPr/>
        </p:nvSpPr>
        <p:spPr>
          <a:xfrm>
            <a:off x="5413151" y="1556122"/>
            <a:ext cx="698940" cy="251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6.983 kb</a:t>
            </a:r>
            <a:endParaRPr lang="en-US" sz="1200" dirty="0"/>
          </a:p>
        </p:txBody>
      </p:sp>
      <p:sp>
        <p:nvSpPr>
          <p:cNvPr id="96" name="TextBox 95"/>
          <p:cNvSpPr txBox="1"/>
          <p:nvPr/>
        </p:nvSpPr>
        <p:spPr>
          <a:xfrm>
            <a:off x="2447313" y="1577447"/>
            <a:ext cx="698940" cy="2511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20.77 kb</a:t>
            </a:r>
            <a:endParaRPr lang="en-US" sz="1200" dirty="0"/>
          </a:p>
        </p:txBody>
      </p:sp>
      <p:cxnSp>
        <p:nvCxnSpPr>
          <p:cNvPr id="101" name="Straight Connector 100"/>
          <p:cNvCxnSpPr>
            <a:stCxn id="40" idx="3"/>
          </p:cNvCxnSpPr>
          <p:nvPr/>
        </p:nvCxnSpPr>
        <p:spPr>
          <a:xfrm>
            <a:off x="6026813" y="1349235"/>
            <a:ext cx="0" cy="1212629"/>
          </a:xfrm>
          <a:prstGeom prst="line">
            <a:avLst/>
          </a:prstGeom>
          <a:ln w="3175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492283" y="1412798"/>
            <a:ext cx="11774" cy="1149066"/>
          </a:xfrm>
          <a:prstGeom prst="line">
            <a:avLst/>
          </a:prstGeom>
          <a:ln w="3175">
            <a:solidFill>
              <a:srgbClr val="008000"/>
            </a:solidFill>
            <a:prstDash val="sys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5" name="TextBox 374"/>
          <p:cNvSpPr txBox="1"/>
          <p:nvPr/>
        </p:nvSpPr>
        <p:spPr>
          <a:xfrm>
            <a:off x="435492" y="1556122"/>
            <a:ext cx="4053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(A)</a:t>
            </a:r>
          </a:p>
        </p:txBody>
      </p:sp>
      <p:sp>
        <p:nvSpPr>
          <p:cNvPr id="376" name="TextBox 375"/>
          <p:cNvSpPr txBox="1"/>
          <p:nvPr/>
        </p:nvSpPr>
        <p:spPr>
          <a:xfrm>
            <a:off x="435492" y="2950866"/>
            <a:ext cx="3971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(B)</a:t>
            </a:r>
          </a:p>
        </p:txBody>
      </p:sp>
      <p:sp>
        <p:nvSpPr>
          <p:cNvPr id="377" name="TextBox 376"/>
          <p:cNvSpPr txBox="1"/>
          <p:nvPr/>
        </p:nvSpPr>
        <p:spPr>
          <a:xfrm>
            <a:off x="329796" y="4940570"/>
            <a:ext cx="3915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 dirty="0" smtClean="0"/>
              <a:t>(C)</a:t>
            </a:r>
          </a:p>
        </p:txBody>
      </p:sp>
      <p:grpSp>
        <p:nvGrpSpPr>
          <p:cNvPr id="174" name="Group 173"/>
          <p:cNvGrpSpPr/>
          <p:nvPr/>
        </p:nvGrpSpPr>
        <p:grpSpPr>
          <a:xfrm>
            <a:off x="1565976" y="3221878"/>
            <a:ext cx="6386727" cy="3704041"/>
            <a:chOff x="1490908" y="2554628"/>
            <a:chExt cx="6386727" cy="3704041"/>
          </a:xfrm>
        </p:grpSpPr>
        <p:cxnSp>
          <p:nvCxnSpPr>
            <p:cNvPr id="175" name="Straight Connector 174"/>
            <p:cNvCxnSpPr/>
            <p:nvPr/>
          </p:nvCxnSpPr>
          <p:spPr>
            <a:xfrm>
              <a:off x="7422978" y="4018790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6" name="Straight Connector 175"/>
            <p:cNvCxnSpPr/>
            <p:nvPr/>
          </p:nvCxnSpPr>
          <p:spPr>
            <a:xfrm rot="5400000">
              <a:off x="7510758" y="3949597"/>
              <a:ext cx="14608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>
              <a:off x="7415416" y="4013032"/>
              <a:ext cx="304859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>
              <a:off x="7720275" y="4013032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9" name="TextBox 178"/>
            <p:cNvSpPr txBox="1"/>
            <p:nvPr/>
          </p:nvSpPr>
          <p:spPr>
            <a:xfrm rot="5400000">
              <a:off x="6922245" y="4743749"/>
              <a:ext cx="1633781" cy="276999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/>
                <a:t>Bonobo</a:t>
              </a:r>
              <a:r>
                <a:rPr lang="en-US" sz="1200" b="1" dirty="0" smtClean="0"/>
                <a:t> (gi675790498)</a:t>
              </a:r>
              <a:endParaRPr lang="en-US" sz="1200" b="1" dirty="0"/>
            </a:p>
          </p:txBody>
        </p:sp>
        <p:sp>
          <p:nvSpPr>
            <p:cNvPr id="180" name="TextBox 179"/>
            <p:cNvSpPr txBox="1"/>
            <p:nvPr/>
          </p:nvSpPr>
          <p:spPr>
            <a:xfrm rot="5400000">
              <a:off x="6485070" y="4894015"/>
              <a:ext cx="19159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Chimpanzee (gi694945320)</a:t>
              </a:r>
            </a:p>
          </p:txBody>
        </p:sp>
        <p:sp>
          <p:nvSpPr>
            <p:cNvPr id="181" name="TextBox 180"/>
            <p:cNvSpPr txBox="1"/>
            <p:nvPr/>
          </p:nvSpPr>
          <p:spPr>
            <a:xfrm rot="5400000">
              <a:off x="6255011" y="4803001"/>
              <a:ext cx="173346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Human (gi76402020144)</a:t>
              </a:r>
              <a:endParaRPr lang="en-US" sz="1200" b="1" dirty="0"/>
            </a:p>
          </p:txBody>
        </p:sp>
        <p:sp>
          <p:nvSpPr>
            <p:cNvPr id="182" name="TextBox 181"/>
            <p:cNvSpPr txBox="1"/>
            <p:nvPr/>
          </p:nvSpPr>
          <p:spPr>
            <a:xfrm rot="5400000">
              <a:off x="5876297" y="4829868"/>
              <a:ext cx="181331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Orangutan (gi686735643)</a:t>
              </a:r>
              <a:endParaRPr lang="en-US" sz="1200" b="1" dirty="0"/>
            </a:p>
          </p:txBody>
        </p:sp>
        <p:sp>
          <p:nvSpPr>
            <p:cNvPr id="183" name="TextBox 182"/>
            <p:cNvSpPr txBox="1"/>
            <p:nvPr/>
          </p:nvSpPr>
          <p:spPr>
            <a:xfrm rot="5400000">
              <a:off x="5668631" y="4721804"/>
              <a:ext cx="159530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Gibbon (gi820982261)</a:t>
              </a:r>
              <a:endParaRPr lang="en-US" sz="1200" b="1" dirty="0"/>
            </a:p>
          </p:txBody>
        </p:sp>
        <p:sp>
          <p:nvSpPr>
            <p:cNvPr id="184" name="TextBox 183"/>
            <p:cNvSpPr txBox="1"/>
            <p:nvPr/>
          </p:nvSpPr>
          <p:spPr>
            <a:xfrm rot="5400000">
              <a:off x="5060179" y="5018788"/>
              <a:ext cx="217239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Squirrel monkey (gi725591650)</a:t>
              </a:r>
              <a:endParaRPr lang="en-US" sz="1200" b="1" dirty="0"/>
            </a:p>
          </p:txBody>
        </p:sp>
        <p:sp>
          <p:nvSpPr>
            <p:cNvPr id="185" name="TextBox 184"/>
            <p:cNvSpPr txBox="1"/>
            <p:nvPr/>
          </p:nvSpPr>
          <p:spPr>
            <a:xfrm rot="5400000">
              <a:off x="4736886" y="5026921"/>
              <a:ext cx="218521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err="1" smtClean="0"/>
                <a:t>Colobus</a:t>
              </a:r>
              <a:r>
                <a:rPr lang="en-US" sz="1200" b="1" dirty="0" smtClean="0"/>
                <a:t> monkey (gi795167047)</a:t>
              </a:r>
              <a:endParaRPr lang="en-US" sz="1200" b="1" dirty="0"/>
            </a:p>
          </p:txBody>
        </p:sp>
        <p:sp>
          <p:nvSpPr>
            <p:cNvPr id="186" name="TextBox 185"/>
            <p:cNvSpPr txBox="1"/>
            <p:nvPr/>
          </p:nvSpPr>
          <p:spPr>
            <a:xfrm rot="5400000">
              <a:off x="4404778" y="5021150"/>
              <a:ext cx="219803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Sooty </a:t>
              </a:r>
              <a:r>
                <a:rPr lang="en-US" sz="1200" b="1" dirty="0" err="1" smtClean="0"/>
                <a:t>mangabey</a:t>
              </a:r>
              <a:r>
                <a:rPr lang="en-US" sz="1200" b="1" dirty="0" smtClean="0"/>
                <a:t> (gi795502213)</a:t>
              </a:r>
            </a:p>
          </p:txBody>
        </p:sp>
        <p:sp>
          <p:nvSpPr>
            <p:cNvPr id="187" name="TextBox 186"/>
            <p:cNvSpPr txBox="1"/>
            <p:nvPr/>
          </p:nvSpPr>
          <p:spPr>
            <a:xfrm rot="5400000">
              <a:off x="4110939" y="4994688"/>
              <a:ext cx="21339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Rhesus monkey (gi297267429)</a:t>
              </a:r>
              <a:endParaRPr lang="en-US" sz="1200" b="1" dirty="0"/>
            </a:p>
          </p:txBody>
        </p:sp>
        <p:sp>
          <p:nvSpPr>
            <p:cNvPr id="188" name="TextBox 187"/>
            <p:cNvSpPr txBox="1"/>
            <p:nvPr/>
          </p:nvSpPr>
          <p:spPr>
            <a:xfrm rot="5400000">
              <a:off x="4141331" y="4628568"/>
              <a:ext cx="140294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Drill (gi795284110)</a:t>
              </a:r>
              <a:endParaRPr lang="en-US" sz="1200" b="1" dirty="0"/>
            </a:p>
          </p:txBody>
        </p:sp>
        <p:sp>
          <p:nvSpPr>
            <p:cNvPr id="189" name="TextBox 188"/>
            <p:cNvSpPr txBox="1"/>
            <p:nvPr/>
          </p:nvSpPr>
          <p:spPr>
            <a:xfrm rot="5400000">
              <a:off x="3702282" y="4762678"/>
              <a:ext cx="167252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Mandrill (gi795284110)</a:t>
              </a:r>
              <a:endParaRPr lang="en-US" sz="1200" b="1" dirty="0"/>
            </a:p>
          </p:txBody>
        </p:sp>
        <p:sp>
          <p:nvSpPr>
            <p:cNvPr id="190" name="TextBox 189"/>
            <p:cNvSpPr txBox="1"/>
            <p:nvPr/>
          </p:nvSpPr>
          <p:spPr>
            <a:xfrm rot="5400000">
              <a:off x="3511587" y="4613900"/>
              <a:ext cx="139012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Dog (gi545530820)</a:t>
              </a:r>
              <a:endParaRPr lang="en-US" sz="1200" b="1" dirty="0"/>
            </a:p>
          </p:txBody>
        </p:sp>
        <p:sp>
          <p:nvSpPr>
            <p:cNvPr id="191" name="TextBox 190"/>
            <p:cNvSpPr txBox="1"/>
            <p:nvPr/>
          </p:nvSpPr>
          <p:spPr>
            <a:xfrm rot="5400000">
              <a:off x="3013181" y="4792125"/>
              <a:ext cx="173699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Polar bear (gi671032852</a:t>
              </a:r>
              <a:endParaRPr lang="en-US" sz="1200" b="1" dirty="0"/>
            </a:p>
          </p:txBody>
        </p:sp>
        <p:sp>
          <p:nvSpPr>
            <p:cNvPr id="192" name="TextBox 191"/>
            <p:cNvSpPr txBox="1"/>
            <p:nvPr/>
          </p:nvSpPr>
          <p:spPr>
            <a:xfrm rot="5400000">
              <a:off x="2892423" y="4574771"/>
              <a:ext cx="132600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Pig (gi371911077)</a:t>
              </a:r>
              <a:endParaRPr lang="en-US" sz="1200" b="1" dirty="0"/>
            </a:p>
          </p:txBody>
        </p:sp>
        <p:sp>
          <p:nvSpPr>
            <p:cNvPr id="193" name="TextBox 192"/>
            <p:cNvSpPr txBox="1"/>
            <p:nvPr/>
          </p:nvSpPr>
          <p:spPr>
            <a:xfrm rot="5400000">
              <a:off x="2149131" y="5007756"/>
              <a:ext cx="21742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Mountain sheep (gi850493339)</a:t>
              </a:r>
              <a:endParaRPr lang="en-US" sz="1200" b="1" dirty="0"/>
            </a:p>
          </p:txBody>
        </p:sp>
        <p:sp>
          <p:nvSpPr>
            <p:cNvPr id="194" name="TextBox 193"/>
            <p:cNvSpPr txBox="1"/>
            <p:nvPr/>
          </p:nvSpPr>
          <p:spPr>
            <a:xfrm rot="5400000">
              <a:off x="1993147" y="4835189"/>
              <a:ext cx="182814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Tree shrew (gi562841734)</a:t>
              </a:r>
              <a:endParaRPr lang="en-US" sz="1200" b="1" dirty="0"/>
            </a:p>
          </p:txBody>
        </p:sp>
        <p:sp>
          <p:nvSpPr>
            <p:cNvPr id="195" name="TextBox 194"/>
            <p:cNvSpPr txBox="1"/>
            <p:nvPr/>
          </p:nvSpPr>
          <p:spPr>
            <a:xfrm rot="5400000">
              <a:off x="1805694" y="4709380"/>
              <a:ext cx="156966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Mouse (gi170932460)</a:t>
              </a:r>
              <a:endParaRPr lang="en-US" sz="1200" b="1" dirty="0"/>
            </a:p>
          </p:txBody>
        </p:sp>
        <p:sp>
          <p:nvSpPr>
            <p:cNvPr id="196" name="TextBox 195"/>
            <p:cNvSpPr txBox="1"/>
            <p:nvPr/>
          </p:nvSpPr>
          <p:spPr>
            <a:xfrm rot="5400000">
              <a:off x="1639706" y="4564107"/>
              <a:ext cx="12747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Rat (gi77567884)</a:t>
              </a:r>
              <a:endParaRPr lang="en-US" sz="1200" b="1" dirty="0"/>
            </a:p>
          </p:txBody>
        </p:sp>
        <p:sp>
          <p:nvSpPr>
            <p:cNvPr id="197" name="TextBox 196"/>
            <p:cNvSpPr txBox="1"/>
            <p:nvPr/>
          </p:nvSpPr>
          <p:spPr>
            <a:xfrm rot="5400000">
              <a:off x="1211644" y="4658575"/>
              <a:ext cx="146706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Mole (gi830033479)</a:t>
              </a:r>
              <a:endParaRPr lang="en-US" sz="1200" b="1" dirty="0"/>
            </a:p>
          </p:txBody>
        </p:sp>
        <p:sp>
          <p:nvSpPr>
            <p:cNvPr id="198" name="TextBox 197"/>
            <p:cNvSpPr txBox="1"/>
            <p:nvPr/>
          </p:nvSpPr>
          <p:spPr>
            <a:xfrm rot="5400000">
              <a:off x="761221" y="4788903"/>
              <a:ext cx="173637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b="1" dirty="0" smtClean="0"/>
                <a:t>Mega bat (gi759145206)</a:t>
              </a:r>
              <a:endParaRPr lang="en-US" sz="1200" b="1" dirty="0"/>
            </a:p>
          </p:txBody>
        </p:sp>
        <p:cxnSp>
          <p:nvCxnSpPr>
            <p:cNvPr id="199" name="Straight Connector 198"/>
            <p:cNvCxnSpPr/>
            <p:nvPr/>
          </p:nvCxnSpPr>
          <p:spPr>
            <a:xfrm>
              <a:off x="7109052" y="3876557"/>
              <a:ext cx="469127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0" name="Straight Connector 199"/>
            <p:cNvCxnSpPr/>
            <p:nvPr/>
          </p:nvCxnSpPr>
          <p:spPr>
            <a:xfrm>
              <a:off x="7109052" y="3876557"/>
              <a:ext cx="0" cy="2735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1" name="Straight Connector 200"/>
            <p:cNvCxnSpPr/>
            <p:nvPr/>
          </p:nvCxnSpPr>
          <p:spPr>
            <a:xfrm rot="5400000">
              <a:off x="6534205" y="3902612"/>
              <a:ext cx="465067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2" name="Straight Connector 201"/>
            <p:cNvCxnSpPr/>
            <p:nvPr/>
          </p:nvCxnSpPr>
          <p:spPr>
            <a:xfrm>
              <a:off x="6764490" y="3670079"/>
              <a:ext cx="59406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3" name="Straight Connector 202"/>
            <p:cNvCxnSpPr/>
            <p:nvPr/>
          </p:nvCxnSpPr>
          <p:spPr>
            <a:xfrm rot="16200000" flipH="1">
              <a:off x="7249315" y="3767314"/>
              <a:ext cx="217235" cy="12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4" name="Straight Connector 203"/>
            <p:cNvCxnSpPr/>
            <p:nvPr/>
          </p:nvCxnSpPr>
          <p:spPr>
            <a:xfrm rot="5400000">
              <a:off x="6117053" y="3793212"/>
              <a:ext cx="680750" cy="471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>
              <a:off x="6456740" y="3454399"/>
              <a:ext cx="59406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 rot="16200000" flipH="1">
              <a:off x="6941565" y="3551634"/>
              <a:ext cx="217235" cy="12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7" name="Straight Connector 206"/>
            <p:cNvCxnSpPr/>
            <p:nvPr/>
          </p:nvCxnSpPr>
          <p:spPr>
            <a:xfrm rot="5400000">
              <a:off x="5679796" y="3692226"/>
              <a:ext cx="915765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8" name="Straight Connector 207"/>
            <p:cNvCxnSpPr/>
            <p:nvPr/>
          </p:nvCxnSpPr>
          <p:spPr>
            <a:xfrm>
              <a:off x="6134635" y="3233551"/>
              <a:ext cx="594068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6619460" y="3330786"/>
              <a:ext cx="217235" cy="12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>
              <a:off x="4528037" y="4017202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4520475" y="4011444"/>
              <a:ext cx="304859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>
              <a:off x="4825334" y="4011444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>
              <a:off x="5168196" y="4022370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>
              <a:off x="5160634" y="4016612"/>
              <a:ext cx="304859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>
              <a:off x="5465493" y="4016612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5400000">
              <a:off x="5251972" y="3954765"/>
              <a:ext cx="14608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>
              <a:off x="4677046" y="3876557"/>
              <a:ext cx="651550" cy="67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5400000">
              <a:off x="4612914" y="3950731"/>
              <a:ext cx="14608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5400000">
              <a:off x="5582245" y="3916982"/>
              <a:ext cx="465067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>
              <a:off x="5011869" y="3684449"/>
              <a:ext cx="80370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4907702" y="3781684"/>
              <a:ext cx="217235" cy="12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5149120" y="3390843"/>
              <a:ext cx="567283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>
              <a:off x="6427804" y="3107202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>
              <a:off x="5419510" y="3110196"/>
              <a:ext cx="1008294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>
              <a:off x="3879776" y="4022370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>
              <a:off x="3872214" y="4016612"/>
              <a:ext cx="304859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>
              <a:off x="4177073" y="4016612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>
              <a:off x="3226363" y="4013168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>
              <a:off x="3218801" y="4007410"/>
              <a:ext cx="304859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>
              <a:off x="3523660" y="4007410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1" name="Straight Connector 230"/>
            <p:cNvCxnSpPr/>
            <p:nvPr/>
          </p:nvCxnSpPr>
          <p:spPr>
            <a:xfrm rot="5400000">
              <a:off x="3959501" y="3941529"/>
              <a:ext cx="14608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2" name="Straight Connector 231"/>
            <p:cNvCxnSpPr/>
            <p:nvPr/>
          </p:nvCxnSpPr>
          <p:spPr>
            <a:xfrm>
              <a:off x="3384575" y="3863321"/>
              <a:ext cx="651550" cy="675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3" name="Straight Connector 232"/>
            <p:cNvCxnSpPr/>
            <p:nvPr/>
          </p:nvCxnSpPr>
          <p:spPr>
            <a:xfrm rot="5400000">
              <a:off x="3320443" y="3937495"/>
              <a:ext cx="14608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4" name="Straight Connector 233"/>
            <p:cNvCxnSpPr/>
            <p:nvPr/>
          </p:nvCxnSpPr>
          <p:spPr>
            <a:xfrm rot="5400000">
              <a:off x="3272835" y="3398137"/>
              <a:ext cx="921993" cy="1870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5" name="Straight Connector 234"/>
            <p:cNvCxnSpPr/>
            <p:nvPr/>
          </p:nvCxnSpPr>
          <p:spPr>
            <a:xfrm>
              <a:off x="5944872" y="2968403"/>
              <a:ext cx="0" cy="13535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6" name="Straight Connector 235"/>
            <p:cNvCxnSpPr/>
            <p:nvPr/>
          </p:nvCxnSpPr>
          <p:spPr>
            <a:xfrm>
              <a:off x="3734667" y="2946495"/>
              <a:ext cx="2217055" cy="74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>
              <a:off x="2265200" y="4027538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>
              <a:off x="2257638" y="4021780"/>
              <a:ext cx="304859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>
              <a:off x="2562497" y="4021780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2353027" y="3954765"/>
              <a:ext cx="14608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>
              <a:off x="2411471" y="3872523"/>
              <a:ext cx="469127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>
              <a:off x="2890027" y="3863321"/>
              <a:ext cx="0" cy="27355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4848141" y="2879265"/>
              <a:ext cx="146081" cy="158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2142722" y="3335583"/>
              <a:ext cx="1075838" cy="1870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7" name="Straight Connector 286"/>
            <p:cNvCxnSpPr/>
            <p:nvPr/>
          </p:nvCxnSpPr>
          <p:spPr>
            <a:xfrm>
              <a:off x="2689995" y="2813633"/>
              <a:ext cx="2236143" cy="741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8" name="Straight Connector 377"/>
            <p:cNvCxnSpPr/>
            <p:nvPr/>
          </p:nvCxnSpPr>
          <p:spPr>
            <a:xfrm rot="16200000" flipH="1">
              <a:off x="1202145" y="3413353"/>
              <a:ext cx="1465162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9" name="Straight Connector 378"/>
            <p:cNvCxnSpPr/>
            <p:nvPr/>
          </p:nvCxnSpPr>
          <p:spPr>
            <a:xfrm rot="16200000" flipH="1">
              <a:off x="814283" y="3348915"/>
              <a:ext cx="1590511" cy="1939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0" name="Straight Connector 379"/>
            <p:cNvCxnSpPr/>
            <p:nvPr/>
          </p:nvCxnSpPr>
          <p:spPr>
            <a:xfrm>
              <a:off x="3798405" y="2686627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1" name="Straight Connector 380"/>
            <p:cNvCxnSpPr/>
            <p:nvPr/>
          </p:nvCxnSpPr>
          <p:spPr>
            <a:xfrm>
              <a:off x="1934725" y="2686627"/>
              <a:ext cx="1873799" cy="1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2" name="Straight Connector 381"/>
            <p:cNvCxnSpPr/>
            <p:nvPr/>
          </p:nvCxnSpPr>
          <p:spPr>
            <a:xfrm>
              <a:off x="2889754" y="2554628"/>
              <a:ext cx="0" cy="12959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3" name="Straight Connector 382"/>
            <p:cNvCxnSpPr/>
            <p:nvPr/>
          </p:nvCxnSpPr>
          <p:spPr>
            <a:xfrm>
              <a:off x="1608569" y="2562967"/>
              <a:ext cx="1281458" cy="155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5754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5470</TotalTime>
  <Words>117</Words>
  <Application>Microsoft Macintosh PowerPoint</Application>
  <PresentationFormat>On-screen Show (4:3)</PresentationFormat>
  <Paragraphs>38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Jeffrey Sklar</dc:creator>
  <cp:lastModifiedBy>Jeffrey Sklar</cp:lastModifiedBy>
  <cp:revision>32</cp:revision>
  <cp:lastPrinted>2014-09-15T20:48:25Z</cp:lastPrinted>
  <dcterms:created xsi:type="dcterms:W3CDTF">2015-08-05T19:12:44Z</dcterms:created>
  <dcterms:modified xsi:type="dcterms:W3CDTF">2015-08-06T17:45:25Z</dcterms:modified>
</cp:coreProperties>
</file>