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D9D9D9"/>
    <a:srgbClr val="000000"/>
    <a:srgbClr val="E6E0EC"/>
    <a:srgbClr val="A0BF61"/>
    <a:srgbClr val="4F6228"/>
    <a:srgbClr val="7F7F7F"/>
    <a:srgbClr val="D7E4BD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12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6F04-9808-450D-AE21-DA4058187B8B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8A4AA-AFC8-4585-8DD6-EE6DAF261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750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862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596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25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641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042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705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850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446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404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039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521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E5443-84B9-40F4-97A6-B6B113B43C76}" type="datetimeFigureOut">
              <a:rPr lang="en-ZA" smtClean="0"/>
              <a:t>2013/07/09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C8555-C311-482A-B229-9E8A5A2E36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8575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 76"/>
          <p:cNvSpPr/>
          <p:nvPr/>
        </p:nvSpPr>
        <p:spPr>
          <a:xfrm>
            <a:off x="2765564" y="1191970"/>
            <a:ext cx="719352" cy="315208"/>
          </a:xfrm>
          <a:custGeom>
            <a:avLst/>
            <a:gdLst>
              <a:gd name="connsiteX0" fmla="*/ 1377 w 721702"/>
              <a:gd name="connsiteY0" fmla="*/ 6842 h 348782"/>
              <a:gd name="connsiteX1" fmla="*/ 176305 w 721702"/>
              <a:gd name="connsiteY1" fmla="*/ 30696 h 348782"/>
              <a:gd name="connsiteX2" fmla="*/ 478455 w 721702"/>
              <a:gd name="connsiteY2" fmla="*/ 46598 h 348782"/>
              <a:gd name="connsiteX3" fmla="*/ 589773 w 721702"/>
              <a:gd name="connsiteY3" fmla="*/ 173819 h 348782"/>
              <a:gd name="connsiteX4" fmla="*/ 701091 w 721702"/>
              <a:gd name="connsiteY4" fmla="*/ 293089 h 348782"/>
              <a:gd name="connsiteX5" fmla="*/ 709043 w 721702"/>
              <a:gd name="connsiteY5" fmla="*/ 348748 h 348782"/>
              <a:gd name="connsiteX6" fmla="*/ 565919 w 721702"/>
              <a:gd name="connsiteY6" fmla="*/ 301040 h 348782"/>
              <a:gd name="connsiteX7" fmla="*/ 367137 w 721702"/>
              <a:gd name="connsiteY7" fmla="*/ 277186 h 348782"/>
              <a:gd name="connsiteX8" fmla="*/ 192208 w 721702"/>
              <a:gd name="connsiteY8" fmla="*/ 285137 h 348782"/>
              <a:gd name="connsiteX9" fmla="*/ 144500 w 721702"/>
              <a:gd name="connsiteY9" fmla="*/ 285137 h 348782"/>
              <a:gd name="connsiteX10" fmla="*/ 96792 w 721702"/>
              <a:gd name="connsiteY10" fmla="*/ 165868 h 348782"/>
              <a:gd name="connsiteX11" fmla="*/ 1377 w 721702"/>
              <a:gd name="connsiteY11" fmla="*/ 6842 h 34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21702" h="348782">
                <a:moveTo>
                  <a:pt x="1377" y="6842"/>
                </a:moveTo>
                <a:cubicBezTo>
                  <a:pt x="14629" y="-15687"/>
                  <a:pt x="96792" y="24070"/>
                  <a:pt x="176305" y="30696"/>
                </a:cubicBezTo>
                <a:cubicBezTo>
                  <a:pt x="255818" y="37322"/>
                  <a:pt x="409544" y="22744"/>
                  <a:pt x="478455" y="46598"/>
                </a:cubicBezTo>
                <a:cubicBezTo>
                  <a:pt x="547366" y="70452"/>
                  <a:pt x="552667" y="132737"/>
                  <a:pt x="589773" y="173819"/>
                </a:cubicBezTo>
                <a:cubicBezTo>
                  <a:pt x="626879" y="214901"/>
                  <a:pt x="681213" y="263934"/>
                  <a:pt x="701091" y="293089"/>
                </a:cubicBezTo>
                <a:cubicBezTo>
                  <a:pt x="720969" y="322244"/>
                  <a:pt x="731572" y="347423"/>
                  <a:pt x="709043" y="348748"/>
                </a:cubicBezTo>
                <a:cubicBezTo>
                  <a:pt x="686514" y="350073"/>
                  <a:pt x="622903" y="312967"/>
                  <a:pt x="565919" y="301040"/>
                </a:cubicBezTo>
                <a:cubicBezTo>
                  <a:pt x="508935" y="289113"/>
                  <a:pt x="429422" y="279836"/>
                  <a:pt x="367137" y="277186"/>
                </a:cubicBezTo>
                <a:lnTo>
                  <a:pt x="192208" y="285137"/>
                </a:lnTo>
                <a:cubicBezTo>
                  <a:pt x="155102" y="286462"/>
                  <a:pt x="160403" y="305015"/>
                  <a:pt x="144500" y="285137"/>
                </a:cubicBezTo>
                <a:cubicBezTo>
                  <a:pt x="128597" y="265259"/>
                  <a:pt x="119321" y="213576"/>
                  <a:pt x="96792" y="165868"/>
                </a:cubicBezTo>
                <a:cubicBezTo>
                  <a:pt x="74263" y="118160"/>
                  <a:pt x="-11875" y="29371"/>
                  <a:pt x="1377" y="6842"/>
                </a:cubicBezTo>
                <a:close/>
              </a:path>
            </a:pathLst>
          </a:custGeom>
          <a:solidFill>
            <a:srgbClr val="BFBFBF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343660" y="5552090"/>
            <a:ext cx="9497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19964" y="5161632"/>
            <a:ext cx="575396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1 cm</a:t>
            </a:r>
            <a:endParaRPr lang="en-ZA" dirty="0"/>
          </a:p>
        </p:txBody>
      </p:sp>
      <p:sp>
        <p:nvSpPr>
          <p:cNvPr id="38" name="TextBox 37"/>
          <p:cNvSpPr txBox="1"/>
          <p:nvPr/>
        </p:nvSpPr>
        <p:spPr>
          <a:xfrm>
            <a:off x="4361356" y="4503684"/>
            <a:ext cx="131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err="1" smtClean="0"/>
              <a:t>Anthophore</a:t>
            </a:r>
            <a:endParaRPr lang="en-ZA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4115422" y="3713155"/>
            <a:ext cx="12516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06816" y="4071856"/>
            <a:ext cx="733645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Nectar</a:t>
            </a:r>
            <a:endParaRPr lang="en-ZA" dirty="0"/>
          </a:p>
        </p:txBody>
      </p:sp>
      <p:sp>
        <p:nvSpPr>
          <p:cNvPr id="43" name="TextBox 42"/>
          <p:cNvSpPr txBox="1"/>
          <p:nvPr/>
        </p:nvSpPr>
        <p:spPr>
          <a:xfrm>
            <a:off x="4891699" y="3368824"/>
            <a:ext cx="610163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Calyx</a:t>
            </a:r>
            <a:endParaRPr lang="en-ZA" dirty="0"/>
          </a:p>
        </p:txBody>
      </p:sp>
      <p:sp>
        <p:nvSpPr>
          <p:cNvPr id="44" name="TextBox 43"/>
          <p:cNvSpPr txBox="1"/>
          <p:nvPr/>
        </p:nvSpPr>
        <p:spPr>
          <a:xfrm>
            <a:off x="4573639" y="2792760"/>
            <a:ext cx="663183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O</a:t>
            </a:r>
            <a:r>
              <a:rPr lang="en-ZA" dirty="0" smtClean="0"/>
              <a:t>vary</a:t>
            </a:r>
            <a:endParaRPr lang="en-ZA" dirty="0"/>
          </a:p>
        </p:txBody>
      </p:sp>
      <p:sp>
        <p:nvSpPr>
          <p:cNvPr id="23" name="Freeform 22"/>
          <p:cNvSpPr/>
          <p:nvPr/>
        </p:nvSpPr>
        <p:spPr>
          <a:xfrm>
            <a:off x="1586989" y="531221"/>
            <a:ext cx="1292037" cy="765422"/>
          </a:xfrm>
          <a:custGeom>
            <a:avLst/>
            <a:gdLst>
              <a:gd name="connsiteX0" fmla="*/ 1484415 w 1757808"/>
              <a:gd name="connsiteY0" fmla="*/ 902525 h 1037739"/>
              <a:gd name="connsiteX1" fmla="*/ 1116280 w 1757808"/>
              <a:gd name="connsiteY1" fmla="*/ 807522 h 1037739"/>
              <a:gd name="connsiteX2" fmla="*/ 676893 w 1757808"/>
              <a:gd name="connsiteY2" fmla="*/ 831273 h 1037739"/>
              <a:gd name="connsiteX3" fmla="*/ 273132 w 1757808"/>
              <a:gd name="connsiteY3" fmla="*/ 807522 h 1037739"/>
              <a:gd name="connsiteX4" fmla="*/ 59376 w 1757808"/>
              <a:gd name="connsiteY4" fmla="*/ 581891 h 1037739"/>
              <a:gd name="connsiteX5" fmla="*/ 0 w 1757808"/>
              <a:gd name="connsiteY5" fmla="*/ 344384 h 1037739"/>
              <a:gd name="connsiteX6" fmla="*/ 95002 w 1757808"/>
              <a:gd name="connsiteY6" fmla="*/ 106878 h 1037739"/>
              <a:gd name="connsiteX7" fmla="*/ 308758 w 1757808"/>
              <a:gd name="connsiteY7" fmla="*/ 47501 h 1037739"/>
              <a:gd name="connsiteX8" fmla="*/ 439387 w 1757808"/>
              <a:gd name="connsiteY8" fmla="*/ 0 h 1037739"/>
              <a:gd name="connsiteX9" fmla="*/ 653143 w 1757808"/>
              <a:gd name="connsiteY9" fmla="*/ 0 h 1037739"/>
              <a:gd name="connsiteX10" fmla="*/ 819397 w 1757808"/>
              <a:gd name="connsiteY10" fmla="*/ 47501 h 1037739"/>
              <a:gd name="connsiteX11" fmla="*/ 1009402 w 1757808"/>
              <a:gd name="connsiteY11" fmla="*/ 178130 h 1037739"/>
              <a:gd name="connsiteX12" fmla="*/ 1187532 w 1757808"/>
              <a:gd name="connsiteY12" fmla="*/ 403761 h 1037739"/>
              <a:gd name="connsiteX13" fmla="*/ 1389413 w 1757808"/>
              <a:gd name="connsiteY13" fmla="*/ 736270 h 1037739"/>
              <a:gd name="connsiteX14" fmla="*/ 1757548 w 1757808"/>
              <a:gd name="connsiteY14" fmla="*/ 1033153 h 1037739"/>
              <a:gd name="connsiteX15" fmla="*/ 1484415 w 1757808"/>
              <a:gd name="connsiteY15" fmla="*/ 902525 h 1037739"/>
              <a:gd name="connsiteX0" fmla="*/ 1484415 w 1492510"/>
              <a:gd name="connsiteY0" fmla="*/ 902525 h 902564"/>
              <a:gd name="connsiteX1" fmla="*/ 1116280 w 1492510"/>
              <a:gd name="connsiteY1" fmla="*/ 807522 h 902564"/>
              <a:gd name="connsiteX2" fmla="*/ 676893 w 1492510"/>
              <a:gd name="connsiteY2" fmla="*/ 831273 h 902564"/>
              <a:gd name="connsiteX3" fmla="*/ 273132 w 1492510"/>
              <a:gd name="connsiteY3" fmla="*/ 807522 h 902564"/>
              <a:gd name="connsiteX4" fmla="*/ 59376 w 1492510"/>
              <a:gd name="connsiteY4" fmla="*/ 581891 h 902564"/>
              <a:gd name="connsiteX5" fmla="*/ 0 w 1492510"/>
              <a:gd name="connsiteY5" fmla="*/ 344384 h 902564"/>
              <a:gd name="connsiteX6" fmla="*/ 95002 w 1492510"/>
              <a:gd name="connsiteY6" fmla="*/ 106878 h 902564"/>
              <a:gd name="connsiteX7" fmla="*/ 308758 w 1492510"/>
              <a:gd name="connsiteY7" fmla="*/ 47501 h 902564"/>
              <a:gd name="connsiteX8" fmla="*/ 439387 w 1492510"/>
              <a:gd name="connsiteY8" fmla="*/ 0 h 902564"/>
              <a:gd name="connsiteX9" fmla="*/ 653143 w 1492510"/>
              <a:gd name="connsiteY9" fmla="*/ 0 h 902564"/>
              <a:gd name="connsiteX10" fmla="*/ 819397 w 1492510"/>
              <a:gd name="connsiteY10" fmla="*/ 47501 h 902564"/>
              <a:gd name="connsiteX11" fmla="*/ 1009402 w 1492510"/>
              <a:gd name="connsiteY11" fmla="*/ 178130 h 902564"/>
              <a:gd name="connsiteX12" fmla="*/ 1187532 w 1492510"/>
              <a:gd name="connsiteY12" fmla="*/ 403761 h 902564"/>
              <a:gd name="connsiteX13" fmla="*/ 1389413 w 1492510"/>
              <a:gd name="connsiteY13" fmla="*/ 736270 h 902564"/>
              <a:gd name="connsiteX14" fmla="*/ 1375885 w 1492510"/>
              <a:gd name="connsiteY14" fmla="*/ 794614 h 902564"/>
              <a:gd name="connsiteX15" fmla="*/ 1484415 w 1492510"/>
              <a:gd name="connsiteY15" fmla="*/ 902525 h 902564"/>
              <a:gd name="connsiteX0" fmla="*/ 1349243 w 1429722"/>
              <a:gd name="connsiteY0" fmla="*/ 846866 h 846951"/>
              <a:gd name="connsiteX1" fmla="*/ 1116280 w 1429722"/>
              <a:gd name="connsiteY1" fmla="*/ 807522 h 846951"/>
              <a:gd name="connsiteX2" fmla="*/ 676893 w 1429722"/>
              <a:gd name="connsiteY2" fmla="*/ 831273 h 846951"/>
              <a:gd name="connsiteX3" fmla="*/ 273132 w 1429722"/>
              <a:gd name="connsiteY3" fmla="*/ 807522 h 846951"/>
              <a:gd name="connsiteX4" fmla="*/ 59376 w 1429722"/>
              <a:gd name="connsiteY4" fmla="*/ 581891 h 846951"/>
              <a:gd name="connsiteX5" fmla="*/ 0 w 1429722"/>
              <a:gd name="connsiteY5" fmla="*/ 344384 h 846951"/>
              <a:gd name="connsiteX6" fmla="*/ 95002 w 1429722"/>
              <a:gd name="connsiteY6" fmla="*/ 106878 h 846951"/>
              <a:gd name="connsiteX7" fmla="*/ 308758 w 1429722"/>
              <a:gd name="connsiteY7" fmla="*/ 47501 h 846951"/>
              <a:gd name="connsiteX8" fmla="*/ 439387 w 1429722"/>
              <a:gd name="connsiteY8" fmla="*/ 0 h 846951"/>
              <a:gd name="connsiteX9" fmla="*/ 653143 w 1429722"/>
              <a:gd name="connsiteY9" fmla="*/ 0 h 846951"/>
              <a:gd name="connsiteX10" fmla="*/ 819397 w 1429722"/>
              <a:gd name="connsiteY10" fmla="*/ 47501 h 846951"/>
              <a:gd name="connsiteX11" fmla="*/ 1009402 w 1429722"/>
              <a:gd name="connsiteY11" fmla="*/ 178130 h 846951"/>
              <a:gd name="connsiteX12" fmla="*/ 1187532 w 1429722"/>
              <a:gd name="connsiteY12" fmla="*/ 403761 h 846951"/>
              <a:gd name="connsiteX13" fmla="*/ 1389413 w 1429722"/>
              <a:gd name="connsiteY13" fmla="*/ 736270 h 846951"/>
              <a:gd name="connsiteX14" fmla="*/ 1375885 w 1429722"/>
              <a:gd name="connsiteY14" fmla="*/ 794614 h 846951"/>
              <a:gd name="connsiteX15" fmla="*/ 1349243 w 1429722"/>
              <a:gd name="connsiteY15" fmla="*/ 846866 h 846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29722" h="846951">
                <a:moveTo>
                  <a:pt x="1349243" y="846866"/>
                </a:moveTo>
                <a:cubicBezTo>
                  <a:pt x="1305976" y="849017"/>
                  <a:pt x="1228338" y="810121"/>
                  <a:pt x="1116280" y="807522"/>
                </a:cubicBezTo>
                <a:cubicBezTo>
                  <a:pt x="1004222" y="804923"/>
                  <a:pt x="817418" y="831273"/>
                  <a:pt x="676893" y="831273"/>
                </a:cubicBezTo>
                <a:cubicBezTo>
                  <a:pt x="536368" y="831273"/>
                  <a:pt x="376051" y="849086"/>
                  <a:pt x="273132" y="807522"/>
                </a:cubicBezTo>
                <a:cubicBezTo>
                  <a:pt x="170212" y="765958"/>
                  <a:pt x="104898" y="659081"/>
                  <a:pt x="59376" y="581891"/>
                </a:cubicBezTo>
                <a:cubicBezTo>
                  <a:pt x="13854" y="504701"/>
                  <a:pt x="-5938" y="423553"/>
                  <a:pt x="0" y="344384"/>
                </a:cubicBezTo>
                <a:cubicBezTo>
                  <a:pt x="5938" y="265215"/>
                  <a:pt x="43542" y="156358"/>
                  <a:pt x="95002" y="106878"/>
                </a:cubicBezTo>
                <a:cubicBezTo>
                  <a:pt x="146462" y="57398"/>
                  <a:pt x="251360" y="65314"/>
                  <a:pt x="308758" y="47501"/>
                </a:cubicBezTo>
                <a:cubicBezTo>
                  <a:pt x="366155" y="29688"/>
                  <a:pt x="381990" y="7917"/>
                  <a:pt x="439387" y="0"/>
                </a:cubicBezTo>
                <a:cubicBezTo>
                  <a:pt x="496784" y="-7917"/>
                  <a:pt x="589808" y="-7917"/>
                  <a:pt x="653143" y="0"/>
                </a:cubicBezTo>
                <a:cubicBezTo>
                  <a:pt x="716478" y="7917"/>
                  <a:pt x="760020" y="17813"/>
                  <a:pt x="819397" y="47501"/>
                </a:cubicBezTo>
                <a:cubicBezTo>
                  <a:pt x="878773" y="77189"/>
                  <a:pt x="948046" y="118753"/>
                  <a:pt x="1009402" y="178130"/>
                </a:cubicBezTo>
                <a:cubicBezTo>
                  <a:pt x="1070758" y="237507"/>
                  <a:pt x="1124197" y="310738"/>
                  <a:pt x="1187532" y="403761"/>
                </a:cubicBezTo>
                <a:cubicBezTo>
                  <a:pt x="1250867" y="496784"/>
                  <a:pt x="1294410" y="631371"/>
                  <a:pt x="1389413" y="736270"/>
                </a:cubicBezTo>
                <a:cubicBezTo>
                  <a:pt x="1484416" y="841169"/>
                  <a:pt x="1382580" y="776181"/>
                  <a:pt x="1375885" y="794614"/>
                </a:cubicBezTo>
                <a:cubicBezTo>
                  <a:pt x="1369190" y="813047"/>
                  <a:pt x="1392510" y="844715"/>
                  <a:pt x="1349243" y="84686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Freeform 23"/>
          <p:cNvSpPr/>
          <p:nvPr/>
        </p:nvSpPr>
        <p:spPr>
          <a:xfrm>
            <a:off x="2702746" y="530337"/>
            <a:ext cx="928558" cy="977031"/>
          </a:xfrm>
          <a:custGeom>
            <a:avLst/>
            <a:gdLst>
              <a:gd name="connsiteX0" fmla="*/ 168964 w 1027509"/>
              <a:gd name="connsiteY0" fmla="*/ 760021 h 1081099"/>
              <a:gd name="connsiteX1" fmla="*/ 38335 w 1027509"/>
              <a:gd name="connsiteY1" fmla="*/ 546265 h 1081099"/>
              <a:gd name="connsiteX2" fmla="*/ 14584 w 1027509"/>
              <a:gd name="connsiteY2" fmla="*/ 273133 h 1081099"/>
              <a:gd name="connsiteX3" fmla="*/ 240216 w 1027509"/>
              <a:gd name="connsiteY3" fmla="*/ 106878 h 1081099"/>
              <a:gd name="connsiteX4" fmla="*/ 596475 w 1027509"/>
              <a:gd name="connsiteY4" fmla="*/ 0 h 1081099"/>
              <a:gd name="connsiteX5" fmla="*/ 845857 w 1027509"/>
              <a:gd name="connsiteY5" fmla="*/ 23751 h 1081099"/>
              <a:gd name="connsiteX6" fmla="*/ 1012112 w 1027509"/>
              <a:gd name="connsiteY6" fmla="*/ 178130 h 1081099"/>
              <a:gd name="connsiteX7" fmla="*/ 1012112 w 1027509"/>
              <a:gd name="connsiteY7" fmla="*/ 475013 h 1081099"/>
              <a:gd name="connsiteX8" fmla="*/ 940860 w 1027509"/>
              <a:gd name="connsiteY8" fmla="*/ 831273 h 1081099"/>
              <a:gd name="connsiteX9" fmla="*/ 869608 w 1027509"/>
              <a:gd name="connsiteY9" fmla="*/ 1080655 h 1081099"/>
              <a:gd name="connsiteX10" fmla="*/ 727104 w 1027509"/>
              <a:gd name="connsiteY10" fmla="*/ 890649 h 1081099"/>
              <a:gd name="connsiteX11" fmla="*/ 252091 w 1027509"/>
              <a:gd name="connsiteY11" fmla="*/ 831273 h 1081099"/>
              <a:gd name="connsiteX12" fmla="*/ 133338 w 1027509"/>
              <a:gd name="connsiteY12" fmla="*/ 665018 h 1081099"/>
              <a:gd name="connsiteX13" fmla="*/ 50210 w 1027509"/>
              <a:gd name="connsiteY13" fmla="*/ 522514 h 108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27509" h="1081099">
                <a:moveTo>
                  <a:pt x="168964" y="760021"/>
                </a:moveTo>
                <a:cubicBezTo>
                  <a:pt x="116514" y="693717"/>
                  <a:pt x="64065" y="627413"/>
                  <a:pt x="38335" y="546265"/>
                </a:cubicBezTo>
                <a:cubicBezTo>
                  <a:pt x="12605" y="465117"/>
                  <a:pt x="-19063" y="346364"/>
                  <a:pt x="14584" y="273133"/>
                </a:cubicBezTo>
                <a:cubicBezTo>
                  <a:pt x="48231" y="199902"/>
                  <a:pt x="143234" y="152400"/>
                  <a:pt x="240216" y="106878"/>
                </a:cubicBezTo>
                <a:cubicBezTo>
                  <a:pt x="337198" y="61356"/>
                  <a:pt x="495535" y="13854"/>
                  <a:pt x="596475" y="0"/>
                </a:cubicBezTo>
                <a:cubicBezTo>
                  <a:pt x="697415" y="-13854"/>
                  <a:pt x="776584" y="-5937"/>
                  <a:pt x="845857" y="23751"/>
                </a:cubicBezTo>
                <a:cubicBezTo>
                  <a:pt x="915130" y="53439"/>
                  <a:pt x="984403" y="102920"/>
                  <a:pt x="1012112" y="178130"/>
                </a:cubicBezTo>
                <a:cubicBezTo>
                  <a:pt x="1039821" y="253340"/>
                  <a:pt x="1023987" y="366156"/>
                  <a:pt x="1012112" y="475013"/>
                </a:cubicBezTo>
                <a:cubicBezTo>
                  <a:pt x="1000237" y="583870"/>
                  <a:pt x="964611" y="730333"/>
                  <a:pt x="940860" y="831273"/>
                </a:cubicBezTo>
                <a:cubicBezTo>
                  <a:pt x="917109" y="932213"/>
                  <a:pt x="905234" y="1070759"/>
                  <a:pt x="869608" y="1080655"/>
                </a:cubicBezTo>
                <a:cubicBezTo>
                  <a:pt x="833982" y="1090551"/>
                  <a:pt x="830024" y="932213"/>
                  <a:pt x="727104" y="890649"/>
                </a:cubicBezTo>
                <a:cubicBezTo>
                  <a:pt x="624185" y="849085"/>
                  <a:pt x="351052" y="868878"/>
                  <a:pt x="252091" y="831273"/>
                </a:cubicBezTo>
                <a:cubicBezTo>
                  <a:pt x="153130" y="793668"/>
                  <a:pt x="166985" y="716478"/>
                  <a:pt x="133338" y="665018"/>
                </a:cubicBezTo>
                <a:cubicBezTo>
                  <a:pt x="99691" y="613558"/>
                  <a:pt x="74950" y="568036"/>
                  <a:pt x="50210" y="522514"/>
                </a:cubicBezTo>
              </a:path>
            </a:pathLst>
          </a:custGeom>
          <a:solidFill>
            <a:schemeClr val="accent4">
              <a:lumMod val="60000"/>
              <a:lumOff val="40000"/>
              <a:alpha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Freeform 26"/>
          <p:cNvSpPr/>
          <p:nvPr/>
        </p:nvSpPr>
        <p:spPr>
          <a:xfrm>
            <a:off x="3597990" y="531222"/>
            <a:ext cx="972947" cy="845993"/>
          </a:xfrm>
          <a:custGeom>
            <a:avLst/>
            <a:gdLst>
              <a:gd name="connsiteX0" fmla="*/ 900683 w 914426"/>
              <a:gd name="connsiteY0" fmla="*/ 285061 h 751353"/>
              <a:gd name="connsiteX1" fmla="*/ 865057 w 914426"/>
              <a:gd name="connsiteY1" fmla="*/ 510692 h 751353"/>
              <a:gd name="connsiteX2" fmla="*/ 603800 w 914426"/>
              <a:gd name="connsiteY2" fmla="*/ 641320 h 751353"/>
              <a:gd name="connsiteX3" fmla="*/ 223790 w 914426"/>
              <a:gd name="connsiteY3" fmla="*/ 700697 h 751353"/>
              <a:gd name="connsiteX4" fmla="*/ 10034 w 914426"/>
              <a:gd name="connsiteY4" fmla="*/ 736323 h 751353"/>
              <a:gd name="connsiteX5" fmla="*/ 45660 w 914426"/>
              <a:gd name="connsiteY5" fmla="*/ 439440 h 751353"/>
              <a:gd name="connsiteX6" fmla="*/ 140662 w 914426"/>
              <a:gd name="connsiteY6" fmla="*/ 83180 h 751353"/>
              <a:gd name="connsiteX7" fmla="*/ 390044 w 914426"/>
              <a:gd name="connsiteY7" fmla="*/ 53 h 751353"/>
              <a:gd name="connsiteX8" fmla="*/ 746304 w 914426"/>
              <a:gd name="connsiteY8" fmla="*/ 71305 h 751353"/>
              <a:gd name="connsiteX9" fmla="*/ 900683 w 914426"/>
              <a:gd name="connsiteY9" fmla="*/ 118806 h 751353"/>
              <a:gd name="connsiteX10" fmla="*/ 900683 w 914426"/>
              <a:gd name="connsiteY10" fmla="*/ 285061 h 75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4426" h="751353">
                <a:moveTo>
                  <a:pt x="900683" y="285061"/>
                </a:moveTo>
                <a:cubicBezTo>
                  <a:pt x="894745" y="350375"/>
                  <a:pt x="914538" y="451316"/>
                  <a:pt x="865057" y="510692"/>
                </a:cubicBezTo>
                <a:cubicBezTo>
                  <a:pt x="815576" y="570069"/>
                  <a:pt x="710678" y="609653"/>
                  <a:pt x="603800" y="641320"/>
                </a:cubicBezTo>
                <a:cubicBezTo>
                  <a:pt x="496922" y="672987"/>
                  <a:pt x="223790" y="700697"/>
                  <a:pt x="223790" y="700697"/>
                </a:cubicBezTo>
                <a:cubicBezTo>
                  <a:pt x="124829" y="716531"/>
                  <a:pt x="39722" y="779866"/>
                  <a:pt x="10034" y="736323"/>
                </a:cubicBezTo>
                <a:cubicBezTo>
                  <a:pt x="-19654" y="692780"/>
                  <a:pt x="23889" y="548297"/>
                  <a:pt x="45660" y="439440"/>
                </a:cubicBezTo>
                <a:cubicBezTo>
                  <a:pt x="67431" y="330583"/>
                  <a:pt x="83265" y="156411"/>
                  <a:pt x="140662" y="83180"/>
                </a:cubicBezTo>
                <a:cubicBezTo>
                  <a:pt x="198059" y="9949"/>
                  <a:pt x="289104" y="2032"/>
                  <a:pt x="390044" y="53"/>
                </a:cubicBezTo>
                <a:cubicBezTo>
                  <a:pt x="490984" y="-1926"/>
                  <a:pt x="661198" y="51513"/>
                  <a:pt x="746304" y="71305"/>
                </a:cubicBezTo>
                <a:cubicBezTo>
                  <a:pt x="831410" y="91097"/>
                  <a:pt x="872974" y="75263"/>
                  <a:pt x="900683" y="118806"/>
                </a:cubicBezTo>
                <a:cubicBezTo>
                  <a:pt x="928392" y="162349"/>
                  <a:pt x="906621" y="219747"/>
                  <a:pt x="900683" y="28506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Freeform 27"/>
          <p:cNvSpPr/>
          <p:nvPr/>
        </p:nvSpPr>
        <p:spPr>
          <a:xfrm>
            <a:off x="2134615" y="1716987"/>
            <a:ext cx="1080023" cy="3401177"/>
          </a:xfrm>
          <a:custGeom>
            <a:avLst/>
            <a:gdLst>
              <a:gd name="connsiteX0" fmla="*/ 631024 w 1005931"/>
              <a:gd name="connsiteY0" fmla="*/ 429 h 3621644"/>
              <a:gd name="connsiteX1" fmla="*/ 773528 w 1005931"/>
              <a:gd name="connsiteY1" fmla="*/ 178559 h 3621644"/>
              <a:gd name="connsiteX2" fmla="*/ 749777 w 1005931"/>
              <a:gd name="connsiteY2" fmla="*/ 772325 h 3621644"/>
              <a:gd name="connsiteX3" fmla="*/ 785403 w 1005931"/>
              <a:gd name="connsiteY3" fmla="*/ 1484845 h 3621644"/>
              <a:gd name="connsiteX4" fmla="*/ 939783 w 1005931"/>
              <a:gd name="connsiteY4" fmla="*/ 2078611 h 3621644"/>
              <a:gd name="connsiteX5" fmla="*/ 987284 w 1005931"/>
              <a:gd name="connsiteY5" fmla="*/ 2529873 h 3621644"/>
              <a:gd name="connsiteX6" fmla="*/ 987284 w 1005931"/>
              <a:gd name="connsiteY6" fmla="*/ 3183016 h 3621644"/>
              <a:gd name="connsiteX7" fmla="*/ 999159 w 1005931"/>
              <a:gd name="connsiteY7" fmla="*/ 3551151 h 3621644"/>
              <a:gd name="connsiteX8" fmla="*/ 868531 w 1005931"/>
              <a:gd name="connsiteY8" fmla="*/ 3610528 h 3621644"/>
              <a:gd name="connsiteX9" fmla="*/ 737902 w 1005931"/>
              <a:gd name="connsiteY9" fmla="*/ 3408647 h 3621644"/>
              <a:gd name="connsiteX10" fmla="*/ 642899 w 1005931"/>
              <a:gd name="connsiteY10" fmla="*/ 2850507 h 3621644"/>
              <a:gd name="connsiteX11" fmla="*/ 251014 w 1005931"/>
              <a:gd name="connsiteY11" fmla="*/ 2232990 h 3621644"/>
              <a:gd name="connsiteX12" fmla="*/ 1632 w 1005931"/>
              <a:gd name="connsiteY12" fmla="*/ 1354216 h 3621644"/>
              <a:gd name="connsiteX13" fmla="*/ 156011 w 1005931"/>
              <a:gd name="connsiteY13" fmla="*/ 736699 h 3621644"/>
              <a:gd name="connsiteX14" fmla="*/ 405393 w 1005931"/>
              <a:gd name="connsiteY14" fmla="*/ 214185 h 3621644"/>
              <a:gd name="connsiteX15" fmla="*/ 631024 w 1005931"/>
              <a:gd name="connsiteY15" fmla="*/ 429 h 3621644"/>
              <a:gd name="connsiteX0" fmla="*/ 631024 w 1118290"/>
              <a:gd name="connsiteY0" fmla="*/ 429 h 3621644"/>
              <a:gd name="connsiteX1" fmla="*/ 773528 w 1118290"/>
              <a:gd name="connsiteY1" fmla="*/ 178559 h 3621644"/>
              <a:gd name="connsiteX2" fmla="*/ 749777 w 1118290"/>
              <a:gd name="connsiteY2" fmla="*/ 772325 h 3621644"/>
              <a:gd name="connsiteX3" fmla="*/ 785403 w 1118290"/>
              <a:gd name="connsiteY3" fmla="*/ 1484845 h 3621644"/>
              <a:gd name="connsiteX4" fmla="*/ 939783 w 1118290"/>
              <a:gd name="connsiteY4" fmla="*/ 2078611 h 3621644"/>
              <a:gd name="connsiteX5" fmla="*/ 1117912 w 1118290"/>
              <a:gd name="connsiteY5" fmla="*/ 2541748 h 3621644"/>
              <a:gd name="connsiteX6" fmla="*/ 987284 w 1118290"/>
              <a:gd name="connsiteY6" fmla="*/ 3183016 h 3621644"/>
              <a:gd name="connsiteX7" fmla="*/ 999159 w 1118290"/>
              <a:gd name="connsiteY7" fmla="*/ 3551151 h 3621644"/>
              <a:gd name="connsiteX8" fmla="*/ 868531 w 1118290"/>
              <a:gd name="connsiteY8" fmla="*/ 3610528 h 3621644"/>
              <a:gd name="connsiteX9" fmla="*/ 737902 w 1118290"/>
              <a:gd name="connsiteY9" fmla="*/ 3408647 h 3621644"/>
              <a:gd name="connsiteX10" fmla="*/ 642899 w 1118290"/>
              <a:gd name="connsiteY10" fmla="*/ 2850507 h 3621644"/>
              <a:gd name="connsiteX11" fmla="*/ 251014 w 1118290"/>
              <a:gd name="connsiteY11" fmla="*/ 2232990 h 3621644"/>
              <a:gd name="connsiteX12" fmla="*/ 1632 w 1118290"/>
              <a:gd name="connsiteY12" fmla="*/ 1354216 h 3621644"/>
              <a:gd name="connsiteX13" fmla="*/ 156011 w 1118290"/>
              <a:gd name="connsiteY13" fmla="*/ 736699 h 3621644"/>
              <a:gd name="connsiteX14" fmla="*/ 405393 w 1118290"/>
              <a:gd name="connsiteY14" fmla="*/ 214185 h 3621644"/>
              <a:gd name="connsiteX15" fmla="*/ 631024 w 1118290"/>
              <a:gd name="connsiteY15" fmla="*/ 429 h 3621644"/>
              <a:gd name="connsiteX0" fmla="*/ 631024 w 1161380"/>
              <a:gd name="connsiteY0" fmla="*/ 429 h 3620244"/>
              <a:gd name="connsiteX1" fmla="*/ 773528 w 1161380"/>
              <a:gd name="connsiteY1" fmla="*/ 178559 h 3620244"/>
              <a:gd name="connsiteX2" fmla="*/ 749777 w 1161380"/>
              <a:gd name="connsiteY2" fmla="*/ 772325 h 3620244"/>
              <a:gd name="connsiteX3" fmla="*/ 785403 w 1161380"/>
              <a:gd name="connsiteY3" fmla="*/ 1484845 h 3620244"/>
              <a:gd name="connsiteX4" fmla="*/ 939783 w 1161380"/>
              <a:gd name="connsiteY4" fmla="*/ 2078611 h 3620244"/>
              <a:gd name="connsiteX5" fmla="*/ 1117912 w 1161380"/>
              <a:gd name="connsiteY5" fmla="*/ 2541748 h 3620244"/>
              <a:gd name="connsiteX6" fmla="*/ 1153538 w 1161380"/>
              <a:gd name="connsiteY6" fmla="*/ 3230517 h 3620244"/>
              <a:gd name="connsiteX7" fmla="*/ 999159 w 1161380"/>
              <a:gd name="connsiteY7" fmla="*/ 3551151 h 3620244"/>
              <a:gd name="connsiteX8" fmla="*/ 868531 w 1161380"/>
              <a:gd name="connsiteY8" fmla="*/ 3610528 h 3620244"/>
              <a:gd name="connsiteX9" fmla="*/ 737902 w 1161380"/>
              <a:gd name="connsiteY9" fmla="*/ 3408647 h 3620244"/>
              <a:gd name="connsiteX10" fmla="*/ 642899 w 1161380"/>
              <a:gd name="connsiteY10" fmla="*/ 2850507 h 3620244"/>
              <a:gd name="connsiteX11" fmla="*/ 251014 w 1161380"/>
              <a:gd name="connsiteY11" fmla="*/ 2232990 h 3620244"/>
              <a:gd name="connsiteX12" fmla="*/ 1632 w 1161380"/>
              <a:gd name="connsiteY12" fmla="*/ 1354216 h 3620244"/>
              <a:gd name="connsiteX13" fmla="*/ 156011 w 1161380"/>
              <a:gd name="connsiteY13" fmla="*/ 736699 h 3620244"/>
              <a:gd name="connsiteX14" fmla="*/ 405393 w 1161380"/>
              <a:gd name="connsiteY14" fmla="*/ 214185 h 3620244"/>
              <a:gd name="connsiteX15" fmla="*/ 631024 w 1161380"/>
              <a:gd name="connsiteY15" fmla="*/ 429 h 3620244"/>
              <a:gd name="connsiteX0" fmla="*/ 631024 w 1195115"/>
              <a:gd name="connsiteY0" fmla="*/ 429 h 3610761"/>
              <a:gd name="connsiteX1" fmla="*/ 773528 w 1195115"/>
              <a:gd name="connsiteY1" fmla="*/ 178559 h 3610761"/>
              <a:gd name="connsiteX2" fmla="*/ 749777 w 1195115"/>
              <a:gd name="connsiteY2" fmla="*/ 772325 h 3610761"/>
              <a:gd name="connsiteX3" fmla="*/ 785403 w 1195115"/>
              <a:gd name="connsiteY3" fmla="*/ 1484845 h 3610761"/>
              <a:gd name="connsiteX4" fmla="*/ 939783 w 1195115"/>
              <a:gd name="connsiteY4" fmla="*/ 2078611 h 3610761"/>
              <a:gd name="connsiteX5" fmla="*/ 1117912 w 1195115"/>
              <a:gd name="connsiteY5" fmla="*/ 2541748 h 3610761"/>
              <a:gd name="connsiteX6" fmla="*/ 1153538 w 1195115"/>
              <a:gd name="connsiteY6" fmla="*/ 3230517 h 3610761"/>
              <a:gd name="connsiteX7" fmla="*/ 1177289 w 1195115"/>
              <a:gd name="connsiteY7" fmla="*/ 3444273 h 3610761"/>
              <a:gd name="connsiteX8" fmla="*/ 868531 w 1195115"/>
              <a:gd name="connsiteY8" fmla="*/ 3610528 h 3610761"/>
              <a:gd name="connsiteX9" fmla="*/ 737902 w 1195115"/>
              <a:gd name="connsiteY9" fmla="*/ 3408647 h 3610761"/>
              <a:gd name="connsiteX10" fmla="*/ 642899 w 1195115"/>
              <a:gd name="connsiteY10" fmla="*/ 2850507 h 3610761"/>
              <a:gd name="connsiteX11" fmla="*/ 251014 w 1195115"/>
              <a:gd name="connsiteY11" fmla="*/ 2232990 h 3610761"/>
              <a:gd name="connsiteX12" fmla="*/ 1632 w 1195115"/>
              <a:gd name="connsiteY12" fmla="*/ 1354216 h 3610761"/>
              <a:gd name="connsiteX13" fmla="*/ 156011 w 1195115"/>
              <a:gd name="connsiteY13" fmla="*/ 736699 h 3610761"/>
              <a:gd name="connsiteX14" fmla="*/ 405393 w 1195115"/>
              <a:gd name="connsiteY14" fmla="*/ 214185 h 3610761"/>
              <a:gd name="connsiteX15" fmla="*/ 631024 w 1195115"/>
              <a:gd name="connsiteY15" fmla="*/ 429 h 3610761"/>
              <a:gd name="connsiteX0" fmla="*/ 631024 w 1195115"/>
              <a:gd name="connsiteY0" fmla="*/ 429 h 3610761"/>
              <a:gd name="connsiteX1" fmla="*/ 773528 w 1195115"/>
              <a:gd name="connsiteY1" fmla="*/ 178559 h 3610761"/>
              <a:gd name="connsiteX2" fmla="*/ 749777 w 1195115"/>
              <a:gd name="connsiteY2" fmla="*/ 772325 h 3610761"/>
              <a:gd name="connsiteX3" fmla="*/ 880406 w 1195115"/>
              <a:gd name="connsiteY3" fmla="*/ 1520471 h 3610761"/>
              <a:gd name="connsiteX4" fmla="*/ 939783 w 1195115"/>
              <a:gd name="connsiteY4" fmla="*/ 2078611 h 3610761"/>
              <a:gd name="connsiteX5" fmla="*/ 1117912 w 1195115"/>
              <a:gd name="connsiteY5" fmla="*/ 2541748 h 3610761"/>
              <a:gd name="connsiteX6" fmla="*/ 1153538 w 1195115"/>
              <a:gd name="connsiteY6" fmla="*/ 3230517 h 3610761"/>
              <a:gd name="connsiteX7" fmla="*/ 1177289 w 1195115"/>
              <a:gd name="connsiteY7" fmla="*/ 3444273 h 3610761"/>
              <a:gd name="connsiteX8" fmla="*/ 868531 w 1195115"/>
              <a:gd name="connsiteY8" fmla="*/ 3610528 h 3610761"/>
              <a:gd name="connsiteX9" fmla="*/ 737902 w 1195115"/>
              <a:gd name="connsiteY9" fmla="*/ 3408647 h 3610761"/>
              <a:gd name="connsiteX10" fmla="*/ 642899 w 1195115"/>
              <a:gd name="connsiteY10" fmla="*/ 2850507 h 3610761"/>
              <a:gd name="connsiteX11" fmla="*/ 251014 w 1195115"/>
              <a:gd name="connsiteY11" fmla="*/ 2232990 h 3610761"/>
              <a:gd name="connsiteX12" fmla="*/ 1632 w 1195115"/>
              <a:gd name="connsiteY12" fmla="*/ 1354216 h 3610761"/>
              <a:gd name="connsiteX13" fmla="*/ 156011 w 1195115"/>
              <a:gd name="connsiteY13" fmla="*/ 736699 h 3610761"/>
              <a:gd name="connsiteX14" fmla="*/ 405393 w 1195115"/>
              <a:gd name="connsiteY14" fmla="*/ 214185 h 3610761"/>
              <a:gd name="connsiteX15" fmla="*/ 631024 w 1195115"/>
              <a:gd name="connsiteY15" fmla="*/ 429 h 3610761"/>
              <a:gd name="connsiteX0" fmla="*/ 631024 w 1195115"/>
              <a:gd name="connsiteY0" fmla="*/ 429 h 3610761"/>
              <a:gd name="connsiteX1" fmla="*/ 773528 w 1195115"/>
              <a:gd name="connsiteY1" fmla="*/ 178559 h 3610761"/>
              <a:gd name="connsiteX2" fmla="*/ 749777 w 1195115"/>
              <a:gd name="connsiteY2" fmla="*/ 772325 h 3610761"/>
              <a:gd name="connsiteX3" fmla="*/ 880406 w 1195115"/>
              <a:gd name="connsiteY3" fmla="*/ 1520471 h 3610761"/>
              <a:gd name="connsiteX4" fmla="*/ 1022911 w 1195115"/>
              <a:gd name="connsiteY4" fmla="*/ 2090486 h 3610761"/>
              <a:gd name="connsiteX5" fmla="*/ 1117912 w 1195115"/>
              <a:gd name="connsiteY5" fmla="*/ 2541748 h 3610761"/>
              <a:gd name="connsiteX6" fmla="*/ 1153538 w 1195115"/>
              <a:gd name="connsiteY6" fmla="*/ 3230517 h 3610761"/>
              <a:gd name="connsiteX7" fmla="*/ 1177289 w 1195115"/>
              <a:gd name="connsiteY7" fmla="*/ 3444273 h 3610761"/>
              <a:gd name="connsiteX8" fmla="*/ 868531 w 1195115"/>
              <a:gd name="connsiteY8" fmla="*/ 3610528 h 3610761"/>
              <a:gd name="connsiteX9" fmla="*/ 737902 w 1195115"/>
              <a:gd name="connsiteY9" fmla="*/ 3408647 h 3610761"/>
              <a:gd name="connsiteX10" fmla="*/ 642899 w 1195115"/>
              <a:gd name="connsiteY10" fmla="*/ 2850507 h 3610761"/>
              <a:gd name="connsiteX11" fmla="*/ 251014 w 1195115"/>
              <a:gd name="connsiteY11" fmla="*/ 2232990 h 3610761"/>
              <a:gd name="connsiteX12" fmla="*/ 1632 w 1195115"/>
              <a:gd name="connsiteY12" fmla="*/ 1354216 h 3610761"/>
              <a:gd name="connsiteX13" fmla="*/ 156011 w 1195115"/>
              <a:gd name="connsiteY13" fmla="*/ 736699 h 3610761"/>
              <a:gd name="connsiteX14" fmla="*/ 405393 w 1195115"/>
              <a:gd name="connsiteY14" fmla="*/ 214185 h 3610761"/>
              <a:gd name="connsiteX15" fmla="*/ 631024 w 1195115"/>
              <a:gd name="connsiteY15" fmla="*/ 429 h 3610761"/>
              <a:gd name="connsiteX0" fmla="*/ 631024 w 1195115"/>
              <a:gd name="connsiteY0" fmla="*/ 373 h 3610705"/>
              <a:gd name="connsiteX1" fmla="*/ 773528 w 1195115"/>
              <a:gd name="connsiteY1" fmla="*/ 178503 h 3610705"/>
              <a:gd name="connsiteX2" fmla="*/ 904157 w 1195115"/>
              <a:gd name="connsiteY2" fmla="*/ 712892 h 3610705"/>
              <a:gd name="connsiteX3" fmla="*/ 880406 w 1195115"/>
              <a:gd name="connsiteY3" fmla="*/ 1520415 h 3610705"/>
              <a:gd name="connsiteX4" fmla="*/ 1022911 w 1195115"/>
              <a:gd name="connsiteY4" fmla="*/ 2090430 h 3610705"/>
              <a:gd name="connsiteX5" fmla="*/ 1117912 w 1195115"/>
              <a:gd name="connsiteY5" fmla="*/ 2541692 h 3610705"/>
              <a:gd name="connsiteX6" fmla="*/ 1153538 w 1195115"/>
              <a:gd name="connsiteY6" fmla="*/ 3230461 h 3610705"/>
              <a:gd name="connsiteX7" fmla="*/ 1177289 w 1195115"/>
              <a:gd name="connsiteY7" fmla="*/ 3444217 h 3610705"/>
              <a:gd name="connsiteX8" fmla="*/ 868531 w 1195115"/>
              <a:gd name="connsiteY8" fmla="*/ 3610472 h 3610705"/>
              <a:gd name="connsiteX9" fmla="*/ 737902 w 1195115"/>
              <a:gd name="connsiteY9" fmla="*/ 3408591 h 3610705"/>
              <a:gd name="connsiteX10" fmla="*/ 642899 w 1195115"/>
              <a:gd name="connsiteY10" fmla="*/ 2850451 h 3610705"/>
              <a:gd name="connsiteX11" fmla="*/ 251014 w 1195115"/>
              <a:gd name="connsiteY11" fmla="*/ 2232934 h 3610705"/>
              <a:gd name="connsiteX12" fmla="*/ 1632 w 1195115"/>
              <a:gd name="connsiteY12" fmla="*/ 1354160 h 3610705"/>
              <a:gd name="connsiteX13" fmla="*/ 156011 w 1195115"/>
              <a:gd name="connsiteY13" fmla="*/ 736643 h 3610705"/>
              <a:gd name="connsiteX14" fmla="*/ 405393 w 1195115"/>
              <a:gd name="connsiteY14" fmla="*/ 214129 h 3610705"/>
              <a:gd name="connsiteX15" fmla="*/ 631024 w 1195115"/>
              <a:gd name="connsiteY15" fmla="*/ 373 h 3610705"/>
              <a:gd name="connsiteX0" fmla="*/ 631024 w 1195115"/>
              <a:gd name="connsiteY0" fmla="*/ 45455 h 3655787"/>
              <a:gd name="connsiteX1" fmla="*/ 868530 w 1195115"/>
              <a:gd name="connsiteY1" fmla="*/ 69205 h 3655787"/>
              <a:gd name="connsiteX2" fmla="*/ 904157 w 1195115"/>
              <a:gd name="connsiteY2" fmla="*/ 757974 h 3655787"/>
              <a:gd name="connsiteX3" fmla="*/ 880406 w 1195115"/>
              <a:gd name="connsiteY3" fmla="*/ 1565497 h 3655787"/>
              <a:gd name="connsiteX4" fmla="*/ 1022911 w 1195115"/>
              <a:gd name="connsiteY4" fmla="*/ 2135512 h 3655787"/>
              <a:gd name="connsiteX5" fmla="*/ 1117912 w 1195115"/>
              <a:gd name="connsiteY5" fmla="*/ 2586774 h 3655787"/>
              <a:gd name="connsiteX6" fmla="*/ 1153538 w 1195115"/>
              <a:gd name="connsiteY6" fmla="*/ 3275543 h 3655787"/>
              <a:gd name="connsiteX7" fmla="*/ 1177289 w 1195115"/>
              <a:gd name="connsiteY7" fmla="*/ 3489299 h 3655787"/>
              <a:gd name="connsiteX8" fmla="*/ 868531 w 1195115"/>
              <a:gd name="connsiteY8" fmla="*/ 3655554 h 3655787"/>
              <a:gd name="connsiteX9" fmla="*/ 737902 w 1195115"/>
              <a:gd name="connsiteY9" fmla="*/ 3453673 h 3655787"/>
              <a:gd name="connsiteX10" fmla="*/ 642899 w 1195115"/>
              <a:gd name="connsiteY10" fmla="*/ 2895533 h 3655787"/>
              <a:gd name="connsiteX11" fmla="*/ 251014 w 1195115"/>
              <a:gd name="connsiteY11" fmla="*/ 2278016 h 3655787"/>
              <a:gd name="connsiteX12" fmla="*/ 1632 w 1195115"/>
              <a:gd name="connsiteY12" fmla="*/ 1399242 h 3655787"/>
              <a:gd name="connsiteX13" fmla="*/ 156011 w 1195115"/>
              <a:gd name="connsiteY13" fmla="*/ 781725 h 3655787"/>
              <a:gd name="connsiteX14" fmla="*/ 405393 w 1195115"/>
              <a:gd name="connsiteY14" fmla="*/ 259211 h 3655787"/>
              <a:gd name="connsiteX15" fmla="*/ 631024 w 1195115"/>
              <a:gd name="connsiteY15" fmla="*/ 45455 h 3655787"/>
              <a:gd name="connsiteX0" fmla="*/ 631024 w 1195115"/>
              <a:gd name="connsiteY0" fmla="*/ 153120 h 3763452"/>
              <a:gd name="connsiteX1" fmla="*/ 779652 w 1195115"/>
              <a:gd name="connsiteY1" fmla="*/ 40140 h 3763452"/>
              <a:gd name="connsiteX2" fmla="*/ 904157 w 1195115"/>
              <a:gd name="connsiteY2" fmla="*/ 865639 h 3763452"/>
              <a:gd name="connsiteX3" fmla="*/ 880406 w 1195115"/>
              <a:gd name="connsiteY3" fmla="*/ 1673162 h 3763452"/>
              <a:gd name="connsiteX4" fmla="*/ 1022911 w 1195115"/>
              <a:gd name="connsiteY4" fmla="*/ 2243177 h 3763452"/>
              <a:gd name="connsiteX5" fmla="*/ 1117912 w 1195115"/>
              <a:gd name="connsiteY5" fmla="*/ 2694439 h 3763452"/>
              <a:gd name="connsiteX6" fmla="*/ 1153538 w 1195115"/>
              <a:gd name="connsiteY6" fmla="*/ 3383208 h 3763452"/>
              <a:gd name="connsiteX7" fmla="*/ 1177289 w 1195115"/>
              <a:gd name="connsiteY7" fmla="*/ 3596964 h 3763452"/>
              <a:gd name="connsiteX8" fmla="*/ 868531 w 1195115"/>
              <a:gd name="connsiteY8" fmla="*/ 3763219 h 3763452"/>
              <a:gd name="connsiteX9" fmla="*/ 737902 w 1195115"/>
              <a:gd name="connsiteY9" fmla="*/ 3561338 h 3763452"/>
              <a:gd name="connsiteX10" fmla="*/ 642899 w 1195115"/>
              <a:gd name="connsiteY10" fmla="*/ 3003198 h 3763452"/>
              <a:gd name="connsiteX11" fmla="*/ 251014 w 1195115"/>
              <a:gd name="connsiteY11" fmla="*/ 2385681 h 3763452"/>
              <a:gd name="connsiteX12" fmla="*/ 1632 w 1195115"/>
              <a:gd name="connsiteY12" fmla="*/ 1506907 h 3763452"/>
              <a:gd name="connsiteX13" fmla="*/ 156011 w 1195115"/>
              <a:gd name="connsiteY13" fmla="*/ 889390 h 3763452"/>
              <a:gd name="connsiteX14" fmla="*/ 405393 w 1195115"/>
              <a:gd name="connsiteY14" fmla="*/ 366876 h 3763452"/>
              <a:gd name="connsiteX15" fmla="*/ 631024 w 1195115"/>
              <a:gd name="connsiteY15" fmla="*/ 153120 h 376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95115" h="3763452">
                <a:moveTo>
                  <a:pt x="631024" y="153120"/>
                </a:moveTo>
                <a:cubicBezTo>
                  <a:pt x="693401" y="98664"/>
                  <a:pt x="734130" y="-78613"/>
                  <a:pt x="779652" y="40140"/>
                </a:cubicBezTo>
                <a:cubicBezTo>
                  <a:pt x="825174" y="158893"/>
                  <a:pt x="887365" y="593469"/>
                  <a:pt x="904157" y="865639"/>
                </a:cubicBezTo>
                <a:cubicBezTo>
                  <a:pt x="920949" y="1137809"/>
                  <a:pt x="860614" y="1443572"/>
                  <a:pt x="880406" y="1673162"/>
                </a:cubicBezTo>
                <a:cubicBezTo>
                  <a:pt x="900198" y="1902752"/>
                  <a:pt x="983327" y="2072964"/>
                  <a:pt x="1022911" y="2243177"/>
                </a:cubicBezTo>
                <a:cubicBezTo>
                  <a:pt x="1062495" y="2413390"/>
                  <a:pt x="1096141" y="2504434"/>
                  <a:pt x="1117912" y="2694439"/>
                </a:cubicBezTo>
                <a:cubicBezTo>
                  <a:pt x="1139683" y="2884444"/>
                  <a:pt x="1143642" y="3232787"/>
                  <a:pt x="1153538" y="3383208"/>
                </a:cubicBezTo>
                <a:cubicBezTo>
                  <a:pt x="1163434" y="3533629"/>
                  <a:pt x="1224790" y="3533629"/>
                  <a:pt x="1177289" y="3596964"/>
                </a:cubicBezTo>
                <a:cubicBezTo>
                  <a:pt x="1129788" y="3660299"/>
                  <a:pt x="941762" y="3769157"/>
                  <a:pt x="868531" y="3763219"/>
                </a:cubicBezTo>
                <a:cubicBezTo>
                  <a:pt x="795300" y="3757281"/>
                  <a:pt x="775507" y="3688008"/>
                  <a:pt x="737902" y="3561338"/>
                </a:cubicBezTo>
                <a:cubicBezTo>
                  <a:pt x="700297" y="3434668"/>
                  <a:pt x="724047" y="3199141"/>
                  <a:pt x="642899" y="3003198"/>
                </a:cubicBezTo>
                <a:cubicBezTo>
                  <a:pt x="561751" y="2807255"/>
                  <a:pt x="357892" y="2635063"/>
                  <a:pt x="251014" y="2385681"/>
                </a:cubicBezTo>
                <a:cubicBezTo>
                  <a:pt x="144136" y="2136299"/>
                  <a:pt x="17466" y="1756289"/>
                  <a:pt x="1632" y="1506907"/>
                </a:cubicBezTo>
                <a:cubicBezTo>
                  <a:pt x="-14202" y="1257525"/>
                  <a:pt x="88717" y="1079395"/>
                  <a:pt x="156011" y="889390"/>
                </a:cubicBezTo>
                <a:cubicBezTo>
                  <a:pt x="223304" y="699385"/>
                  <a:pt x="322266" y="491567"/>
                  <a:pt x="405393" y="366876"/>
                </a:cubicBezTo>
                <a:cubicBezTo>
                  <a:pt x="488520" y="242185"/>
                  <a:pt x="568648" y="207576"/>
                  <a:pt x="631024" y="15312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Freeform 28"/>
          <p:cNvSpPr/>
          <p:nvPr/>
        </p:nvSpPr>
        <p:spPr>
          <a:xfrm>
            <a:off x="3091258" y="1850415"/>
            <a:ext cx="1139018" cy="3321596"/>
          </a:xfrm>
          <a:custGeom>
            <a:avLst/>
            <a:gdLst>
              <a:gd name="connsiteX0" fmla="*/ 609137 w 1108763"/>
              <a:gd name="connsiteY0" fmla="*/ 31219 h 3667626"/>
              <a:gd name="connsiteX1" fmla="*/ 882269 w 1108763"/>
              <a:gd name="connsiteY1" fmla="*/ 672486 h 3667626"/>
              <a:gd name="connsiteX2" fmla="*/ 1107901 w 1108763"/>
              <a:gd name="connsiteY2" fmla="*/ 1313754 h 3667626"/>
              <a:gd name="connsiteX3" fmla="*/ 799142 w 1108763"/>
              <a:gd name="connsiteY3" fmla="*/ 2263780 h 3667626"/>
              <a:gd name="connsiteX4" fmla="*/ 502259 w 1108763"/>
              <a:gd name="connsiteY4" fmla="*/ 3142554 h 3667626"/>
              <a:gd name="connsiteX5" fmla="*/ 347880 w 1108763"/>
              <a:gd name="connsiteY5" fmla="*/ 3534440 h 3667626"/>
              <a:gd name="connsiteX6" fmla="*/ 134124 w 1108763"/>
              <a:gd name="connsiteY6" fmla="*/ 3665068 h 3667626"/>
              <a:gd name="connsiteX7" fmla="*/ 3495 w 1108763"/>
              <a:gd name="connsiteY7" fmla="*/ 3439437 h 3667626"/>
              <a:gd name="connsiteX8" fmla="*/ 50997 w 1108763"/>
              <a:gd name="connsiteY8" fmla="*/ 2667541 h 3667626"/>
              <a:gd name="connsiteX9" fmla="*/ 193501 w 1108763"/>
              <a:gd name="connsiteY9" fmla="*/ 2133151 h 3667626"/>
              <a:gd name="connsiteX10" fmla="*/ 347880 w 1108763"/>
              <a:gd name="connsiteY10" fmla="*/ 1480008 h 3667626"/>
              <a:gd name="connsiteX11" fmla="*/ 478508 w 1108763"/>
              <a:gd name="connsiteY11" fmla="*/ 767489 h 3667626"/>
              <a:gd name="connsiteX12" fmla="*/ 561636 w 1108763"/>
              <a:gd name="connsiteY12" fmla="*/ 173723 h 3667626"/>
              <a:gd name="connsiteX13" fmla="*/ 609137 w 1108763"/>
              <a:gd name="connsiteY13" fmla="*/ 31219 h 3667626"/>
              <a:gd name="connsiteX0" fmla="*/ 607924 w 1107550"/>
              <a:gd name="connsiteY0" fmla="*/ 31219 h 3667626"/>
              <a:gd name="connsiteX1" fmla="*/ 881056 w 1107550"/>
              <a:gd name="connsiteY1" fmla="*/ 672486 h 3667626"/>
              <a:gd name="connsiteX2" fmla="*/ 1106688 w 1107550"/>
              <a:gd name="connsiteY2" fmla="*/ 1313754 h 3667626"/>
              <a:gd name="connsiteX3" fmla="*/ 797929 w 1107550"/>
              <a:gd name="connsiteY3" fmla="*/ 2263780 h 3667626"/>
              <a:gd name="connsiteX4" fmla="*/ 501046 w 1107550"/>
              <a:gd name="connsiteY4" fmla="*/ 3142554 h 3667626"/>
              <a:gd name="connsiteX5" fmla="*/ 346667 w 1107550"/>
              <a:gd name="connsiteY5" fmla="*/ 3534440 h 3667626"/>
              <a:gd name="connsiteX6" fmla="*/ 132911 w 1107550"/>
              <a:gd name="connsiteY6" fmla="*/ 3665068 h 3667626"/>
              <a:gd name="connsiteX7" fmla="*/ 2282 w 1107550"/>
              <a:gd name="connsiteY7" fmla="*/ 3439437 h 3667626"/>
              <a:gd name="connsiteX8" fmla="*/ 49784 w 1107550"/>
              <a:gd name="connsiteY8" fmla="*/ 2667541 h 3667626"/>
              <a:gd name="connsiteX9" fmla="*/ 49784 w 1107550"/>
              <a:gd name="connsiteY9" fmla="*/ 2145026 h 3667626"/>
              <a:gd name="connsiteX10" fmla="*/ 346667 w 1107550"/>
              <a:gd name="connsiteY10" fmla="*/ 1480008 h 3667626"/>
              <a:gd name="connsiteX11" fmla="*/ 477295 w 1107550"/>
              <a:gd name="connsiteY11" fmla="*/ 767489 h 3667626"/>
              <a:gd name="connsiteX12" fmla="*/ 560423 w 1107550"/>
              <a:gd name="connsiteY12" fmla="*/ 173723 h 3667626"/>
              <a:gd name="connsiteX13" fmla="*/ 607924 w 1107550"/>
              <a:gd name="connsiteY13" fmla="*/ 31219 h 3667626"/>
              <a:gd name="connsiteX0" fmla="*/ 607924 w 1107550"/>
              <a:gd name="connsiteY0" fmla="*/ 31219 h 3667626"/>
              <a:gd name="connsiteX1" fmla="*/ 881056 w 1107550"/>
              <a:gd name="connsiteY1" fmla="*/ 672486 h 3667626"/>
              <a:gd name="connsiteX2" fmla="*/ 1106688 w 1107550"/>
              <a:gd name="connsiteY2" fmla="*/ 1313754 h 3667626"/>
              <a:gd name="connsiteX3" fmla="*/ 797929 w 1107550"/>
              <a:gd name="connsiteY3" fmla="*/ 2263780 h 3667626"/>
              <a:gd name="connsiteX4" fmla="*/ 501046 w 1107550"/>
              <a:gd name="connsiteY4" fmla="*/ 3142554 h 3667626"/>
              <a:gd name="connsiteX5" fmla="*/ 346667 w 1107550"/>
              <a:gd name="connsiteY5" fmla="*/ 3534440 h 3667626"/>
              <a:gd name="connsiteX6" fmla="*/ 132911 w 1107550"/>
              <a:gd name="connsiteY6" fmla="*/ 3665068 h 3667626"/>
              <a:gd name="connsiteX7" fmla="*/ 2282 w 1107550"/>
              <a:gd name="connsiteY7" fmla="*/ 3439437 h 3667626"/>
              <a:gd name="connsiteX8" fmla="*/ 49784 w 1107550"/>
              <a:gd name="connsiteY8" fmla="*/ 2667541 h 3667626"/>
              <a:gd name="connsiteX9" fmla="*/ 49784 w 1107550"/>
              <a:gd name="connsiteY9" fmla="*/ 2145026 h 3667626"/>
              <a:gd name="connsiteX10" fmla="*/ 346667 w 1107550"/>
              <a:gd name="connsiteY10" fmla="*/ 1480008 h 3667626"/>
              <a:gd name="connsiteX11" fmla="*/ 299165 w 1107550"/>
              <a:gd name="connsiteY11" fmla="*/ 1396881 h 3667626"/>
              <a:gd name="connsiteX12" fmla="*/ 477295 w 1107550"/>
              <a:gd name="connsiteY12" fmla="*/ 767489 h 3667626"/>
              <a:gd name="connsiteX13" fmla="*/ 560423 w 1107550"/>
              <a:gd name="connsiteY13" fmla="*/ 173723 h 3667626"/>
              <a:gd name="connsiteX14" fmla="*/ 607924 w 1107550"/>
              <a:gd name="connsiteY14" fmla="*/ 31219 h 3667626"/>
              <a:gd name="connsiteX0" fmla="*/ 607924 w 1107550"/>
              <a:gd name="connsiteY0" fmla="*/ 29234 h 3665641"/>
              <a:gd name="connsiteX1" fmla="*/ 881056 w 1107550"/>
              <a:gd name="connsiteY1" fmla="*/ 670501 h 3665641"/>
              <a:gd name="connsiteX2" fmla="*/ 1106688 w 1107550"/>
              <a:gd name="connsiteY2" fmla="*/ 1311769 h 3665641"/>
              <a:gd name="connsiteX3" fmla="*/ 797929 w 1107550"/>
              <a:gd name="connsiteY3" fmla="*/ 2261795 h 3665641"/>
              <a:gd name="connsiteX4" fmla="*/ 501046 w 1107550"/>
              <a:gd name="connsiteY4" fmla="*/ 3140569 h 3665641"/>
              <a:gd name="connsiteX5" fmla="*/ 346667 w 1107550"/>
              <a:gd name="connsiteY5" fmla="*/ 3532455 h 3665641"/>
              <a:gd name="connsiteX6" fmla="*/ 132911 w 1107550"/>
              <a:gd name="connsiteY6" fmla="*/ 3663083 h 3665641"/>
              <a:gd name="connsiteX7" fmla="*/ 2282 w 1107550"/>
              <a:gd name="connsiteY7" fmla="*/ 3437452 h 3665641"/>
              <a:gd name="connsiteX8" fmla="*/ 49784 w 1107550"/>
              <a:gd name="connsiteY8" fmla="*/ 2665556 h 3665641"/>
              <a:gd name="connsiteX9" fmla="*/ 49784 w 1107550"/>
              <a:gd name="connsiteY9" fmla="*/ 2143041 h 3665641"/>
              <a:gd name="connsiteX10" fmla="*/ 346667 w 1107550"/>
              <a:gd name="connsiteY10" fmla="*/ 1478023 h 3665641"/>
              <a:gd name="connsiteX11" fmla="*/ 299165 w 1107550"/>
              <a:gd name="connsiteY11" fmla="*/ 1394896 h 3665641"/>
              <a:gd name="connsiteX12" fmla="*/ 406043 w 1107550"/>
              <a:gd name="connsiteY12" fmla="*/ 729878 h 3665641"/>
              <a:gd name="connsiteX13" fmla="*/ 560423 w 1107550"/>
              <a:gd name="connsiteY13" fmla="*/ 171738 h 3665641"/>
              <a:gd name="connsiteX14" fmla="*/ 607924 w 1107550"/>
              <a:gd name="connsiteY14" fmla="*/ 29234 h 3665641"/>
              <a:gd name="connsiteX0" fmla="*/ 607924 w 1107550"/>
              <a:gd name="connsiteY0" fmla="*/ 29234 h 3665641"/>
              <a:gd name="connsiteX1" fmla="*/ 881056 w 1107550"/>
              <a:gd name="connsiteY1" fmla="*/ 670501 h 3665641"/>
              <a:gd name="connsiteX2" fmla="*/ 1106688 w 1107550"/>
              <a:gd name="connsiteY2" fmla="*/ 1311769 h 3665641"/>
              <a:gd name="connsiteX3" fmla="*/ 797929 w 1107550"/>
              <a:gd name="connsiteY3" fmla="*/ 2261795 h 3665641"/>
              <a:gd name="connsiteX4" fmla="*/ 501046 w 1107550"/>
              <a:gd name="connsiteY4" fmla="*/ 3140569 h 3665641"/>
              <a:gd name="connsiteX5" fmla="*/ 346667 w 1107550"/>
              <a:gd name="connsiteY5" fmla="*/ 3532455 h 3665641"/>
              <a:gd name="connsiteX6" fmla="*/ 132911 w 1107550"/>
              <a:gd name="connsiteY6" fmla="*/ 3663083 h 3665641"/>
              <a:gd name="connsiteX7" fmla="*/ 2282 w 1107550"/>
              <a:gd name="connsiteY7" fmla="*/ 3437452 h 3665641"/>
              <a:gd name="connsiteX8" fmla="*/ 49784 w 1107550"/>
              <a:gd name="connsiteY8" fmla="*/ 2665556 h 3665641"/>
              <a:gd name="connsiteX9" fmla="*/ 49784 w 1107550"/>
              <a:gd name="connsiteY9" fmla="*/ 2143041 h 3665641"/>
              <a:gd name="connsiteX10" fmla="*/ 346667 w 1107550"/>
              <a:gd name="connsiteY10" fmla="*/ 1478023 h 3665641"/>
              <a:gd name="connsiteX11" fmla="*/ 299165 w 1107550"/>
              <a:gd name="connsiteY11" fmla="*/ 1394896 h 3665641"/>
              <a:gd name="connsiteX12" fmla="*/ 406043 w 1107550"/>
              <a:gd name="connsiteY12" fmla="*/ 729878 h 3665641"/>
              <a:gd name="connsiteX13" fmla="*/ 524797 w 1107550"/>
              <a:gd name="connsiteY13" fmla="*/ 171738 h 3665641"/>
              <a:gd name="connsiteX14" fmla="*/ 607924 w 1107550"/>
              <a:gd name="connsiteY14" fmla="*/ 29234 h 3665641"/>
              <a:gd name="connsiteX0" fmla="*/ 760771 w 1260397"/>
              <a:gd name="connsiteY0" fmla="*/ 29234 h 3675394"/>
              <a:gd name="connsiteX1" fmla="*/ 1033903 w 1260397"/>
              <a:gd name="connsiteY1" fmla="*/ 670501 h 3675394"/>
              <a:gd name="connsiteX2" fmla="*/ 1259535 w 1260397"/>
              <a:gd name="connsiteY2" fmla="*/ 1311769 h 3675394"/>
              <a:gd name="connsiteX3" fmla="*/ 950776 w 1260397"/>
              <a:gd name="connsiteY3" fmla="*/ 2261795 h 3675394"/>
              <a:gd name="connsiteX4" fmla="*/ 653893 w 1260397"/>
              <a:gd name="connsiteY4" fmla="*/ 3140569 h 3675394"/>
              <a:gd name="connsiteX5" fmla="*/ 499514 w 1260397"/>
              <a:gd name="connsiteY5" fmla="*/ 3532455 h 3675394"/>
              <a:gd name="connsiteX6" fmla="*/ 285758 w 1260397"/>
              <a:gd name="connsiteY6" fmla="*/ 3663083 h 3675394"/>
              <a:gd name="connsiteX7" fmla="*/ 750 w 1260397"/>
              <a:gd name="connsiteY7" fmla="*/ 3259322 h 3675394"/>
              <a:gd name="connsiteX8" fmla="*/ 202631 w 1260397"/>
              <a:gd name="connsiteY8" fmla="*/ 2665556 h 3675394"/>
              <a:gd name="connsiteX9" fmla="*/ 202631 w 1260397"/>
              <a:gd name="connsiteY9" fmla="*/ 2143041 h 3675394"/>
              <a:gd name="connsiteX10" fmla="*/ 499514 w 1260397"/>
              <a:gd name="connsiteY10" fmla="*/ 1478023 h 3675394"/>
              <a:gd name="connsiteX11" fmla="*/ 452012 w 1260397"/>
              <a:gd name="connsiteY11" fmla="*/ 1394896 h 3675394"/>
              <a:gd name="connsiteX12" fmla="*/ 558890 w 1260397"/>
              <a:gd name="connsiteY12" fmla="*/ 729878 h 3675394"/>
              <a:gd name="connsiteX13" fmla="*/ 677644 w 1260397"/>
              <a:gd name="connsiteY13" fmla="*/ 171738 h 3675394"/>
              <a:gd name="connsiteX14" fmla="*/ 760771 w 1260397"/>
              <a:gd name="connsiteY14" fmla="*/ 29234 h 367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60397" h="3675394">
                <a:moveTo>
                  <a:pt x="760771" y="29234"/>
                </a:moveTo>
                <a:cubicBezTo>
                  <a:pt x="820147" y="112361"/>
                  <a:pt x="950776" y="456745"/>
                  <a:pt x="1033903" y="670501"/>
                </a:cubicBezTo>
                <a:cubicBezTo>
                  <a:pt x="1117030" y="884257"/>
                  <a:pt x="1273389" y="1046553"/>
                  <a:pt x="1259535" y="1311769"/>
                </a:cubicBezTo>
                <a:cubicBezTo>
                  <a:pt x="1245681" y="1576985"/>
                  <a:pt x="1051716" y="1956995"/>
                  <a:pt x="950776" y="2261795"/>
                </a:cubicBezTo>
                <a:cubicBezTo>
                  <a:pt x="849836" y="2566595"/>
                  <a:pt x="729103" y="2928792"/>
                  <a:pt x="653893" y="3140569"/>
                </a:cubicBezTo>
                <a:cubicBezTo>
                  <a:pt x="578683" y="3352346"/>
                  <a:pt x="560870" y="3445369"/>
                  <a:pt x="499514" y="3532455"/>
                </a:cubicBezTo>
                <a:cubicBezTo>
                  <a:pt x="438158" y="3619541"/>
                  <a:pt x="368885" y="3708605"/>
                  <a:pt x="285758" y="3663083"/>
                </a:cubicBezTo>
                <a:cubicBezTo>
                  <a:pt x="202631" y="3617561"/>
                  <a:pt x="14604" y="3425576"/>
                  <a:pt x="750" y="3259322"/>
                </a:cubicBezTo>
                <a:cubicBezTo>
                  <a:pt x="-13104" y="3093068"/>
                  <a:pt x="168984" y="2851603"/>
                  <a:pt x="202631" y="2665556"/>
                </a:cubicBezTo>
                <a:cubicBezTo>
                  <a:pt x="236278" y="2479509"/>
                  <a:pt x="153150" y="2340963"/>
                  <a:pt x="202631" y="2143041"/>
                </a:cubicBezTo>
                <a:cubicBezTo>
                  <a:pt x="252112" y="1945119"/>
                  <a:pt x="457951" y="1602714"/>
                  <a:pt x="499514" y="1478023"/>
                </a:cubicBezTo>
                <a:cubicBezTo>
                  <a:pt x="541078" y="1353332"/>
                  <a:pt x="430241" y="1513649"/>
                  <a:pt x="452012" y="1394896"/>
                </a:cubicBezTo>
                <a:cubicBezTo>
                  <a:pt x="473783" y="1276143"/>
                  <a:pt x="523264" y="937696"/>
                  <a:pt x="558890" y="729878"/>
                </a:cubicBezTo>
                <a:cubicBezTo>
                  <a:pt x="594516" y="522060"/>
                  <a:pt x="643997" y="288512"/>
                  <a:pt x="677644" y="171738"/>
                </a:cubicBezTo>
                <a:cubicBezTo>
                  <a:pt x="711291" y="54964"/>
                  <a:pt x="701395" y="-53893"/>
                  <a:pt x="760771" y="2923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Freeform 13"/>
          <p:cNvSpPr/>
          <p:nvPr/>
        </p:nvSpPr>
        <p:spPr>
          <a:xfrm>
            <a:off x="2553659" y="742656"/>
            <a:ext cx="1374036" cy="4791209"/>
          </a:xfrm>
          <a:custGeom>
            <a:avLst/>
            <a:gdLst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83772 w 1520459"/>
              <a:gd name="connsiteY4" fmla="*/ 4310356 h 4933226"/>
              <a:gd name="connsiteX5" fmla="*/ 783772 w 1520459"/>
              <a:gd name="connsiteY5" fmla="*/ 3752216 h 4933226"/>
              <a:gd name="connsiteX6" fmla="*/ 855024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10639 w 1520459"/>
              <a:gd name="connsiteY46" fmla="*/ 4060974 h 4933226"/>
              <a:gd name="connsiteX47" fmla="*/ 546265 w 1520459"/>
              <a:gd name="connsiteY47" fmla="*/ 4452860 h 4933226"/>
              <a:gd name="connsiteX48" fmla="*/ 617517 w 1520459"/>
              <a:gd name="connsiteY48" fmla="*/ 4595364 h 4933226"/>
              <a:gd name="connsiteX49" fmla="*/ 593766 w 1520459"/>
              <a:gd name="connsiteY49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83772 w 1520459"/>
              <a:gd name="connsiteY4" fmla="*/ 4310356 h 4933226"/>
              <a:gd name="connsiteX5" fmla="*/ 783772 w 1520459"/>
              <a:gd name="connsiteY5" fmla="*/ 3752216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10639 w 1520459"/>
              <a:gd name="connsiteY46" fmla="*/ 4060974 h 4933226"/>
              <a:gd name="connsiteX47" fmla="*/ 546265 w 1520459"/>
              <a:gd name="connsiteY47" fmla="*/ 4452860 h 4933226"/>
              <a:gd name="connsiteX48" fmla="*/ 617517 w 1520459"/>
              <a:gd name="connsiteY48" fmla="*/ 4595364 h 4933226"/>
              <a:gd name="connsiteX49" fmla="*/ 593766 w 1520459"/>
              <a:gd name="connsiteY49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83772 w 1520459"/>
              <a:gd name="connsiteY4" fmla="*/ 4310356 h 4933226"/>
              <a:gd name="connsiteX5" fmla="*/ 843149 w 1520459"/>
              <a:gd name="connsiteY5" fmla="*/ 3764091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10639 w 1520459"/>
              <a:gd name="connsiteY46" fmla="*/ 4060974 h 4933226"/>
              <a:gd name="connsiteX47" fmla="*/ 546265 w 1520459"/>
              <a:gd name="connsiteY47" fmla="*/ 4452860 h 4933226"/>
              <a:gd name="connsiteX48" fmla="*/ 617517 w 1520459"/>
              <a:gd name="connsiteY48" fmla="*/ 4595364 h 4933226"/>
              <a:gd name="connsiteX49" fmla="*/ 593766 w 1520459"/>
              <a:gd name="connsiteY49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83772 w 1520459"/>
              <a:gd name="connsiteY4" fmla="*/ 4310356 h 4933226"/>
              <a:gd name="connsiteX5" fmla="*/ 843149 w 1520459"/>
              <a:gd name="connsiteY5" fmla="*/ 3764091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10639 w 1520459"/>
              <a:gd name="connsiteY46" fmla="*/ 4060974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83772 w 1520459"/>
              <a:gd name="connsiteY4" fmla="*/ 4310356 h 4933226"/>
              <a:gd name="connsiteX5" fmla="*/ 843149 w 1520459"/>
              <a:gd name="connsiteY5" fmla="*/ 3764091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819398 w 1520459"/>
              <a:gd name="connsiteY4" fmla="*/ 4369732 h 4933226"/>
              <a:gd name="connsiteX5" fmla="*/ 843149 w 1520459"/>
              <a:gd name="connsiteY5" fmla="*/ 3764091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43149 w 1520459"/>
              <a:gd name="connsiteY5" fmla="*/ 3764091 h 4933226"/>
              <a:gd name="connsiteX6" fmla="*/ 890650 w 1520459"/>
              <a:gd name="connsiteY6" fmla="*/ 3360330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43149 w 1520459"/>
              <a:gd name="connsiteY5" fmla="*/ 3764091 h 4933226"/>
              <a:gd name="connsiteX6" fmla="*/ 843149 w 1520459"/>
              <a:gd name="connsiteY6" fmla="*/ 3384081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34390 w 1520459"/>
              <a:gd name="connsiteY45" fmla="*/ 3479084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43149 w 1520459"/>
              <a:gd name="connsiteY5" fmla="*/ 3764091 h 4933226"/>
              <a:gd name="connsiteX6" fmla="*/ 843149 w 1520459"/>
              <a:gd name="connsiteY6" fmla="*/ 3384081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70016 w 1520459"/>
              <a:gd name="connsiteY45" fmla="*/ 3431583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07523 w 1520459"/>
              <a:gd name="connsiteY5" fmla="*/ 3764091 h 4933226"/>
              <a:gd name="connsiteX6" fmla="*/ 843149 w 1520459"/>
              <a:gd name="connsiteY6" fmla="*/ 3384081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70016 w 1520459"/>
              <a:gd name="connsiteY45" fmla="*/ 3431583 h 4933226"/>
              <a:gd name="connsiteX46" fmla="*/ 593766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07523 w 1520459"/>
              <a:gd name="connsiteY5" fmla="*/ 3764091 h 4933226"/>
              <a:gd name="connsiteX6" fmla="*/ 843149 w 1520459"/>
              <a:gd name="connsiteY6" fmla="*/ 3384081 h 4933226"/>
              <a:gd name="connsiteX7" fmla="*/ 1068779 w 1520459"/>
              <a:gd name="connsiteY7" fmla="*/ 2647811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70016 w 1520459"/>
              <a:gd name="connsiteY45" fmla="*/ 3431583 h 4933226"/>
              <a:gd name="connsiteX46" fmla="*/ 558140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593766 w 1520459"/>
              <a:gd name="connsiteY0" fmla="*/ 4904122 h 4933226"/>
              <a:gd name="connsiteX1" fmla="*/ 653143 w 1520459"/>
              <a:gd name="connsiteY1" fmla="*/ 4904122 h 4933226"/>
              <a:gd name="connsiteX2" fmla="*/ 724395 w 1520459"/>
              <a:gd name="connsiteY2" fmla="*/ 4761619 h 4933226"/>
              <a:gd name="connsiteX3" fmla="*/ 724395 w 1520459"/>
              <a:gd name="connsiteY3" fmla="*/ 4583489 h 4933226"/>
              <a:gd name="connsiteX4" fmla="*/ 748146 w 1520459"/>
              <a:gd name="connsiteY4" fmla="*/ 4369732 h 4933226"/>
              <a:gd name="connsiteX5" fmla="*/ 807523 w 1520459"/>
              <a:gd name="connsiteY5" fmla="*/ 3764091 h 4933226"/>
              <a:gd name="connsiteX6" fmla="*/ 843149 w 1520459"/>
              <a:gd name="connsiteY6" fmla="*/ 3384081 h 4933226"/>
              <a:gd name="connsiteX7" fmla="*/ 1104404 w 1520459"/>
              <a:gd name="connsiteY7" fmla="*/ 2849692 h 4933226"/>
              <a:gd name="connsiteX8" fmla="*/ 1258785 w 1520459"/>
              <a:gd name="connsiteY8" fmla="*/ 1899665 h 4933226"/>
              <a:gd name="connsiteX9" fmla="*/ 1258785 w 1520459"/>
              <a:gd name="connsiteY9" fmla="*/ 1210896 h 4933226"/>
              <a:gd name="connsiteX10" fmla="*/ 1330037 w 1520459"/>
              <a:gd name="connsiteY10" fmla="*/ 629006 h 4933226"/>
              <a:gd name="connsiteX11" fmla="*/ 1389413 w 1520459"/>
              <a:gd name="connsiteY11" fmla="*/ 355873 h 4933226"/>
              <a:gd name="connsiteX12" fmla="*/ 1520042 w 1520459"/>
              <a:gd name="connsiteY12" fmla="*/ 237120 h 4933226"/>
              <a:gd name="connsiteX13" fmla="*/ 1341912 w 1520459"/>
              <a:gd name="connsiteY13" fmla="*/ 308372 h 4933226"/>
              <a:gd name="connsiteX14" fmla="*/ 1282535 w 1520459"/>
              <a:gd name="connsiteY14" fmla="*/ 367748 h 4933226"/>
              <a:gd name="connsiteX15" fmla="*/ 1448790 w 1520459"/>
              <a:gd name="connsiteY15" fmla="*/ 153993 h 4933226"/>
              <a:gd name="connsiteX16" fmla="*/ 1448790 w 1520459"/>
              <a:gd name="connsiteY16" fmla="*/ 118367 h 4933226"/>
              <a:gd name="connsiteX17" fmla="*/ 1270660 w 1520459"/>
              <a:gd name="connsiteY17" fmla="*/ 225245 h 4933226"/>
              <a:gd name="connsiteX18" fmla="*/ 1163782 w 1520459"/>
              <a:gd name="connsiteY18" fmla="*/ 403374 h 4933226"/>
              <a:gd name="connsiteX19" fmla="*/ 1128156 w 1520459"/>
              <a:gd name="connsiteY19" fmla="*/ 391499 h 4933226"/>
              <a:gd name="connsiteX20" fmla="*/ 1282535 w 1520459"/>
              <a:gd name="connsiteY20" fmla="*/ 142117 h 4933226"/>
              <a:gd name="connsiteX21" fmla="*/ 1258785 w 1520459"/>
              <a:gd name="connsiteY21" fmla="*/ 58990 h 4933226"/>
              <a:gd name="connsiteX22" fmla="*/ 1045029 w 1520459"/>
              <a:gd name="connsiteY22" fmla="*/ 248995 h 4933226"/>
              <a:gd name="connsiteX23" fmla="*/ 973777 w 1520459"/>
              <a:gd name="connsiteY23" fmla="*/ 367748 h 4933226"/>
              <a:gd name="connsiteX24" fmla="*/ 950026 w 1520459"/>
              <a:gd name="connsiteY24" fmla="*/ 450876 h 4933226"/>
              <a:gd name="connsiteX25" fmla="*/ 985652 w 1520459"/>
              <a:gd name="connsiteY25" fmla="*/ 70865 h 4933226"/>
              <a:gd name="connsiteX26" fmla="*/ 914400 w 1520459"/>
              <a:gd name="connsiteY26" fmla="*/ 94616 h 4933226"/>
              <a:gd name="connsiteX27" fmla="*/ 819398 w 1520459"/>
              <a:gd name="connsiteY27" fmla="*/ 510252 h 4933226"/>
              <a:gd name="connsiteX28" fmla="*/ 771896 w 1520459"/>
              <a:gd name="connsiteY28" fmla="*/ 248995 h 4933226"/>
              <a:gd name="connsiteX29" fmla="*/ 665018 w 1520459"/>
              <a:gd name="connsiteY29" fmla="*/ 47115 h 4933226"/>
              <a:gd name="connsiteX30" fmla="*/ 570016 w 1520459"/>
              <a:gd name="connsiteY30" fmla="*/ 23364 h 4933226"/>
              <a:gd name="connsiteX31" fmla="*/ 641268 w 1520459"/>
              <a:gd name="connsiteY31" fmla="*/ 332122 h 4933226"/>
              <a:gd name="connsiteX32" fmla="*/ 688769 w 1520459"/>
              <a:gd name="connsiteY32" fmla="*/ 486502 h 4933226"/>
              <a:gd name="connsiteX33" fmla="*/ 486889 w 1520459"/>
              <a:gd name="connsiteY33" fmla="*/ 260871 h 4933226"/>
              <a:gd name="connsiteX34" fmla="*/ 308759 w 1520459"/>
              <a:gd name="connsiteY34" fmla="*/ 153993 h 4933226"/>
              <a:gd name="connsiteX35" fmla="*/ 415637 w 1520459"/>
              <a:gd name="connsiteY35" fmla="*/ 332122 h 4933226"/>
              <a:gd name="connsiteX36" fmla="*/ 486889 w 1520459"/>
              <a:gd name="connsiteY36" fmla="*/ 534003 h 4933226"/>
              <a:gd name="connsiteX37" fmla="*/ 320634 w 1520459"/>
              <a:gd name="connsiteY37" fmla="*/ 296496 h 4933226"/>
              <a:gd name="connsiteX38" fmla="*/ 0 w 1520459"/>
              <a:gd name="connsiteY38" fmla="*/ 70865 h 4933226"/>
              <a:gd name="connsiteX39" fmla="*/ 320634 w 1520459"/>
              <a:gd name="connsiteY39" fmla="*/ 462751 h 4933226"/>
              <a:gd name="connsiteX40" fmla="*/ 285008 w 1520459"/>
              <a:gd name="connsiteY40" fmla="*/ 771509 h 4933226"/>
              <a:gd name="connsiteX41" fmla="*/ 285008 w 1520459"/>
              <a:gd name="connsiteY41" fmla="*/ 1246522 h 4933226"/>
              <a:gd name="connsiteX42" fmla="*/ 237507 w 1520459"/>
              <a:gd name="connsiteY42" fmla="*/ 1959042 h 4933226"/>
              <a:gd name="connsiteX43" fmla="*/ 285008 w 1520459"/>
              <a:gd name="connsiteY43" fmla="*/ 2540933 h 4933226"/>
              <a:gd name="connsiteX44" fmla="*/ 415637 w 1520459"/>
              <a:gd name="connsiteY44" fmla="*/ 3122824 h 4933226"/>
              <a:gd name="connsiteX45" fmla="*/ 570016 w 1520459"/>
              <a:gd name="connsiteY45" fmla="*/ 3431583 h 4933226"/>
              <a:gd name="connsiteX46" fmla="*/ 558140 w 1520459"/>
              <a:gd name="connsiteY46" fmla="*/ 3954096 h 4933226"/>
              <a:gd name="connsiteX47" fmla="*/ 579789 w 1520459"/>
              <a:gd name="connsiteY47" fmla="*/ 4114344 h 4933226"/>
              <a:gd name="connsiteX48" fmla="*/ 546265 w 1520459"/>
              <a:gd name="connsiteY48" fmla="*/ 4452860 h 4933226"/>
              <a:gd name="connsiteX49" fmla="*/ 617517 w 1520459"/>
              <a:gd name="connsiteY49" fmla="*/ 4595364 h 4933226"/>
              <a:gd name="connsiteX50" fmla="*/ 593766 w 1520459"/>
              <a:gd name="connsiteY50" fmla="*/ 4904122 h 4933226"/>
              <a:gd name="connsiteX0" fmla="*/ 605641 w 1520459"/>
              <a:gd name="connsiteY0" fmla="*/ 5236631 h 5242447"/>
              <a:gd name="connsiteX1" fmla="*/ 653143 w 1520459"/>
              <a:gd name="connsiteY1" fmla="*/ 4904122 h 5242447"/>
              <a:gd name="connsiteX2" fmla="*/ 724395 w 1520459"/>
              <a:gd name="connsiteY2" fmla="*/ 4761619 h 5242447"/>
              <a:gd name="connsiteX3" fmla="*/ 724395 w 1520459"/>
              <a:gd name="connsiteY3" fmla="*/ 4583489 h 5242447"/>
              <a:gd name="connsiteX4" fmla="*/ 748146 w 1520459"/>
              <a:gd name="connsiteY4" fmla="*/ 4369732 h 5242447"/>
              <a:gd name="connsiteX5" fmla="*/ 807523 w 1520459"/>
              <a:gd name="connsiteY5" fmla="*/ 3764091 h 5242447"/>
              <a:gd name="connsiteX6" fmla="*/ 843149 w 1520459"/>
              <a:gd name="connsiteY6" fmla="*/ 3384081 h 5242447"/>
              <a:gd name="connsiteX7" fmla="*/ 1104404 w 1520459"/>
              <a:gd name="connsiteY7" fmla="*/ 2849692 h 5242447"/>
              <a:gd name="connsiteX8" fmla="*/ 1258785 w 1520459"/>
              <a:gd name="connsiteY8" fmla="*/ 1899665 h 5242447"/>
              <a:gd name="connsiteX9" fmla="*/ 1258785 w 1520459"/>
              <a:gd name="connsiteY9" fmla="*/ 1210896 h 5242447"/>
              <a:gd name="connsiteX10" fmla="*/ 1330037 w 1520459"/>
              <a:gd name="connsiteY10" fmla="*/ 629006 h 5242447"/>
              <a:gd name="connsiteX11" fmla="*/ 1389413 w 1520459"/>
              <a:gd name="connsiteY11" fmla="*/ 355873 h 5242447"/>
              <a:gd name="connsiteX12" fmla="*/ 1520042 w 1520459"/>
              <a:gd name="connsiteY12" fmla="*/ 237120 h 5242447"/>
              <a:gd name="connsiteX13" fmla="*/ 1341912 w 1520459"/>
              <a:gd name="connsiteY13" fmla="*/ 308372 h 5242447"/>
              <a:gd name="connsiteX14" fmla="*/ 1282535 w 1520459"/>
              <a:gd name="connsiteY14" fmla="*/ 367748 h 5242447"/>
              <a:gd name="connsiteX15" fmla="*/ 1448790 w 1520459"/>
              <a:gd name="connsiteY15" fmla="*/ 153993 h 5242447"/>
              <a:gd name="connsiteX16" fmla="*/ 1448790 w 1520459"/>
              <a:gd name="connsiteY16" fmla="*/ 118367 h 5242447"/>
              <a:gd name="connsiteX17" fmla="*/ 1270660 w 1520459"/>
              <a:gd name="connsiteY17" fmla="*/ 225245 h 5242447"/>
              <a:gd name="connsiteX18" fmla="*/ 1163782 w 1520459"/>
              <a:gd name="connsiteY18" fmla="*/ 403374 h 5242447"/>
              <a:gd name="connsiteX19" fmla="*/ 1128156 w 1520459"/>
              <a:gd name="connsiteY19" fmla="*/ 391499 h 5242447"/>
              <a:gd name="connsiteX20" fmla="*/ 1282535 w 1520459"/>
              <a:gd name="connsiteY20" fmla="*/ 142117 h 5242447"/>
              <a:gd name="connsiteX21" fmla="*/ 1258785 w 1520459"/>
              <a:gd name="connsiteY21" fmla="*/ 58990 h 5242447"/>
              <a:gd name="connsiteX22" fmla="*/ 1045029 w 1520459"/>
              <a:gd name="connsiteY22" fmla="*/ 248995 h 5242447"/>
              <a:gd name="connsiteX23" fmla="*/ 973777 w 1520459"/>
              <a:gd name="connsiteY23" fmla="*/ 367748 h 5242447"/>
              <a:gd name="connsiteX24" fmla="*/ 950026 w 1520459"/>
              <a:gd name="connsiteY24" fmla="*/ 450876 h 5242447"/>
              <a:gd name="connsiteX25" fmla="*/ 985652 w 1520459"/>
              <a:gd name="connsiteY25" fmla="*/ 70865 h 5242447"/>
              <a:gd name="connsiteX26" fmla="*/ 914400 w 1520459"/>
              <a:gd name="connsiteY26" fmla="*/ 94616 h 5242447"/>
              <a:gd name="connsiteX27" fmla="*/ 819398 w 1520459"/>
              <a:gd name="connsiteY27" fmla="*/ 510252 h 5242447"/>
              <a:gd name="connsiteX28" fmla="*/ 771896 w 1520459"/>
              <a:gd name="connsiteY28" fmla="*/ 248995 h 5242447"/>
              <a:gd name="connsiteX29" fmla="*/ 665018 w 1520459"/>
              <a:gd name="connsiteY29" fmla="*/ 47115 h 5242447"/>
              <a:gd name="connsiteX30" fmla="*/ 570016 w 1520459"/>
              <a:gd name="connsiteY30" fmla="*/ 23364 h 5242447"/>
              <a:gd name="connsiteX31" fmla="*/ 641268 w 1520459"/>
              <a:gd name="connsiteY31" fmla="*/ 332122 h 5242447"/>
              <a:gd name="connsiteX32" fmla="*/ 688769 w 1520459"/>
              <a:gd name="connsiteY32" fmla="*/ 486502 h 5242447"/>
              <a:gd name="connsiteX33" fmla="*/ 486889 w 1520459"/>
              <a:gd name="connsiteY33" fmla="*/ 260871 h 5242447"/>
              <a:gd name="connsiteX34" fmla="*/ 308759 w 1520459"/>
              <a:gd name="connsiteY34" fmla="*/ 153993 h 5242447"/>
              <a:gd name="connsiteX35" fmla="*/ 415637 w 1520459"/>
              <a:gd name="connsiteY35" fmla="*/ 332122 h 5242447"/>
              <a:gd name="connsiteX36" fmla="*/ 486889 w 1520459"/>
              <a:gd name="connsiteY36" fmla="*/ 534003 h 5242447"/>
              <a:gd name="connsiteX37" fmla="*/ 320634 w 1520459"/>
              <a:gd name="connsiteY37" fmla="*/ 296496 h 5242447"/>
              <a:gd name="connsiteX38" fmla="*/ 0 w 1520459"/>
              <a:gd name="connsiteY38" fmla="*/ 70865 h 5242447"/>
              <a:gd name="connsiteX39" fmla="*/ 320634 w 1520459"/>
              <a:gd name="connsiteY39" fmla="*/ 462751 h 5242447"/>
              <a:gd name="connsiteX40" fmla="*/ 285008 w 1520459"/>
              <a:gd name="connsiteY40" fmla="*/ 771509 h 5242447"/>
              <a:gd name="connsiteX41" fmla="*/ 285008 w 1520459"/>
              <a:gd name="connsiteY41" fmla="*/ 1246522 h 5242447"/>
              <a:gd name="connsiteX42" fmla="*/ 237507 w 1520459"/>
              <a:gd name="connsiteY42" fmla="*/ 1959042 h 5242447"/>
              <a:gd name="connsiteX43" fmla="*/ 285008 w 1520459"/>
              <a:gd name="connsiteY43" fmla="*/ 2540933 h 5242447"/>
              <a:gd name="connsiteX44" fmla="*/ 415637 w 1520459"/>
              <a:gd name="connsiteY44" fmla="*/ 3122824 h 5242447"/>
              <a:gd name="connsiteX45" fmla="*/ 570016 w 1520459"/>
              <a:gd name="connsiteY45" fmla="*/ 3431583 h 5242447"/>
              <a:gd name="connsiteX46" fmla="*/ 558140 w 1520459"/>
              <a:gd name="connsiteY46" fmla="*/ 3954096 h 5242447"/>
              <a:gd name="connsiteX47" fmla="*/ 579789 w 1520459"/>
              <a:gd name="connsiteY47" fmla="*/ 4114344 h 5242447"/>
              <a:gd name="connsiteX48" fmla="*/ 546265 w 1520459"/>
              <a:gd name="connsiteY48" fmla="*/ 4452860 h 5242447"/>
              <a:gd name="connsiteX49" fmla="*/ 617517 w 1520459"/>
              <a:gd name="connsiteY49" fmla="*/ 4595364 h 5242447"/>
              <a:gd name="connsiteX50" fmla="*/ 605641 w 1520459"/>
              <a:gd name="connsiteY50" fmla="*/ 5236631 h 5242447"/>
              <a:gd name="connsiteX0" fmla="*/ 605641 w 1520459"/>
              <a:gd name="connsiteY0" fmla="*/ 5236631 h 5306781"/>
              <a:gd name="connsiteX1" fmla="*/ 712519 w 1520459"/>
              <a:gd name="connsiteY1" fmla="*/ 5236631 h 5306781"/>
              <a:gd name="connsiteX2" fmla="*/ 724395 w 1520459"/>
              <a:gd name="connsiteY2" fmla="*/ 4761619 h 5306781"/>
              <a:gd name="connsiteX3" fmla="*/ 724395 w 1520459"/>
              <a:gd name="connsiteY3" fmla="*/ 4583489 h 5306781"/>
              <a:gd name="connsiteX4" fmla="*/ 748146 w 1520459"/>
              <a:gd name="connsiteY4" fmla="*/ 4369732 h 5306781"/>
              <a:gd name="connsiteX5" fmla="*/ 807523 w 1520459"/>
              <a:gd name="connsiteY5" fmla="*/ 3764091 h 5306781"/>
              <a:gd name="connsiteX6" fmla="*/ 843149 w 1520459"/>
              <a:gd name="connsiteY6" fmla="*/ 3384081 h 5306781"/>
              <a:gd name="connsiteX7" fmla="*/ 1104404 w 1520459"/>
              <a:gd name="connsiteY7" fmla="*/ 2849692 h 5306781"/>
              <a:gd name="connsiteX8" fmla="*/ 1258785 w 1520459"/>
              <a:gd name="connsiteY8" fmla="*/ 1899665 h 5306781"/>
              <a:gd name="connsiteX9" fmla="*/ 1258785 w 1520459"/>
              <a:gd name="connsiteY9" fmla="*/ 1210896 h 5306781"/>
              <a:gd name="connsiteX10" fmla="*/ 1330037 w 1520459"/>
              <a:gd name="connsiteY10" fmla="*/ 629006 h 5306781"/>
              <a:gd name="connsiteX11" fmla="*/ 1389413 w 1520459"/>
              <a:gd name="connsiteY11" fmla="*/ 355873 h 5306781"/>
              <a:gd name="connsiteX12" fmla="*/ 1520042 w 1520459"/>
              <a:gd name="connsiteY12" fmla="*/ 237120 h 5306781"/>
              <a:gd name="connsiteX13" fmla="*/ 1341912 w 1520459"/>
              <a:gd name="connsiteY13" fmla="*/ 308372 h 5306781"/>
              <a:gd name="connsiteX14" fmla="*/ 1282535 w 1520459"/>
              <a:gd name="connsiteY14" fmla="*/ 367748 h 5306781"/>
              <a:gd name="connsiteX15" fmla="*/ 1448790 w 1520459"/>
              <a:gd name="connsiteY15" fmla="*/ 153993 h 5306781"/>
              <a:gd name="connsiteX16" fmla="*/ 1448790 w 1520459"/>
              <a:gd name="connsiteY16" fmla="*/ 118367 h 5306781"/>
              <a:gd name="connsiteX17" fmla="*/ 1270660 w 1520459"/>
              <a:gd name="connsiteY17" fmla="*/ 225245 h 5306781"/>
              <a:gd name="connsiteX18" fmla="*/ 1163782 w 1520459"/>
              <a:gd name="connsiteY18" fmla="*/ 403374 h 5306781"/>
              <a:gd name="connsiteX19" fmla="*/ 1128156 w 1520459"/>
              <a:gd name="connsiteY19" fmla="*/ 391499 h 5306781"/>
              <a:gd name="connsiteX20" fmla="*/ 1282535 w 1520459"/>
              <a:gd name="connsiteY20" fmla="*/ 142117 h 5306781"/>
              <a:gd name="connsiteX21" fmla="*/ 1258785 w 1520459"/>
              <a:gd name="connsiteY21" fmla="*/ 58990 h 5306781"/>
              <a:gd name="connsiteX22" fmla="*/ 1045029 w 1520459"/>
              <a:gd name="connsiteY22" fmla="*/ 248995 h 5306781"/>
              <a:gd name="connsiteX23" fmla="*/ 973777 w 1520459"/>
              <a:gd name="connsiteY23" fmla="*/ 367748 h 5306781"/>
              <a:gd name="connsiteX24" fmla="*/ 950026 w 1520459"/>
              <a:gd name="connsiteY24" fmla="*/ 450876 h 5306781"/>
              <a:gd name="connsiteX25" fmla="*/ 985652 w 1520459"/>
              <a:gd name="connsiteY25" fmla="*/ 70865 h 5306781"/>
              <a:gd name="connsiteX26" fmla="*/ 914400 w 1520459"/>
              <a:gd name="connsiteY26" fmla="*/ 94616 h 5306781"/>
              <a:gd name="connsiteX27" fmla="*/ 819398 w 1520459"/>
              <a:gd name="connsiteY27" fmla="*/ 510252 h 5306781"/>
              <a:gd name="connsiteX28" fmla="*/ 771896 w 1520459"/>
              <a:gd name="connsiteY28" fmla="*/ 248995 h 5306781"/>
              <a:gd name="connsiteX29" fmla="*/ 665018 w 1520459"/>
              <a:gd name="connsiteY29" fmla="*/ 47115 h 5306781"/>
              <a:gd name="connsiteX30" fmla="*/ 570016 w 1520459"/>
              <a:gd name="connsiteY30" fmla="*/ 23364 h 5306781"/>
              <a:gd name="connsiteX31" fmla="*/ 641268 w 1520459"/>
              <a:gd name="connsiteY31" fmla="*/ 332122 h 5306781"/>
              <a:gd name="connsiteX32" fmla="*/ 688769 w 1520459"/>
              <a:gd name="connsiteY32" fmla="*/ 486502 h 5306781"/>
              <a:gd name="connsiteX33" fmla="*/ 486889 w 1520459"/>
              <a:gd name="connsiteY33" fmla="*/ 260871 h 5306781"/>
              <a:gd name="connsiteX34" fmla="*/ 308759 w 1520459"/>
              <a:gd name="connsiteY34" fmla="*/ 153993 h 5306781"/>
              <a:gd name="connsiteX35" fmla="*/ 415637 w 1520459"/>
              <a:gd name="connsiteY35" fmla="*/ 332122 h 5306781"/>
              <a:gd name="connsiteX36" fmla="*/ 486889 w 1520459"/>
              <a:gd name="connsiteY36" fmla="*/ 534003 h 5306781"/>
              <a:gd name="connsiteX37" fmla="*/ 320634 w 1520459"/>
              <a:gd name="connsiteY37" fmla="*/ 296496 h 5306781"/>
              <a:gd name="connsiteX38" fmla="*/ 0 w 1520459"/>
              <a:gd name="connsiteY38" fmla="*/ 70865 h 5306781"/>
              <a:gd name="connsiteX39" fmla="*/ 320634 w 1520459"/>
              <a:gd name="connsiteY39" fmla="*/ 462751 h 5306781"/>
              <a:gd name="connsiteX40" fmla="*/ 285008 w 1520459"/>
              <a:gd name="connsiteY40" fmla="*/ 771509 h 5306781"/>
              <a:gd name="connsiteX41" fmla="*/ 285008 w 1520459"/>
              <a:gd name="connsiteY41" fmla="*/ 1246522 h 5306781"/>
              <a:gd name="connsiteX42" fmla="*/ 237507 w 1520459"/>
              <a:gd name="connsiteY42" fmla="*/ 1959042 h 5306781"/>
              <a:gd name="connsiteX43" fmla="*/ 285008 w 1520459"/>
              <a:gd name="connsiteY43" fmla="*/ 2540933 h 5306781"/>
              <a:gd name="connsiteX44" fmla="*/ 415637 w 1520459"/>
              <a:gd name="connsiteY44" fmla="*/ 3122824 h 5306781"/>
              <a:gd name="connsiteX45" fmla="*/ 570016 w 1520459"/>
              <a:gd name="connsiteY45" fmla="*/ 3431583 h 5306781"/>
              <a:gd name="connsiteX46" fmla="*/ 558140 w 1520459"/>
              <a:gd name="connsiteY46" fmla="*/ 3954096 h 5306781"/>
              <a:gd name="connsiteX47" fmla="*/ 579789 w 1520459"/>
              <a:gd name="connsiteY47" fmla="*/ 4114344 h 5306781"/>
              <a:gd name="connsiteX48" fmla="*/ 546265 w 1520459"/>
              <a:gd name="connsiteY48" fmla="*/ 4452860 h 5306781"/>
              <a:gd name="connsiteX49" fmla="*/ 617517 w 1520459"/>
              <a:gd name="connsiteY49" fmla="*/ 4595364 h 5306781"/>
              <a:gd name="connsiteX50" fmla="*/ 605641 w 1520459"/>
              <a:gd name="connsiteY50" fmla="*/ 5236631 h 5306781"/>
              <a:gd name="connsiteX0" fmla="*/ 605641 w 1520459"/>
              <a:gd name="connsiteY0" fmla="*/ 5236631 h 5306781"/>
              <a:gd name="connsiteX1" fmla="*/ 712519 w 1520459"/>
              <a:gd name="connsiteY1" fmla="*/ 5236631 h 5306781"/>
              <a:gd name="connsiteX2" fmla="*/ 724395 w 1520459"/>
              <a:gd name="connsiteY2" fmla="*/ 4761619 h 5306781"/>
              <a:gd name="connsiteX3" fmla="*/ 724395 w 1520459"/>
              <a:gd name="connsiteY3" fmla="*/ 4583489 h 5306781"/>
              <a:gd name="connsiteX4" fmla="*/ 748146 w 1520459"/>
              <a:gd name="connsiteY4" fmla="*/ 4369732 h 5306781"/>
              <a:gd name="connsiteX5" fmla="*/ 807523 w 1520459"/>
              <a:gd name="connsiteY5" fmla="*/ 3764091 h 5306781"/>
              <a:gd name="connsiteX6" fmla="*/ 843149 w 1520459"/>
              <a:gd name="connsiteY6" fmla="*/ 3384081 h 5306781"/>
              <a:gd name="connsiteX7" fmla="*/ 1104404 w 1520459"/>
              <a:gd name="connsiteY7" fmla="*/ 2849692 h 5306781"/>
              <a:gd name="connsiteX8" fmla="*/ 1258785 w 1520459"/>
              <a:gd name="connsiteY8" fmla="*/ 1899665 h 5306781"/>
              <a:gd name="connsiteX9" fmla="*/ 1258785 w 1520459"/>
              <a:gd name="connsiteY9" fmla="*/ 1210896 h 5306781"/>
              <a:gd name="connsiteX10" fmla="*/ 1330037 w 1520459"/>
              <a:gd name="connsiteY10" fmla="*/ 629006 h 5306781"/>
              <a:gd name="connsiteX11" fmla="*/ 1389413 w 1520459"/>
              <a:gd name="connsiteY11" fmla="*/ 355873 h 5306781"/>
              <a:gd name="connsiteX12" fmla="*/ 1520042 w 1520459"/>
              <a:gd name="connsiteY12" fmla="*/ 237120 h 5306781"/>
              <a:gd name="connsiteX13" fmla="*/ 1341912 w 1520459"/>
              <a:gd name="connsiteY13" fmla="*/ 308372 h 5306781"/>
              <a:gd name="connsiteX14" fmla="*/ 1282535 w 1520459"/>
              <a:gd name="connsiteY14" fmla="*/ 367748 h 5306781"/>
              <a:gd name="connsiteX15" fmla="*/ 1448790 w 1520459"/>
              <a:gd name="connsiteY15" fmla="*/ 153993 h 5306781"/>
              <a:gd name="connsiteX16" fmla="*/ 1448790 w 1520459"/>
              <a:gd name="connsiteY16" fmla="*/ 118367 h 5306781"/>
              <a:gd name="connsiteX17" fmla="*/ 1270660 w 1520459"/>
              <a:gd name="connsiteY17" fmla="*/ 225245 h 5306781"/>
              <a:gd name="connsiteX18" fmla="*/ 1163782 w 1520459"/>
              <a:gd name="connsiteY18" fmla="*/ 403374 h 5306781"/>
              <a:gd name="connsiteX19" fmla="*/ 1128156 w 1520459"/>
              <a:gd name="connsiteY19" fmla="*/ 391499 h 5306781"/>
              <a:gd name="connsiteX20" fmla="*/ 1282535 w 1520459"/>
              <a:gd name="connsiteY20" fmla="*/ 142117 h 5306781"/>
              <a:gd name="connsiteX21" fmla="*/ 1258785 w 1520459"/>
              <a:gd name="connsiteY21" fmla="*/ 58990 h 5306781"/>
              <a:gd name="connsiteX22" fmla="*/ 1045029 w 1520459"/>
              <a:gd name="connsiteY22" fmla="*/ 248995 h 5306781"/>
              <a:gd name="connsiteX23" fmla="*/ 973777 w 1520459"/>
              <a:gd name="connsiteY23" fmla="*/ 367748 h 5306781"/>
              <a:gd name="connsiteX24" fmla="*/ 950026 w 1520459"/>
              <a:gd name="connsiteY24" fmla="*/ 450876 h 5306781"/>
              <a:gd name="connsiteX25" fmla="*/ 985652 w 1520459"/>
              <a:gd name="connsiteY25" fmla="*/ 70865 h 5306781"/>
              <a:gd name="connsiteX26" fmla="*/ 914400 w 1520459"/>
              <a:gd name="connsiteY26" fmla="*/ 94616 h 5306781"/>
              <a:gd name="connsiteX27" fmla="*/ 819398 w 1520459"/>
              <a:gd name="connsiteY27" fmla="*/ 510252 h 5306781"/>
              <a:gd name="connsiteX28" fmla="*/ 771896 w 1520459"/>
              <a:gd name="connsiteY28" fmla="*/ 248995 h 5306781"/>
              <a:gd name="connsiteX29" fmla="*/ 665018 w 1520459"/>
              <a:gd name="connsiteY29" fmla="*/ 47115 h 5306781"/>
              <a:gd name="connsiteX30" fmla="*/ 570016 w 1520459"/>
              <a:gd name="connsiteY30" fmla="*/ 23364 h 5306781"/>
              <a:gd name="connsiteX31" fmla="*/ 641268 w 1520459"/>
              <a:gd name="connsiteY31" fmla="*/ 332122 h 5306781"/>
              <a:gd name="connsiteX32" fmla="*/ 688769 w 1520459"/>
              <a:gd name="connsiteY32" fmla="*/ 486502 h 5306781"/>
              <a:gd name="connsiteX33" fmla="*/ 486889 w 1520459"/>
              <a:gd name="connsiteY33" fmla="*/ 260871 h 5306781"/>
              <a:gd name="connsiteX34" fmla="*/ 308759 w 1520459"/>
              <a:gd name="connsiteY34" fmla="*/ 153993 h 5306781"/>
              <a:gd name="connsiteX35" fmla="*/ 415637 w 1520459"/>
              <a:gd name="connsiteY35" fmla="*/ 332122 h 5306781"/>
              <a:gd name="connsiteX36" fmla="*/ 486889 w 1520459"/>
              <a:gd name="connsiteY36" fmla="*/ 534003 h 5306781"/>
              <a:gd name="connsiteX37" fmla="*/ 320634 w 1520459"/>
              <a:gd name="connsiteY37" fmla="*/ 296496 h 5306781"/>
              <a:gd name="connsiteX38" fmla="*/ 0 w 1520459"/>
              <a:gd name="connsiteY38" fmla="*/ 70865 h 5306781"/>
              <a:gd name="connsiteX39" fmla="*/ 320634 w 1520459"/>
              <a:gd name="connsiteY39" fmla="*/ 462751 h 5306781"/>
              <a:gd name="connsiteX40" fmla="*/ 285008 w 1520459"/>
              <a:gd name="connsiteY40" fmla="*/ 771509 h 5306781"/>
              <a:gd name="connsiteX41" fmla="*/ 285008 w 1520459"/>
              <a:gd name="connsiteY41" fmla="*/ 1246522 h 5306781"/>
              <a:gd name="connsiteX42" fmla="*/ 237507 w 1520459"/>
              <a:gd name="connsiteY42" fmla="*/ 1959042 h 5306781"/>
              <a:gd name="connsiteX43" fmla="*/ 285008 w 1520459"/>
              <a:gd name="connsiteY43" fmla="*/ 2540933 h 5306781"/>
              <a:gd name="connsiteX44" fmla="*/ 415637 w 1520459"/>
              <a:gd name="connsiteY44" fmla="*/ 3122824 h 5306781"/>
              <a:gd name="connsiteX45" fmla="*/ 570016 w 1520459"/>
              <a:gd name="connsiteY45" fmla="*/ 3431583 h 5306781"/>
              <a:gd name="connsiteX46" fmla="*/ 558140 w 1520459"/>
              <a:gd name="connsiteY46" fmla="*/ 3954096 h 5306781"/>
              <a:gd name="connsiteX47" fmla="*/ 579789 w 1520459"/>
              <a:gd name="connsiteY47" fmla="*/ 4114344 h 5306781"/>
              <a:gd name="connsiteX48" fmla="*/ 546265 w 1520459"/>
              <a:gd name="connsiteY48" fmla="*/ 4547863 h 5306781"/>
              <a:gd name="connsiteX49" fmla="*/ 617517 w 1520459"/>
              <a:gd name="connsiteY49" fmla="*/ 4595364 h 5306781"/>
              <a:gd name="connsiteX50" fmla="*/ 605641 w 1520459"/>
              <a:gd name="connsiteY50" fmla="*/ 5236631 h 5306781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807523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58140 w 1520459"/>
              <a:gd name="connsiteY46" fmla="*/ 3954096 h 5302059"/>
              <a:gd name="connsiteX47" fmla="*/ 579789 w 1520459"/>
              <a:gd name="connsiteY47" fmla="*/ 4114344 h 5302059"/>
              <a:gd name="connsiteX48" fmla="*/ 546265 w 1520459"/>
              <a:gd name="connsiteY48" fmla="*/ 4547863 h 5302059"/>
              <a:gd name="connsiteX49" fmla="*/ 577760 w 1520459"/>
              <a:gd name="connsiteY49" fmla="*/ 4666926 h 5302059"/>
              <a:gd name="connsiteX50" fmla="*/ 605641 w 1520459"/>
              <a:gd name="connsiteY50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807523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58140 w 1520459"/>
              <a:gd name="connsiteY46" fmla="*/ 3954096 h 5302059"/>
              <a:gd name="connsiteX47" fmla="*/ 579789 w 1520459"/>
              <a:gd name="connsiteY47" fmla="*/ 4114344 h 5302059"/>
              <a:gd name="connsiteX48" fmla="*/ 586021 w 1520459"/>
              <a:gd name="connsiteY48" fmla="*/ 4547863 h 5302059"/>
              <a:gd name="connsiteX49" fmla="*/ 577760 w 1520459"/>
              <a:gd name="connsiteY49" fmla="*/ 4666926 h 5302059"/>
              <a:gd name="connsiteX50" fmla="*/ 605641 w 1520459"/>
              <a:gd name="connsiteY50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807523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58140 w 1520459"/>
              <a:gd name="connsiteY46" fmla="*/ 3954096 h 5302059"/>
              <a:gd name="connsiteX47" fmla="*/ 606328 w 1520459"/>
              <a:gd name="connsiteY47" fmla="*/ 3980223 h 5302059"/>
              <a:gd name="connsiteX48" fmla="*/ 579789 w 1520459"/>
              <a:gd name="connsiteY48" fmla="*/ 4114344 h 5302059"/>
              <a:gd name="connsiteX49" fmla="*/ 586021 w 1520459"/>
              <a:gd name="connsiteY49" fmla="*/ 4547863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807523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79789 w 1520459"/>
              <a:gd name="connsiteY48" fmla="*/ 4114344 h 5302059"/>
              <a:gd name="connsiteX49" fmla="*/ 586021 w 1520459"/>
              <a:gd name="connsiteY49" fmla="*/ 4547863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807523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586021 w 1520459"/>
              <a:gd name="connsiteY49" fmla="*/ 4547863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767766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586021 w 1520459"/>
              <a:gd name="connsiteY49" fmla="*/ 4547863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767766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601924 w 1520459"/>
              <a:gd name="connsiteY49" fmla="*/ 4508106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767766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601924 w 1520459"/>
              <a:gd name="connsiteY49" fmla="*/ 4508106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767766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601924 w 1520459"/>
              <a:gd name="connsiteY49" fmla="*/ 4508106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2059"/>
              <a:gd name="connsiteX1" fmla="*/ 712519 w 1520459"/>
              <a:gd name="connsiteY1" fmla="*/ 5236631 h 5302059"/>
              <a:gd name="connsiteX2" fmla="*/ 724395 w 1520459"/>
              <a:gd name="connsiteY2" fmla="*/ 4761619 h 5302059"/>
              <a:gd name="connsiteX3" fmla="*/ 724395 w 1520459"/>
              <a:gd name="connsiteY3" fmla="*/ 4583489 h 5302059"/>
              <a:gd name="connsiteX4" fmla="*/ 748146 w 1520459"/>
              <a:gd name="connsiteY4" fmla="*/ 4369732 h 5302059"/>
              <a:gd name="connsiteX5" fmla="*/ 767766 w 1520459"/>
              <a:gd name="connsiteY5" fmla="*/ 3764091 h 5302059"/>
              <a:gd name="connsiteX6" fmla="*/ 843149 w 1520459"/>
              <a:gd name="connsiteY6" fmla="*/ 3384081 h 5302059"/>
              <a:gd name="connsiteX7" fmla="*/ 1104404 w 1520459"/>
              <a:gd name="connsiteY7" fmla="*/ 2849692 h 5302059"/>
              <a:gd name="connsiteX8" fmla="*/ 1258785 w 1520459"/>
              <a:gd name="connsiteY8" fmla="*/ 1899665 h 5302059"/>
              <a:gd name="connsiteX9" fmla="*/ 1258785 w 1520459"/>
              <a:gd name="connsiteY9" fmla="*/ 1210896 h 5302059"/>
              <a:gd name="connsiteX10" fmla="*/ 1330037 w 1520459"/>
              <a:gd name="connsiteY10" fmla="*/ 629006 h 5302059"/>
              <a:gd name="connsiteX11" fmla="*/ 1389413 w 1520459"/>
              <a:gd name="connsiteY11" fmla="*/ 355873 h 5302059"/>
              <a:gd name="connsiteX12" fmla="*/ 1520042 w 1520459"/>
              <a:gd name="connsiteY12" fmla="*/ 237120 h 5302059"/>
              <a:gd name="connsiteX13" fmla="*/ 1341912 w 1520459"/>
              <a:gd name="connsiteY13" fmla="*/ 308372 h 5302059"/>
              <a:gd name="connsiteX14" fmla="*/ 1282535 w 1520459"/>
              <a:gd name="connsiteY14" fmla="*/ 367748 h 5302059"/>
              <a:gd name="connsiteX15" fmla="*/ 1448790 w 1520459"/>
              <a:gd name="connsiteY15" fmla="*/ 153993 h 5302059"/>
              <a:gd name="connsiteX16" fmla="*/ 1448790 w 1520459"/>
              <a:gd name="connsiteY16" fmla="*/ 118367 h 5302059"/>
              <a:gd name="connsiteX17" fmla="*/ 1270660 w 1520459"/>
              <a:gd name="connsiteY17" fmla="*/ 225245 h 5302059"/>
              <a:gd name="connsiteX18" fmla="*/ 1163782 w 1520459"/>
              <a:gd name="connsiteY18" fmla="*/ 403374 h 5302059"/>
              <a:gd name="connsiteX19" fmla="*/ 1128156 w 1520459"/>
              <a:gd name="connsiteY19" fmla="*/ 391499 h 5302059"/>
              <a:gd name="connsiteX20" fmla="*/ 1282535 w 1520459"/>
              <a:gd name="connsiteY20" fmla="*/ 142117 h 5302059"/>
              <a:gd name="connsiteX21" fmla="*/ 1258785 w 1520459"/>
              <a:gd name="connsiteY21" fmla="*/ 58990 h 5302059"/>
              <a:gd name="connsiteX22" fmla="*/ 1045029 w 1520459"/>
              <a:gd name="connsiteY22" fmla="*/ 248995 h 5302059"/>
              <a:gd name="connsiteX23" fmla="*/ 973777 w 1520459"/>
              <a:gd name="connsiteY23" fmla="*/ 367748 h 5302059"/>
              <a:gd name="connsiteX24" fmla="*/ 950026 w 1520459"/>
              <a:gd name="connsiteY24" fmla="*/ 450876 h 5302059"/>
              <a:gd name="connsiteX25" fmla="*/ 985652 w 1520459"/>
              <a:gd name="connsiteY25" fmla="*/ 70865 h 5302059"/>
              <a:gd name="connsiteX26" fmla="*/ 914400 w 1520459"/>
              <a:gd name="connsiteY26" fmla="*/ 94616 h 5302059"/>
              <a:gd name="connsiteX27" fmla="*/ 819398 w 1520459"/>
              <a:gd name="connsiteY27" fmla="*/ 510252 h 5302059"/>
              <a:gd name="connsiteX28" fmla="*/ 771896 w 1520459"/>
              <a:gd name="connsiteY28" fmla="*/ 248995 h 5302059"/>
              <a:gd name="connsiteX29" fmla="*/ 665018 w 1520459"/>
              <a:gd name="connsiteY29" fmla="*/ 47115 h 5302059"/>
              <a:gd name="connsiteX30" fmla="*/ 570016 w 1520459"/>
              <a:gd name="connsiteY30" fmla="*/ 23364 h 5302059"/>
              <a:gd name="connsiteX31" fmla="*/ 641268 w 1520459"/>
              <a:gd name="connsiteY31" fmla="*/ 332122 h 5302059"/>
              <a:gd name="connsiteX32" fmla="*/ 688769 w 1520459"/>
              <a:gd name="connsiteY32" fmla="*/ 486502 h 5302059"/>
              <a:gd name="connsiteX33" fmla="*/ 486889 w 1520459"/>
              <a:gd name="connsiteY33" fmla="*/ 260871 h 5302059"/>
              <a:gd name="connsiteX34" fmla="*/ 308759 w 1520459"/>
              <a:gd name="connsiteY34" fmla="*/ 153993 h 5302059"/>
              <a:gd name="connsiteX35" fmla="*/ 415637 w 1520459"/>
              <a:gd name="connsiteY35" fmla="*/ 332122 h 5302059"/>
              <a:gd name="connsiteX36" fmla="*/ 486889 w 1520459"/>
              <a:gd name="connsiteY36" fmla="*/ 534003 h 5302059"/>
              <a:gd name="connsiteX37" fmla="*/ 320634 w 1520459"/>
              <a:gd name="connsiteY37" fmla="*/ 296496 h 5302059"/>
              <a:gd name="connsiteX38" fmla="*/ 0 w 1520459"/>
              <a:gd name="connsiteY38" fmla="*/ 70865 h 5302059"/>
              <a:gd name="connsiteX39" fmla="*/ 320634 w 1520459"/>
              <a:gd name="connsiteY39" fmla="*/ 462751 h 5302059"/>
              <a:gd name="connsiteX40" fmla="*/ 285008 w 1520459"/>
              <a:gd name="connsiteY40" fmla="*/ 771509 h 5302059"/>
              <a:gd name="connsiteX41" fmla="*/ 285008 w 1520459"/>
              <a:gd name="connsiteY41" fmla="*/ 1246522 h 5302059"/>
              <a:gd name="connsiteX42" fmla="*/ 237507 w 1520459"/>
              <a:gd name="connsiteY42" fmla="*/ 1959042 h 5302059"/>
              <a:gd name="connsiteX43" fmla="*/ 285008 w 1520459"/>
              <a:gd name="connsiteY43" fmla="*/ 2540933 h 5302059"/>
              <a:gd name="connsiteX44" fmla="*/ 415637 w 1520459"/>
              <a:gd name="connsiteY44" fmla="*/ 3122824 h 5302059"/>
              <a:gd name="connsiteX45" fmla="*/ 570016 w 1520459"/>
              <a:gd name="connsiteY45" fmla="*/ 3431583 h 5302059"/>
              <a:gd name="connsiteX46" fmla="*/ 589945 w 1520459"/>
              <a:gd name="connsiteY46" fmla="*/ 3914339 h 5302059"/>
              <a:gd name="connsiteX47" fmla="*/ 606328 w 1520459"/>
              <a:gd name="connsiteY47" fmla="*/ 3980223 h 5302059"/>
              <a:gd name="connsiteX48" fmla="*/ 595692 w 1520459"/>
              <a:gd name="connsiteY48" fmla="*/ 4122295 h 5302059"/>
              <a:gd name="connsiteX49" fmla="*/ 601924 w 1520459"/>
              <a:gd name="connsiteY49" fmla="*/ 4508106 h 5302059"/>
              <a:gd name="connsiteX50" fmla="*/ 577760 w 1520459"/>
              <a:gd name="connsiteY50" fmla="*/ 4666926 h 5302059"/>
              <a:gd name="connsiteX51" fmla="*/ 605641 w 1520459"/>
              <a:gd name="connsiteY51" fmla="*/ 5236631 h 5302059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24395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595692 w 1520459"/>
              <a:gd name="connsiteY48" fmla="*/ 4122295 h 5301542"/>
              <a:gd name="connsiteX49" fmla="*/ 601924 w 1520459"/>
              <a:gd name="connsiteY49" fmla="*/ 4508106 h 5301542"/>
              <a:gd name="connsiteX50" fmla="*/ 609566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595692 w 1520459"/>
              <a:gd name="connsiteY48" fmla="*/ 4122295 h 5301542"/>
              <a:gd name="connsiteX49" fmla="*/ 601924 w 1520459"/>
              <a:gd name="connsiteY49" fmla="*/ 4508106 h 5301542"/>
              <a:gd name="connsiteX50" fmla="*/ 609566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595692 w 1520459"/>
              <a:gd name="connsiteY48" fmla="*/ 4122295 h 5301542"/>
              <a:gd name="connsiteX49" fmla="*/ 601924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571839 w 1520459"/>
              <a:gd name="connsiteY48" fmla="*/ 4130246 h 5301542"/>
              <a:gd name="connsiteX49" fmla="*/ 601924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571839 w 1520459"/>
              <a:gd name="connsiteY48" fmla="*/ 4130246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606328 w 1520459"/>
              <a:gd name="connsiteY47" fmla="*/ 3980223 h 5301542"/>
              <a:gd name="connsiteX48" fmla="*/ 603644 w 1520459"/>
              <a:gd name="connsiteY48" fmla="*/ 4130246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574523 w 1520459"/>
              <a:gd name="connsiteY47" fmla="*/ 3996125 h 5301542"/>
              <a:gd name="connsiteX48" fmla="*/ 603644 w 1520459"/>
              <a:gd name="connsiteY48" fmla="*/ 4130246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89945 w 1520459"/>
              <a:gd name="connsiteY46" fmla="*/ 3914339 h 5301542"/>
              <a:gd name="connsiteX47" fmla="*/ 574523 w 1520459"/>
              <a:gd name="connsiteY47" fmla="*/ 3996125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574523 w 1520459"/>
              <a:gd name="connsiteY47" fmla="*/ 3996125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767766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614279 w 1520459"/>
              <a:gd name="connsiteY47" fmla="*/ 4012027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48146 w 1520459"/>
              <a:gd name="connsiteY4" fmla="*/ 436973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614279 w 1520459"/>
              <a:gd name="connsiteY47" fmla="*/ 4012027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56200 w 1520459"/>
              <a:gd name="connsiteY3" fmla="*/ 4583489 h 5301542"/>
              <a:gd name="connsiteX4" fmla="*/ 798634 w 1520459"/>
              <a:gd name="connsiteY4" fmla="*/ 439778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614279 w 1520459"/>
              <a:gd name="connsiteY47" fmla="*/ 4012027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78640 w 1520459"/>
              <a:gd name="connsiteY3" fmla="*/ 4706905 h 5301542"/>
              <a:gd name="connsiteX4" fmla="*/ 798634 w 1520459"/>
              <a:gd name="connsiteY4" fmla="*/ 439778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614279 w 1520459"/>
              <a:gd name="connsiteY47" fmla="*/ 4012027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78640 w 1520459"/>
              <a:gd name="connsiteY3" fmla="*/ 4706905 h 5301542"/>
              <a:gd name="connsiteX4" fmla="*/ 798634 w 1520459"/>
              <a:gd name="connsiteY4" fmla="*/ 439778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586230 w 1520459"/>
              <a:gd name="connsiteY47" fmla="*/ 4012027 h 5301542"/>
              <a:gd name="connsiteX48" fmla="*/ 595693 w 1520459"/>
              <a:gd name="connsiteY48" fmla="*/ 4138197 h 5301542"/>
              <a:gd name="connsiteX49" fmla="*/ 570119 w 1520459"/>
              <a:gd name="connsiteY49" fmla="*/ 4508106 h 5301542"/>
              <a:gd name="connsiteX50" fmla="*/ 585712 w 1520459"/>
              <a:gd name="connsiteY50" fmla="*/ 4674877 h 5301542"/>
              <a:gd name="connsiteX51" fmla="*/ 605641 w 1520459"/>
              <a:gd name="connsiteY51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78640 w 1520459"/>
              <a:gd name="connsiteY3" fmla="*/ 4706905 h 5301542"/>
              <a:gd name="connsiteX4" fmla="*/ 798634 w 1520459"/>
              <a:gd name="connsiteY4" fmla="*/ 439778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605848 w 1520459"/>
              <a:gd name="connsiteY46" fmla="*/ 3803020 h 5301542"/>
              <a:gd name="connsiteX47" fmla="*/ 584962 w 1520459"/>
              <a:gd name="connsiteY47" fmla="*/ 3820124 h 5301542"/>
              <a:gd name="connsiteX48" fmla="*/ 586230 w 1520459"/>
              <a:gd name="connsiteY48" fmla="*/ 4012027 h 5301542"/>
              <a:gd name="connsiteX49" fmla="*/ 595693 w 1520459"/>
              <a:gd name="connsiteY49" fmla="*/ 4138197 h 5301542"/>
              <a:gd name="connsiteX50" fmla="*/ 570119 w 1520459"/>
              <a:gd name="connsiteY50" fmla="*/ 4508106 h 5301542"/>
              <a:gd name="connsiteX51" fmla="*/ 585712 w 1520459"/>
              <a:gd name="connsiteY51" fmla="*/ 4674877 h 5301542"/>
              <a:gd name="connsiteX52" fmla="*/ 605641 w 1520459"/>
              <a:gd name="connsiteY52" fmla="*/ 5236631 h 5301542"/>
              <a:gd name="connsiteX0" fmla="*/ 605641 w 1520459"/>
              <a:gd name="connsiteY0" fmla="*/ 5236631 h 5301542"/>
              <a:gd name="connsiteX1" fmla="*/ 712519 w 1520459"/>
              <a:gd name="connsiteY1" fmla="*/ 5236631 h 5301542"/>
              <a:gd name="connsiteX2" fmla="*/ 724395 w 1520459"/>
              <a:gd name="connsiteY2" fmla="*/ 4761619 h 5301542"/>
              <a:gd name="connsiteX3" fmla="*/ 778640 w 1520459"/>
              <a:gd name="connsiteY3" fmla="*/ 4706905 h 5301542"/>
              <a:gd name="connsiteX4" fmla="*/ 798634 w 1520459"/>
              <a:gd name="connsiteY4" fmla="*/ 4397782 h 5301542"/>
              <a:gd name="connsiteX5" fmla="*/ 807034 w 1520459"/>
              <a:gd name="connsiteY5" fmla="*/ 3764091 h 5301542"/>
              <a:gd name="connsiteX6" fmla="*/ 843149 w 1520459"/>
              <a:gd name="connsiteY6" fmla="*/ 3384081 h 5301542"/>
              <a:gd name="connsiteX7" fmla="*/ 1104404 w 1520459"/>
              <a:gd name="connsiteY7" fmla="*/ 2849692 h 5301542"/>
              <a:gd name="connsiteX8" fmla="*/ 1258785 w 1520459"/>
              <a:gd name="connsiteY8" fmla="*/ 1899665 h 5301542"/>
              <a:gd name="connsiteX9" fmla="*/ 1258785 w 1520459"/>
              <a:gd name="connsiteY9" fmla="*/ 1210896 h 5301542"/>
              <a:gd name="connsiteX10" fmla="*/ 1330037 w 1520459"/>
              <a:gd name="connsiteY10" fmla="*/ 629006 h 5301542"/>
              <a:gd name="connsiteX11" fmla="*/ 1389413 w 1520459"/>
              <a:gd name="connsiteY11" fmla="*/ 355873 h 5301542"/>
              <a:gd name="connsiteX12" fmla="*/ 1520042 w 1520459"/>
              <a:gd name="connsiteY12" fmla="*/ 237120 h 5301542"/>
              <a:gd name="connsiteX13" fmla="*/ 1341912 w 1520459"/>
              <a:gd name="connsiteY13" fmla="*/ 308372 h 5301542"/>
              <a:gd name="connsiteX14" fmla="*/ 1282535 w 1520459"/>
              <a:gd name="connsiteY14" fmla="*/ 367748 h 5301542"/>
              <a:gd name="connsiteX15" fmla="*/ 1448790 w 1520459"/>
              <a:gd name="connsiteY15" fmla="*/ 153993 h 5301542"/>
              <a:gd name="connsiteX16" fmla="*/ 1448790 w 1520459"/>
              <a:gd name="connsiteY16" fmla="*/ 118367 h 5301542"/>
              <a:gd name="connsiteX17" fmla="*/ 1270660 w 1520459"/>
              <a:gd name="connsiteY17" fmla="*/ 225245 h 5301542"/>
              <a:gd name="connsiteX18" fmla="*/ 1163782 w 1520459"/>
              <a:gd name="connsiteY18" fmla="*/ 403374 h 5301542"/>
              <a:gd name="connsiteX19" fmla="*/ 1128156 w 1520459"/>
              <a:gd name="connsiteY19" fmla="*/ 391499 h 5301542"/>
              <a:gd name="connsiteX20" fmla="*/ 1282535 w 1520459"/>
              <a:gd name="connsiteY20" fmla="*/ 142117 h 5301542"/>
              <a:gd name="connsiteX21" fmla="*/ 1258785 w 1520459"/>
              <a:gd name="connsiteY21" fmla="*/ 58990 h 5301542"/>
              <a:gd name="connsiteX22" fmla="*/ 1045029 w 1520459"/>
              <a:gd name="connsiteY22" fmla="*/ 248995 h 5301542"/>
              <a:gd name="connsiteX23" fmla="*/ 973777 w 1520459"/>
              <a:gd name="connsiteY23" fmla="*/ 367748 h 5301542"/>
              <a:gd name="connsiteX24" fmla="*/ 950026 w 1520459"/>
              <a:gd name="connsiteY24" fmla="*/ 450876 h 5301542"/>
              <a:gd name="connsiteX25" fmla="*/ 985652 w 1520459"/>
              <a:gd name="connsiteY25" fmla="*/ 70865 h 5301542"/>
              <a:gd name="connsiteX26" fmla="*/ 914400 w 1520459"/>
              <a:gd name="connsiteY26" fmla="*/ 94616 h 5301542"/>
              <a:gd name="connsiteX27" fmla="*/ 819398 w 1520459"/>
              <a:gd name="connsiteY27" fmla="*/ 510252 h 5301542"/>
              <a:gd name="connsiteX28" fmla="*/ 771896 w 1520459"/>
              <a:gd name="connsiteY28" fmla="*/ 248995 h 5301542"/>
              <a:gd name="connsiteX29" fmla="*/ 665018 w 1520459"/>
              <a:gd name="connsiteY29" fmla="*/ 47115 h 5301542"/>
              <a:gd name="connsiteX30" fmla="*/ 570016 w 1520459"/>
              <a:gd name="connsiteY30" fmla="*/ 23364 h 5301542"/>
              <a:gd name="connsiteX31" fmla="*/ 641268 w 1520459"/>
              <a:gd name="connsiteY31" fmla="*/ 332122 h 5301542"/>
              <a:gd name="connsiteX32" fmla="*/ 688769 w 1520459"/>
              <a:gd name="connsiteY32" fmla="*/ 486502 h 5301542"/>
              <a:gd name="connsiteX33" fmla="*/ 486889 w 1520459"/>
              <a:gd name="connsiteY33" fmla="*/ 260871 h 5301542"/>
              <a:gd name="connsiteX34" fmla="*/ 308759 w 1520459"/>
              <a:gd name="connsiteY34" fmla="*/ 153993 h 5301542"/>
              <a:gd name="connsiteX35" fmla="*/ 415637 w 1520459"/>
              <a:gd name="connsiteY35" fmla="*/ 332122 h 5301542"/>
              <a:gd name="connsiteX36" fmla="*/ 486889 w 1520459"/>
              <a:gd name="connsiteY36" fmla="*/ 534003 h 5301542"/>
              <a:gd name="connsiteX37" fmla="*/ 320634 w 1520459"/>
              <a:gd name="connsiteY37" fmla="*/ 296496 h 5301542"/>
              <a:gd name="connsiteX38" fmla="*/ 0 w 1520459"/>
              <a:gd name="connsiteY38" fmla="*/ 70865 h 5301542"/>
              <a:gd name="connsiteX39" fmla="*/ 320634 w 1520459"/>
              <a:gd name="connsiteY39" fmla="*/ 462751 h 5301542"/>
              <a:gd name="connsiteX40" fmla="*/ 285008 w 1520459"/>
              <a:gd name="connsiteY40" fmla="*/ 771509 h 5301542"/>
              <a:gd name="connsiteX41" fmla="*/ 285008 w 1520459"/>
              <a:gd name="connsiteY41" fmla="*/ 1246522 h 5301542"/>
              <a:gd name="connsiteX42" fmla="*/ 237507 w 1520459"/>
              <a:gd name="connsiteY42" fmla="*/ 1959042 h 5301542"/>
              <a:gd name="connsiteX43" fmla="*/ 285008 w 1520459"/>
              <a:gd name="connsiteY43" fmla="*/ 2540933 h 5301542"/>
              <a:gd name="connsiteX44" fmla="*/ 415637 w 1520459"/>
              <a:gd name="connsiteY44" fmla="*/ 3122824 h 5301542"/>
              <a:gd name="connsiteX45" fmla="*/ 570016 w 1520459"/>
              <a:gd name="connsiteY45" fmla="*/ 3431583 h 5301542"/>
              <a:gd name="connsiteX46" fmla="*/ 577799 w 1520459"/>
              <a:gd name="connsiteY46" fmla="*/ 3668385 h 5301542"/>
              <a:gd name="connsiteX47" fmla="*/ 584962 w 1520459"/>
              <a:gd name="connsiteY47" fmla="*/ 3820124 h 5301542"/>
              <a:gd name="connsiteX48" fmla="*/ 586230 w 1520459"/>
              <a:gd name="connsiteY48" fmla="*/ 4012027 h 5301542"/>
              <a:gd name="connsiteX49" fmla="*/ 595693 w 1520459"/>
              <a:gd name="connsiteY49" fmla="*/ 4138197 h 5301542"/>
              <a:gd name="connsiteX50" fmla="*/ 570119 w 1520459"/>
              <a:gd name="connsiteY50" fmla="*/ 4508106 h 5301542"/>
              <a:gd name="connsiteX51" fmla="*/ 585712 w 1520459"/>
              <a:gd name="connsiteY51" fmla="*/ 4674877 h 5301542"/>
              <a:gd name="connsiteX52" fmla="*/ 605641 w 1520459"/>
              <a:gd name="connsiteY52" fmla="*/ 5236631 h 530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520459" h="5301542">
                <a:moveTo>
                  <a:pt x="605641" y="5236631"/>
                </a:moveTo>
                <a:cubicBezTo>
                  <a:pt x="626776" y="5330257"/>
                  <a:pt x="692727" y="5315800"/>
                  <a:pt x="712519" y="5236631"/>
                </a:cubicBezTo>
                <a:cubicBezTo>
                  <a:pt x="732311" y="5157462"/>
                  <a:pt x="713375" y="4849907"/>
                  <a:pt x="724395" y="4761619"/>
                </a:cubicBezTo>
                <a:cubicBezTo>
                  <a:pt x="735415" y="4673331"/>
                  <a:pt x="766267" y="4767544"/>
                  <a:pt x="778640" y="4706905"/>
                </a:cubicBezTo>
                <a:cubicBezTo>
                  <a:pt x="791013" y="4646266"/>
                  <a:pt x="793902" y="4554918"/>
                  <a:pt x="798634" y="4397782"/>
                </a:cubicBezTo>
                <a:cubicBezTo>
                  <a:pt x="803366" y="4240646"/>
                  <a:pt x="799615" y="3933041"/>
                  <a:pt x="807034" y="3764091"/>
                </a:cubicBezTo>
                <a:cubicBezTo>
                  <a:pt x="814453" y="3595141"/>
                  <a:pt x="793587" y="3536481"/>
                  <a:pt x="843149" y="3384081"/>
                </a:cubicBezTo>
                <a:cubicBezTo>
                  <a:pt x="892711" y="3231681"/>
                  <a:pt x="1035131" y="3097095"/>
                  <a:pt x="1104404" y="2849692"/>
                </a:cubicBezTo>
                <a:cubicBezTo>
                  <a:pt x="1173677" y="2602289"/>
                  <a:pt x="1233055" y="2172798"/>
                  <a:pt x="1258785" y="1899665"/>
                </a:cubicBezTo>
                <a:cubicBezTo>
                  <a:pt x="1284515" y="1626532"/>
                  <a:pt x="1246910" y="1422672"/>
                  <a:pt x="1258785" y="1210896"/>
                </a:cubicBezTo>
                <a:cubicBezTo>
                  <a:pt x="1270660" y="999120"/>
                  <a:pt x="1308266" y="771510"/>
                  <a:pt x="1330037" y="629006"/>
                </a:cubicBezTo>
                <a:cubicBezTo>
                  <a:pt x="1351808" y="486502"/>
                  <a:pt x="1357746" y="421187"/>
                  <a:pt x="1389413" y="355873"/>
                </a:cubicBezTo>
                <a:cubicBezTo>
                  <a:pt x="1421080" y="290559"/>
                  <a:pt x="1527959" y="245037"/>
                  <a:pt x="1520042" y="237120"/>
                </a:cubicBezTo>
                <a:cubicBezTo>
                  <a:pt x="1512125" y="229203"/>
                  <a:pt x="1381496" y="286601"/>
                  <a:pt x="1341912" y="308372"/>
                </a:cubicBezTo>
                <a:cubicBezTo>
                  <a:pt x="1302328" y="330143"/>
                  <a:pt x="1264722" y="393478"/>
                  <a:pt x="1282535" y="367748"/>
                </a:cubicBezTo>
                <a:cubicBezTo>
                  <a:pt x="1300348" y="342018"/>
                  <a:pt x="1421081" y="195556"/>
                  <a:pt x="1448790" y="153993"/>
                </a:cubicBezTo>
                <a:cubicBezTo>
                  <a:pt x="1476499" y="112429"/>
                  <a:pt x="1478478" y="106492"/>
                  <a:pt x="1448790" y="118367"/>
                </a:cubicBezTo>
                <a:cubicBezTo>
                  <a:pt x="1419102" y="130242"/>
                  <a:pt x="1318161" y="177744"/>
                  <a:pt x="1270660" y="225245"/>
                </a:cubicBezTo>
                <a:cubicBezTo>
                  <a:pt x="1223159" y="272746"/>
                  <a:pt x="1187533" y="375665"/>
                  <a:pt x="1163782" y="403374"/>
                </a:cubicBezTo>
                <a:cubicBezTo>
                  <a:pt x="1140031" y="431083"/>
                  <a:pt x="1108364" y="435042"/>
                  <a:pt x="1128156" y="391499"/>
                </a:cubicBezTo>
                <a:cubicBezTo>
                  <a:pt x="1147948" y="347956"/>
                  <a:pt x="1260764" y="197535"/>
                  <a:pt x="1282535" y="142117"/>
                </a:cubicBezTo>
                <a:cubicBezTo>
                  <a:pt x="1304306" y="86699"/>
                  <a:pt x="1298369" y="41177"/>
                  <a:pt x="1258785" y="58990"/>
                </a:cubicBezTo>
                <a:cubicBezTo>
                  <a:pt x="1219201" y="76803"/>
                  <a:pt x="1092530" y="197535"/>
                  <a:pt x="1045029" y="248995"/>
                </a:cubicBezTo>
                <a:cubicBezTo>
                  <a:pt x="997528" y="300455"/>
                  <a:pt x="989611" y="334101"/>
                  <a:pt x="973777" y="367748"/>
                </a:cubicBezTo>
                <a:cubicBezTo>
                  <a:pt x="957943" y="401395"/>
                  <a:pt x="948047" y="500356"/>
                  <a:pt x="950026" y="450876"/>
                </a:cubicBezTo>
                <a:cubicBezTo>
                  <a:pt x="952005" y="401396"/>
                  <a:pt x="991590" y="130242"/>
                  <a:pt x="985652" y="70865"/>
                </a:cubicBezTo>
                <a:cubicBezTo>
                  <a:pt x="979714" y="11488"/>
                  <a:pt x="942109" y="21385"/>
                  <a:pt x="914400" y="94616"/>
                </a:cubicBezTo>
                <a:cubicBezTo>
                  <a:pt x="886691" y="167847"/>
                  <a:pt x="843149" y="484522"/>
                  <a:pt x="819398" y="510252"/>
                </a:cubicBezTo>
                <a:cubicBezTo>
                  <a:pt x="795647" y="535982"/>
                  <a:pt x="797626" y="326184"/>
                  <a:pt x="771896" y="248995"/>
                </a:cubicBezTo>
                <a:cubicBezTo>
                  <a:pt x="746166" y="171805"/>
                  <a:pt x="698665" y="84720"/>
                  <a:pt x="665018" y="47115"/>
                </a:cubicBezTo>
                <a:cubicBezTo>
                  <a:pt x="631371" y="9510"/>
                  <a:pt x="573974" y="-24137"/>
                  <a:pt x="570016" y="23364"/>
                </a:cubicBezTo>
                <a:cubicBezTo>
                  <a:pt x="566058" y="70865"/>
                  <a:pt x="621476" y="254932"/>
                  <a:pt x="641268" y="332122"/>
                </a:cubicBezTo>
                <a:cubicBezTo>
                  <a:pt x="661060" y="409312"/>
                  <a:pt x="714499" y="498377"/>
                  <a:pt x="688769" y="486502"/>
                </a:cubicBezTo>
                <a:cubicBezTo>
                  <a:pt x="663039" y="474627"/>
                  <a:pt x="550224" y="316289"/>
                  <a:pt x="486889" y="260871"/>
                </a:cubicBezTo>
                <a:cubicBezTo>
                  <a:pt x="423554" y="205453"/>
                  <a:pt x="320634" y="142118"/>
                  <a:pt x="308759" y="153993"/>
                </a:cubicBezTo>
                <a:cubicBezTo>
                  <a:pt x="296884" y="165868"/>
                  <a:pt x="385949" y="268787"/>
                  <a:pt x="415637" y="332122"/>
                </a:cubicBezTo>
                <a:cubicBezTo>
                  <a:pt x="445325" y="395457"/>
                  <a:pt x="502723" y="539941"/>
                  <a:pt x="486889" y="534003"/>
                </a:cubicBezTo>
                <a:cubicBezTo>
                  <a:pt x="471055" y="528065"/>
                  <a:pt x="401782" y="373685"/>
                  <a:pt x="320634" y="296496"/>
                </a:cubicBezTo>
                <a:cubicBezTo>
                  <a:pt x="239486" y="219307"/>
                  <a:pt x="0" y="43156"/>
                  <a:pt x="0" y="70865"/>
                </a:cubicBezTo>
                <a:cubicBezTo>
                  <a:pt x="0" y="98574"/>
                  <a:pt x="273133" y="345977"/>
                  <a:pt x="320634" y="462751"/>
                </a:cubicBezTo>
                <a:cubicBezTo>
                  <a:pt x="368135" y="579525"/>
                  <a:pt x="290946" y="640880"/>
                  <a:pt x="285008" y="771509"/>
                </a:cubicBezTo>
                <a:cubicBezTo>
                  <a:pt x="279070" y="902138"/>
                  <a:pt x="292925" y="1048600"/>
                  <a:pt x="285008" y="1246522"/>
                </a:cubicBezTo>
                <a:cubicBezTo>
                  <a:pt x="277091" y="1444444"/>
                  <a:pt x="237507" y="1743307"/>
                  <a:pt x="237507" y="1959042"/>
                </a:cubicBezTo>
                <a:cubicBezTo>
                  <a:pt x="237507" y="2174777"/>
                  <a:pt x="255320" y="2346969"/>
                  <a:pt x="285008" y="2540933"/>
                </a:cubicBezTo>
                <a:cubicBezTo>
                  <a:pt x="314696" y="2734897"/>
                  <a:pt x="368136" y="2974382"/>
                  <a:pt x="415637" y="3122824"/>
                </a:cubicBezTo>
                <a:cubicBezTo>
                  <a:pt x="463138" y="3271266"/>
                  <a:pt x="542989" y="3340656"/>
                  <a:pt x="570016" y="3431583"/>
                </a:cubicBezTo>
                <a:cubicBezTo>
                  <a:pt x="597043" y="3522510"/>
                  <a:pt x="575308" y="3603628"/>
                  <a:pt x="577799" y="3668385"/>
                </a:cubicBezTo>
                <a:cubicBezTo>
                  <a:pt x="580290" y="3733142"/>
                  <a:pt x="588232" y="3785290"/>
                  <a:pt x="584962" y="3820124"/>
                </a:cubicBezTo>
                <a:cubicBezTo>
                  <a:pt x="581692" y="3854959"/>
                  <a:pt x="588181" y="3959015"/>
                  <a:pt x="586230" y="4012027"/>
                </a:cubicBezTo>
                <a:cubicBezTo>
                  <a:pt x="584279" y="4065039"/>
                  <a:pt x="598378" y="4055517"/>
                  <a:pt x="595693" y="4138197"/>
                </a:cubicBezTo>
                <a:cubicBezTo>
                  <a:pt x="593008" y="4220877"/>
                  <a:pt x="591713" y="4425957"/>
                  <a:pt x="570119" y="4508106"/>
                </a:cubicBezTo>
                <a:cubicBezTo>
                  <a:pt x="588282" y="4606158"/>
                  <a:pt x="579792" y="4553456"/>
                  <a:pt x="585712" y="4674877"/>
                </a:cubicBezTo>
                <a:cubicBezTo>
                  <a:pt x="591632" y="4796298"/>
                  <a:pt x="584507" y="5143005"/>
                  <a:pt x="605641" y="5236631"/>
                </a:cubicBezTo>
                <a:close/>
              </a:path>
            </a:pathLst>
          </a:custGeom>
          <a:solidFill>
            <a:srgbClr val="E6E0EC">
              <a:alpha val="69804"/>
            </a:srgb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Freeform 8"/>
          <p:cNvSpPr/>
          <p:nvPr/>
        </p:nvSpPr>
        <p:spPr>
          <a:xfrm>
            <a:off x="3529761" y="736435"/>
            <a:ext cx="2016864" cy="1183448"/>
          </a:xfrm>
          <a:custGeom>
            <a:avLst/>
            <a:gdLst>
              <a:gd name="connsiteX0" fmla="*/ 487689 w 2231790"/>
              <a:gd name="connsiteY0" fmla="*/ 581286 h 1309502"/>
              <a:gd name="connsiteX1" fmla="*/ 875878 w 2231790"/>
              <a:gd name="connsiteY1" fmla="*/ 469143 h 1309502"/>
              <a:gd name="connsiteX2" fmla="*/ 1272693 w 2231790"/>
              <a:gd name="connsiteY2" fmla="*/ 201724 h 1309502"/>
              <a:gd name="connsiteX3" fmla="*/ 1367583 w 2231790"/>
              <a:gd name="connsiteY3" fmla="*/ 11943 h 1309502"/>
              <a:gd name="connsiteX4" fmla="*/ 1721266 w 2231790"/>
              <a:gd name="connsiteY4" fmla="*/ 29195 h 1309502"/>
              <a:gd name="connsiteX5" fmla="*/ 1842036 w 2231790"/>
              <a:gd name="connsiteY5" fmla="*/ 106833 h 1309502"/>
              <a:gd name="connsiteX6" fmla="*/ 2092202 w 2231790"/>
              <a:gd name="connsiteY6" fmla="*/ 132712 h 1309502"/>
              <a:gd name="connsiteX7" fmla="*/ 2230225 w 2231790"/>
              <a:gd name="connsiteY7" fmla="*/ 356999 h 1309502"/>
              <a:gd name="connsiteX8" fmla="*/ 2005938 w 2231790"/>
              <a:gd name="connsiteY8" fmla="*/ 607165 h 1309502"/>
              <a:gd name="connsiteX9" fmla="*/ 1850663 w 2231790"/>
              <a:gd name="connsiteY9" fmla="*/ 969475 h 1309502"/>
              <a:gd name="connsiteX10" fmla="*/ 1496980 w 2231790"/>
              <a:gd name="connsiteY10" fmla="*/ 1211014 h 1309502"/>
              <a:gd name="connsiteX11" fmla="*/ 1057033 w 2231790"/>
              <a:gd name="connsiteY11" fmla="*/ 1305905 h 1309502"/>
              <a:gd name="connsiteX12" fmla="*/ 556700 w 2231790"/>
              <a:gd name="connsiteY12" fmla="*/ 1098871 h 1309502"/>
              <a:gd name="connsiteX13" fmla="*/ 159885 w 2231790"/>
              <a:gd name="connsiteY13" fmla="*/ 995354 h 1309502"/>
              <a:gd name="connsiteX14" fmla="*/ 47742 w 2231790"/>
              <a:gd name="connsiteY14" fmla="*/ 952222 h 1309502"/>
              <a:gd name="connsiteX15" fmla="*/ 13236 w 2231790"/>
              <a:gd name="connsiteY15" fmla="*/ 848705 h 1309502"/>
              <a:gd name="connsiteX16" fmla="*/ 263402 w 2231790"/>
              <a:gd name="connsiteY16" fmla="*/ 641671 h 1309502"/>
              <a:gd name="connsiteX17" fmla="*/ 487689 w 2231790"/>
              <a:gd name="connsiteY17" fmla="*/ 581286 h 130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31790" h="1309502">
                <a:moveTo>
                  <a:pt x="487689" y="581286"/>
                </a:moveTo>
                <a:cubicBezTo>
                  <a:pt x="589768" y="552531"/>
                  <a:pt x="745044" y="532403"/>
                  <a:pt x="875878" y="469143"/>
                </a:cubicBezTo>
                <a:cubicBezTo>
                  <a:pt x="1006712" y="405883"/>
                  <a:pt x="1190742" y="277924"/>
                  <a:pt x="1272693" y="201724"/>
                </a:cubicBezTo>
                <a:cubicBezTo>
                  <a:pt x="1354644" y="125524"/>
                  <a:pt x="1292821" y="40698"/>
                  <a:pt x="1367583" y="11943"/>
                </a:cubicBezTo>
                <a:cubicBezTo>
                  <a:pt x="1442345" y="-16812"/>
                  <a:pt x="1642191" y="13380"/>
                  <a:pt x="1721266" y="29195"/>
                </a:cubicBezTo>
                <a:cubicBezTo>
                  <a:pt x="1800341" y="45010"/>
                  <a:pt x="1780213" y="89580"/>
                  <a:pt x="1842036" y="106833"/>
                </a:cubicBezTo>
                <a:cubicBezTo>
                  <a:pt x="1903859" y="124086"/>
                  <a:pt x="2027504" y="91018"/>
                  <a:pt x="2092202" y="132712"/>
                </a:cubicBezTo>
                <a:cubicBezTo>
                  <a:pt x="2156900" y="174406"/>
                  <a:pt x="2244602" y="277924"/>
                  <a:pt x="2230225" y="356999"/>
                </a:cubicBezTo>
                <a:cubicBezTo>
                  <a:pt x="2215848" y="436074"/>
                  <a:pt x="2069198" y="505086"/>
                  <a:pt x="2005938" y="607165"/>
                </a:cubicBezTo>
                <a:cubicBezTo>
                  <a:pt x="1942678" y="709244"/>
                  <a:pt x="1935489" y="868834"/>
                  <a:pt x="1850663" y="969475"/>
                </a:cubicBezTo>
                <a:cubicBezTo>
                  <a:pt x="1765837" y="1070116"/>
                  <a:pt x="1629252" y="1154942"/>
                  <a:pt x="1496980" y="1211014"/>
                </a:cubicBezTo>
                <a:cubicBezTo>
                  <a:pt x="1364708" y="1267086"/>
                  <a:pt x="1213746" y="1324596"/>
                  <a:pt x="1057033" y="1305905"/>
                </a:cubicBezTo>
                <a:cubicBezTo>
                  <a:pt x="900320" y="1287215"/>
                  <a:pt x="706225" y="1150629"/>
                  <a:pt x="556700" y="1098871"/>
                </a:cubicBezTo>
                <a:cubicBezTo>
                  <a:pt x="407175" y="1047113"/>
                  <a:pt x="244711" y="1019795"/>
                  <a:pt x="159885" y="995354"/>
                </a:cubicBezTo>
                <a:cubicBezTo>
                  <a:pt x="75059" y="970913"/>
                  <a:pt x="72183" y="976663"/>
                  <a:pt x="47742" y="952222"/>
                </a:cubicBezTo>
                <a:cubicBezTo>
                  <a:pt x="23301" y="927781"/>
                  <a:pt x="-22707" y="900464"/>
                  <a:pt x="13236" y="848705"/>
                </a:cubicBezTo>
                <a:cubicBezTo>
                  <a:pt x="49179" y="796946"/>
                  <a:pt x="184327" y="686241"/>
                  <a:pt x="263402" y="641671"/>
                </a:cubicBezTo>
                <a:cubicBezTo>
                  <a:pt x="342477" y="597101"/>
                  <a:pt x="385610" y="610041"/>
                  <a:pt x="487689" y="58128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Freeform 11"/>
          <p:cNvSpPr/>
          <p:nvPr/>
        </p:nvSpPr>
        <p:spPr>
          <a:xfrm>
            <a:off x="2293365" y="318715"/>
            <a:ext cx="929922" cy="2579371"/>
          </a:xfrm>
          <a:custGeom>
            <a:avLst/>
            <a:gdLst>
              <a:gd name="connsiteX0" fmla="*/ 190692 w 1029019"/>
              <a:gd name="connsiteY0" fmla="*/ 169830 h 2854111"/>
              <a:gd name="connsiteX1" fmla="*/ 154116 w 1029019"/>
              <a:gd name="connsiteY1" fmla="*/ 286873 h 2854111"/>
              <a:gd name="connsiteX2" fmla="*/ 15127 w 1029019"/>
              <a:gd name="connsiteY2" fmla="*/ 264928 h 2854111"/>
              <a:gd name="connsiteX3" fmla="*/ 7812 w 1029019"/>
              <a:gd name="connsiteY3" fmla="*/ 191776 h 2854111"/>
              <a:gd name="connsiteX4" fmla="*/ 51703 w 1029019"/>
              <a:gd name="connsiteY4" fmla="*/ 67417 h 2854111"/>
              <a:gd name="connsiteX5" fmla="*/ 329681 w 1029019"/>
              <a:gd name="connsiteY5" fmla="*/ 1580 h 2854111"/>
              <a:gd name="connsiteX6" fmla="*/ 519876 w 1029019"/>
              <a:gd name="connsiteY6" fmla="*/ 38156 h 2854111"/>
              <a:gd name="connsiteX7" fmla="*/ 666180 w 1029019"/>
              <a:gd name="connsiteY7" fmla="*/ 221036 h 2854111"/>
              <a:gd name="connsiteX8" fmla="*/ 761278 w 1029019"/>
              <a:gd name="connsiteY8" fmla="*/ 469753 h 2854111"/>
              <a:gd name="connsiteX9" fmla="*/ 907582 w 1029019"/>
              <a:gd name="connsiteY9" fmla="*/ 828198 h 2854111"/>
              <a:gd name="connsiteX10" fmla="*/ 973418 w 1029019"/>
              <a:gd name="connsiteY10" fmla="*/ 1289056 h 2854111"/>
              <a:gd name="connsiteX11" fmla="*/ 1024625 w 1029019"/>
              <a:gd name="connsiteY11" fmla="*/ 1742598 h 2854111"/>
              <a:gd name="connsiteX12" fmla="*/ 1024625 w 1029019"/>
              <a:gd name="connsiteY12" fmla="*/ 2137619 h 2854111"/>
              <a:gd name="connsiteX13" fmla="*/ 1009994 w 1029019"/>
              <a:gd name="connsiteY13" fmla="*/ 2642368 h 2854111"/>
              <a:gd name="connsiteX14" fmla="*/ 1009994 w 1029019"/>
              <a:gd name="connsiteY14" fmla="*/ 2832563 h 2854111"/>
              <a:gd name="connsiteX15" fmla="*/ 936842 w 1029019"/>
              <a:gd name="connsiteY15" fmla="*/ 2832563 h 2854111"/>
              <a:gd name="connsiteX16" fmla="*/ 936842 w 1029019"/>
              <a:gd name="connsiteY16" fmla="*/ 2678944 h 2854111"/>
              <a:gd name="connsiteX17" fmla="*/ 951473 w 1029019"/>
              <a:gd name="connsiteY17" fmla="*/ 2371705 h 2854111"/>
              <a:gd name="connsiteX18" fmla="*/ 944158 w 1029019"/>
              <a:gd name="connsiteY18" fmla="*/ 1932793 h 2854111"/>
              <a:gd name="connsiteX19" fmla="*/ 907582 w 1029019"/>
              <a:gd name="connsiteY19" fmla="*/ 1435360 h 2854111"/>
              <a:gd name="connsiteX20" fmla="*/ 849060 w 1029019"/>
              <a:gd name="connsiteY20" fmla="*/ 937926 h 2854111"/>
              <a:gd name="connsiteX21" fmla="*/ 732017 w 1029019"/>
              <a:gd name="connsiteY21" fmla="*/ 572166 h 2854111"/>
              <a:gd name="connsiteX22" fmla="*/ 593028 w 1029019"/>
              <a:gd name="connsiteY22" fmla="*/ 250297 h 2854111"/>
              <a:gd name="connsiteX23" fmla="*/ 424778 w 1029019"/>
              <a:gd name="connsiteY23" fmla="*/ 82048 h 2854111"/>
              <a:gd name="connsiteX24" fmla="*/ 234583 w 1029019"/>
              <a:gd name="connsiteY24" fmla="*/ 82048 h 2854111"/>
              <a:gd name="connsiteX25" fmla="*/ 117540 w 1029019"/>
              <a:gd name="connsiteY25" fmla="*/ 118624 h 2854111"/>
              <a:gd name="connsiteX26" fmla="*/ 51703 w 1029019"/>
              <a:gd name="connsiteY26" fmla="*/ 199091 h 2854111"/>
              <a:gd name="connsiteX27" fmla="*/ 117540 w 1029019"/>
              <a:gd name="connsiteY27" fmla="*/ 228352 h 2854111"/>
              <a:gd name="connsiteX28" fmla="*/ 190692 w 1029019"/>
              <a:gd name="connsiteY28" fmla="*/ 169830 h 285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29019" h="2854111">
                <a:moveTo>
                  <a:pt x="190692" y="169830"/>
                </a:moveTo>
                <a:cubicBezTo>
                  <a:pt x="196788" y="179583"/>
                  <a:pt x="183377" y="271023"/>
                  <a:pt x="154116" y="286873"/>
                </a:cubicBezTo>
                <a:cubicBezTo>
                  <a:pt x="124855" y="302723"/>
                  <a:pt x="39511" y="280778"/>
                  <a:pt x="15127" y="264928"/>
                </a:cubicBezTo>
                <a:cubicBezTo>
                  <a:pt x="-9257" y="249079"/>
                  <a:pt x="1716" y="224694"/>
                  <a:pt x="7812" y="191776"/>
                </a:cubicBezTo>
                <a:cubicBezTo>
                  <a:pt x="13908" y="158858"/>
                  <a:pt x="-1942" y="99116"/>
                  <a:pt x="51703" y="67417"/>
                </a:cubicBezTo>
                <a:cubicBezTo>
                  <a:pt x="105348" y="35718"/>
                  <a:pt x="251652" y="6457"/>
                  <a:pt x="329681" y="1580"/>
                </a:cubicBezTo>
                <a:cubicBezTo>
                  <a:pt x="407710" y="-3297"/>
                  <a:pt x="463793" y="1580"/>
                  <a:pt x="519876" y="38156"/>
                </a:cubicBezTo>
                <a:cubicBezTo>
                  <a:pt x="575959" y="74732"/>
                  <a:pt x="625946" y="149103"/>
                  <a:pt x="666180" y="221036"/>
                </a:cubicBezTo>
                <a:cubicBezTo>
                  <a:pt x="706414" y="292969"/>
                  <a:pt x="721044" y="368559"/>
                  <a:pt x="761278" y="469753"/>
                </a:cubicBezTo>
                <a:cubicBezTo>
                  <a:pt x="801512" y="570947"/>
                  <a:pt x="872225" y="691648"/>
                  <a:pt x="907582" y="828198"/>
                </a:cubicBezTo>
                <a:cubicBezTo>
                  <a:pt x="942939" y="964748"/>
                  <a:pt x="953911" y="1136656"/>
                  <a:pt x="973418" y="1289056"/>
                </a:cubicBezTo>
                <a:cubicBezTo>
                  <a:pt x="992925" y="1441456"/>
                  <a:pt x="1016091" y="1601171"/>
                  <a:pt x="1024625" y="1742598"/>
                </a:cubicBezTo>
                <a:cubicBezTo>
                  <a:pt x="1033159" y="1884025"/>
                  <a:pt x="1027063" y="1987657"/>
                  <a:pt x="1024625" y="2137619"/>
                </a:cubicBezTo>
                <a:cubicBezTo>
                  <a:pt x="1022187" y="2287581"/>
                  <a:pt x="1012433" y="2526544"/>
                  <a:pt x="1009994" y="2642368"/>
                </a:cubicBezTo>
                <a:cubicBezTo>
                  <a:pt x="1007556" y="2758192"/>
                  <a:pt x="1022186" y="2800864"/>
                  <a:pt x="1009994" y="2832563"/>
                </a:cubicBezTo>
                <a:cubicBezTo>
                  <a:pt x="997802" y="2864262"/>
                  <a:pt x="949034" y="2858166"/>
                  <a:pt x="936842" y="2832563"/>
                </a:cubicBezTo>
                <a:cubicBezTo>
                  <a:pt x="924650" y="2806960"/>
                  <a:pt x="934404" y="2755754"/>
                  <a:pt x="936842" y="2678944"/>
                </a:cubicBezTo>
                <a:cubicBezTo>
                  <a:pt x="939281" y="2602134"/>
                  <a:pt x="950254" y="2496064"/>
                  <a:pt x="951473" y="2371705"/>
                </a:cubicBezTo>
                <a:cubicBezTo>
                  <a:pt x="952692" y="2247347"/>
                  <a:pt x="951473" y="2088850"/>
                  <a:pt x="944158" y="1932793"/>
                </a:cubicBezTo>
                <a:cubicBezTo>
                  <a:pt x="936843" y="1776736"/>
                  <a:pt x="923432" y="1601171"/>
                  <a:pt x="907582" y="1435360"/>
                </a:cubicBezTo>
                <a:cubicBezTo>
                  <a:pt x="891732" y="1269549"/>
                  <a:pt x="878321" y="1081792"/>
                  <a:pt x="849060" y="937926"/>
                </a:cubicBezTo>
                <a:cubicBezTo>
                  <a:pt x="819799" y="794060"/>
                  <a:pt x="774689" y="686771"/>
                  <a:pt x="732017" y="572166"/>
                </a:cubicBezTo>
                <a:cubicBezTo>
                  <a:pt x="689345" y="457561"/>
                  <a:pt x="644234" y="331983"/>
                  <a:pt x="593028" y="250297"/>
                </a:cubicBezTo>
                <a:cubicBezTo>
                  <a:pt x="541822" y="168611"/>
                  <a:pt x="484519" y="110089"/>
                  <a:pt x="424778" y="82048"/>
                </a:cubicBezTo>
                <a:cubicBezTo>
                  <a:pt x="365037" y="54007"/>
                  <a:pt x="285789" y="75952"/>
                  <a:pt x="234583" y="82048"/>
                </a:cubicBezTo>
                <a:cubicBezTo>
                  <a:pt x="183377" y="88144"/>
                  <a:pt x="148020" y="99117"/>
                  <a:pt x="117540" y="118624"/>
                </a:cubicBezTo>
                <a:cubicBezTo>
                  <a:pt x="87060" y="138131"/>
                  <a:pt x="51703" y="180803"/>
                  <a:pt x="51703" y="199091"/>
                </a:cubicBezTo>
                <a:cubicBezTo>
                  <a:pt x="51703" y="217379"/>
                  <a:pt x="96813" y="233229"/>
                  <a:pt x="117540" y="228352"/>
                </a:cubicBezTo>
                <a:cubicBezTo>
                  <a:pt x="138267" y="223475"/>
                  <a:pt x="184596" y="160077"/>
                  <a:pt x="190692" y="16983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Freeform 12"/>
          <p:cNvSpPr/>
          <p:nvPr/>
        </p:nvSpPr>
        <p:spPr>
          <a:xfrm>
            <a:off x="2782875" y="655908"/>
            <a:ext cx="553049" cy="2242179"/>
          </a:xfrm>
          <a:custGeom>
            <a:avLst/>
            <a:gdLst>
              <a:gd name="connsiteX0" fmla="*/ 270556 w 611984"/>
              <a:gd name="connsiteY0" fmla="*/ 275864 h 2481003"/>
              <a:gd name="connsiteX1" fmla="*/ 197404 w 611984"/>
              <a:gd name="connsiteY1" fmla="*/ 312440 h 2481003"/>
              <a:gd name="connsiteX2" fmla="*/ 109621 w 611984"/>
              <a:gd name="connsiteY2" fmla="*/ 319755 h 2481003"/>
              <a:gd name="connsiteX3" fmla="*/ 65730 w 611984"/>
              <a:gd name="connsiteY3" fmla="*/ 275864 h 2481003"/>
              <a:gd name="connsiteX4" fmla="*/ 94991 w 611984"/>
              <a:gd name="connsiteY4" fmla="*/ 173451 h 2481003"/>
              <a:gd name="connsiteX5" fmla="*/ 212034 w 611984"/>
              <a:gd name="connsiteY5" fmla="*/ 71038 h 2481003"/>
              <a:gd name="connsiteX6" fmla="*/ 416860 w 611984"/>
              <a:gd name="connsiteY6" fmla="*/ 107614 h 2481003"/>
              <a:gd name="connsiteX7" fmla="*/ 511957 w 611984"/>
              <a:gd name="connsiteY7" fmla="*/ 429483 h 2481003"/>
              <a:gd name="connsiteX8" fmla="*/ 541218 w 611984"/>
              <a:gd name="connsiteY8" fmla="*/ 846449 h 2481003"/>
              <a:gd name="connsiteX9" fmla="*/ 526588 w 611984"/>
              <a:gd name="connsiteY9" fmla="*/ 1424350 h 2481003"/>
              <a:gd name="connsiteX10" fmla="*/ 460751 w 611984"/>
              <a:gd name="connsiteY10" fmla="*/ 2104664 h 2481003"/>
              <a:gd name="connsiteX11" fmla="*/ 460751 w 611984"/>
              <a:gd name="connsiteY11" fmla="*/ 2448478 h 2481003"/>
              <a:gd name="connsiteX12" fmla="*/ 460751 w 611984"/>
              <a:gd name="connsiteY12" fmla="*/ 2463109 h 2481003"/>
              <a:gd name="connsiteX13" fmla="*/ 526588 w 611984"/>
              <a:gd name="connsiteY13" fmla="*/ 2463109 h 2481003"/>
              <a:gd name="connsiteX14" fmla="*/ 548533 w 611984"/>
              <a:gd name="connsiteY14" fmla="*/ 2229022 h 2481003"/>
              <a:gd name="connsiteX15" fmla="*/ 607055 w 611984"/>
              <a:gd name="connsiteY15" fmla="*/ 1460926 h 2481003"/>
              <a:gd name="connsiteX16" fmla="*/ 607055 w 611984"/>
              <a:gd name="connsiteY16" fmla="*/ 926917 h 2481003"/>
              <a:gd name="connsiteX17" fmla="*/ 592424 w 611984"/>
              <a:gd name="connsiteY17" fmla="*/ 407537 h 2481003"/>
              <a:gd name="connsiteX18" fmla="*/ 497327 w 611984"/>
              <a:gd name="connsiteY18" fmla="*/ 122245 h 2481003"/>
              <a:gd name="connsiteX19" fmla="*/ 351023 w 611984"/>
              <a:gd name="connsiteY19" fmla="*/ 5201 h 2481003"/>
              <a:gd name="connsiteX20" fmla="*/ 160828 w 611984"/>
              <a:gd name="connsiteY20" fmla="*/ 34462 h 2481003"/>
              <a:gd name="connsiteX21" fmla="*/ 14524 w 611984"/>
              <a:gd name="connsiteY21" fmla="*/ 158821 h 2481003"/>
              <a:gd name="connsiteX22" fmla="*/ 21839 w 611984"/>
              <a:gd name="connsiteY22" fmla="*/ 327070 h 2481003"/>
              <a:gd name="connsiteX23" fmla="*/ 160828 w 611984"/>
              <a:gd name="connsiteY23" fmla="*/ 400222 h 2481003"/>
              <a:gd name="connsiteX24" fmla="*/ 343708 w 611984"/>
              <a:gd name="connsiteY24" fmla="*/ 305125 h 2481003"/>
              <a:gd name="connsiteX25" fmla="*/ 372968 w 611984"/>
              <a:gd name="connsiteY25" fmla="*/ 195397 h 2481003"/>
              <a:gd name="connsiteX26" fmla="*/ 270556 w 611984"/>
              <a:gd name="connsiteY26" fmla="*/ 275864 h 248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1984" h="2481003">
                <a:moveTo>
                  <a:pt x="270556" y="275864"/>
                </a:moveTo>
                <a:cubicBezTo>
                  <a:pt x="241295" y="295371"/>
                  <a:pt x="224226" y="305125"/>
                  <a:pt x="197404" y="312440"/>
                </a:cubicBezTo>
                <a:cubicBezTo>
                  <a:pt x="170582" y="319755"/>
                  <a:pt x="131567" y="325851"/>
                  <a:pt x="109621" y="319755"/>
                </a:cubicBezTo>
                <a:cubicBezTo>
                  <a:pt x="87675" y="313659"/>
                  <a:pt x="68168" y="300248"/>
                  <a:pt x="65730" y="275864"/>
                </a:cubicBezTo>
                <a:cubicBezTo>
                  <a:pt x="63292" y="251480"/>
                  <a:pt x="70607" y="207589"/>
                  <a:pt x="94991" y="173451"/>
                </a:cubicBezTo>
                <a:cubicBezTo>
                  <a:pt x="119375" y="139313"/>
                  <a:pt x="158389" y="82011"/>
                  <a:pt x="212034" y="71038"/>
                </a:cubicBezTo>
                <a:cubicBezTo>
                  <a:pt x="265679" y="60065"/>
                  <a:pt x="366873" y="47873"/>
                  <a:pt x="416860" y="107614"/>
                </a:cubicBezTo>
                <a:cubicBezTo>
                  <a:pt x="466847" y="167355"/>
                  <a:pt x="491231" y="306344"/>
                  <a:pt x="511957" y="429483"/>
                </a:cubicBezTo>
                <a:cubicBezTo>
                  <a:pt x="532683" y="552622"/>
                  <a:pt x="538780" y="680638"/>
                  <a:pt x="541218" y="846449"/>
                </a:cubicBezTo>
                <a:cubicBezTo>
                  <a:pt x="543656" y="1012260"/>
                  <a:pt x="539999" y="1214648"/>
                  <a:pt x="526588" y="1424350"/>
                </a:cubicBezTo>
                <a:cubicBezTo>
                  <a:pt x="513177" y="1634053"/>
                  <a:pt x="471724" y="1933976"/>
                  <a:pt x="460751" y="2104664"/>
                </a:cubicBezTo>
                <a:cubicBezTo>
                  <a:pt x="449778" y="2275352"/>
                  <a:pt x="460751" y="2448478"/>
                  <a:pt x="460751" y="2448478"/>
                </a:cubicBezTo>
                <a:cubicBezTo>
                  <a:pt x="460751" y="2508219"/>
                  <a:pt x="449778" y="2460671"/>
                  <a:pt x="460751" y="2463109"/>
                </a:cubicBezTo>
                <a:cubicBezTo>
                  <a:pt x="471724" y="2465547"/>
                  <a:pt x="511958" y="2502124"/>
                  <a:pt x="526588" y="2463109"/>
                </a:cubicBezTo>
                <a:cubicBezTo>
                  <a:pt x="541218" y="2424095"/>
                  <a:pt x="535122" y="2396053"/>
                  <a:pt x="548533" y="2229022"/>
                </a:cubicBezTo>
                <a:cubicBezTo>
                  <a:pt x="561944" y="2061992"/>
                  <a:pt x="597301" y="1677944"/>
                  <a:pt x="607055" y="1460926"/>
                </a:cubicBezTo>
                <a:cubicBezTo>
                  <a:pt x="616809" y="1243909"/>
                  <a:pt x="609493" y="1102482"/>
                  <a:pt x="607055" y="926917"/>
                </a:cubicBezTo>
                <a:cubicBezTo>
                  <a:pt x="604617" y="751352"/>
                  <a:pt x="610712" y="541649"/>
                  <a:pt x="592424" y="407537"/>
                </a:cubicBezTo>
                <a:cubicBezTo>
                  <a:pt x="574136" y="273425"/>
                  <a:pt x="537560" y="189301"/>
                  <a:pt x="497327" y="122245"/>
                </a:cubicBezTo>
                <a:cubicBezTo>
                  <a:pt x="457094" y="55189"/>
                  <a:pt x="407106" y="19831"/>
                  <a:pt x="351023" y="5201"/>
                </a:cubicBezTo>
                <a:cubicBezTo>
                  <a:pt x="294940" y="-9429"/>
                  <a:pt x="216911" y="8859"/>
                  <a:pt x="160828" y="34462"/>
                </a:cubicBezTo>
                <a:cubicBezTo>
                  <a:pt x="104745" y="60065"/>
                  <a:pt x="37689" y="110053"/>
                  <a:pt x="14524" y="158821"/>
                </a:cubicBezTo>
                <a:cubicBezTo>
                  <a:pt x="-8641" y="207589"/>
                  <a:pt x="-2545" y="286836"/>
                  <a:pt x="21839" y="327070"/>
                </a:cubicBezTo>
                <a:cubicBezTo>
                  <a:pt x="46223" y="367304"/>
                  <a:pt x="107183" y="403880"/>
                  <a:pt x="160828" y="400222"/>
                </a:cubicBezTo>
                <a:cubicBezTo>
                  <a:pt x="214473" y="396564"/>
                  <a:pt x="308351" y="339262"/>
                  <a:pt x="343708" y="305125"/>
                </a:cubicBezTo>
                <a:cubicBezTo>
                  <a:pt x="379065" y="270988"/>
                  <a:pt x="383941" y="199055"/>
                  <a:pt x="372968" y="195397"/>
                </a:cubicBezTo>
                <a:cubicBezTo>
                  <a:pt x="361995" y="191739"/>
                  <a:pt x="299817" y="256357"/>
                  <a:pt x="270556" y="27586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Freeform 15"/>
          <p:cNvSpPr/>
          <p:nvPr/>
        </p:nvSpPr>
        <p:spPr>
          <a:xfrm>
            <a:off x="3269467" y="299735"/>
            <a:ext cx="883404" cy="2598351"/>
          </a:xfrm>
          <a:custGeom>
            <a:avLst/>
            <a:gdLst>
              <a:gd name="connsiteX0" fmla="*/ 750218 w 977543"/>
              <a:gd name="connsiteY0" fmla="*/ 240 h 2875113"/>
              <a:gd name="connsiteX1" fmla="*/ 647805 w 977543"/>
              <a:gd name="connsiteY1" fmla="*/ 58761 h 2875113"/>
              <a:gd name="connsiteX2" fmla="*/ 633175 w 977543"/>
              <a:gd name="connsiteY2" fmla="*/ 139229 h 2875113"/>
              <a:gd name="connsiteX3" fmla="*/ 779479 w 977543"/>
              <a:gd name="connsiteY3" fmla="*/ 197750 h 2875113"/>
              <a:gd name="connsiteX4" fmla="*/ 933098 w 977543"/>
              <a:gd name="connsiteY4" fmla="*/ 219696 h 2875113"/>
              <a:gd name="connsiteX5" fmla="*/ 976989 w 977543"/>
              <a:gd name="connsiteY5" fmla="*/ 102653 h 2875113"/>
              <a:gd name="connsiteX6" fmla="*/ 947728 w 977543"/>
              <a:gd name="connsiteY6" fmla="*/ 58761 h 2875113"/>
              <a:gd name="connsiteX7" fmla="*/ 816055 w 977543"/>
              <a:gd name="connsiteY7" fmla="*/ 73392 h 2875113"/>
              <a:gd name="connsiteX8" fmla="*/ 516132 w 977543"/>
              <a:gd name="connsiteY8" fmla="*/ 234326 h 2875113"/>
              <a:gd name="connsiteX9" fmla="*/ 282045 w 977543"/>
              <a:gd name="connsiteY9" fmla="*/ 607401 h 2875113"/>
              <a:gd name="connsiteX10" fmla="*/ 150372 w 977543"/>
              <a:gd name="connsiteY10" fmla="*/ 892694 h 2875113"/>
              <a:gd name="connsiteX11" fmla="*/ 77220 w 977543"/>
              <a:gd name="connsiteY11" fmla="*/ 1455965 h 2875113"/>
              <a:gd name="connsiteX12" fmla="*/ 55274 w 977543"/>
              <a:gd name="connsiteY12" fmla="*/ 2202115 h 2875113"/>
              <a:gd name="connsiteX13" fmla="*/ 18698 w 977543"/>
              <a:gd name="connsiteY13" fmla="*/ 2699549 h 2875113"/>
              <a:gd name="connsiteX14" fmla="*/ 4068 w 977543"/>
              <a:gd name="connsiteY14" fmla="*/ 2853168 h 2875113"/>
              <a:gd name="connsiteX15" fmla="*/ 91850 w 977543"/>
              <a:gd name="connsiteY15" fmla="*/ 2875113 h 2875113"/>
              <a:gd name="connsiteX16" fmla="*/ 91850 w 977543"/>
              <a:gd name="connsiteY16" fmla="*/ 2765385 h 2875113"/>
              <a:gd name="connsiteX17" fmla="*/ 121111 w 977543"/>
              <a:gd name="connsiteY17" fmla="*/ 2063126 h 2875113"/>
              <a:gd name="connsiteX18" fmla="*/ 150372 w 977543"/>
              <a:gd name="connsiteY18" fmla="*/ 1551062 h 2875113"/>
              <a:gd name="connsiteX19" fmla="*/ 230839 w 977543"/>
              <a:gd name="connsiteY19" fmla="*/ 914640 h 2875113"/>
              <a:gd name="connsiteX20" fmla="*/ 384458 w 977543"/>
              <a:gd name="connsiteY20" fmla="*/ 563510 h 2875113"/>
              <a:gd name="connsiteX21" fmla="*/ 538077 w 977543"/>
              <a:gd name="connsiteY21" fmla="*/ 314793 h 2875113"/>
              <a:gd name="connsiteX22" fmla="*/ 859946 w 977543"/>
              <a:gd name="connsiteY22" fmla="*/ 124598 h 2875113"/>
              <a:gd name="connsiteX23" fmla="*/ 940413 w 977543"/>
              <a:gd name="connsiteY23" fmla="*/ 183120 h 2875113"/>
              <a:gd name="connsiteX24" fmla="*/ 845316 w 977543"/>
              <a:gd name="connsiteY24" fmla="*/ 168489 h 2875113"/>
              <a:gd name="connsiteX25" fmla="*/ 699012 w 977543"/>
              <a:gd name="connsiteY25" fmla="*/ 80707 h 2875113"/>
              <a:gd name="connsiteX26" fmla="*/ 750218 w 977543"/>
              <a:gd name="connsiteY26" fmla="*/ 240 h 28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77543" h="2875113">
                <a:moveTo>
                  <a:pt x="750218" y="240"/>
                </a:moveTo>
                <a:cubicBezTo>
                  <a:pt x="741684" y="-3418"/>
                  <a:pt x="667312" y="35596"/>
                  <a:pt x="647805" y="58761"/>
                </a:cubicBezTo>
                <a:cubicBezTo>
                  <a:pt x="628298" y="81926"/>
                  <a:pt x="611229" y="116064"/>
                  <a:pt x="633175" y="139229"/>
                </a:cubicBezTo>
                <a:cubicBezTo>
                  <a:pt x="655121" y="162394"/>
                  <a:pt x="729492" y="184339"/>
                  <a:pt x="779479" y="197750"/>
                </a:cubicBezTo>
                <a:cubicBezTo>
                  <a:pt x="829466" y="211161"/>
                  <a:pt x="900180" y="235545"/>
                  <a:pt x="933098" y="219696"/>
                </a:cubicBezTo>
                <a:cubicBezTo>
                  <a:pt x="966016" y="203847"/>
                  <a:pt x="974551" y="129476"/>
                  <a:pt x="976989" y="102653"/>
                </a:cubicBezTo>
                <a:cubicBezTo>
                  <a:pt x="979427" y="75831"/>
                  <a:pt x="974550" y="63638"/>
                  <a:pt x="947728" y="58761"/>
                </a:cubicBezTo>
                <a:cubicBezTo>
                  <a:pt x="920906" y="53884"/>
                  <a:pt x="887988" y="44131"/>
                  <a:pt x="816055" y="73392"/>
                </a:cubicBezTo>
                <a:cubicBezTo>
                  <a:pt x="744122" y="102653"/>
                  <a:pt x="605134" y="145325"/>
                  <a:pt x="516132" y="234326"/>
                </a:cubicBezTo>
                <a:cubicBezTo>
                  <a:pt x="427130" y="323327"/>
                  <a:pt x="343005" y="497673"/>
                  <a:pt x="282045" y="607401"/>
                </a:cubicBezTo>
                <a:cubicBezTo>
                  <a:pt x="221085" y="717129"/>
                  <a:pt x="184509" y="751267"/>
                  <a:pt x="150372" y="892694"/>
                </a:cubicBezTo>
                <a:cubicBezTo>
                  <a:pt x="116234" y="1034121"/>
                  <a:pt x="93070" y="1237728"/>
                  <a:pt x="77220" y="1455965"/>
                </a:cubicBezTo>
                <a:cubicBezTo>
                  <a:pt x="61370" y="1674202"/>
                  <a:pt x="65028" y="1994851"/>
                  <a:pt x="55274" y="2202115"/>
                </a:cubicBezTo>
                <a:cubicBezTo>
                  <a:pt x="45520" y="2409379"/>
                  <a:pt x="27232" y="2591040"/>
                  <a:pt x="18698" y="2699549"/>
                </a:cubicBezTo>
                <a:cubicBezTo>
                  <a:pt x="10164" y="2808058"/>
                  <a:pt x="-8124" y="2823907"/>
                  <a:pt x="4068" y="2853168"/>
                </a:cubicBezTo>
                <a:cubicBezTo>
                  <a:pt x="16260" y="2882429"/>
                  <a:pt x="77220" y="2889744"/>
                  <a:pt x="91850" y="2875113"/>
                </a:cubicBezTo>
                <a:cubicBezTo>
                  <a:pt x="106480" y="2860483"/>
                  <a:pt x="86973" y="2900716"/>
                  <a:pt x="91850" y="2765385"/>
                </a:cubicBezTo>
                <a:cubicBezTo>
                  <a:pt x="96727" y="2630054"/>
                  <a:pt x="111357" y="2265513"/>
                  <a:pt x="121111" y="2063126"/>
                </a:cubicBezTo>
                <a:cubicBezTo>
                  <a:pt x="130865" y="1860739"/>
                  <a:pt x="132084" y="1742476"/>
                  <a:pt x="150372" y="1551062"/>
                </a:cubicBezTo>
                <a:cubicBezTo>
                  <a:pt x="168660" y="1359648"/>
                  <a:pt x="191825" y="1079232"/>
                  <a:pt x="230839" y="914640"/>
                </a:cubicBezTo>
                <a:cubicBezTo>
                  <a:pt x="269853" y="750048"/>
                  <a:pt x="333252" y="663485"/>
                  <a:pt x="384458" y="563510"/>
                </a:cubicBezTo>
                <a:cubicBezTo>
                  <a:pt x="435664" y="463535"/>
                  <a:pt x="458829" y="387945"/>
                  <a:pt x="538077" y="314793"/>
                </a:cubicBezTo>
                <a:cubicBezTo>
                  <a:pt x="617325" y="241641"/>
                  <a:pt x="792890" y="146544"/>
                  <a:pt x="859946" y="124598"/>
                </a:cubicBezTo>
                <a:cubicBezTo>
                  <a:pt x="927002" y="102653"/>
                  <a:pt x="942851" y="175805"/>
                  <a:pt x="940413" y="183120"/>
                </a:cubicBezTo>
                <a:cubicBezTo>
                  <a:pt x="937975" y="190435"/>
                  <a:pt x="885549" y="185558"/>
                  <a:pt x="845316" y="168489"/>
                </a:cubicBezTo>
                <a:cubicBezTo>
                  <a:pt x="805083" y="151420"/>
                  <a:pt x="707546" y="106310"/>
                  <a:pt x="699012" y="80707"/>
                </a:cubicBezTo>
                <a:cubicBezTo>
                  <a:pt x="690478" y="55104"/>
                  <a:pt x="758752" y="3898"/>
                  <a:pt x="750218" y="24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Freeform 9"/>
          <p:cNvSpPr/>
          <p:nvPr/>
        </p:nvSpPr>
        <p:spPr>
          <a:xfrm>
            <a:off x="3018306" y="3509889"/>
            <a:ext cx="358721" cy="2091183"/>
          </a:xfrm>
          <a:custGeom>
            <a:avLst/>
            <a:gdLst>
              <a:gd name="connsiteX0" fmla="*/ 7461 w 431152"/>
              <a:gd name="connsiteY0" fmla="*/ 188521 h 2358633"/>
              <a:gd name="connsiteX1" fmla="*/ 85099 w 431152"/>
              <a:gd name="connsiteY1" fmla="*/ 593963 h 2358633"/>
              <a:gd name="connsiteX2" fmla="*/ 128231 w 431152"/>
              <a:gd name="connsiteY2" fmla="*/ 1077042 h 2358633"/>
              <a:gd name="connsiteX3" fmla="*/ 93725 w 431152"/>
              <a:gd name="connsiteY3" fmla="*/ 1749903 h 2358633"/>
              <a:gd name="connsiteX4" fmla="*/ 102352 w 431152"/>
              <a:gd name="connsiteY4" fmla="*/ 2077706 h 2358633"/>
              <a:gd name="connsiteX5" fmla="*/ 110978 w 431152"/>
              <a:gd name="connsiteY5" fmla="*/ 2327872 h 2358633"/>
              <a:gd name="connsiteX6" fmla="*/ 240374 w 431152"/>
              <a:gd name="connsiteY6" fmla="*/ 2345125 h 2358633"/>
              <a:gd name="connsiteX7" fmla="*/ 240374 w 431152"/>
              <a:gd name="connsiteY7" fmla="*/ 2241608 h 2358633"/>
              <a:gd name="connsiteX8" fmla="*/ 257627 w 431152"/>
              <a:gd name="connsiteY8" fmla="*/ 1844793 h 2358633"/>
              <a:gd name="connsiteX9" fmla="*/ 292133 w 431152"/>
              <a:gd name="connsiteY9" fmla="*/ 1275450 h 2358633"/>
              <a:gd name="connsiteX10" fmla="*/ 309386 w 431152"/>
              <a:gd name="connsiteY10" fmla="*/ 757865 h 2358633"/>
              <a:gd name="connsiteX11" fmla="*/ 395650 w 431152"/>
              <a:gd name="connsiteY11" fmla="*/ 412808 h 2358633"/>
              <a:gd name="connsiteX12" fmla="*/ 430155 w 431152"/>
              <a:gd name="connsiteY12" fmla="*/ 7367 h 2358633"/>
              <a:gd name="connsiteX13" fmla="*/ 361144 w 431152"/>
              <a:gd name="connsiteY13" fmla="*/ 162642 h 2358633"/>
              <a:gd name="connsiteX14" fmla="*/ 188616 w 431152"/>
              <a:gd name="connsiteY14" fmla="*/ 309291 h 2358633"/>
              <a:gd name="connsiteX15" fmla="*/ 16088 w 431152"/>
              <a:gd name="connsiteY15" fmla="*/ 102257 h 2358633"/>
              <a:gd name="connsiteX16" fmla="*/ 7461 w 431152"/>
              <a:gd name="connsiteY16" fmla="*/ 102257 h 2358633"/>
              <a:gd name="connsiteX17" fmla="*/ 7461 w 431152"/>
              <a:gd name="connsiteY17" fmla="*/ 188521 h 2358633"/>
              <a:gd name="connsiteX0" fmla="*/ 2871 w 426562"/>
              <a:gd name="connsiteY0" fmla="*/ 188521 h 2358633"/>
              <a:gd name="connsiteX1" fmla="*/ 80509 w 426562"/>
              <a:gd name="connsiteY1" fmla="*/ 593963 h 2358633"/>
              <a:gd name="connsiteX2" fmla="*/ 123641 w 426562"/>
              <a:gd name="connsiteY2" fmla="*/ 1077042 h 2358633"/>
              <a:gd name="connsiteX3" fmla="*/ 89135 w 426562"/>
              <a:gd name="connsiteY3" fmla="*/ 1749903 h 2358633"/>
              <a:gd name="connsiteX4" fmla="*/ 97762 w 426562"/>
              <a:gd name="connsiteY4" fmla="*/ 2077706 h 2358633"/>
              <a:gd name="connsiteX5" fmla="*/ 106388 w 426562"/>
              <a:gd name="connsiteY5" fmla="*/ 2327872 h 2358633"/>
              <a:gd name="connsiteX6" fmla="*/ 235784 w 426562"/>
              <a:gd name="connsiteY6" fmla="*/ 2345125 h 2358633"/>
              <a:gd name="connsiteX7" fmla="*/ 235784 w 426562"/>
              <a:gd name="connsiteY7" fmla="*/ 2241608 h 2358633"/>
              <a:gd name="connsiteX8" fmla="*/ 253037 w 426562"/>
              <a:gd name="connsiteY8" fmla="*/ 1844793 h 2358633"/>
              <a:gd name="connsiteX9" fmla="*/ 287543 w 426562"/>
              <a:gd name="connsiteY9" fmla="*/ 1275450 h 2358633"/>
              <a:gd name="connsiteX10" fmla="*/ 304796 w 426562"/>
              <a:gd name="connsiteY10" fmla="*/ 757865 h 2358633"/>
              <a:gd name="connsiteX11" fmla="*/ 391060 w 426562"/>
              <a:gd name="connsiteY11" fmla="*/ 412808 h 2358633"/>
              <a:gd name="connsiteX12" fmla="*/ 425565 w 426562"/>
              <a:gd name="connsiteY12" fmla="*/ 7367 h 2358633"/>
              <a:gd name="connsiteX13" fmla="*/ 356554 w 426562"/>
              <a:gd name="connsiteY13" fmla="*/ 162642 h 2358633"/>
              <a:gd name="connsiteX14" fmla="*/ 184026 w 426562"/>
              <a:gd name="connsiteY14" fmla="*/ 309291 h 2358633"/>
              <a:gd name="connsiteX15" fmla="*/ 11498 w 426562"/>
              <a:gd name="connsiteY15" fmla="*/ 102257 h 2358633"/>
              <a:gd name="connsiteX16" fmla="*/ 20124 w 426562"/>
              <a:gd name="connsiteY16" fmla="*/ 76378 h 2358633"/>
              <a:gd name="connsiteX17" fmla="*/ 2871 w 426562"/>
              <a:gd name="connsiteY17" fmla="*/ 188521 h 2358633"/>
              <a:gd name="connsiteX0" fmla="*/ 38144 w 427330"/>
              <a:gd name="connsiteY0" fmla="*/ 205774 h 2358633"/>
              <a:gd name="connsiteX1" fmla="*/ 81277 w 427330"/>
              <a:gd name="connsiteY1" fmla="*/ 593963 h 2358633"/>
              <a:gd name="connsiteX2" fmla="*/ 124409 w 427330"/>
              <a:gd name="connsiteY2" fmla="*/ 1077042 h 2358633"/>
              <a:gd name="connsiteX3" fmla="*/ 89903 w 427330"/>
              <a:gd name="connsiteY3" fmla="*/ 1749903 h 2358633"/>
              <a:gd name="connsiteX4" fmla="*/ 98530 w 427330"/>
              <a:gd name="connsiteY4" fmla="*/ 2077706 h 2358633"/>
              <a:gd name="connsiteX5" fmla="*/ 107156 w 427330"/>
              <a:gd name="connsiteY5" fmla="*/ 2327872 h 2358633"/>
              <a:gd name="connsiteX6" fmla="*/ 236552 w 427330"/>
              <a:gd name="connsiteY6" fmla="*/ 2345125 h 2358633"/>
              <a:gd name="connsiteX7" fmla="*/ 236552 w 427330"/>
              <a:gd name="connsiteY7" fmla="*/ 2241608 h 2358633"/>
              <a:gd name="connsiteX8" fmla="*/ 253805 w 427330"/>
              <a:gd name="connsiteY8" fmla="*/ 1844793 h 2358633"/>
              <a:gd name="connsiteX9" fmla="*/ 288311 w 427330"/>
              <a:gd name="connsiteY9" fmla="*/ 1275450 h 2358633"/>
              <a:gd name="connsiteX10" fmla="*/ 305564 w 427330"/>
              <a:gd name="connsiteY10" fmla="*/ 757865 h 2358633"/>
              <a:gd name="connsiteX11" fmla="*/ 391828 w 427330"/>
              <a:gd name="connsiteY11" fmla="*/ 412808 h 2358633"/>
              <a:gd name="connsiteX12" fmla="*/ 426333 w 427330"/>
              <a:gd name="connsiteY12" fmla="*/ 7367 h 2358633"/>
              <a:gd name="connsiteX13" fmla="*/ 357322 w 427330"/>
              <a:gd name="connsiteY13" fmla="*/ 162642 h 2358633"/>
              <a:gd name="connsiteX14" fmla="*/ 184794 w 427330"/>
              <a:gd name="connsiteY14" fmla="*/ 309291 h 2358633"/>
              <a:gd name="connsiteX15" fmla="*/ 12266 w 427330"/>
              <a:gd name="connsiteY15" fmla="*/ 102257 h 2358633"/>
              <a:gd name="connsiteX16" fmla="*/ 20892 w 427330"/>
              <a:gd name="connsiteY16" fmla="*/ 76378 h 2358633"/>
              <a:gd name="connsiteX17" fmla="*/ 38144 w 427330"/>
              <a:gd name="connsiteY17" fmla="*/ 205774 h 2358633"/>
              <a:gd name="connsiteX0" fmla="*/ 38144 w 427330"/>
              <a:gd name="connsiteY0" fmla="*/ 138023 h 2290882"/>
              <a:gd name="connsiteX1" fmla="*/ 81277 w 427330"/>
              <a:gd name="connsiteY1" fmla="*/ 526212 h 2290882"/>
              <a:gd name="connsiteX2" fmla="*/ 124409 w 427330"/>
              <a:gd name="connsiteY2" fmla="*/ 1009291 h 2290882"/>
              <a:gd name="connsiteX3" fmla="*/ 89903 w 427330"/>
              <a:gd name="connsiteY3" fmla="*/ 1682152 h 2290882"/>
              <a:gd name="connsiteX4" fmla="*/ 98530 w 427330"/>
              <a:gd name="connsiteY4" fmla="*/ 2009955 h 2290882"/>
              <a:gd name="connsiteX5" fmla="*/ 107156 w 427330"/>
              <a:gd name="connsiteY5" fmla="*/ 2260121 h 2290882"/>
              <a:gd name="connsiteX6" fmla="*/ 236552 w 427330"/>
              <a:gd name="connsiteY6" fmla="*/ 2277374 h 2290882"/>
              <a:gd name="connsiteX7" fmla="*/ 236552 w 427330"/>
              <a:gd name="connsiteY7" fmla="*/ 2173857 h 2290882"/>
              <a:gd name="connsiteX8" fmla="*/ 253805 w 427330"/>
              <a:gd name="connsiteY8" fmla="*/ 1777042 h 2290882"/>
              <a:gd name="connsiteX9" fmla="*/ 288311 w 427330"/>
              <a:gd name="connsiteY9" fmla="*/ 1207699 h 2290882"/>
              <a:gd name="connsiteX10" fmla="*/ 305564 w 427330"/>
              <a:gd name="connsiteY10" fmla="*/ 690114 h 2290882"/>
              <a:gd name="connsiteX11" fmla="*/ 391828 w 427330"/>
              <a:gd name="connsiteY11" fmla="*/ 345057 h 2290882"/>
              <a:gd name="connsiteX12" fmla="*/ 426333 w 427330"/>
              <a:gd name="connsiteY12" fmla="*/ 25881 h 2290882"/>
              <a:gd name="connsiteX13" fmla="*/ 357322 w 427330"/>
              <a:gd name="connsiteY13" fmla="*/ 94891 h 2290882"/>
              <a:gd name="connsiteX14" fmla="*/ 184794 w 427330"/>
              <a:gd name="connsiteY14" fmla="*/ 241540 h 2290882"/>
              <a:gd name="connsiteX15" fmla="*/ 12266 w 427330"/>
              <a:gd name="connsiteY15" fmla="*/ 34506 h 2290882"/>
              <a:gd name="connsiteX16" fmla="*/ 20892 w 427330"/>
              <a:gd name="connsiteY16" fmla="*/ 8627 h 2290882"/>
              <a:gd name="connsiteX17" fmla="*/ 38144 w 427330"/>
              <a:gd name="connsiteY17" fmla="*/ 138023 h 2290882"/>
              <a:gd name="connsiteX0" fmla="*/ 17604 w 406790"/>
              <a:gd name="connsiteY0" fmla="*/ 136786 h 2289645"/>
              <a:gd name="connsiteX1" fmla="*/ 60737 w 406790"/>
              <a:gd name="connsiteY1" fmla="*/ 524975 h 2289645"/>
              <a:gd name="connsiteX2" fmla="*/ 103869 w 406790"/>
              <a:gd name="connsiteY2" fmla="*/ 1008054 h 2289645"/>
              <a:gd name="connsiteX3" fmla="*/ 69363 w 406790"/>
              <a:gd name="connsiteY3" fmla="*/ 1680915 h 2289645"/>
              <a:gd name="connsiteX4" fmla="*/ 77990 w 406790"/>
              <a:gd name="connsiteY4" fmla="*/ 2008718 h 2289645"/>
              <a:gd name="connsiteX5" fmla="*/ 86616 w 406790"/>
              <a:gd name="connsiteY5" fmla="*/ 2258884 h 2289645"/>
              <a:gd name="connsiteX6" fmla="*/ 216012 w 406790"/>
              <a:gd name="connsiteY6" fmla="*/ 2276137 h 2289645"/>
              <a:gd name="connsiteX7" fmla="*/ 216012 w 406790"/>
              <a:gd name="connsiteY7" fmla="*/ 2172620 h 2289645"/>
              <a:gd name="connsiteX8" fmla="*/ 233265 w 406790"/>
              <a:gd name="connsiteY8" fmla="*/ 1775805 h 2289645"/>
              <a:gd name="connsiteX9" fmla="*/ 267771 w 406790"/>
              <a:gd name="connsiteY9" fmla="*/ 1206462 h 2289645"/>
              <a:gd name="connsiteX10" fmla="*/ 285024 w 406790"/>
              <a:gd name="connsiteY10" fmla="*/ 688877 h 2289645"/>
              <a:gd name="connsiteX11" fmla="*/ 371288 w 406790"/>
              <a:gd name="connsiteY11" fmla="*/ 343820 h 2289645"/>
              <a:gd name="connsiteX12" fmla="*/ 405793 w 406790"/>
              <a:gd name="connsiteY12" fmla="*/ 24644 h 2289645"/>
              <a:gd name="connsiteX13" fmla="*/ 336782 w 406790"/>
              <a:gd name="connsiteY13" fmla="*/ 93654 h 2289645"/>
              <a:gd name="connsiteX14" fmla="*/ 164254 w 406790"/>
              <a:gd name="connsiteY14" fmla="*/ 240303 h 2289645"/>
              <a:gd name="connsiteX15" fmla="*/ 31482 w 406790"/>
              <a:gd name="connsiteY15" fmla="*/ 37245 h 2289645"/>
              <a:gd name="connsiteX16" fmla="*/ 352 w 406790"/>
              <a:gd name="connsiteY16" fmla="*/ 7390 h 2289645"/>
              <a:gd name="connsiteX17" fmla="*/ 17604 w 406790"/>
              <a:gd name="connsiteY17" fmla="*/ 136786 h 2289645"/>
              <a:gd name="connsiteX0" fmla="*/ 17604 w 406790"/>
              <a:gd name="connsiteY0" fmla="*/ 136786 h 2289645"/>
              <a:gd name="connsiteX1" fmla="*/ 60737 w 406790"/>
              <a:gd name="connsiteY1" fmla="*/ 524975 h 2289645"/>
              <a:gd name="connsiteX2" fmla="*/ 103869 w 406790"/>
              <a:gd name="connsiteY2" fmla="*/ 1008054 h 2289645"/>
              <a:gd name="connsiteX3" fmla="*/ 69363 w 406790"/>
              <a:gd name="connsiteY3" fmla="*/ 1680915 h 2289645"/>
              <a:gd name="connsiteX4" fmla="*/ 77990 w 406790"/>
              <a:gd name="connsiteY4" fmla="*/ 2008718 h 2289645"/>
              <a:gd name="connsiteX5" fmla="*/ 86616 w 406790"/>
              <a:gd name="connsiteY5" fmla="*/ 2258884 h 2289645"/>
              <a:gd name="connsiteX6" fmla="*/ 216012 w 406790"/>
              <a:gd name="connsiteY6" fmla="*/ 2276137 h 2289645"/>
              <a:gd name="connsiteX7" fmla="*/ 216012 w 406790"/>
              <a:gd name="connsiteY7" fmla="*/ 2172620 h 2289645"/>
              <a:gd name="connsiteX8" fmla="*/ 233265 w 406790"/>
              <a:gd name="connsiteY8" fmla="*/ 1775805 h 2289645"/>
              <a:gd name="connsiteX9" fmla="*/ 267771 w 406790"/>
              <a:gd name="connsiteY9" fmla="*/ 1206462 h 2289645"/>
              <a:gd name="connsiteX10" fmla="*/ 285024 w 406790"/>
              <a:gd name="connsiteY10" fmla="*/ 688877 h 2289645"/>
              <a:gd name="connsiteX11" fmla="*/ 371288 w 406790"/>
              <a:gd name="connsiteY11" fmla="*/ 343820 h 2289645"/>
              <a:gd name="connsiteX12" fmla="*/ 405793 w 406790"/>
              <a:gd name="connsiteY12" fmla="*/ 24644 h 2289645"/>
              <a:gd name="connsiteX13" fmla="*/ 336782 w 406790"/>
              <a:gd name="connsiteY13" fmla="*/ 93654 h 2289645"/>
              <a:gd name="connsiteX14" fmla="*/ 164254 w 406790"/>
              <a:gd name="connsiteY14" fmla="*/ 240303 h 2289645"/>
              <a:gd name="connsiteX15" fmla="*/ 31482 w 406790"/>
              <a:gd name="connsiteY15" fmla="*/ 37245 h 2289645"/>
              <a:gd name="connsiteX16" fmla="*/ 352 w 406790"/>
              <a:gd name="connsiteY16" fmla="*/ 7390 h 2289645"/>
              <a:gd name="connsiteX17" fmla="*/ 17604 w 406790"/>
              <a:gd name="connsiteY17" fmla="*/ 136786 h 2289645"/>
              <a:gd name="connsiteX0" fmla="*/ 92258 w 409882"/>
              <a:gd name="connsiteY0" fmla="*/ 115448 h 2288185"/>
              <a:gd name="connsiteX1" fmla="*/ 63829 w 409882"/>
              <a:gd name="connsiteY1" fmla="*/ 523515 h 2288185"/>
              <a:gd name="connsiteX2" fmla="*/ 106961 w 409882"/>
              <a:gd name="connsiteY2" fmla="*/ 1006594 h 2288185"/>
              <a:gd name="connsiteX3" fmla="*/ 72455 w 409882"/>
              <a:gd name="connsiteY3" fmla="*/ 1679455 h 2288185"/>
              <a:gd name="connsiteX4" fmla="*/ 81082 w 409882"/>
              <a:gd name="connsiteY4" fmla="*/ 2007258 h 2288185"/>
              <a:gd name="connsiteX5" fmla="*/ 89708 w 409882"/>
              <a:gd name="connsiteY5" fmla="*/ 2257424 h 2288185"/>
              <a:gd name="connsiteX6" fmla="*/ 219104 w 409882"/>
              <a:gd name="connsiteY6" fmla="*/ 2274677 h 2288185"/>
              <a:gd name="connsiteX7" fmla="*/ 219104 w 409882"/>
              <a:gd name="connsiteY7" fmla="*/ 2171160 h 2288185"/>
              <a:gd name="connsiteX8" fmla="*/ 236357 w 409882"/>
              <a:gd name="connsiteY8" fmla="*/ 1774345 h 2288185"/>
              <a:gd name="connsiteX9" fmla="*/ 270863 w 409882"/>
              <a:gd name="connsiteY9" fmla="*/ 1205002 h 2288185"/>
              <a:gd name="connsiteX10" fmla="*/ 288116 w 409882"/>
              <a:gd name="connsiteY10" fmla="*/ 687417 h 2288185"/>
              <a:gd name="connsiteX11" fmla="*/ 374380 w 409882"/>
              <a:gd name="connsiteY11" fmla="*/ 342360 h 2288185"/>
              <a:gd name="connsiteX12" fmla="*/ 408885 w 409882"/>
              <a:gd name="connsiteY12" fmla="*/ 23184 h 2288185"/>
              <a:gd name="connsiteX13" fmla="*/ 339874 w 409882"/>
              <a:gd name="connsiteY13" fmla="*/ 92194 h 2288185"/>
              <a:gd name="connsiteX14" fmla="*/ 167346 w 409882"/>
              <a:gd name="connsiteY14" fmla="*/ 238843 h 2288185"/>
              <a:gd name="connsiteX15" fmla="*/ 34574 w 409882"/>
              <a:gd name="connsiteY15" fmla="*/ 35785 h 2288185"/>
              <a:gd name="connsiteX16" fmla="*/ 3444 w 409882"/>
              <a:gd name="connsiteY16" fmla="*/ 5930 h 2288185"/>
              <a:gd name="connsiteX17" fmla="*/ 92258 w 409882"/>
              <a:gd name="connsiteY17" fmla="*/ 115448 h 2288185"/>
              <a:gd name="connsiteX0" fmla="*/ 8210 w 409323"/>
              <a:gd name="connsiteY0" fmla="*/ 128250 h 2289060"/>
              <a:gd name="connsiteX1" fmla="*/ 63270 w 409323"/>
              <a:gd name="connsiteY1" fmla="*/ 524390 h 2289060"/>
              <a:gd name="connsiteX2" fmla="*/ 106402 w 409323"/>
              <a:gd name="connsiteY2" fmla="*/ 1007469 h 2289060"/>
              <a:gd name="connsiteX3" fmla="*/ 71896 w 409323"/>
              <a:gd name="connsiteY3" fmla="*/ 1680330 h 2289060"/>
              <a:gd name="connsiteX4" fmla="*/ 80523 w 409323"/>
              <a:gd name="connsiteY4" fmla="*/ 2008133 h 2289060"/>
              <a:gd name="connsiteX5" fmla="*/ 89149 w 409323"/>
              <a:gd name="connsiteY5" fmla="*/ 2258299 h 2289060"/>
              <a:gd name="connsiteX6" fmla="*/ 218545 w 409323"/>
              <a:gd name="connsiteY6" fmla="*/ 2275552 h 2289060"/>
              <a:gd name="connsiteX7" fmla="*/ 218545 w 409323"/>
              <a:gd name="connsiteY7" fmla="*/ 2172035 h 2289060"/>
              <a:gd name="connsiteX8" fmla="*/ 235798 w 409323"/>
              <a:gd name="connsiteY8" fmla="*/ 1775220 h 2289060"/>
              <a:gd name="connsiteX9" fmla="*/ 270304 w 409323"/>
              <a:gd name="connsiteY9" fmla="*/ 1205877 h 2289060"/>
              <a:gd name="connsiteX10" fmla="*/ 287557 w 409323"/>
              <a:gd name="connsiteY10" fmla="*/ 688292 h 2289060"/>
              <a:gd name="connsiteX11" fmla="*/ 373821 w 409323"/>
              <a:gd name="connsiteY11" fmla="*/ 343235 h 2289060"/>
              <a:gd name="connsiteX12" fmla="*/ 408326 w 409323"/>
              <a:gd name="connsiteY12" fmla="*/ 24059 h 2289060"/>
              <a:gd name="connsiteX13" fmla="*/ 339315 w 409323"/>
              <a:gd name="connsiteY13" fmla="*/ 93069 h 2289060"/>
              <a:gd name="connsiteX14" fmla="*/ 166787 w 409323"/>
              <a:gd name="connsiteY14" fmla="*/ 239718 h 2289060"/>
              <a:gd name="connsiteX15" fmla="*/ 34015 w 409323"/>
              <a:gd name="connsiteY15" fmla="*/ 36660 h 2289060"/>
              <a:gd name="connsiteX16" fmla="*/ 2885 w 409323"/>
              <a:gd name="connsiteY16" fmla="*/ 6805 h 2289060"/>
              <a:gd name="connsiteX17" fmla="*/ 8210 w 409323"/>
              <a:gd name="connsiteY17" fmla="*/ 128250 h 2289060"/>
              <a:gd name="connsiteX0" fmla="*/ 61248 w 462361"/>
              <a:gd name="connsiteY0" fmla="*/ 132529 h 2293339"/>
              <a:gd name="connsiteX1" fmla="*/ 116308 w 462361"/>
              <a:gd name="connsiteY1" fmla="*/ 528669 h 2293339"/>
              <a:gd name="connsiteX2" fmla="*/ 159440 w 462361"/>
              <a:gd name="connsiteY2" fmla="*/ 1011748 h 2293339"/>
              <a:gd name="connsiteX3" fmla="*/ 124934 w 462361"/>
              <a:gd name="connsiteY3" fmla="*/ 1684609 h 2293339"/>
              <a:gd name="connsiteX4" fmla="*/ 133561 w 462361"/>
              <a:gd name="connsiteY4" fmla="*/ 2012412 h 2293339"/>
              <a:gd name="connsiteX5" fmla="*/ 142187 w 462361"/>
              <a:gd name="connsiteY5" fmla="*/ 2262578 h 2293339"/>
              <a:gd name="connsiteX6" fmla="*/ 271583 w 462361"/>
              <a:gd name="connsiteY6" fmla="*/ 2279831 h 2293339"/>
              <a:gd name="connsiteX7" fmla="*/ 271583 w 462361"/>
              <a:gd name="connsiteY7" fmla="*/ 2176314 h 2293339"/>
              <a:gd name="connsiteX8" fmla="*/ 288836 w 462361"/>
              <a:gd name="connsiteY8" fmla="*/ 1779499 h 2293339"/>
              <a:gd name="connsiteX9" fmla="*/ 323342 w 462361"/>
              <a:gd name="connsiteY9" fmla="*/ 1210156 h 2293339"/>
              <a:gd name="connsiteX10" fmla="*/ 340595 w 462361"/>
              <a:gd name="connsiteY10" fmla="*/ 692571 h 2293339"/>
              <a:gd name="connsiteX11" fmla="*/ 426859 w 462361"/>
              <a:gd name="connsiteY11" fmla="*/ 347514 h 2293339"/>
              <a:gd name="connsiteX12" fmla="*/ 461364 w 462361"/>
              <a:gd name="connsiteY12" fmla="*/ 28338 h 2293339"/>
              <a:gd name="connsiteX13" fmla="*/ 392353 w 462361"/>
              <a:gd name="connsiteY13" fmla="*/ 97348 h 2293339"/>
              <a:gd name="connsiteX14" fmla="*/ 219825 w 462361"/>
              <a:gd name="connsiteY14" fmla="*/ 243997 h 2293339"/>
              <a:gd name="connsiteX15" fmla="*/ 7540 w 462361"/>
              <a:gd name="connsiteY15" fmla="*/ 29012 h 2293339"/>
              <a:gd name="connsiteX16" fmla="*/ 55923 w 462361"/>
              <a:gd name="connsiteY16" fmla="*/ 11084 h 2293339"/>
              <a:gd name="connsiteX17" fmla="*/ 61248 w 462361"/>
              <a:gd name="connsiteY17" fmla="*/ 132529 h 2293339"/>
              <a:gd name="connsiteX0" fmla="*/ 61248 w 462361"/>
              <a:gd name="connsiteY0" fmla="*/ 132529 h 2293339"/>
              <a:gd name="connsiteX1" fmla="*/ 116308 w 462361"/>
              <a:gd name="connsiteY1" fmla="*/ 528669 h 2293339"/>
              <a:gd name="connsiteX2" fmla="*/ 159440 w 462361"/>
              <a:gd name="connsiteY2" fmla="*/ 1011748 h 2293339"/>
              <a:gd name="connsiteX3" fmla="*/ 124934 w 462361"/>
              <a:gd name="connsiteY3" fmla="*/ 1684609 h 2293339"/>
              <a:gd name="connsiteX4" fmla="*/ 133561 w 462361"/>
              <a:gd name="connsiteY4" fmla="*/ 2012412 h 2293339"/>
              <a:gd name="connsiteX5" fmla="*/ 142187 w 462361"/>
              <a:gd name="connsiteY5" fmla="*/ 2262578 h 2293339"/>
              <a:gd name="connsiteX6" fmla="*/ 271583 w 462361"/>
              <a:gd name="connsiteY6" fmla="*/ 2279831 h 2293339"/>
              <a:gd name="connsiteX7" fmla="*/ 271583 w 462361"/>
              <a:gd name="connsiteY7" fmla="*/ 2176314 h 2293339"/>
              <a:gd name="connsiteX8" fmla="*/ 288836 w 462361"/>
              <a:gd name="connsiteY8" fmla="*/ 1779499 h 2293339"/>
              <a:gd name="connsiteX9" fmla="*/ 323342 w 462361"/>
              <a:gd name="connsiteY9" fmla="*/ 1210156 h 2293339"/>
              <a:gd name="connsiteX10" fmla="*/ 340595 w 462361"/>
              <a:gd name="connsiteY10" fmla="*/ 692571 h 2293339"/>
              <a:gd name="connsiteX11" fmla="*/ 426859 w 462361"/>
              <a:gd name="connsiteY11" fmla="*/ 347514 h 2293339"/>
              <a:gd name="connsiteX12" fmla="*/ 461364 w 462361"/>
              <a:gd name="connsiteY12" fmla="*/ 28338 h 2293339"/>
              <a:gd name="connsiteX13" fmla="*/ 392353 w 462361"/>
              <a:gd name="connsiteY13" fmla="*/ 97348 h 2293339"/>
              <a:gd name="connsiteX14" fmla="*/ 219825 w 462361"/>
              <a:gd name="connsiteY14" fmla="*/ 243997 h 2293339"/>
              <a:gd name="connsiteX15" fmla="*/ 119383 w 462361"/>
              <a:gd name="connsiteY15" fmla="*/ 15060 h 2293339"/>
              <a:gd name="connsiteX16" fmla="*/ 7540 w 462361"/>
              <a:gd name="connsiteY16" fmla="*/ 29012 h 2293339"/>
              <a:gd name="connsiteX17" fmla="*/ 55923 w 462361"/>
              <a:gd name="connsiteY17" fmla="*/ 11084 h 2293339"/>
              <a:gd name="connsiteX18" fmla="*/ 61248 w 462361"/>
              <a:gd name="connsiteY18" fmla="*/ 132529 h 2293339"/>
              <a:gd name="connsiteX0" fmla="*/ 69124 w 470237"/>
              <a:gd name="connsiteY0" fmla="*/ 129661 h 2290471"/>
              <a:gd name="connsiteX1" fmla="*/ 124184 w 470237"/>
              <a:gd name="connsiteY1" fmla="*/ 525801 h 2290471"/>
              <a:gd name="connsiteX2" fmla="*/ 167316 w 470237"/>
              <a:gd name="connsiteY2" fmla="*/ 1008880 h 2290471"/>
              <a:gd name="connsiteX3" fmla="*/ 132810 w 470237"/>
              <a:gd name="connsiteY3" fmla="*/ 1681741 h 2290471"/>
              <a:gd name="connsiteX4" fmla="*/ 141437 w 470237"/>
              <a:gd name="connsiteY4" fmla="*/ 2009544 h 2290471"/>
              <a:gd name="connsiteX5" fmla="*/ 150063 w 470237"/>
              <a:gd name="connsiteY5" fmla="*/ 2259710 h 2290471"/>
              <a:gd name="connsiteX6" fmla="*/ 279459 w 470237"/>
              <a:gd name="connsiteY6" fmla="*/ 2276963 h 2290471"/>
              <a:gd name="connsiteX7" fmla="*/ 279459 w 470237"/>
              <a:gd name="connsiteY7" fmla="*/ 2173446 h 2290471"/>
              <a:gd name="connsiteX8" fmla="*/ 296712 w 470237"/>
              <a:gd name="connsiteY8" fmla="*/ 1776631 h 2290471"/>
              <a:gd name="connsiteX9" fmla="*/ 331218 w 470237"/>
              <a:gd name="connsiteY9" fmla="*/ 1207288 h 2290471"/>
              <a:gd name="connsiteX10" fmla="*/ 348471 w 470237"/>
              <a:gd name="connsiteY10" fmla="*/ 689703 h 2290471"/>
              <a:gd name="connsiteX11" fmla="*/ 434735 w 470237"/>
              <a:gd name="connsiteY11" fmla="*/ 344646 h 2290471"/>
              <a:gd name="connsiteX12" fmla="*/ 469240 w 470237"/>
              <a:gd name="connsiteY12" fmla="*/ 25470 h 2290471"/>
              <a:gd name="connsiteX13" fmla="*/ 400229 w 470237"/>
              <a:gd name="connsiteY13" fmla="*/ 94480 h 2290471"/>
              <a:gd name="connsiteX14" fmla="*/ 227701 w 470237"/>
              <a:gd name="connsiteY14" fmla="*/ 241129 h 2290471"/>
              <a:gd name="connsiteX15" fmla="*/ 127259 w 470237"/>
              <a:gd name="connsiteY15" fmla="*/ 12192 h 2290471"/>
              <a:gd name="connsiteX16" fmla="*/ 15416 w 470237"/>
              <a:gd name="connsiteY16" fmla="*/ 26144 h 2290471"/>
              <a:gd name="connsiteX17" fmla="*/ 16091 w 470237"/>
              <a:gd name="connsiteY17" fmla="*/ 103632 h 2290471"/>
              <a:gd name="connsiteX18" fmla="*/ 69124 w 470237"/>
              <a:gd name="connsiteY18" fmla="*/ 129661 h 2290471"/>
              <a:gd name="connsiteX0" fmla="*/ 54856 w 455969"/>
              <a:gd name="connsiteY0" fmla="*/ 180078 h 2340888"/>
              <a:gd name="connsiteX1" fmla="*/ 109916 w 455969"/>
              <a:gd name="connsiteY1" fmla="*/ 576218 h 2340888"/>
              <a:gd name="connsiteX2" fmla="*/ 153048 w 455969"/>
              <a:gd name="connsiteY2" fmla="*/ 1059297 h 2340888"/>
              <a:gd name="connsiteX3" fmla="*/ 118542 w 455969"/>
              <a:gd name="connsiteY3" fmla="*/ 1732158 h 2340888"/>
              <a:gd name="connsiteX4" fmla="*/ 127169 w 455969"/>
              <a:gd name="connsiteY4" fmla="*/ 2059961 h 2340888"/>
              <a:gd name="connsiteX5" fmla="*/ 135795 w 455969"/>
              <a:gd name="connsiteY5" fmla="*/ 2310127 h 2340888"/>
              <a:gd name="connsiteX6" fmla="*/ 265191 w 455969"/>
              <a:gd name="connsiteY6" fmla="*/ 2327380 h 2340888"/>
              <a:gd name="connsiteX7" fmla="*/ 265191 w 455969"/>
              <a:gd name="connsiteY7" fmla="*/ 2223863 h 2340888"/>
              <a:gd name="connsiteX8" fmla="*/ 282444 w 455969"/>
              <a:gd name="connsiteY8" fmla="*/ 1827048 h 2340888"/>
              <a:gd name="connsiteX9" fmla="*/ 316950 w 455969"/>
              <a:gd name="connsiteY9" fmla="*/ 1257705 h 2340888"/>
              <a:gd name="connsiteX10" fmla="*/ 334203 w 455969"/>
              <a:gd name="connsiteY10" fmla="*/ 740120 h 2340888"/>
              <a:gd name="connsiteX11" fmla="*/ 420467 w 455969"/>
              <a:gd name="connsiteY11" fmla="*/ 395063 h 2340888"/>
              <a:gd name="connsiteX12" fmla="*/ 454972 w 455969"/>
              <a:gd name="connsiteY12" fmla="*/ 75887 h 2340888"/>
              <a:gd name="connsiteX13" fmla="*/ 385961 w 455969"/>
              <a:gd name="connsiteY13" fmla="*/ 144897 h 2340888"/>
              <a:gd name="connsiteX14" fmla="*/ 213433 w 455969"/>
              <a:gd name="connsiteY14" fmla="*/ 291546 h 2340888"/>
              <a:gd name="connsiteX15" fmla="*/ 112991 w 455969"/>
              <a:gd name="connsiteY15" fmla="*/ 62609 h 2340888"/>
              <a:gd name="connsiteX16" fmla="*/ 28977 w 455969"/>
              <a:gd name="connsiteY16" fmla="*/ 4999 h 2340888"/>
              <a:gd name="connsiteX17" fmla="*/ 1823 w 455969"/>
              <a:gd name="connsiteY17" fmla="*/ 154049 h 2340888"/>
              <a:gd name="connsiteX18" fmla="*/ 54856 w 455969"/>
              <a:gd name="connsiteY18" fmla="*/ 180078 h 2340888"/>
              <a:gd name="connsiteX0" fmla="*/ 38146 w 439259"/>
              <a:gd name="connsiteY0" fmla="*/ 183346 h 2344156"/>
              <a:gd name="connsiteX1" fmla="*/ 93206 w 439259"/>
              <a:gd name="connsiteY1" fmla="*/ 579486 h 2344156"/>
              <a:gd name="connsiteX2" fmla="*/ 136338 w 439259"/>
              <a:gd name="connsiteY2" fmla="*/ 1062565 h 2344156"/>
              <a:gd name="connsiteX3" fmla="*/ 101832 w 439259"/>
              <a:gd name="connsiteY3" fmla="*/ 1735426 h 2344156"/>
              <a:gd name="connsiteX4" fmla="*/ 110459 w 439259"/>
              <a:gd name="connsiteY4" fmla="*/ 2063229 h 2344156"/>
              <a:gd name="connsiteX5" fmla="*/ 119085 w 439259"/>
              <a:gd name="connsiteY5" fmla="*/ 2313395 h 2344156"/>
              <a:gd name="connsiteX6" fmla="*/ 248481 w 439259"/>
              <a:gd name="connsiteY6" fmla="*/ 2330648 h 2344156"/>
              <a:gd name="connsiteX7" fmla="*/ 248481 w 439259"/>
              <a:gd name="connsiteY7" fmla="*/ 2227131 h 2344156"/>
              <a:gd name="connsiteX8" fmla="*/ 265734 w 439259"/>
              <a:gd name="connsiteY8" fmla="*/ 1830316 h 2344156"/>
              <a:gd name="connsiteX9" fmla="*/ 300240 w 439259"/>
              <a:gd name="connsiteY9" fmla="*/ 1260973 h 2344156"/>
              <a:gd name="connsiteX10" fmla="*/ 317493 w 439259"/>
              <a:gd name="connsiteY10" fmla="*/ 743388 h 2344156"/>
              <a:gd name="connsiteX11" fmla="*/ 403757 w 439259"/>
              <a:gd name="connsiteY11" fmla="*/ 398331 h 2344156"/>
              <a:gd name="connsiteX12" fmla="*/ 438262 w 439259"/>
              <a:gd name="connsiteY12" fmla="*/ 79155 h 2344156"/>
              <a:gd name="connsiteX13" fmla="*/ 369251 w 439259"/>
              <a:gd name="connsiteY13" fmla="*/ 148165 h 2344156"/>
              <a:gd name="connsiteX14" fmla="*/ 196723 w 439259"/>
              <a:gd name="connsiteY14" fmla="*/ 294814 h 2344156"/>
              <a:gd name="connsiteX15" fmla="*/ 96281 w 439259"/>
              <a:gd name="connsiteY15" fmla="*/ 65877 h 2344156"/>
              <a:gd name="connsiteX16" fmla="*/ 12267 w 439259"/>
              <a:gd name="connsiteY16" fmla="*/ 8267 h 2344156"/>
              <a:gd name="connsiteX17" fmla="*/ 20894 w 439259"/>
              <a:gd name="connsiteY17" fmla="*/ 85756 h 2344156"/>
              <a:gd name="connsiteX18" fmla="*/ 38146 w 439259"/>
              <a:gd name="connsiteY18" fmla="*/ 183346 h 2344156"/>
              <a:gd name="connsiteX0" fmla="*/ 38146 w 439259"/>
              <a:gd name="connsiteY0" fmla="*/ 183346 h 2344156"/>
              <a:gd name="connsiteX1" fmla="*/ 93206 w 439259"/>
              <a:gd name="connsiteY1" fmla="*/ 579486 h 2344156"/>
              <a:gd name="connsiteX2" fmla="*/ 136338 w 439259"/>
              <a:gd name="connsiteY2" fmla="*/ 1062565 h 2344156"/>
              <a:gd name="connsiteX3" fmla="*/ 101832 w 439259"/>
              <a:gd name="connsiteY3" fmla="*/ 1735426 h 2344156"/>
              <a:gd name="connsiteX4" fmla="*/ 110459 w 439259"/>
              <a:gd name="connsiteY4" fmla="*/ 2063229 h 2344156"/>
              <a:gd name="connsiteX5" fmla="*/ 119085 w 439259"/>
              <a:gd name="connsiteY5" fmla="*/ 2313395 h 2344156"/>
              <a:gd name="connsiteX6" fmla="*/ 248481 w 439259"/>
              <a:gd name="connsiteY6" fmla="*/ 2330648 h 2344156"/>
              <a:gd name="connsiteX7" fmla="*/ 248481 w 439259"/>
              <a:gd name="connsiteY7" fmla="*/ 2227131 h 2344156"/>
              <a:gd name="connsiteX8" fmla="*/ 265734 w 439259"/>
              <a:gd name="connsiteY8" fmla="*/ 1830316 h 2344156"/>
              <a:gd name="connsiteX9" fmla="*/ 300240 w 439259"/>
              <a:gd name="connsiteY9" fmla="*/ 1260973 h 2344156"/>
              <a:gd name="connsiteX10" fmla="*/ 317493 w 439259"/>
              <a:gd name="connsiteY10" fmla="*/ 743388 h 2344156"/>
              <a:gd name="connsiteX11" fmla="*/ 403757 w 439259"/>
              <a:gd name="connsiteY11" fmla="*/ 398331 h 2344156"/>
              <a:gd name="connsiteX12" fmla="*/ 438262 w 439259"/>
              <a:gd name="connsiteY12" fmla="*/ 79155 h 2344156"/>
              <a:gd name="connsiteX13" fmla="*/ 369251 w 439259"/>
              <a:gd name="connsiteY13" fmla="*/ 148165 h 2344156"/>
              <a:gd name="connsiteX14" fmla="*/ 196723 w 439259"/>
              <a:gd name="connsiteY14" fmla="*/ 294814 h 2344156"/>
              <a:gd name="connsiteX15" fmla="*/ 80378 w 439259"/>
              <a:gd name="connsiteY15" fmla="*/ 97682 h 2344156"/>
              <a:gd name="connsiteX16" fmla="*/ 12267 w 439259"/>
              <a:gd name="connsiteY16" fmla="*/ 8267 h 2344156"/>
              <a:gd name="connsiteX17" fmla="*/ 20894 w 439259"/>
              <a:gd name="connsiteY17" fmla="*/ 85756 h 2344156"/>
              <a:gd name="connsiteX18" fmla="*/ 38146 w 439259"/>
              <a:gd name="connsiteY18" fmla="*/ 183346 h 2344156"/>
              <a:gd name="connsiteX0" fmla="*/ 38146 w 439259"/>
              <a:gd name="connsiteY0" fmla="*/ 183346 h 2344156"/>
              <a:gd name="connsiteX1" fmla="*/ 93206 w 439259"/>
              <a:gd name="connsiteY1" fmla="*/ 579486 h 2344156"/>
              <a:gd name="connsiteX2" fmla="*/ 136338 w 439259"/>
              <a:gd name="connsiteY2" fmla="*/ 1062565 h 2344156"/>
              <a:gd name="connsiteX3" fmla="*/ 101832 w 439259"/>
              <a:gd name="connsiteY3" fmla="*/ 1735426 h 2344156"/>
              <a:gd name="connsiteX4" fmla="*/ 110459 w 439259"/>
              <a:gd name="connsiteY4" fmla="*/ 2063229 h 2344156"/>
              <a:gd name="connsiteX5" fmla="*/ 119085 w 439259"/>
              <a:gd name="connsiteY5" fmla="*/ 2313395 h 2344156"/>
              <a:gd name="connsiteX6" fmla="*/ 248481 w 439259"/>
              <a:gd name="connsiteY6" fmla="*/ 2330648 h 2344156"/>
              <a:gd name="connsiteX7" fmla="*/ 248481 w 439259"/>
              <a:gd name="connsiteY7" fmla="*/ 2227131 h 2344156"/>
              <a:gd name="connsiteX8" fmla="*/ 265734 w 439259"/>
              <a:gd name="connsiteY8" fmla="*/ 1830316 h 2344156"/>
              <a:gd name="connsiteX9" fmla="*/ 300240 w 439259"/>
              <a:gd name="connsiteY9" fmla="*/ 1260973 h 2344156"/>
              <a:gd name="connsiteX10" fmla="*/ 317493 w 439259"/>
              <a:gd name="connsiteY10" fmla="*/ 743388 h 2344156"/>
              <a:gd name="connsiteX11" fmla="*/ 403757 w 439259"/>
              <a:gd name="connsiteY11" fmla="*/ 398331 h 2344156"/>
              <a:gd name="connsiteX12" fmla="*/ 438262 w 439259"/>
              <a:gd name="connsiteY12" fmla="*/ 79155 h 2344156"/>
              <a:gd name="connsiteX13" fmla="*/ 369251 w 439259"/>
              <a:gd name="connsiteY13" fmla="*/ 148165 h 2344156"/>
              <a:gd name="connsiteX14" fmla="*/ 196723 w 439259"/>
              <a:gd name="connsiteY14" fmla="*/ 294814 h 2344156"/>
              <a:gd name="connsiteX15" fmla="*/ 100256 w 439259"/>
              <a:gd name="connsiteY15" fmla="*/ 169243 h 2344156"/>
              <a:gd name="connsiteX16" fmla="*/ 12267 w 439259"/>
              <a:gd name="connsiteY16" fmla="*/ 8267 h 2344156"/>
              <a:gd name="connsiteX17" fmla="*/ 20894 w 439259"/>
              <a:gd name="connsiteY17" fmla="*/ 85756 h 2344156"/>
              <a:gd name="connsiteX18" fmla="*/ 38146 w 439259"/>
              <a:gd name="connsiteY18" fmla="*/ 183346 h 2344156"/>
              <a:gd name="connsiteX0" fmla="*/ 38146 w 439259"/>
              <a:gd name="connsiteY0" fmla="*/ 183346 h 2344156"/>
              <a:gd name="connsiteX1" fmla="*/ 93206 w 439259"/>
              <a:gd name="connsiteY1" fmla="*/ 579486 h 2344156"/>
              <a:gd name="connsiteX2" fmla="*/ 136338 w 439259"/>
              <a:gd name="connsiteY2" fmla="*/ 1062565 h 2344156"/>
              <a:gd name="connsiteX3" fmla="*/ 101832 w 439259"/>
              <a:gd name="connsiteY3" fmla="*/ 1735426 h 2344156"/>
              <a:gd name="connsiteX4" fmla="*/ 110459 w 439259"/>
              <a:gd name="connsiteY4" fmla="*/ 2063229 h 2344156"/>
              <a:gd name="connsiteX5" fmla="*/ 119085 w 439259"/>
              <a:gd name="connsiteY5" fmla="*/ 2313395 h 2344156"/>
              <a:gd name="connsiteX6" fmla="*/ 248481 w 439259"/>
              <a:gd name="connsiteY6" fmla="*/ 2330648 h 2344156"/>
              <a:gd name="connsiteX7" fmla="*/ 248481 w 439259"/>
              <a:gd name="connsiteY7" fmla="*/ 2227131 h 2344156"/>
              <a:gd name="connsiteX8" fmla="*/ 265734 w 439259"/>
              <a:gd name="connsiteY8" fmla="*/ 1830316 h 2344156"/>
              <a:gd name="connsiteX9" fmla="*/ 300240 w 439259"/>
              <a:gd name="connsiteY9" fmla="*/ 1260973 h 2344156"/>
              <a:gd name="connsiteX10" fmla="*/ 317493 w 439259"/>
              <a:gd name="connsiteY10" fmla="*/ 743388 h 2344156"/>
              <a:gd name="connsiteX11" fmla="*/ 403757 w 439259"/>
              <a:gd name="connsiteY11" fmla="*/ 398331 h 2344156"/>
              <a:gd name="connsiteX12" fmla="*/ 438262 w 439259"/>
              <a:gd name="connsiteY12" fmla="*/ 79155 h 2344156"/>
              <a:gd name="connsiteX13" fmla="*/ 369251 w 439259"/>
              <a:gd name="connsiteY13" fmla="*/ 148165 h 2344156"/>
              <a:gd name="connsiteX14" fmla="*/ 196723 w 439259"/>
              <a:gd name="connsiteY14" fmla="*/ 294814 h 2344156"/>
              <a:gd name="connsiteX15" fmla="*/ 100256 w 439259"/>
              <a:gd name="connsiteY15" fmla="*/ 220926 h 2344156"/>
              <a:gd name="connsiteX16" fmla="*/ 12267 w 439259"/>
              <a:gd name="connsiteY16" fmla="*/ 8267 h 2344156"/>
              <a:gd name="connsiteX17" fmla="*/ 20894 w 439259"/>
              <a:gd name="connsiteY17" fmla="*/ 85756 h 2344156"/>
              <a:gd name="connsiteX18" fmla="*/ 38146 w 439259"/>
              <a:gd name="connsiteY18" fmla="*/ 183346 h 2344156"/>
              <a:gd name="connsiteX0" fmla="*/ 34103 w 435216"/>
              <a:gd name="connsiteY0" fmla="*/ 183060 h 2343870"/>
              <a:gd name="connsiteX1" fmla="*/ 89163 w 435216"/>
              <a:gd name="connsiteY1" fmla="*/ 579200 h 2343870"/>
              <a:gd name="connsiteX2" fmla="*/ 132295 w 435216"/>
              <a:gd name="connsiteY2" fmla="*/ 1062279 h 2343870"/>
              <a:gd name="connsiteX3" fmla="*/ 97789 w 435216"/>
              <a:gd name="connsiteY3" fmla="*/ 1735140 h 2343870"/>
              <a:gd name="connsiteX4" fmla="*/ 106416 w 435216"/>
              <a:gd name="connsiteY4" fmla="*/ 2062943 h 2343870"/>
              <a:gd name="connsiteX5" fmla="*/ 115042 w 435216"/>
              <a:gd name="connsiteY5" fmla="*/ 2313109 h 2343870"/>
              <a:gd name="connsiteX6" fmla="*/ 244438 w 435216"/>
              <a:gd name="connsiteY6" fmla="*/ 2330362 h 2343870"/>
              <a:gd name="connsiteX7" fmla="*/ 244438 w 435216"/>
              <a:gd name="connsiteY7" fmla="*/ 2226845 h 2343870"/>
              <a:gd name="connsiteX8" fmla="*/ 261691 w 435216"/>
              <a:gd name="connsiteY8" fmla="*/ 1830030 h 2343870"/>
              <a:gd name="connsiteX9" fmla="*/ 296197 w 435216"/>
              <a:gd name="connsiteY9" fmla="*/ 1260687 h 2343870"/>
              <a:gd name="connsiteX10" fmla="*/ 313450 w 435216"/>
              <a:gd name="connsiteY10" fmla="*/ 743102 h 2343870"/>
              <a:gd name="connsiteX11" fmla="*/ 399714 w 435216"/>
              <a:gd name="connsiteY11" fmla="*/ 398045 h 2343870"/>
              <a:gd name="connsiteX12" fmla="*/ 434219 w 435216"/>
              <a:gd name="connsiteY12" fmla="*/ 78869 h 2343870"/>
              <a:gd name="connsiteX13" fmla="*/ 365208 w 435216"/>
              <a:gd name="connsiteY13" fmla="*/ 147879 h 2343870"/>
              <a:gd name="connsiteX14" fmla="*/ 192680 w 435216"/>
              <a:gd name="connsiteY14" fmla="*/ 294528 h 2343870"/>
              <a:gd name="connsiteX15" fmla="*/ 96213 w 435216"/>
              <a:gd name="connsiteY15" fmla="*/ 220640 h 2343870"/>
              <a:gd name="connsiteX16" fmla="*/ 8224 w 435216"/>
              <a:gd name="connsiteY16" fmla="*/ 7981 h 2343870"/>
              <a:gd name="connsiteX17" fmla="*/ 44681 w 435216"/>
              <a:gd name="connsiteY17" fmla="*/ 89446 h 2343870"/>
              <a:gd name="connsiteX18" fmla="*/ 34103 w 435216"/>
              <a:gd name="connsiteY18" fmla="*/ 183060 h 2343870"/>
              <a:gd name="connsiteX0" fmla="*/ 6198 w 407311"/>
              <a:gd name="connsiteY0" fmla="*/ 139642 h 2300452"/>
              <a:gd name="connsiteX1" fmla="*/ 61258 w 407311"/>
              <a:gd name="connsiteY1" fmla="*/ 535782 h 2300452"/>
              <a:gd name="connsiteX2" fmla="*/ 104390 w 407311"/>
              <a:gd name="connsiteY2" fmla="*/ 1018861 h 2300452"/>
              <a:gd name="connsiteX3" fmla="*/ 69884 w 407311"/>
              <a:gd name="connsiteY3" fmla="*/ 1691722 h 2300452"/>
              <a:gd name="connsiteX4" fmla="*/ 78511 w 407311"/>
              <a:gd name="connsiteY4" fmla="*/ 2019525 h 2300452"/>
              <a:gd name="connsiteX5" fmla="*/ 87137 w 407311"/>
              <a:gd name="connsiteY5" fmla="*/ 2269691 h 2300452"/>
              <a:gd name="connsiteX6" fmla="*/ 216533 w 407311"/>
              <a:gd name="connsiteY6" fmla="*/ 2286944 h 2300452"/>
              <a:gd name="connsiteX7" fmla="*/ 216533 w 407311"/>
              <a:gd name="connsiteY7" fmla="*/ 2183427 h 2300452"/>
              <a:gd name="connsiteX8" fmla="*/ 233786 w 407311"/>
              <a:gd name="connsiteY8" fmla="*/ 1786612 h 2300452"/>
              <a:gd name="connsiteX9" fmla="*/ 268292 w 407311"/>
              <a:gd name="connsiteY9" fmla="*/ 1217269 h 2300452"/>
              <a:gd name="connsiteX10" fmla="*/ 285545 w 407311"/>
              <a:gd name="connsiteY10" fmla="*/ 699684 h 2300452"/>
              <a:gd name="connsiteX11" fmla="*/ 371809 w 407311"/>
              <a:gd name="connsiteY11" fmla="*/ 354627 h 2300452"/>
              <a:gd name="connsiteX12" fmla="*/ 406314 w 407311"/>
              <a:gd name="connsiteY12" fmla="*/ 35451 h 2300452"/>
              <a:gd name="connsiteX13" fmla="*/ 337303 w 407311"/>
              <a:gd name="connsiteY13" fmla="*/ 104461 h 2300452"/>
              <a:gd name="connsiteX14" fmla="*/ 164775 w 407311"/>
              <a:gd name="connsiteY14" fmla="*/ 251110 h 2300452"/>
              <a:gd name="connsiteX15" fmla="*/ 68308 w 407311"/>
              <a:gd name="connsiteY15" fmla="*/ 177222 h 2300452"/>
              <a:gd name="connsiteX16" fmla="*/ 12124 w 407311"/>
              <a:gd name="connsiteY16" fmla="*/ 12271 h 2300452"/>
              <a:gd name="connsiteX17" fmla="*/ 16776 w 407311"/>
              <a:gd name="connsiteY17" fmla="*/ 46028 h 2300452"/>
              <a:gd name="connsiteX18" fmla="*/ 6198 w 407311"/>
              <a:gd name="connsiteY18" fmla="*/ 139642 h 2300452"/>
              <a:gd name="connsiteX0" fmla="*/ 10234 w 411347"/>
              <a:gd name="connsiteY0" fmla="*/ 138613 h 2299423"/>
              <a:gd name="connsiteX1" fmla="*/ 65294 w 411347"/>
              <a:gd name="connsiteY1" fmla="*/ 534753 h 2299423"/>
              <a:gd name="connsiteX2" fmla="*/ 108426 w 411347"/>
              <a:gd name="connsiteY2" fmla="*/ 1017832 h 2299423"/>
              <a:gd name="connsiteX3" fmla="*/ 73920 w 411347"/>
              <a:gd name="connsiteY3" fmla="*/ 1690693 h 2299423"/>
              <a:gd name="connsiteX4" fmla="*/ 82547 w 411347"/>
              <a:gd name="connsiteY4" fmla="*/ 2018496 h 2299423"/>
              <a:gd name="connsiteX5" fmla="*/ 91173 w 411347"/>
              <a:gd name="connsiteY5" fmla="*/ 2268662 h 2299423"/>
              <a:gd name="connsiteX6" fmla="*/ 220569 w 411347"/>
              <a:gd name="connsiteY6" fmla="*/ 2285915 h 2299423"/>
              <a:gd name="connsiteX7" fmla="*/ 220569 w 411347"/>
              <a:gd name="connsiteY7" fmla="*/ 2182398 h 2299423"/>
              <a:gd name="connsiteX8" fmla="*/ 237822 w 411347"/>
              <a:gd name="connsiteY8" fmla="*/ 1785583 h 2299423"/>
              <a:gd name="connsiteX9" fmla="*/ 272328 w 411347"/>
              <a:gd name="connsiteY9" fmla="*/ 1216240 h 2299423"/>
              <a:gd name="connsiteX10" fmla="*/ 289581 w 411347"/>
              <a:gd name="connsiteY10" fmla="*/ 698655 h 2299423"/>
              <a:gd name="connsiteX11" fmla="*/ 375845 w 411347"/>
              <a:gd name="connsiteY11" fmla="*/ 353598 h 2299423"/>
              <a:gd name="connsiteX12" fmla="*/ 410350 w 411347"/>
              <a:gd name="connsiteY12" fmla="*/ 34422 h 2299423"/>
              <a:gd name="connsiteX13" fmla="*/ 341339 w 411347"/>
              <a:gd name="connsiteY13" fmla="*/ 103432 h 2299423"/>
              <a:gd name="connsiteX14" fmla="*/ 168811 w 411347"/>
              <a:gd name="connsiteY14" fmla="*/ 250081 h 2299423"/>
              <a:gd name="connsiteX15" fmla="*/ 72344 w 411347"/>
              <a:gd name="connsiteY15" fmla="*/ 176193 h 2299423"/>
              <a:gd name="connsiteX16" fmla="*/ 16160 w 411347"/>
              <a:gd name="connsiteY16" fmla="*/ 11242 h 2299423"/>
              <a:gd name="connsiteX17" fmla="*/ 20812 w 411347"/>
              <a:gd name="connsiteY17" fmla="*/ 44999 h 2299423"/>
              <a:gd name="connsiteX18" fmla="*/ 782 w 411347"/>
              <a:gd name="connsiteY18" fmla="*/ 92705 h 2299423"/>
              <a:gd name="connsiteX19" fmla="*/ 10234 w 411347"/>
              <a:gd name="connsiteY19" fmla="*/ 138613 h 2299423"/>
              <a:gd name="connsiteX0" fmla="*/ 14153 w 415266"/>
              <a:gd name="connsiteY0" fmla="*/ 137175 h 2297985"/>
              <a:gd name="connsiteX1" fmla="*/ 69213 w 415266"/>
              <a:gd name="connsiteY1" fmla="*/ 533315 h 2297985"/>
              <a:gd name="connsiteX2" fmla="*/ 112345 w 415266"/>
              <a:gd name="connsiteY2" fmla="*/ 1016394 h 2297985"/>
              <a:gd name="connsiteX3" fmla="*/ 77839 w 415266"/>
              <a:gd name="connsiteY3" fmla="*/ 1689255 h 2297985"/>
              <a:gd name="connsiteX4" fmla="*/ 86466 w 415266"/>
              <a:gd name="connsiteY4" fmla="*/ 2017058 h 2297985"/>
              <a:gd name="connsiteX5" fmla="*/ 95092 w 415266"/>
              <a:gd name="connsiteY5" fmla="*/ 2267224 h 2297985"/>
              <a:gd name="connsiteX6" fmla="*/ 224488 w 415266"/>
              <a:gd name="connsiteY6" fmla="*/ 2284477 h 2297985"/>
              <a:gd name="connsiteX7" fmla="*/ 224488 w 415266"/>
              <a:gd name="connsiteY7" fmla="*/ 2180960 h 2297985"/>
              <a:gd name="connsiteX8" fmla="*/ 241741 w 415266"/>
              <a:gd name="connsiteY8" fmla="*/ 1784145 h 2297985"/>
              <a:gd name="connsiteX9" fmla="*/ 276247 w 415266"/>
              <a:gd name="connsiteY9" fmla="*/ 1214802 h 2297985"/>
              <a:gd name="connsiteX10" fmla="*/ 293500 w 415266"/>
              <a:gd name="connsiteY10" fmla="*/ 697217 h 2297985"/>
              <a:gd name="connsiteX11" fmla="*/ 379764 w 415266"/>
              <a:gd name="connsiteY11" fmla="*/ 352160 h 2297985"/>
              <a:gd name="connsiteX12" fmla="*/ 414269 w 415266"/>
              <a:gd name="connsiteY12" fmla="*/ 32984 h 2297985"/>
              <a:gd name="connsiteX13" fmla="*/ 345258 w 415266"/>
              <a:gd name="connsiteY13" fmla="*/ 101994 h 2297985"/>
              <a:gd name="connsiteX14" fmla="*/ 172730 w 415266"/>
              <a:gd name="connsiteY14" fmla="*/ 248643 h 2297985"/>
              <a:gd name="connsiteX15" fmla="*/ 76263 w 415266"/>
              <a:gd name="connsiteY15" fmla="*/ 174755 h 2297985"/>
              <a:gd name="connsiteX16" fmla="*/ 20079 w 415266"/>
              <a:gd name="connsiteY16" fmla="*/ 9804 h 2297985"/>
              <a:gd name="connsiteX17" fmla="*/ 877 w 415266"/>
              <a:gd name="connsiteY17" fmla="*/ 55488 h 2297985"/>
              <a:gd name="connsiteX18" fmla="*/ 4701 w 415266"/>
              <a:gd name="connsiteY18" fmla="*/ 91267 h 2297985"/>
              <a:gd name="connsiteX19" fmla="*/ 14153 w 415266"/>
              <a:gd name="connsiteY19" fmla="*/ 137175 h 2297985"/>
              <a:gd name="connsiteX0" fmla="*/ 14153 w 396948"/>
              <a:gd name="connsiteY0" fmla="*/ 153356 h 2314166"/>
              <a:gd name="connsiteX1" fmla="*/ 69213 w 396948"/>
              <a:gd name="connsiteY1" fmla="*/ 549496 h 2314166"/>
              <a:gd name="connsiteX2" fmla="*/ 112345 w 396948"/>
              <a:gd name="connsiteY2" fmla="*/ 1032575 h 2314166"/>
              <a:gd name="connsiteX3" fmla="*/ 77839 w 396948"/>
              <a:gd name="connsiteY3" fmla="*/ 1705436 h 2314166"/>
              <a:gd name="connsiteX4" fmla="*/ 86466 w 396948"/>
              <a:gd name="connsiteY4" fmla="*/ 2033239 h 2314166"/>
              <a:gd name="connsiteX5" fmla="*/ 95092 w 396948"/>
              <a:gd name="connsiteY5" fmla="*/ 2283405 h 2314166"/>
              <a:gd name="connsiteX6" fmla="*/ 224488 w 396948"/>
              <a:gd name="connsiteY6" fmla="*/ 2300658 h 2314166"/>
              <a:gd name="connsiteX7" fmla="*/ 224488 w 396948"/>
              <a:gd name="connsiteY7" fmla="*/ 2197141 h 2314166"/>
              <a:gd name="connsiteX8" fmla="*/ 241741 w 396948"/>
              <a:gd name="connsiteY8" fmla="*/ 1800326 h 2314166"/>
              <a:gd name="connsiteX9" fmla="*/ 276247 w 396948"/>
              <a:gd name="connsiteY9" fmla="*/ 1230983 h 2314166"/>
              <a:gd name="connsiteX10" fmla="*/ 293500 w 396948"/>
              <a:gd name="connsiteY10" fmla="*/ 713398 h 2314166"/>
              <a:gd name="connsiteX11" fmla="*/ 379764 w 396948"/>
              <a:gd name="connsiteY11" fmla="*/ 368341 h 2314166"/>
              <a:gd name="connsiteX12" fmla="*/ 394391 w 396948"/>
              <a:gd name="connsiteY12" fmla="*/ 9408 h 2314166"/>
              <a:gd name="connsiteX13" fmla="*/ 345258 w 396948"/>
              <a:gd name="connsiteY13" fmla="*/ 118175 h 2314166"/>
              <a:gd name="connsiteX14" fmla="*/ 172730 w 396948"/>
              <a:gd name="connsiteY14" fmla="*/ 264824 h 2314166"/>
              <a:gd name="connsiteX15" fmla="*/ 76263 w 396948"/>
              <a:gd name="connsiteY15" fmla="*/ 190936 h 2314166"/>
              <a:gd name="connsiteX16" fmla="*/ 20079 w 396948"/>
              <a:gd name="connsiteY16" fmla="*/ 25985 h 2314166"/>
              <a:gd name="connsiteX17" fmla="*/ 877 w 396948"/>
              <a:gd name="connsiteY17" fmla="*/ 71669 h 2314166"/>
              <a:gd name="connsiteX18" fmla="*/ 4701 w 396948"/>
              <a:gd name="connsiteY18" fmla="*/ 107448 h 2314166"/>
              <a:gd name="connsiteX19" fmla="*/ 14153 w 396948"/>
              <a:gd name="connsiteY19" fmla="*/ 153356 h 2314166"/>
              <a:gd name="connsiteX0" fmla="*/ 14153 w 396948"/>
              <a:gd name="connsiteY0" fmla="*/ 153114 h 2313924"/>
              <a:gd name="connsiteX1" fmla="*/ 69213 w 396948"/>
              <a:gd name="connsiteY1" fmla="*/ 549254 h 2313924"/>
              <a:gd name="connsiteX2" fmla="*/ 112345 w 396948"/>
              <a:gd name="connsiteY2" fmla="*/ 1032333 h 2313924"/>
              <a:gd name="connsiteX3" fmla="*/ 77839 w 396948"/>
              <a:gd name="connsiteY3" fmla="*/ 1705194 h 2313924"/>
              <a:gd name="connsiteX4" fmla="*/ 86466 w 396948"/>
              <a:gd name="connsiteY4" fmla="*/ 2032997 h 2313924"/>
              <a:gd name="connsiteX5" fmla="*/ 95092 w 396948"/>
              <a:gd name="connsiteY5" fmla="*/ 2283163 h 2313924"/>
              <a:gd name="connsiteX6" fmla="*/ 224488 w 396948"/>
              <a:gd name="connsiteY6" fmla="*/ 2300416 h 2313924"/>
              <a:gd name="connsiteX7" fmla="*/ 224488 w 396948"/>
              <a:gd name="connsiteY7" fmla="*/ 2196899 h 2313924"/>
              <a:gd name="connsiteX8" fmla="*/ 241741 w 396948"/>
              <a:gd name="connsiteY8" fmla="*/ 1800084 h 2313924"/>
              <a:gd name="connsiteX9" fmla="*/ 276247 w 396948"/>
              <a:gd name="connsiteY9" fmla="*/ 1230741 h 2313924"/>
              <a:gd name="connsiteX10" fmla="*/ 293500 w 396948"/>
              <a:gd name="connsiteY10" fmla="*/ 713156 h 2313924"/>
              <a:gd name="connsiteX11" fmla="*/ 379764 w 396948"/>
              <a:gd name="connsiteY11" fmla="*/ 368099 h 2313924"/>
              <a:gd name="connsiteX12" fmla="*/ 394391 w 396948"/>
              <a:gd name="connsiteY12" fmla="*/ 9166 h 2313924"/>
              <a:gd name="connsiteX13" fmla="*/ 345258 w 396948"/>
              <a:gd name="connsiteY13" fmla="*/ 117933 h 2313924"/>
              <a:gd name="connsiteX14" fmla="*/ 176705 w 396948"/>
              <a:gd name="connsiteY14" fmla="*/ 240728 h 2313924"/>
              <a:gd name="connsiteX15" fmla="*/ 76263 w 396948"/>
              <a:gd name="connsiteY15" fmla="*/ 190694 h 2313924"/>
              <a:gd name="connsiteX16" fmla="*/ 20079 w 396948"/>
              <a:gd name="connsiteY16" fmla="*/ 25743 h 2313924"/>
              <a:gd name="connsiteX17" fmla="*/ 877 w 396948"/>
              <a:gd name="connsiteY17" fmla="*/ 71427 h 2313924"/>
              <a:gd name="connsiteX18" fmla="*/ 4701 w 396948"/>
              <a:gd name="connsiteY18" fmla="*/ 107206 h 2313924"/>
              <a:gd name="connsiteX19" fmla="*/ 14153 w 396948"/>
              <a:gd name="connsiteY19" fmla="*/ 153114 h 2313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6948" h="2313924">
                <a:moveTo>
                  <a:pt x="14153" y="153114"/>
                </a:moveTo>
                <a:cubicBezTo>
                  <a:pt x="24905" y="226789"/>
                  <a:pt x="52848" y="402718"/>
                  <a:pt x="69213" y="549254"/>
                </a:cubicBezTo>
                <a:cubicBezTo>
                  <a:pt x="85578" y="695790"/>
                  <a:pt x="110907" y="839676"/>
                  <a:pt x="112345" y="1032333"/>
                </a:cubicBezTo>
                <a:cubicBezTo>
                  <a:pt x="113783" y="1224990"/>
                  <a:pt x="82152" y="1538417"/>
                  <a:pt x="77839" y="1705194"/>
                </a:cubicBezTo>
                <a:cubicBezTo>
                  <a:pt x="73526" y="1871971"/>
                  <a:pt x="83591" y="1936669"/>
                  <a:pt x="86466" y="2032997"/>
                </a:cubicBezTo>
                <a:cubicBezTo>
                  <a:pt x="89341" y="2129325"/>
                  <a:pt x="72088" y="2238593"/>
                  <a:pt x="95092" y="2283163"/>
                </a:cubicBezTo>
                <a:cubicBezTo>
                  <a:pt x="118096" y="2327733"/>
                  <a:pt x="202922" y="2314793"/>
                  <a:pt x="224488" y="2300416"/>
                </a:cubicBezTo>
                <a:cubicBezTo>
                  <a:pt x="246054" y="2286039"/>
                  <a:pt x="221613" y="2280288"/>
                  <a:pt x="224488" y="2196899"/>
                </a:cubicBezTo>
                <a:cubicBezTo>
                  <a:pt x="227363" y="2113510"/>
                  <a:pt x="233115" y="1961110"/>
                  <a:pt x="241741" y="1800084"/>
                </a:cubicBezTo>
                <a:cubicBezTo>
                  <a:pt x="250368" y="1639058"/>
                  <a:pt x="267621" y="1411896"/>
                  <a:pt x="276247" y="1230741"/>
                </a:cubicBezTo>
                <a:cubicBezTo>
                  <a:pt x="284873" y="1049586"/>
                  <a:pt x="276247" y="856929"/>
                  <a:pt x="293500" y="713156"/>
                </a:cubicBezTo>
                <a:cubicBezTo>
                  <a:pt x="310753" y="569383"/>
                  <a:pt x="362949" y="485431"/>
                  <a:pt x="379764" y="368099"/>
                </a:cubicBezTo>
                <a:cubicBezTo>
                  <a:pt x="396579" y="250767"/>
                  <a:pt x="400142" y="50860"/>
                  <a:pt x="394391" y="9166"/>
                </a:cubicBezTo>
                <a:cubicBezTo>
                  <a:pt x="388640" y="-32528"/>
                  <a:pt x="381539" y="79339"/>
                  <a:pt x="345258" y="117933"/>
                </a:cubicBezTo>
                <a:cubicBezTo>
                  <a:pt x="308977" y="156527"/>
                  <a:pt x="221537" y="228601"/>
                  <a:pt x="176705" y="240728"/>
                </a:cubicBezTo>
                <a:cubicBezTo>
                  <a:pt x="131873" y="252855"/>
                  <a:pt x="111644" y="226525"/>
                  <a:pt x="76263" y="190694"/>
                </a:cubicBezTo>
                <a:cubicBezTo>
                  <a:pt x="40882" y="154863"/>
                  <a:pt x="12103" y="31044"/>
                  <a:pt x="20079" y="25743"/>
                </a:cubicBezTo>
                <a:cubicBezTo>
                  <a:pt x="-10113" y="-8763"/>
                  <a:pt x="3440" y="57850"/>
                  <a:pt x="877" y="71427"/>
                </a:cubicBezTo>
                <a:cubicBezTo>
                  <a:pt x="-1686" y="85004"/>
                  <a:pt x="6464" y="91604"/>
                  <a:pt x="4701" y="107206"/>
                </a:cubicBezTo>
                <a:cubicBezTo>
                  <a:pt x="2938" y="122808"/>
                  <a:pt x="3401" y="79439"/>
                  <a:pt x="14153" y="15311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Freeform 10"/>
          <p:cNvSpPr/>
          <p:nvPr/>
        </p:nvSpPr>
        <p:spPr>
          <a:xfrm>
            <a:off x="748286" y="999936"/>
            <a:ext cx="2195814" cy="1233256"/>
          </a:xfrm>
          <a:custGeom>
            <a:avLst/>
            <a:gdLst>
              <a:gd name="connsiteX0" fmla="*/ 2326284 w 2429809"/>
              <a:gd name="connsiteY0" fmla="*/ 347145 h 1364616"/>
              <a:gd name="connsiteX1" fmla="*/ 2428697 w 2429809"/>
              <a:gd name="connsiteY1" fmla="*/ 471504 h 1364616"/>
              <a:gd name="connsiteX2" fmla="*/ 2267762 w 2429809"/>
              <a:gd name="connsiteY2" fmla="*/ 756796 h 1364616"/>
              <a:gd name="connsiteX3" fmla="*/ 1858111 w 2429809"/>
              <a:gd name="connsiteY3" fmla="*/ 1151817 h 1364616"/>
              <a:gd name="connsiteX4" fmla="*/ 1463090 w 2429809"/>
              <a:gd name="connsiteY4" fmla="*/ 1356643 h 1364616"/>
              <a:gd name="connsiteX5" fmla="*/ 746201 w 2429809"/>
              <a:gd name="connsiteY5" fmla="*/ 1312752 h 1364616"/>
              <a:gd name="connsiteX6" fmla="*/ 373126 w 2429809"/>
              <a:gd name="connsiteY6" fmla="*/ 1217654 h 1364616"/>
              <a:gd name="connsiteX7" fmla="*/ 65887 w 2429809"/>
              <a:gd name="connsiteY7" fmla="*/ 983568 h 1364616"/>
              <a:gd name="connsiteX8" fmla="*/ 50 w 2429809"/>
              <a:gd name="connsiteY8" fmla="*/ 764112 h 1364616"/>
              <a:gd name="connsiteX9" fmla="*/ 58572 w 2429809"/>
              <a:gd name="connsiteY9" fmla="*/ 288624 h 1364616"/>
              <a:gd name="connsiteX10" fmla="*/ 234137 w 2429809"/>
              <a:gd name="connsiteY10" fmla="*/ 25276 h 1364616"/>
              <a:gd name="connsiteX11" fmla="*/ 482854 w 2429809"/>
              <a:gd name="connsiteY11" fmla="*/ 17961 h 1364616"/>
              <a:gd name="connsiteX12" fmla="*/ 702310 w 2429809"/>
              <a:gd name="connsiteY12" fmla="*/ 91113 h 1364616"/>
              <a:gd name="connsiteX13" fmla="*/ 826668 w 2429809"/>
              <a:gd name="connsiteY13" fmla="*/ 200841 h 1364616"/>
              <a:gd name="connsiteX14" fmla="*/ 1060754 w 2429809"/>
              <a:gd name="connsiteY14" fmla="*/ 273993 h 1364616"/>
              <a:gd name="connsiteX15" fmla="*/ 1397254 w 2429809"/>
              <a:gd name="connsiteY15" fmla="*/ 237417 h 1364616"/>
              <a:gd name="connsiteX16" fmla="*/ 1872742 w 2429809"/>
              <a:gd name="connsiteY16" fmla="*/ 244732 h 1364616"/>
              <a:gd name="connsiteX17" fmla="*/ 2216556 w 2429809"/>
              <a:gd name="connsiteY17" fmla="*/ 310569 h 1364616"/>
              <a:gd name="connsiteX18" fmla="*/ 2377490 w 2429809"/>
              <a:gd name="connsiteY18" fmla="*/ 354460 h 1364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29809" h="1364616">
                <a:moveTo>
                  <a:pt x="2326284" y="347145"/>
                </a:moveTo>
                <a:cubicBezTo>
                  <a:pt x="2382367" y="375187"/>
                  <a:pt x="2438451" y="403229"/>
                  <a:pt x="2428697" y="471504"/>
                </a:cubicBezTo>
                <a:cubicBezTo>
                  <a:pt x="2418943" y="539779"/>
                  <a:pt x="2362860" y="643411"/>
                  <a:pt x="2267762" y="756796"/>
                </a:cubicBezTo>
                <a:cubicBezTo>
                  <a:pt x="2172664" y="870182"/>
                  <a:pt x="1992223" y="1051843"/>
                  <a:pt x="1858111" y="1151817"/>
                </a:cubicBezTo>
                <a:cubicBezTo>
                  <a:pt x="1723999" y="1251791"/>
                  <a:pt x="1648408" y="1329821"/>
                  <a:pt x="1463090" y="1356643"/>
                </a:cubicBezTo>
                <a:cubicBezTo>
                  <a:pt x="1277772" y="1383466"/>
                  <a:pt x="927862" y="1335917"/>
                  <a:pt x="746201" y="1312752"/>
                </a:cubicBezTo>
                <a:cubicBezTo>
                  <a:pt x="564540" y="1289587"/>
                  <a:pt x="486512" y="1272518"/>
                  <a:pt x="373126" y="1217654"/>
                </a:cubicBezTo>
                <a:cubicBezTo>
                  <a:pt x="259740" y="1162790"/>
                  <a:pt x="128066" y="1059158"/>
                  <a:pt x="65887" y="983568"/>
                </a:cubicBezTo>
                <a:cubicBezTo>
                  <a:pt x="3708" y="907978"/>
                  <a:pt x="1269" y="879936"/>
                  <a:pt x="50" y="764112"/>
                </a:cubicBezTo>
                <a:cubicBezTo>
                  <a:pt x="-1169" y="648288"/>
                  <a:pt x="19558" y="411763"/>
                  <a:pt x="58572" y="288624"/>
                </a:cubicBezTo>
                <a:cubicBezTo>
                  <a:pt x="97586" y="165485"/>
                  <a:pt x="163423" y="70386"/>
                  <a:pt x="234137" y="25276"/>
                </a:cubicBezTo>
                <a:cubicBezTo>
                  <a:pt x="304851" y="-19834"/>
                  <a:pt x="404825" y="6988"/>
                  <a:pt x="482854" y="17961"/>
                </a:cubicBezTo>
                <a:cubicBezTo>
                  <a:pt x="560883" y="28934"/>
                  <a:pt x="645008" y="60633"/>
                  <a:pt x="702310" y="91113"/>
                </a:cubicBezTo>
                <a:cubicBezTo>
                  <a:pt x="759612" y="121593"/>
                  <a:pt x="766927" y="170361"/>
                  <a:pt x="826668" y="200841"/>
                </a:cubicBezTo>
                <a:cubicBezTo>
                  <a:pt x="886409" y="231321"/>
                  <a:pt x="965656" y="267897"/>
                  <a:pt x="1060754" y="273993"/>
                </a:cubicBezTo>
                <a:cubicBezTo>
                  <a:pt x="1155852" y="280089"/>
                  <a:pt x="1261923" y="242294"/>
                  <a:pt x="1397254" y="237417"/>
                </a:cubicBezTo>
                <a:cubicBezTo>
                  <a:pt x="1532585" y="232540"/>
                  <a:pt x="1736192" y="232540"/>
                  <a:pt x="1872742" y="244732"/>
                </a:cubicBezTo>
                <a:cubicBezTo>
                  <a:pt x="2009292" y="256924"/>
                  <a:pt x="2132431" y="292281"/>
                  <a:pt x="2216556" y="310569"/>
                </a:cubicBezTo>
                <a:cubicBezTo>
                  <a:pt x="2300681" y="328857"/>
                  <a:pt x="2339085" y="341658"/>
                  <a:pt x="2377490" y="354460"/>
                </a:cubicBezTo>
              </a:path>
            </a:pathLst>
          </a:custGeom>
          <a:solidFill>
            <a:schemeClr val="accent4">
              <a:lumMod val="60000"/>
              <a:lumOff val="40000"/>
              <a:alpha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Freeform 16"/>
          <p:cNvSpPr/>
          <p:nvPr/>
        </p:nvSpPr>
        <p:spPr>
          <a:xfrm>
            <a:off x="2494473" y="1025768"/>
            <a:ext cx="666817" cy="3099200"/>
          </a:xfrm>
          <a:custGeom>
            <a:avLst/>
            <a:gdLst>
              <a:gd name="connsiteX0" fmla="*/ 38489 w 720249"/>
              <a:gd name="connsiteY0" fmla="*/ 271748 h 3500263"/>
              <a:gd name="connsiteX1" fmla="*/ 6684 w 720249"/>
              <a:gd name="connsiteY1" fmla="*/ 144528 h 3500263"/>
              <a:gd name="connsiteX2" fmla="*/ 6684 w 720249"/>
              <a:gd name="connsiteY2" fmla="*/ 1404 h 3500263"/>
              <a:gd name="connsiteX3" fmla="*/ 78246 w 720249"/>
              <a:gd name="connsiteY3" fmla="*/ 80917 h 3500263"/>
              <a:gd name="connsiteX4" fmla="*/ 189564 w 720249"/>
              <a:gd name="connsiteY4" fmla="*/ 231992 h 3500263"/>
              <a:gd name="connsiteX5" fmla="*/ 237272 w 720249"/>
              <a:gd name="connsiteY5" fmla="*/ 295602 h 3500263"/>
              <a:gd name="connsiteX6" fmla="*/ 189564 w 720249"/>
              <a:gd name="connsiteY6" fmla="*/ 104771 h 3500263"/>
              <a:gd name="connsiteX7" fmla="*/ 165710 w 720249"/>
              <a:gd name="connsiteY7" fmla="*/ 1404 h 3500263"/>
              <a:gd name="connsiteX8" fmla="*/ 269077 w 720249"/>
              <a:gd name="connsiteY8" fmla="*/ 80917 h 3500263"/>
              <a:gd name="connsiteX9" fmla="*/ 340639 w 720249"/>
              <a:gd name="connsiteY9" fmla="*/ 216089 h 3500263"/>
              <a:gd name="connsiteX10" fmla="*/ 420152 w 720249"/>
              <a:gd name="connsiteY10" fmla="*/ 327408 h 3500263"/>
              <a:gd name="connsiteX11" fmla="*/ 523519 w 720249"/>
              <a:gd name="connsiteY11" fmla="*/ 454628 h 3500263"/>
              <a:gd name="connsiteX12" fmla="*/ 579178 w 720249"/>
              <a:gd name="connsiteY12" fmla="*/ 780632 h 3500263"/>
              <a:gd name="connsiteX13" fmla="*/ 595080 w 720249"/>
              <a:gd name="connsiteY13" fmla="*/ 1233856 h 3500263"/>
              <a:gd name="connsiteX14" fmla="*/ 595080 w 720249"/>
              <a:gd name="connsiteY14" fmla="*/ 1774545 h 3500263"/>
              <a:gd name="connsiteX15" fmla="*/ 579178 w 720249"/>
              <a:gd name="connsiteY15" fmla="*/ 2323185 h 3500263"/>
              <a:gd name="connsiteX16" fmla="*/ 610983 w 720249"/>
              <a:gd name="connsiteY16" fmla="*/ 2800263 h 3500263"/>
              <a:gd name="connsiteX17" fmla="*/ 658691 w 720249"/>
              <a:gd name="connsiteY17" fmla="*/ 3022900 h 3500263"/>
              <a:gd name="connsiteX18" fmla="*/ 706399 w 720249"/>
              <a:gd name="connsiteY18" fmla="*/ 3317098 h 3500263"/>
              <a:gd name="connsiteX19" fmla="*/ 714350 w 720249"/>
              <a:gd name="connsiteY19" fmla="*/ 3499978 h 3500263"/>
              <a:gd name="connsiteX20" fmla="*/ 626886 w 720249"/>
              <a:gd name="connsiteY20" fmla="*/ 3277342 h 3500263"/>
              <a:gd name="connsiteX21" fmla="*/ 475811 w 720249"/>
              <a:gd name="connsiteY21" fmla="*/ 2680994 h 3500263"/>
              <a:gd name="connsiteX22" fmla="*/ 364493 w 720249"/>
              <a:gd name="connsiteY22" fmla="*/ 1965376 h 3500263"/>
              <a:gd name="connsiteX23" fmla="*/ 340639 w 720249"/>
              <a:gd name="connsiteY23" fmla="*/ 1432639 h 3500263"/>
              <a:gd name="connsiteX24" fmla="*/ 396298 w 720249"/>
              <a:gd name="connsiteY24" fmla="*/ 963512 h 3500263"/>
              <a:gd name="connsiteX25" fmla="*/ 356541 w 720249"/>
              <a:gd name="connsiteY25" fmla="*/ 502336 h 3500263"/>
              <a:gd name="connsiteX26" fmla="*/ 229320 w 720249"/>
              <a:gd name="connsiteY26" fmla="*/ 414872 h 3500263"/>
              <a:gd name="connsiteX27" fmla="*/ 38489 w 720249"/>
              <a:gd name="connsiteY27" fmla="*/ 271748 h 3500263"/>
              <a:gd name="connsiteX0" fmla="*/ 38489 w 720249"/>
              <a:gd name="connsiteY0" fmla="*/ 271748 h 3500263"/>
              <a:gd name="connsiteX1" fmla="*/ 6684 w 720249"/>
              <a:gd name="connsiteY1" fmla="*/ 144528 h 3500263"/>
              <a:gd name="connsiteX2" fmla="*/ 6684 w 720249"/>
              <a:gd name="connsiteY2" fmla="*/ 1404 h 3500263"/>
              <a:gd name="connsiteX3" fmla="*/ 78246 w 720249"/>
              <a:gd name="connsiteY3" fmla="*/ 80917 h 3500263"/>
              <a:gd name="connsiteX4" fmla="*/ 189564 w 720249"/>
              <a:gd name="connsiteY4" fmla="*/ 231992 h 3500263"/>
              <a:gd name="connsiteX5" fmla="*/ 237272 w 720249"/>
              <a:gd name="connsiteY5" fmla="*/ 295602 h 3500263"/>
              <a:gd name="connsiteX6" fmla="*/ 189564 w 720249"/>
              <a:gd name="connsiteY6" fmla="*/ 104771 h 3500263"/>
              <a:gd name="connsiteX7" fmla="*/ 165710 w 720249"/>
              <a:gd name="connsiteY7" fmla="*/ 1404 h 3500263"/>
              <a:gd name="connsiteX8" fmla="*/ 269077 w 720249"/>
              <a:gd name="connsiteY8" fmla="*/ 80917 h 3500263"/>
              <a:gd name="connsiteX9" fmla="*/ 340639 w 720249"/>
              <a:gd name="connsiteY9" fmla="*/ 216089 h 3500263"/>
              <a:gd name="connsiteX10" fmla="*/ 420152 w 720249"/>
              <a:gd name="connsiteY10" fmla="*/ 327408 h 3500263"/>
              <a:gd name="connsiteX11" fmla="*/ 523519 w 720249"/>
              <a:gd name="connsiteY11" fmla="*/ 454628 h 3500263"/>
              <a:gd name="connsiteX12" fmla="*/ 579178 w 720249"/>
              <a:gd name="connsiteY12" fmla="*/ 780632 h 3500263"/>
              <a:gd name="connsiteX13" fmla="*/ 595080 w 720249"/>
              <a:gd name="connsiteY13" fmla="*/ 1233856 h 3500263"/>
              <a:gd name="connsiteX14" fmla="*/ 595080 w 720249"/>
              <a:gd name="connsiteY14" fmla="*/ 1774545 h 3500263"/>
              <a:gd name="connsiteX15" fmla="*/ 579178 w 720249"/>
              <a:gd name="connsiteY15" fmla="*/ 2323185 h 3500263"/>
              <a:gd name="connsiteX16" fmla="*/ 610983 w 720249"/>
              <a:gd name="connsiteY16" fmla="*/ 2800263 h 3500263"/>
              <a:gd name="connsiteX17" fmla="*/ 658691 w 720249"/>
              <a:gd name="connsiteY17" fmla="*/ 3022900 h 3500263"/>
              <a:gd name="connsiteX18" fmla="*/ 706399 w 720249"/>
              <a:gd name="connsiteY18" fmla="*/ 3317098 h 3500263"/>
              <a:gd name="connsiteX19" fmla="*/ 714350 w 720249"/>
              <a:gd name="connsiteY19" fmla="*/ 3499978 h 3500263"/>
              <a:gd name="connsiteX20" fmla="*/ 626886 w 720249"/>
              <a:gd name="connsiteY20" fmla="*/ 3277342 h 3500263"/>
              <a:gd name="connsiteX21" fmla="*/ 475811 w 720249"/>
              <a:gd name="connsiteY21" fmla="*/ 2680994 h 3500263"/>
              <a:gd name="connsiteX22" fmla="*/ 364493 w 720249"/>
              <a:gd name="connsiteY22" fmla="*/ 1965376 h 3500263"/>
              <a:gd name="connsiteX23" fmla="*/ 340639 w 720249"/>
              <a:gd name="connsiteY23" fmla="*/ 1432639 h 3500263"/>
              <a:gd name="connsiteX24" fmla="*/ 396298 w 720249"/>
              <a:gd name="connsiteY24" fmla="*/ 963512 h 3500263"/>
              <a:gd name="connsiteX25" fmla="*/ 300882 w 720249"/>
              <a:gd name="connsiteY25" fmla="*/ 589801 h 3500263"/>
              <a:gd name="connsiteX26" fmla="*/ 229320 w 720249"/>
              <a:gd name="connsiteY26" fmla="*/ 414872 h 3500263"/>
              <a:gd name="connsiteX27" fmla="*/ 38489 w 720249"/>
              <a:gd name="connsiteY27" fmla="*/ 271748 h 3500263"/>
              <a:gd name="connsiteX0" fmla="*/ 38489 w 720249"/>
              <a:gd name="connsiteY0" fmla="*/ 271748 h 3500263"/>
              <a:gd name="connsiteX1" fmla="*/ 6684 w 720249"/>
              <a:gd name="connsiteY1" fmla="*/ 144528 h 3500263"/>
              <a:gd name="connsiteX2" fmla="*/ 6684 w 720249"/>
              <a:gd name="connsiteY2" fmla="*/ 1404 h 3500263"/>
              <a:gd name="connsiteX3" fmla="*/ 78246 w 720249"/>
              <a:gd name="connsiteY3" fmla="*/ 80917 h 3500263"/>
              <a:gd name="connsiteX4" fmla="*/ 189564 w 720249"/>
              <a:gd name="connsiteY4" fmla="*/ 231992 h 3500263"/>
              <a:gd name="connsiteX5" fmla="*/ 237272 w 720249"/>
              <a:gd name="connsiteY5" fmla="*/ 295602 h 3500263"/>
              <a:gd name="connsiteX6" fmla="*/ 189564 w 720249"/>
              <a:gd name="connsiteY6" fmla="*/ 104771 h 3500263"/>
              <a:gd name="connsiteX7" fmla="*/ 165710 w 720249"/>
              <a:gd name="connsiteY7" fmla="*/ 1404 h 3500263"/>
              <a:gd name="connsiteX8" fmla="*/ 269077 w 720249"/>
              <a:gd name="connsiteY8" fmla="*/ 80917 h 3500263"/>
              <a:gd name="connsiteX9" fmla="*/ 340639 w 720249"/>
              <a:gd name="connsiteY9" fmla="*/ 216089 h 3500263"/>
              <a:gd name="connsiteX10" fmla="*/ 420152 w 720249"/>
              <a:gd name="connsiteY10" fmla="*/ 327408 h 3500263"/>
              <a:gd name="connsiteX11" fmla="*/ 523519 w 720249"/>
              <a:gd name="connsiteY11" fmla="*/ 454628 h 3500263"/>
              <a:gd name="connsiteX12" fmla="*/ 579178 w 720249"/>
              <a:gd name="connsiteY12" fmla="*/ 780632 h 3500263"/>
              <a:gd name="connsiteX13" fmla="*/ 595080 w 720249"/>
              <a:gd name="connsiteY13" fmla="*/ 1233856 h 3500263"/>
              <a:gd name="connsiteX14" fmla="*/ 595080 w 720249"/>
              <a:gd name="connsiteY14" fmla="*/ 1774545 h 3500263"/>
              <a:gd name="connsiteX15" fmla="*/ 579178 w 720249"/>
              <a:gd name="connsiteY15" fmla="*/ 2323185 h 3500263"/>
              <a:gd name="connsiteX16" fmla="*/ 610983 w 720249"/>
              <a:gd name="connsiteY16" fmla="*/ 2800263 h 3500263"/>
              <a:gd name="connsiteX17" fmla="*/ 658691 w 720249"/>
              <a:gd name="connsiteY17" fmla="*/ 3022900 h 3500263"/>
              <a:gd name="connsiteX18" fmla="*/ 706399 w 720249"/>
              <a:gd name="connsiteY18" fmla="*/ 3317098 h 3500263"/>
              <a:gd name="connsiteX19" fmla="*/ 714350 w 720249"/>
              <a:gd name="connsiteY19" fmla="*/ 3499978 h 3500263"/>
              <a:gd name="connsiteX20" fmla="*/ 626886 w 720249"/>
              <a:gd name="connsiteY20" fmla="*/ 3277342 h 3500263"/>
              <a:gd name="connsiteX21" fmla="*/ 475811 w 720249"/>
              <a:gd name="connsiteY21" fmla="*/ 2680994 h 3500263"/>
              <a:gd name="connsiteX22" fmla="*/ 364493 w 720249"/>
              <a:gd name="connsiteY22" fmla="*/ 1965376 h 3500263"/>
              <a:gd name="connsiteX23" fmla="*/ 340639 w 720249"/>
              <a:gd name="connsiteY23" fmla="*/ 1432639 h 3500263"/>
              <a:gd name="connsiteX24" fmla="*/ 396298 w 720249"/>
              <a:gd name="connsiteY24" fmla="*/ 963512 h 3500263"/>
              <a:gd name="connsiteX25" fmla="*/ 300882 w 720249"/>
              <a:gd name="connsiteY25" fmla="*/ 589801 h 3500263"/>
              <a:gd name="connsiteX26" fmla="*/ 205467 w 720249"/>
              <a:gd name="connsiteY26" fmla="*/ 438726 h 3500263"/>
              <a:gd name="connsiteX27" fmla="*/ 38489 w 720249"/>
              <a:gd name="connsiteY27" fmla="*/ 271748 h 3500263"/>
              <a:gd name="connsiteX0" fmla="*/ 71562 w 713565"/>
              <a:gd name="connsiteY0" fmla="*/ 271748 h 3500263"/>
              <a:gd name="connsiteX1" fmla="*/ 0 w 713565"/>
              <a:gd name="connsiteY1" fmla="*/ 144528 h 3500263"/>
              <a:gd name="connsiteX2" fmla="*/ 0 w 713565"/>
              <a:gd name="connsiteY2" fmla="*/ 1404 h 3500263"/>
              <a:gd name="connsiteX3" fmla="*/ 71562 w 713565"/>
              <a:gd name="connsiteY3" fmla="*/ 80917 h 3500263"/>
              <a:gd name="connsiteX4" fmla="*/ 182880 w 713565"/>
              <a:gd name="connsiteY4" fmla="*/ 231992 h 3500263"/>
              <a:gd name="connsiteX5" fmla="*/ 230588 w 713565"/>
              <a:gd name="connsiteY5" fmla="*/ 295602 h 3500263"/>
              <a:gd name="connsiteX6" fmla="*/ 182880 w 713565"/>
              <a:gd name="connsiteY6" fmla="*/ 104771 h 3500263"/>
              <a:gd name="connsiteX7" fmla="*/ 159026 w 713565"/>
              <a:gd name="connsiteY7" fmla="*/ 1404 h 3500263"/>
              <a:gd name="connsiteX8" fmla="*/ 262393 w 713565"/>
              <a:gd name="connsiteY8" fmla="*/ 80917 h 3500263"/>
              <a:gd name="connsiteX9" fmla="*/ 333955 w 713565"/>
              <a:gd name="connsiteY9" fmla="*/ 216089 h 3500263"/>
              <a:gd name="connsiteX10" fmla="*/ 413468 w 713565"/>
              <a:gd name="connsiteY10" fmla="*/ 327408 h 3500263"/>
              <a:gd name="connsiteX11" fmla="*/ 516835 w 713565"/>
              <a:gd name="connsiteY11" fmla="*/ 454628 h 3500263"/>
              <a:gd name="connsiteX12" fmla="*/ 572494 w 713565"/>
              <a:gd name="connsiteY12" fmla="*/ 780632 h 3500263"/>
              <a:gd name="connsiteX13" fmla="*/ 588396 w 713565"/>
              <a:gd name="connsiteY13" fmla="*/ 1233856 h 3500263"/>
              <a:gd name="connsiteX14" fmla="*/ 588396 w 713565"/>
              <a:gd name="connsiteY14" fmla="*/ 1774545 h 3500263"/>
              <a:gd name="connsiteX15" fmla="*/ 572494 w 713565"/>
              <a:gd name="connsiteY15" fmla="*/ 2323185 h 3500263"/>
              <a:gd name="connsiteX16" fmla="*/ 604299 w 713565"/>
              <a:gd name="connsiteY16" fmla="*/ 2800263 h 3500263"/>
              <a:gd name="connsiteX17" fmla="*/ 652007 w 713565"/>
              <a:gd name="connsiteY17" fmla="*/ 3022900 h 3500263"/>
              <a:gd name="connsiteX18" fmla="*/ 699715 w 713565"/>
              <a:gd name="connsiteY18" fmla="*/ 3317098 h 3500263"/>
              <a:gd name="connsiteX19" fmla="*/ 707666 w 713565"/>
              <a:gd name="connsiteY19" fmla="*/ 3499978 h 3500263"/>
              <a:gd name="connsiteX20" fmla="*/ 620202 w 713565"/>
              <a:gd name="connsiteY20" fmla="*/ 3277342 h 3500263"/>
              <a:gd name="connsiteX21" fmla="*/ 469127 w 713565"/>
              <a:gd name="connsiteY21" fmla="*/ 2680994 h 3500263"/>
              <a:gd name="connsiteX22" fmla="*/ 357809 w 713565"/>
              <a:gd name="connsiteY22" fmla="*/ 1965376 h 3500263"/>
              <a:gd name="connsiteX23" fmla="*/ 333955 w 713565"/>
              <a:gd name="connsiteY23" fmla="*/ 1432639 h 3500263"/>
              <a:gd name="connsiteX24" fmla="*/ 389614 w 713565"/>
              <a:gd name="connsiteY24" fmla="*/ 963512 h 3500263"/>
              <a:gd name="connsiteX25" fmla="*/ 294198 w 713565"/>
              <a:gd name="connsiteY25" fmla="*/ 589801 h 3500263"/>
              <a:gd name="connsiteX26" fmla="*/ 198783 w 713565"/>
              <a:gd name="connsiteY26" fmla="*/ 438726 h 3500263"/>
              <a:gd name="connsiteX27" fmla="*/ 71562 w 713565"/>
              <a:gd name="connsiteY27" fmla="*/ 271748 h 3500263"/>
              <a:gd name="connsiteX0" fmla="*/ 71562 w 713564"/>
              <a:gd name="connsiteY0" fmla="*/ 271748 h 3429310"/>
              <a:gd name="connsiteX1" fmla="*/ 0 w 713564"/>
              <a:gd name="connsiteY1" fmla="*/ 144528 h 3429310"/>
              <a:gd name="connsiteX2" fmla="*/ 0 w 713564"/>
              <a:gd name="connsiteY2" fmla="*/ 1404 h 3429310"/>
              <a:gd name="connsiteX3" fmla="*/ 71562 w 713564"/>
              <a:gd name="connsiteY3" fmla="*/ 80917 h 3429310"/>
              <a:gd name="connsiteX4" fmla="*/ 182880 w 713564"/>
              <a:gd name="connsiteY4" fmla="*/ 231992 h 3429310"/>
              <a:gd name="connsiteX5" fmla="*/ 230588 w 713564"/>
              <a:gd name="connsiteY5" fmla="*/ 295602 h 3429310"/>
              <a:gd name="connsiteX6" fmla="*/ 182880 w 713564"/>
              <a:gd name="connsiteY6" fmla="*/ 104771 h 3429310"/>
              <a:gd name="connsiteX7" fmla="*/ 159026 w 713564"/>
              <a:gd name="connsiteY7" fmla="*/ 1404 h 3429310"/>
              <a:gd name="connsiteX8" fmla="*/ 262393 w 713564"/>
              <a:gd name="connsiteY8" fmla="*/ 80917 h 3429310"/>
              <a:gd name="connsiteX9" fmla="*/ 333955 w 713564"/>
              <a:gd name="connsiteY9" fmla="*/ 216089 h 3429310"/>
              <a:gd name="connsiteX10" fmla="*/ 413468 w 713564"/>
              <a:gd name="connsiteY10" fmla="*/ 327408 h 3429310"/>
              <a:gd name="connsiteX11" fmla="*/ 516835 w 713564"/>
              <a:gd name="connsiteY11" fmla="*/ 454628 h 3429310"/>
              <a:gd name="connsiteX12" fmla="*/ 572494 w 713564"/>
              <a:gd name="connsiteY12" fmla="*/ 780632 h 3429310"/>
              <a:gd name="connsiteX13" fmla="*/ 588396 w 713564"/>
              <a:gd name="connsiteY13" fmla="*/ 1233856 h 3429310"/>
              <a:gd name="connsiteX14" fmla="*/ 588396 w 713564"/>
              <a:gd name="connsiteY14" fmla="*/ 1774545 h 3429310"/>
              <a:gd name="connsiteX15" fmla="*/ 572494 w 713564"/>
              <a:gd name="connsiteY15" fmla="*/ 2323185 h 3429310"/>
              <a:gd name="connsiteX16" fmla="*/ 604299 w 713564"/>
              <a:gd name="connsiteY16" fmla="*/ 2800263 h 3429310"/>
              <a:gd name="connsiteX17" fmla="*/ 652007 w 713564"/>
              <a:gd name="connsiteY17" fmla="*/ 3022900 h 3429310"/>
              <a:gd name="connsiteX18" fmla="*/ 699715 w 713564"/>
              <a:gd name="connsiteY18" fmla="*/ 3317098 h 3429310"/>
              <a:gd name="connsiteX19" fmla="*/ 707666 w 713564"/>
              <a:gd name="connsiteY19" fmla="*/ 3428727 h 3429310"/>
              <a:gd name="connsiteX20" fmla="*/ 620202 w 713564"/>
              <a:gd name="connsiteY20" fmla="*/ 3277342 h 3429310"/>
              <a:gd name="connsiteX21" fmla="*/ 469127 w 713564"/>
              <a:gd name="connsiteY21" fmla="*/ 2680994 h 3429310"/>
              <a:gd name="connsiteX22" fmla="*/ 357809 w 713564"/>
              <a:gd name="connsiteY22" fmla="*/ 1965376 h 3429310"/>
              <a:gd name="connsiteX23" fmla="*/ 333955 w 713564"/>
              <a:gd name="connsiteY23" fmla="*/ 1432639 h 3429310"/>
              <a:gd name="connsiteX24" fmla="*/ 389614 w 713564"/>
              <a:gd name="connsiteY24" fmla="*/ 963512 h 3429310"/>
              <a:gd name="connsiteX25" fmla="*/ 294198 w 713564"/>
              <a:gd name="connsiteY25" fmla="*/ 589801 h 3429310"/>
              <a:gd name="connsiteX26" fmla="*/ 198783 w 713564"/>
              <a:gd name="connsiteY26" fmla="*/ 438726 h 3429310"/>
              <a:gd name="connsiteX27" fmla="*/ 71562 w 713564"/>
              <a:gd name="connsiteY27" fmla="*/ 271748 h 3429310"/>
              <a:gd name="connsiteX0" fmla="*/ 71562 w 737876"/>
              <a:gd name="connsiteY0" fmla="*/ 271748 h 3429310"/>
              <a:gd name="connsiteX1" fmla="*/ 0 w 737876"/>
              <a:gd name="connsiteY1" fmla="*/ 144528 h 3429310"/>
              <a:gd name="connsiteX2" fmla="*/ 0 w 737876"/>
              <a:gd name="connsiteY2" fmla="*/ 1404 h 3429310"/>
              <a:gd name="connsiteX3" fmla="*/ 71562 w 737876"/>
              <a:gd name="connsiteY3" fmla="*/ 80917 h 3429310"/>
              <a:gd name="connsiteX4" fmla="*/ 182880 w 737876"/>
              <a:gd name="connsiteY4" fmla="*/ 231992 h 3429310"/>
              <a:gd name="connsiteX5" fmla="*/ 230588 w 737876"/>
              <a:gd name="connsiteY5" fmla="*/ 295602 h 3429310"/>
              <a:gd name="connsiteX6" fmla="*/ 182880 w 737876"/>
              <a:gd name="connsiteY6" fmla="*/ 104771 h 3429310"/>
              <a:gd name="connsiteX7" fmla="*/ 159026 w 737876"/>
              <a:gd name="connsiteY7" fmla="*/ 1404 h 3429310"/>
              <a:gd name="connsiteX8" fmla="*/ 262393 w 737876"/>
              <a:gd name="connsiteY8" fmla="*/ 80917 h 3429310"/>
              <a:gd name="connsiteX9" fmla="*/ 333955 w 737876"/>
              <a:gd name="connsiteY9" fmla="*/ 216089 h 3429310"/>
              <a:gd name="connsiteX10" fmla="*/ 413468 w 737876"/>
              <a:gd name="connsiteY10" fmla="*/ 327408 h 3429310"/>
              <a:gd name="connsiteX11" fmla="*/ 516835 w 737876"/>
              <a:gd name="connsiteY11" fmla="*/ 454628 h 3429310"/>
              <a:gd name="connsiteX12" fmla="*/ 572494 w 737876"/>
              <a:gd name="connsiteY12" fmla="*/ 780632 h 3429310"/>
              <a:gd name="connsiteX13" fmla="*/ 588396 w 737876"/>
              <a:gd name="connsiteY13" fmla="*/ 1233856 h 3429310"/>
              <a:gd name="connsiteX14" fmla="*/ 588396 w 737876"/>
              <a:gd name="connsiteY14" fmla="*/ 1774545 h 3429310"/>
              <a:gd name="connsiteX15" fmla="*/ 572494 w 737876"/>
              <a:gd name="connsiteY15" fmla="*/ 2323185 h 3429310"/>
              <a:gd name="connsiteX16" fmla="*/ 604299 w 737876"/>
              <a:gd name="connsiteY16" fmla="*/ 2800263 h 3429310"/>
              <a:gd name="connsiteX17" fmla="*/ 652007 w 737876"/>
              <a:gd name="connsiteY17" fmla="*/ 3022900 h 3429310"/>
              <a:gd name="connsiteX18" fmla="*/ 735341 w 737876"/>
              <a:gd name="connsiteY18" fmla="*/ 3317098 h 3429310"/>
              <a:gd name="connsiteX19" fmla="*/ 707666 w 737876"/>
              <a:gd name="connsiteY19" fmla="*/ 3428727 h 3429310"/>
              <a:gd name="connsiteX20" fmla="*/ 620202 w 737876"/>
              <a:gd name="connsiteY20" fmla="*/ 3277342 h 3429310"/>
              <a:gd name="connsiteX21" fmla="*/ 469127 w 737876"/>
              <a:gd name="connsiteY21" fmla="*/ 2680994 h 3429310"/>
              <a:gd name="connsiteX22" fmla="*/ 357809 w 737876"/>
              <a:gd name="connsiteY22" fmla="*/ 1965376 h 3429310"/>
              <a:gd name="connsiteX23" fmla="*/ 333955 w 737876"/>
              <a:gd name="connsiteY23" fmla="*/ 1432639 h 3429310"/>
              <a:gd name="connsiteX24" fmla="*/ 389614 w 737876"/>
              <a:gd name="connsiteY24" fmla="*/ 963512 h 3429310"/>
              <a:gd name="connsiteX25" fmla="*/ 294198 w 737876"/>
              <a:gd name="connsiteY25" fmla="*/ 589801 h 3429310"/>
              <a:gd name="connsiteX26" fmla="*/ 198783 w 737876"/>
              <a:gd name="connsiteY26" fmla="*/ 438726 h 3429310"/>
              <a:gd name="connsiteX27" fmla="*/ 71562 w 737876"/>
              <a:gd name="connsiteY27" fmla="*/ 271748 h 342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37876" h="3429310">
                <a:moveTo>
                  <a:pt x="71562" y="271748"/>
                </a:moveTo>
                <a:cubicBezTo>
                  <a:pt x="38431" y="222715"/>
                  <a:pt x="11927" y="189585"/>
                  <a:pt x="0" y="144528"/>
                </a:cubicBezTo>
                <a:cubicBezTo>
                  <a:pt x="-11927" y="99471"/>
                  <a:pt x="-11927" y="12006"/>
                  <a:pt x="0" y="1404"/>
                </a:cubicBezTo>
                <a:cubicBezTo>
                  <a:pt x="11927" y="-9198"/>
                  <a:pt x="41082" y="42486"/>
                  <a:pt x="71562" y="80917"/>
                </a:cubicBezTo>
                <a:cubicBezTo>
                  <a:pt x="102042" y="119348"/>
                  <a:pt x="156376" y="196211"/>
                  <a:pt x="182880" y="231992"/>
                </a:cubicBezTo>
                <a:cubicBezTo>
                  <a:pt x="209384" y="267773"/>
                  <a:pt x="230588" y="316805"/>
                  <a:pt x="230588" y="295602"/>
                </a:cubicBezTo>
                <a:cubicBezTo>
                  <a:pt x="230588" y="274399"/>
                  <a:pt x="194807" y="153804"/>
                  <a:pt x="182880" y="104771"/>
                </a:cubicBezTo>
                <a:cubicBezTo>
                  <a:pt x="170953" y="55738"/>
                  <a:pt x="145774" y="5380"/>
                  <a:pt x="159026" y="1404"/>
                </a:cubicBezTo>
                <a:cubicBezTo>
                  <a:pt x="172278" y="-2572"/>
                  <a:pt x="233238" y="45136"/>
                  <a:pt x="262393" y="80917"/>
                </a:cubicBezTo>
                <a:cubicBezTo>
                  <a:pt x="291548" y="116698"/>
                  <a:pt x="308776" y="175007"/>
                  <a:pt x="333955" y="216089"/>
                </a:cubicBezTo>
                <a:cubicBezTo>
                  <a:pt x="359134" y="257171"/>
                  <a:pt x="382988" y="287652"/>
                  <a:pt x="413468" y="327408"/>
                </a:cubicBezTo>
                <a:cubicBezTo>
                  <a:pt x="443948" y="367165"/>
                  <a:pt x="490331" y="379091"/>
                  <a:pt x="516835" y="454628"/>
                </a:cubicBezTo>
                <a:cubicBezTo>
                  <a:pt x="543339" y="530165"/>
                  <a:pt x="560567" y="650761"/>
                  <a:pt x="572494" y="780632"/>
                </a:cubicBezTo>
                <a:cubicBezTo>
                  <a:pt x="584421" y="910503"/>
                  <a:pt x="585746" y="1068204"/>
                  <a:pt x="588396" y="1233856"/>
                </a:cubicBezTo>
                <a:cubicBezTo>
                  <a:pt x="591046" y="1399508"/>
                  <a:pt x="591046" y="1592990"/>
                  <a:pt x="588396" y="1774545"/>
                </a:cubicBezTo>
                <a:cubicBezTo>
                  <a:pt x="585746" y="1956100"/>
                  <a:pt x="569844" y="2152232"/>
                  <a:pt x="572494" y="2323185"/>
                </a:cubicBezTo>
                <a:cubicBezTo>
                  <a:pt x="575144" y="2494138"/>
                  <a:pt x="591047" y="2683644"/>
                  <a:pt x="604299" y="2800263"/>
                </a:cubicBezTo>
                <a:cubicBezTo>
                  <a:pt x="617551" y="2916882"/>
                  <a:pt x="630167" y="2936761"/>
                  <a:pt x="652007" y="3022900"/>
                </a:cubicBezTo>
                <a:cubicBezTo>
                  <a:pt x="673847" y="3109039"/>
                  <a:pt x="726065" y="3249460"/>
                  <a:pt x="735341" y="3317098"/>
                </a:cubicBezTo>
                <a:cubicBezTo>
                  <a:pt x="744617" y="3384736"/>
                  <a:pt x="726856" y="3435353"/>
                  <a:pt x="707666" y="3428727"/>
                </a:cubicBezTo>
                <a:cubicBezTo>
                  <a:pt x="688476" y="3422101"/>
                  <a:pt x="659958" y="3401964"/>
                  <a:pt x="620202" y="3277342"/>
                </a:cubicBezTo>
                <a:cubicBezTo>
                  <a:pt x="580446" y="3152720"/>
                  <a:pt x="512859" y="2899655"/>
                  <a:pt x="469127" y="2680994"/>
                </a:cubicBezTo>
                <a:cubicBezTo>
                  <a:pt x="425395" y="2462333"/>
                  <a:pt x="380338" y="2173435"/>
                  <a:pt x="357809" y="1965376"/>
                </a:cubicBezTo>
                <a:cubicBezTo>
                  <a:pt x="335280" y="1757317"/>
                  <a:pt x="328654" y="1599616"/>
                  <a:pt x="333955" y="1432639"/>
                </a:cubicBezTo>
                <a:cubicBezTo>
                  <a:pt x="339256" y="1265662"/>
                  <a:pt x="396240" y="1103985"/>
                  <a:pt x="389614" y="963512"/>
                </a:cubicBezTo>
                <a:cubicBezTo>
                  <a:pt x="382988" y="823039"/>
                  <a:pt x="322028" y="681241"/>
                  <a:pt x="294198" y="589801"/>
                </a:cubicBezTo>
                <a:cubicBezTo>
                  <a:pt x="266368" y="498361"/>
                  <a:pt x="235889" y="491735"/>
                  <a:pt x="198783" y="438726"/>
                </a:cubicBezTo>
                <a:cubicBezTo>
                  <a:pt x="161677" y="385717"/>
                  <a:pt x="104693" y="320781"/>
                  <a:pt x="71562" y="271748"/>
                </a:cubicBezTo>
                <a:close/>
              </a:path>
            </a:pathLst>
          </a:custGeom>
          <a:solidFill>
            <a:srgbClr val="E6E0EC">
              <a:alpha val="80000"/>
            </a:srgb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Freeform 29"/>
          <p:cNvSpPr/>
          <p:nvPr/>
        </p:nvSpPr>
        <p:spPr>
          <a:xfrm>
            <a:off x="3204393" y="1018850"/>
            <a:ext cx="813486" cy="3109934"/>
          </a:xfrm>
          <a:custGeom>
            <a:avLst/>
            <a:gdLst>
              <a:gd name="connsiteX0" fmla="*/ 14388 w 870295"/>
              <a:gd name="connsiteY0" fmla="*/ 3673059 h 3696754"/>
              <a:gd name="connsiteX1" fmla="*/ 5761 w 870295"/>
              <a:gd name="connsiteY1" fmla="*/ 3431520 h 3696754"/>
              <a:gd name="connsiteX2" fmla="*/ 92026 w 870295"/>
              <a:gd name="connsiteY2" fmla="*/ 3129595 h 3696754"/>
              <a:gd name="connsiteX3" fmla="*/ 195543 w 870295"/>
              <a:gd name="connsiteY3" fmla="*/ 2767286 h 3696754"/>
              <a:gd name="connsiteX4" fmla="*/ 212795 w 870295"/>
              <a:gd name="connsiteY4" fmla="*/ 2422229 h 3696754"/>
              <a:gd name="connsiteX5" fmla="*/ 230048 w 870295"/>
              <a:gd name="connsiteY5" fmla="*/ 2068546 h 3696754"/>
              <a:gd name="connsiteX6" fmla="*/ 186916 w 870295"/>
              <a:gd name="connsiteY6" fmla="*/ 1594093 h 3696754"/>
              <a:gd name="connsiteX7" fmla="*/ 186916 w 870295"/>
              <a:gd name="connsiteY7" fmla="*/ 1128267 h 3696754"/>
              <a:gd name="connsiteX8" fmla="*/ 247301 w 870295"/>
              <a:gd name="connsiteY8" fmla="*/ 731452 h 3696754"/>
              <a:gd name="connsiteX9" fmla="*/ 359444 w 870295"/>
              <a:gd name="connsiteY9" fmla="*/ 369142 h 3696754"/>
              <a:gd name="connsiteX10" fmla="*/ 531973 w 870295"/>
              <a:gd name="connsiteY10" fmla="*/ 222493 h 3696754"/>
              <a:gd name="connsiteX11" fmla="*/ 687248 w 870295"/>
              <a:gd name="connsiteY11" fmla="*/ 49965 h 3696754"/>
              <a:gd name="connsiteX12" fmla="*/ 756260 w 870295"/>
              <a:gd name="connsiteY12" fmla="*/ 6833 h 3696754"/>
              <a:gd name="connsiteX13" fmla="*/ 721754 w 870295"/>
              <a:gd name="connsiteY13" fmla="*/ 170735 h 3696754"/>
              <a:gd name="connsiteX14" fmla="*/ 531973 w 870295"/>
              <a:gd name="connsiteY14" fmla="*/ 377769 h 3696754"/>
              <a:gd name="connsiteX15" fmla="*/ 756260 w 870295"/>
              <a:gd name="connsiteY15" fmla="*/ 231120 h 3696754"/>
              <a:gd name="connsiteX16" fmla="*/ 868403 w 870295"/>
              <a:gd name="connsiteY16" fmla="*/ 179361 h 3696754"/>
              <a:gd name="connsiteX17" fmla="*/ 669995 w 870295"/>
              <a:gd name="connsiteY17" fmla="*/ 412274 h 3696754"/>
              <a:gd name="connsiteX18" fmla="*/ 618237 w 870295"/>
              <a:gd name="connsiteY18" fmla="*/ 481286 h 3696754"/>
              <a:gd name="connsiteX19" fmla="*/ 583731 w 870295"/>
              <a:gd name="connsiteY19" fmla="*/ 679693 h 3696754"/>
              <a:gd name="connsiteX20" fmla="*/ 549226 w 870295"/>
              <a:gd name="connsiteY20" fmla="*/ 1274916 h 3696754"/>
              <a:gd name="connsiteX21" fmla="*/ 471588 w 870295"/>
              <a:gd name="connsiteY21" fmla="*/ 1956403 h 3696754"/>
              <a:gd name="connsiteX22" fmla="*/ 359444 w 870295"/>
              <a:gd name="connsiteY22" fmla="*/ 2603384 h 3696754"/>
              <a:gd name="connsiteX23" fmla="*/ 212795 w 870295"/>
              <a:gd name="connsiteY23" fmla="*/ 3120969 h 3696754"/>
              <a:gd name="connsiteX24" fmla="*/ 66146 w 870295"/>
              <a:gd name="connsiteY24" fmla="*/ 3621301 h 3696754"/>
              <a:gd name="connsiteX25" fmla="*/ 14388 w 870295"/>
              <a:gd name="connsiteY25" fmla="*/ 3673059 h 3696754"/>
              <a:gd name="connsiteX0" fmla="*/ 4005 w 885791"/>
              <a:gd name="connsiteY0" fmla="*/ 3673059 h 3695013"/>
              <a:gd name="connsiteX1" fmla="*/ 21257 w 885791"/>
              <a:gd name="connsiteY1" fmla="*/ 3431520 h 3695013"/>
              <a:gd name="connsiteX2" fmla="*/ 107522 w 885791"/>
              <a:gd name="connsiteY2" fmla="*/ 3129595 h 3695013"/>
              <a:gd name="connsiteX3" fmla="*/ 211039 w 885791"/>
              <a:gd name="connsiteY3" fmla="*/ 2767286 h 3695013"/>
              <a:gd name="connsiteX4" fmla="*/ 228291 w 885791"/>
              <a:gd name="connsiteY4" fmla="*/ 2422229 h 3695013"/>
              <a:gd name="connsiteX5" fmla="*/ 245544 w 885791"/>
              <a:gd name="connsiteY5" fmla="*/ 2068546 h 3695013"/>
              <a:gd name="connsiteX6" fmla="*/ 202412 w 885791"/>
              <a:gd name="connsiteY6" fmla="*/ 1594093 h 3695013"/>
              <a:gd name="connsiteX7" fmla="*/ 202412 w 885791"/>
              <a:gd name="connsiteY7" fmla="*/ 1128267 h 3695013"/>
              <a:gd name="connsiteX8" fmla="*/ 262797 w 885791"/>
              <a:gd name="connsiteY8" fmla="*/ 731452 h 3695013"/>
              <a:gd name="connsiteX9" fmla="*/ 374940 w 885791"/>
              <a:gd name="connsiteY9" fmla="*/ 369142 h 3695013"/>
              <a:gd name="connsiteX10" fmla="*/ 547469 w 885791"/>
              <a:gd name="connsiteY10" fmla="*/ 222493 h 3695013"/>
              <a:gd name="connsiteX11" fmla="*/ 702744 w 885791"/>
              <a:gd name="connsiteY11" fmla="*/ 49965 h 3695013"/>
              <a:gd name="connsiteX12" fmla="*/ 771756 w 885791"/>
              <a:gd name="connsiteY12" fmla="*/ 6833 h 3695013"/>
              <a:gd name="connsiteX13" fmla="*/ 737250 w 885791"/>
              <a:gd name="connsiteY13" fmla="*/ 170735 h 3695013"/>
              <a:gd name="connsiteX14" fmla="*/ 547469 w 885791"/>
              <a:gd name="connsiteY14" fmla="*/ 377769 h 3695013"/>
              <a:gd name="connsiteX15" fmla="*/ 771756 w 885791"/>
              <a:gd name="connsiteY15" fmla="*/ 231120 h 3695013"/>
              <a:gd name="connsiteX16" fmla="*/ 883899 w 885791"/>
              <a:gd name="connsiteY16" fmla="*/ 179361 h 3695013"/>
              <a:gd name="connsiteX17" fmla="*/ 685491 w 885791"/>
              <a:gd name="connsiteY17" fmla="*/ 412274 h 3695013"/>
              <a:gd name="connsiteX18" fmla="*/ 633733 w 885791"/>
              <a:gd name="connsiteY18" fmla="*/ 481286 h 3695013"/>
              <a:gd name="connsiteX19" fmla="*/ 599227 w 885791"/>
              <a:gd name="connsiteY19" fmla="*/ 679693 h 3695013"/>
              <a:gd name="connsiteX20" fmla="*/ 564722 w 885791"/>
              <a:gd name="connsiteY20" fmla="*/ 1274916 h 3695013"/>
              <a:gd name="connsiteX21" fmla="*/ 487084 w 885791"/>
              <a:gd name="connsiteY21" fmla="*/ 1956403 h 3695013"/>
              <a:gd name="connsiteX22" fmla="*/ 374940 w 885791"/>
              <a:gd name="connsiteY22" fmla="*/ 2603384 h 3695013"/>
              <a:gd name="connsiteX23" fmla="*/ 228291 w 885791"/>
              <a:gd name="connsiteY23" fmla="*/ 3120969 h 3695013"/>
              <a:gd name="connsiteX24" fmla="*/ 81642 w 885791"/>
              <a:gd name="connsiteY24" fmla="*/ 3621301 h 3695013"/>
              <a:gd name="connsiteX25" fmla="*/ 4005 w 885791"/>
              <a:gd name="connsiteY25" fmla="*/ 3673059 h 3695013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199963 w 883342"/>
              <a:gd name="connsiteY6" fmla="*/ 1594093 h 3688395"/>
              <a:gd name="connsiteX7" fmla="*/ 199963 w 883342"/>
              <a:gd name="connsiteY7" fmla="*/ 1128267 h 3688395"/>
              <a:gd name="connsiteX8" fmla="*/ 260348 w 883342"/>
              <a:gd name="connsiteY8" fmla="*/ 731452 h 3688395"/>
              <a:gd name="connsiteX9" fmla="*/ 372491 w 883342"/>
              <a:gd name="connsiteY9" fmla="*/ 369142 h 3688395"/>
              <a:gd name="connsiteX10" fmla="*/ 545020 w 883342"/>
              <a:gd name="connsiteY10" fmla="*/ 222493 h 3688395"/>
              <a:gd name="connsiteX11" fmla="*/ 700295 w 883342"/>
              <a:gd name="connsiteY11" fmla="*/ 49965 h 3688395"/>
              <a:gd name="connsiteX12" fmla="*/ 769307 w 883342"/>
              <a:gd name="connsiteY12" fmla="*/ 6833 h 3688395"/>
              <a:gd name="connsiteX13" fmla="*/ 734801 w 883342"/>
              <a:gd name="connsiteY13" fmla="*/ 170735 h 3688395"/>
              <a:gd name="connsiteX14" fmla="*/ 545020 w 883342"/>
              <a:gd name="connsiteY14" fmla="*/ 377769 h 3688395"/>
              <a:gd name="connsiteX15" fmla="*/ 769307 w 883342"/>
              <a:gd name="connsiteY15" fmla="*/ 231120 h 3688395"/>
              <a:gd name="connsiteX16" fmla="*/ 881450 w 883342"/>
              <a:gd name="connsiteY16" fmla="*/ 179361 h 3688395"/>
              <a:gd name="connsiteX17" fmla="*/ 683042 w 883342"/>
              <a:gd name="connsiteY17" fmla="*/ 412274 h 3688395"/>
              <a:gd name="connsiteX18" fmla="*/ 631284 w 883342"/>
              <a:gd name="connsiteY18" fmla="*/ 481286 h 3688395"/>
              <a:gd name="connsiteX19" fmla="*/ 596778 w 883342"/>
              <a:gd name="connsiteY19" fmla="*/ 679693 h 3688395"/>
              <a:gd name="connsiteX20" fmla="*/ 562273 w 883342"/>
              <a:gd name="connsiteY20" fmla="*/ 1274916 h 3688395"/>
              <a:gd name="connsiteX21" fmla="*/ 484635 w 883342"/>
              <a:gd name="connsiteY21" fmla="*/ 1956403 h 3688395"/>
              <a:gd name="connsiteX22" fmla="*/ 372491 w 883342"/>
              <a:gd name="connsiteY22" fmla="*/ 2603384 h 3688395"/>
              <a:gd name="connsiteX23" fmla="*/ 225842 w 883342"/>
              <a:gd name="connsiteY23" fmla="*/ 3120969 h 3688395"/>
              <a:gd name="connsiteX24" fmla="*/ 44687 w 883342"/>
              <a:gd name="connsiteY24" fmla="*/ 3604048 h 3688395"/>
              <a:gd name="connsiteX25" fmla="*/ 1556 w 883342"/>
              <a:gd name="connsiteY25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199963 w 883342"/>
              <a:gd name="connsiteY6" fmla="*/ 1594093 h 3688395"/>
              <a:gd name="connsiteX7" fmla="*/ 199963 w 883342"/>
              <a:gd name="connsiteY7" fmla="*/ 1128267 h 3688395"/>
              <a:gd name="connsiteX8" fmla="*/ 260348 w 883342"/>
              <a:gd name="connsiteY8" fmla="*/ 731452 h 3688395"/>
              <a:gd name="connsiteX9" fmla="*/ 372491 w 883342"/>
              <a:gd name="connsiteY9" fmla="*/ 369142 h 3688395"/>
              <a:gd name="connsiteX10" fmla="*/ 545020 w 883342"/>
              <a:gd name="connsiteY10" fmla="*/ 222493 h 3688395"/>
              <a:gd name="connsiteX11" fmla="*/ 700295 w 883342"/>
              <a:gd name="connsiteY11" fmla="*/ 49965 h 3688395"/>
              <a:gd name="connsiteX12" fmla="*/ 769307 w 883342"/>
              <a:gd name="connsiteY12" fmla="*/ 6833 h 3688395"/>
              <a:gd name="connsiteX13" fmla="*/ 734801 w 883342"/>
              <a:gd name="connsiteY13" fmla="*/ 170735 h 3688395"/>
              <a:gd name="connsiteX14" fmla="*/ 545020 w 883342"/>
              <a:gd name="connsiteY14" fmla="*/ 377769 h 3688395"/>
              <a:gd name="connsiteX15" fmla="*/ 769307 w 883342"/>
              <a:gd name="connsiteY15" fmla="*/ 231120 h 3688395"/>
              <a:gd name="connsiteX16" fmla="*/ 881450 w 883342"/>
              <a:gd name="connsiteY16" fmla="*/ 179361 h 3688395"/>
              <a:gd name="connsiteX17" fmla="*/ 683042 w 883342"/>
              <a:gd name="connsiteY17" fmla="*/ 412274 h 3688395"/>
              <a:gd name="connsiteX18" fmla="*/ 631284 w 883342"/>
              <a:gd name="connsiteY18" fmla="*/ 481286 h 3688395"/>
              <a:gd name="connsiteX19" fmla="*/ 596778 w 883342"/>
              <a:gd name="connsiteY19" fmla="*/ 679693 h 3688395"/>
              <a:gd name="connsiteX20" fmla="*/ 562273 w 883342"/>
              <a:gd name="connsiteY20" fmla="*/ 1274916 h 3688395"/>
              <a:gd name="connsiteX21" fmla="*/ 484635 w 883342"/>
              <a:gd name="connsiteY21" fmla="*/ 1956403 h 3688395"/>
              <a:gd name="connsiteX22" fmla="*/ 372491 w 883342"/>
              <a:gd name="connsiteY22" fmla="*/ 2603384 h 3688395"/>
              <a:gd name="connsiteX23" fmla="*/ 230023 w 883342"/>
              <a:gd name="connsiteY23" fmla="*/ 3089964 h 3688395"/>
              <a:gd name="connsiteX24" fmla="*/ 225842 w 883342"/>
              <a:gd name="connsiteY24" fmla="*/ 3120969 h 3688395"/>
              <a:gd name="connsiteX25" fmla="*/ 44687 w 883342"/>
              <a:gd name="connsiteY25" fmla="*/ 3604048 h 3688395"/>
              <a:gd name="connsiteX26" fmla="*/ 1556 w 883342"/>
              <a:gd name="connsiteY26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34469 w 883342"/>
              <a:gd name="connsiteY6" fmla="*/ 1619972 h 3688395"/>
              <a:gd name="connsiteX7" fmla="*/ 199963 w 883342"/>
              <a:gd name="connsiteY7" fmla="*/ 1128267 h 3688395"/>
              <a:gd name="connsiteX8" fmla="*/ 260348 w 883342"/>
              <a:gd name="connsiteY8" fmla="*/ 731452 h 3688395"/>
              <a:gd name="connsiteX9" fmla="*/ 372491 w 883342"/>
              <a:gd name="connsiteY9" fmla="*/ 369142 h 3688395"/>
              <a:gd name="connsiteX10" fmla="*/ 545020 w 883342"/>
              <a:gd name="connsiteY10" fmla="*/ 222493 h 3688395"/>
              <a:gd name="connsiteX11" fmla="*/ 700295 w 883342"/>
              <a:gd name="connsiteY11" fmla="*/ 49965 h 3688395"/>
              <a:gd name="connsiteX12" fmla="*/ 769307 w 883342"/>
              <a:gd name="connsiteY12" fmla="*/ 6833 h 3688395"/>
              <a:gd name="connsiteX13" fmla="*/ 734801 w 883342"/>
              <a:gd name="connsiteY13" fmla="*/ 170735 h 3688395"/>
              <a:gd name="connsiteX14" fmla="*/ 545020 w 883342"/>
              <a:gd name="connsiteY14" fmla="*/ 377769 h 3688395"/>
              <a:gd name="connsiteX15" fmla="*/ 769307 w 883342"/>
              <a:gd name="connsiteY15" fmla="*/ 231120 h 3688395"/>
              <a:gd name="connsiteX16" fmla="*/ 881450 w 883342"/>
              <a:gd name="connsiteY16" fmla="*/ 179361 h 3688395"/>
              <a:gd name="connsiteX17" fmla="*/ 683042 w 883342"/>
              <a:gd name="connsiteY17" fmla="*/ 412274 h 3688395"/>
              <a:gd name="connsiteX18" fmla="*/ 631284 w 883342"/>
              <a:gd name="connsiteY18" fmla="*/ 481286 h 3688395"/>
              <a:gd name="connsiteX19" fmla="*/ 596778 w 883342"/>
              <a:gd name="connsiteY19" fmla="*/ 679693 h 3688395"/>
              <a:gd name="connsiteX20" fmla="*/ 562273 w 883342"/>
              <a:gd name="connsiteY20" fmla="*/ 1274916 h 3688395"/>
              <a:gd name="connsiteX21" fmla="*/ 484635 w 883342"/>
              <a:gd name="connsiteY21" fmla="*/ 1956403 h 3688395"/>
              <a:gd name="connsiteX22" fmla="*/ 372491 w 883342"/>
              <a:gd name="connsiteY22" fmla="*/ 2603384 h 3688395"/>
              <a:gd name="connsiteX23" fmla="*/ 230023 w 883342"/>
              <a:gd name="connsiteY23" fmla="*/ 3089964 h 3688395"/>
              <a:gd name="connsiteX24" fmla="*/ 225842 w 883342"/>
              <a:gd name="connsiteY24" fmla="*/ 3120969 h 3688395"/>
              <a:gd name="connsiteX25" fmla="*/ 44687 w 883342"/>
              <a:gd name="connsiteY25" fmla="*/ 3604048 h 3688395"/>
              <a:gd name="connsiteX26" fmla="*/ 1556 w 883342"/>
              <a:gd name="connsiteY26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34469 w 883342"/>
              <a:gd name="connsiteY6" fmla="*/ 1619972 h 3688395"/>
              <a:gd name="connsiteX7" fmla="*/ 268975 w 883342"/>
              <a:gd name="connsiteY7" fmla="*/ 1128267 h 3688395"/>
              <a:gd name="connsiteX8" fmla="*/ 260348 w 883342"/>
              <a:gd name="connsiteY8" fmla="*/ 731452 h 3688395"/>
              <a:gd name="connsiteX9" fmla="*/ 372491 w 883342"/>
              <a:gd name="connsiteY9" fmla="*/ 369142 h 3688395"/>
              <a:gd name="connsiteX10" fmla="*/ 545020 w 883342"/>
              <a:gd name="connsiteY10" fmla="*/ 222493 h 3688395"/>
              <a:gd name="connsiteX11" fmla="*/ 700295 w 883342"/>
              <a:gd name="connsiteY11" fmla="*/ 49965 h 3688395"/>
              <a:gd name="connsiteX12" fmla="*/ 769307 w 883342"/>
              <a:gd name="connsiteY12" fmla="*/ 6833 h 3688395"/>
              <a:gd name="connsiteX13" fmla="*/ 734801 w 883342"/>
              <a:gd name="connsiteY13" fmla="*/ 170735 h 3688395"/>
              <a:gd name="connsiteX14" fmla="*/ 545020 w 883342"/>
              <a:gd name="connsiteY14" fmla="*/ 377769 h 3688395"/>
              <a:gd name="connsiteX15" fmla="*/ 769307 w 883342"/>
              <a:gd name="connsiteY15" fmla="*/ 231120 h 3688395"/>
              <a:gd name="connsiteX16" fmla="*/ 881450 w 883342"/>
              <a:gd name="connsiteY16" fmla="*/ 179361 h 3688395"/>
              <a:gd name="connsiteX17" fmla="*/ 683042 w 883342"/>
              <a:gd name="connsiteY17" fmla="*/ 412274 h 3688395"/>
              <a:gd name="connsiteX18" fmla="*/ 631284 w 883342"/>
              <a:gd name="connsiteY18" fmla="*/ 481286 h 3688395"/>
              <a:gd name="connsiteX19" fmla="*/ 596778 w 883342"/>
              <a:gd name="connsiteY19" fmla="*/ 679693 h 3688395"/>
              <a:gd name="connsiteX20" fmla="*/ 562273 w 883342"/>
              <a:gd name="connsiteY20" fmla="*/ 1274916 h 3688395"/>
              <a:gd name="connsiteX21" fmla="*/ 484635 w 883342"/>
              <a:gd name="connsiteY21" fmla="*/ 1956403 h 3688395"/>
              <a:gd name="connsiteX22" fmla="*/ 372491 w 883342"/>
              <a:gd name="connsiteY22" fmla="*/ 2603384 h 3688395"/>
              <a:gd name="connsiteX23" fmla="*/ 230023 w 883342"/>
              <a:gd name="connsiteY23" fmla="*/ 3089964 h 3688395"/>
              <a:gd name="connsiteX24" fmla="*/ 225842 w 883342"/>
              <a:gd name="connsiteY24" fmla="*/ 3120969 h 3688395"/>
              <a:gd name="connsiteX25" fmla="*/ 44687 w 883342"/>
              <a:gd name="connsiteY25" fmla="*/ 3604048 h 3688395"/>
              <a:gd name="connsiteX26" fmla="*/ 1556 w 883342"/>
              <a:gd name="connsiteY26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34469 w 883342"/>
              <a:gd name="connsiteY6" fmla="*/ 1619972 h 3688395"/>
              <a:gd name="connsiteX7" fmla="*/ 268975 w 883342"/>
              <a:gd name="connsiteY7" fmla="*/ 1128267 h 3688395"/>
              <a:gd name="connsiteX8" fmla="*/ 260348 w 883342"/>
              <a:gd name="connsiteY8" fmla="*/ 731452 h 3688395"/>
              <a:gd name="connsiteX9" fmla="*/ 324913 w 883342"/>
              <a:gd name="connsiteY9" fmla="*/ 691820 h 3688395"/>
              <a:gd name="connsiteX10" fmla="*/ 372491 w 883342"/>
              <a:gd name="connsiteY10" fmla="*/ 369142 h 3688395"/>
              <a:gd name="connsiteX11" fmla="*/ 545020 w 883342"/>
              <a:gd name="connsiteY11" fmla="*/ 222493 h 3688395"/>
              <a:gd name="connsiteX12" fmla="*/ 700295 w 883342"/>
              <a:gd name="connsiteY12" fmla="*/ 49965 h 3688395"/>
              <a:gd name="connsiteX13" fmla="*/ 769307 w 883342"/>
              <a:gd name="connsiteY13" fmla="*/ 6833 h 3688395"/>
              <a:gd name="connsiteX14" fmla="*/ 734801 w 883342"/>
              <a:gd name="connsiteY14" fmla="*/ 170735 h 3688395"/>
              <a:gd name="connsiteX15" fmla="*/ 545020 w 883342"/>
              <a:gd name="connsiteY15" fmla="*/ 377769 h 3688395"/>
              <a:gd name="connsiteX16" fmla="*/ 769307 w 883342"/>
              <a:gd name="connsiteY16" fmla="*/ 231120 h 3688395"/>
              <a:gd name="connsiteX17" fmla="*/ 881450 w 883342"/>
              <a:gd name="connsiteY17" fmla="*/ 179361 h 3688395"/>
              <a:gd name="connsiteX18" fmla="*/ 683042 w 883342"/>
              <a:gd name="connsiteY18" fmla="*/ 412274 h 3688395"/>
              <a:gd name="connsiteX19" fmla="*/ 631284 w 883342"/>
              <a:gd name="connsiteY19" fmla="*/ 481286 h 3688395"/>
              <a:gd name="connsiteX20" fmla="*/ 596778 w 883342"/>
              <a:gd name="connsiteY20" fmla="*/ 679693 h 3688395"/>
              <a:gd name="connsiteX21" fmla="*/ 562273 w 883342"/>
              <a:gd name="connsiteY21" fmla="*/ 1274916 h 3688395"/>
              <a:gd name="connsiteX22" fmla="*/ 484635 w 883342"/>
              <a:gd name="connsiteY22" fmla="*/ 1956403 h 3688395"/>
              <a:gd name="connsiteX23" fmla="*/ 372491 w 883342"/>
              <a:gd name="connsiteY23" fmla="*/ 2603384 h 3688395"/>
              <a:gd name="connsiteX24" fmla="*/ 230023 w 883342"/>
              <a:gd name="connsiteY24" fmla="*/ 3089964 h 3688395"/>
              <a:gd name="connsiteX25" fmla="*/ 225842 w 883342"/>
              <a:gd name="connsiteY25" fmla="*/ 3120969 h 3688395"/>
              <a:gd name="connsiteX26" fmla="*/ 44687 w 883342"/>
              <a:gd name="connsiteY26" fmla="*/ 3604048 h 3688395"/>
              <a:gd name="connsiteX27" fmla="*/ 1556 w 883342"/>
              <a:gd name="connsiteY27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34469 w 883342"/>
              <a:gd name="connsiteY6" fmla="*/ 1619972 h 3688395"/>
              <a:gd name="connsiteX7" fmla="*/ 268975 w 883342"/>
              <a:gd name="connsiteY7" fmla="*/ 1128267 h 3688395"/>
              <a:gd name="connsiteX8" fmla="*/ 303480 w 883342"/>
              <a:gd name="connsiteY8" fmla="*/ 826342 h 3688395"/>
              <a:gd name="connsiteX9" fmla="*/ 324913 w 883342"/>
              <a:gd name="connsiteY9" fmla="*/ 691820 h 3688395"/>
              <a:gd name="connsiteX10" fmla="*/ 372491 w 883342"/>
              <a:gd name="connsiteY10" fmla="*/ 369142 h 3688395"/>
              <a:gd name="connsiteX11" fmla="*/ 545020 w 883342"/>
              <a:gd name="connsiteY11" fmla="*/ 222493 h 3688395"/>
              <a:gd name="connsiteX12" fmla="*/ 700295 w 883342"/>
              <a:gd name="connsiteY12" fmla="*/ 49965 h 3688395"/>
              <a:gd name="connsiteX13" fmla="*/ 769307 w 883342"/>
              <a:gd name="connsiteY13" fmla="*/ 6833 h 3688395"/>
              <a:gd name="connsiteX14" fmla="*/ 734801 w 883342"/>
              <a:gd name="connsiteY14" fmla="*/ 170735 h 3688395"/>
              <a:gd name="connsiteX15" fmla="*/ 545020 w 883342"/>
              <a:gd name="connsiteY15" fmla="*/ 377769 h 3688395"/>
              <a:gd name="connsiteX16" fmla="*/ 769307 w 883342"/>
              <a:gd name="connsiteY16" fmla="*/ 231120 h 3688395"/>
              <a:gd name="connsiteX17" fmla="*/ 881450 w 883342"/>
              <a:gd name="connsiteY17" fmla="*/ 179361 h 3688395"/>
              <a:gd name="connsiteX18" fmla="*/ 683042 w 883342"/>
              <a:gd name="connsiteY18" fmla="*/ 412274 h 3688395"/>
              <a:gd name="connsiteX19" fmla="*/ 631284 w 883342"/>
              <a:gd name="connsiteY19" fmla="*/ 481286 h 3688395"/>
              <a:gd name="connsiteX20" fmla="*/ 596778 w 883342"/>
              <a:gd name="connsiteY20" fmla="*/ 679693 h 3688395"/>
              <a:gd name="connsiteX21" fmla="*/ 562273 w 883342"/>
              <a:gd name="connsiteY21" fmla="*/ 1274916 h 3688395"/>
              <a:gd name="connsiteX22" fmla="*/ 484635 w 883342"/>
              <a:gd name="connsiteY22" fmla="*/ 1956403 h 3688395"/>
              <a:gd name="connsiteX23" fmla="*/ 372491 w 883342"/>
              <a:gd name="connsiteY23" fmla="*/ 2603384 h 3688395"/>
              <a:gd name="connsiteX24" fmla="*/ 230023 w 883342"/>
              <a:gd name="connsiteY24" fmla="*/ 3089964 h 3688395"/>
              <a:gd name="connsiteX25" fmla="*/ 225842 w 883342"/>
              <a:gd name="connsiteY25" fmla="*/ 3120969 h 3688395"/>
              <a:gd name="connsiteX26" fmla="*/ 44687 w 883342"/>
              <a:gd name="connsiteY26" fmla="*/ 3604048 h 3688395"/>
              <a:gd name="connsiteX27" fmla="*/ 1556 w 883342"/>
              <a:gd name="connsiteY27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34469 w 883342"/>
              <a:gd name="connsiteY6" fmla="*/ 1619972 h 3688395"/>
              <a:gd name="connsiteX7" fmla="*/ 303481 w 883342"/>
              <a:gd name="connsiteY7" fmla="*/ 1145520 h 3688395"/>
              <a:gd name="connsiteX8" fmla="*/ 303480 w 883342"/>
              <a:gd name="connsiteY8" fmla="*/ 826342 h 3688395"/>
              <a:gd name="connsiteX9" fmla="*/ 324913 w 883342"/>
              <a:gd name="connsiteY9" fmla="*/ 691820 h 3688395"/>
              <a:gd name="connsiteX10" fmla="*/ 372491 w 883342"/>
              <a:gd name="connsiteY10" fmla="*/ 369142 h 3688395"/>
              <a:gd name="connsiteX11" fmla="*/ 545020 w 883342"/>
              <a:gd name="connsiteY11" fmla="*/ 222493 h 3688395"/>
              <a:gd name="connsiteX12" fmla="*/ 700295 w 883342"/>
              <a:gd name="connsiteY12" fmla="*/ 49965 h 3688395"/>
              <a:gd name="connsiteX13" fmla="*/ 769307 w 883342"/>
              <a:gd name="connsiteY13" fmla="*/ 6833 h 3688395"/>
              <a:gd name="connsiteX14" fmla="*/ 734801 w 883342"/>
              <a:gd name="connsiteY14" fmla="*/ 170735 h 3688395"/>
              <a:gd name="connsiteX15" fmla="*/ 545020 w 883342"/>
              <a:gd name="connsiteY15" fmla="*/ 377769 h 3688395"/>
              <a:gd name="connsiteX16" fmla="*/ 769307 w 883342"/>
              <a:gd name="connsiteY16" fmla="*/ 231120 h 3688395"/>
              <a:gd name="connsiteX17" fmla="*/ 881450 w 883342"/>
              <a:gd name="connsiteY17" fmla="*/ 179361 h 3688395"/>
              <a:gd name="connsiteX18" fmla="*/ 683042 w 883342"/>
              <a:gd name="connsiteY18" fmla="*/ 412274 h 3688395"/>
              <a:gd name="connsiteX19" fmla="*/ 631284 w 883342"/>
              <a:gd name="connsiteY19" fmla="*/ 481286 h 3688395"/>
              <a:gd name="connsiteX20" fmla="*/ 596778 w 883342"/>
              <a:gd name="connsiteY20" fmla="*/ 679693 h 3688395"/>
              <a:gd name="connsiteX21" fmla="*/ 562273 w 883342"/>
              <a:gd name="connsiteY21" fmla="*/ 1274916 h 3688395"/>
              <a:gd name="connsiteX22" fmla="*/ 484635 w 883342"/>
              <a:gd name="connsiteY22" fmla="*/ 1956403 h 3688395"/>
              <a:gd name="connsiteX23" fmla="*/ 372491 w 883342"/>
              <a:gd name="connsiteY23" fmla="*/ 2603384 h 3688395"/>
              <a:gd name="connsiteX24" fmla="*/ 230023 w 883342"/>
              <a:gd name="connsiteY24" fmla="*/ 3089964 h 3688395"/>
              <a:gd name="connsiteX25" fmla="*/ 225842 w 883342"/>
              <a:gd name="connsiteY25" fmla="*/ 3120969 h 3688395"/>
              <a:gd name="connsiteX26" fmla="*/ 44687 w 883342"/>
              <a:gd name="connsiteY26" fmla="*/ 3604048 h 3688395"/>
              <a:gd name="connsiteX27" fmla="*/ 1556 w 883342"/>
              <a:gd name="connsiteY27" fmla="*/ 3673059 h 3688395"/>
              <a:gd name="connsiteX0" fmla="*/ 1556 w 883342"/>
              <a:gd name="connsiteY0" fmla="*/ 3673059 h 3688395"/>
              <a:gd name="connsiteX1" fmla="*/ 18808 w 883342"/>
              <a:gd name="connsiteY1" fmla="*/ 3431520 h 3688395"/>
              <a:gd name="connsiteX2" fmla="*/ 105073 w 883342"/>
              <a:gd name="connsiteY2" fmla="*/ 3129595 h 3688395"/>
              <a:gd name="connsiteX3" fmla="*/ 208590 w 883342"/>
              <a:gd name="connsiteY3" fmla="*/ 2767286 h 3688395"/>
              <a:gd name="connsiteX4" fmla="*/ 225842 w 883342"/>
              <a:gd name="connsiteY4" fmla="*/ 2422229 h 3688395"/>
              <a:gd name="connsiteX5" fmla="*/ 243095 w 883342"/>
              <a:gd name="connsiteY5" fmla="*/ 2068546 h 3688395"/>
              <a:gd name="connsiteX6" fmla="*/ 277601 w 883342"/>
              <a:gd name="connsiteY6" fmla="*/ 1619972 h 3688395"/>
              <a:gd name="connsiteX7" fmla="*/ 303481 w 883342"/>
              <a:gd name="connsiteY7" fmla="*/ 1145520 h 3688395"/>
              <a:gd name="connsiteX8" fmla="*/ 303480 w 883342"/>
              <a:gd name="connsiteY8" fmla="*/ 826342 h 3688395"/>
              <a:gd name="connsiteX9" fmla="*/ 324913 w 883342"/>
              <a:gd name="connsiteY9" fmla="*/ 691820 h 3688395"/>
              <a:gd name="connsiteX10" fmla="*/ 372491 w 883342"/>
              <a:gd name="connsiteY10" fmla="*/ 369142 h 3688395"/>
              <a:gd name="connsiteX11" fmla="*/ 545020 w 883342"/>
              <a:gd name="connsiteY11" fmla="*/ 222493 h 3688395"/>
              <a:gd name="connsiteX12" fmla="*/ 700295 w 883342"/>
              <a:gd name="connsiteY12" fmla="*/ 49965 h 3688395"/>
              <a:gd name="connsiteX13" fmla="*/ 769307 w 883342"/>
              <a:gd name="connsiteY13" fmla="*/ 6833 h 3688395"/>
              <a:gd name="connsiteX14" fmla="*/ 734801 w 883342"/>
              <a:gd name="connsiteY14" fmla="*/ 170735 h 3688395"/>
              <a:gd name="connsiteX15" fmla="*/ 545020 w 883342"/>
              <a:gd name="connsiteY15" fmla="*/ 377769 h 3688395"/>
              <a:gd name="connsiteX16" fmla="*/ 769307 w 883342"/>
              <a:gd name="connsiteY16" fmla="*/ 231120 h 3688395"/>
              <a:gd name="connsiteX17" fmla="*/ 881450 w 883342"/>
              <a:gd name="connsiteY17" fmla="*/ 179361 h 3688395"/>
              <a:gd name="connsiteX18" fmla="*/ 683042 w 883342"/>
              <a:gd name="connsiteY18" fmla="*/ 412274 h 3688395"/>
              <a:gd name="connsiteX19" fmla="*/ 631284 w 883342"/>
              <a:gd name="connsiteY19" fmla="*/ 481286 h 3688395"/>
              <a:gd name="connsiteX20" fmla="*/ 596778 w 883342"/>
              <a:gd name="connsiteY20" fmla="*/ 679693 h 3688395"/>
              <a:gd name="connsiteX21" fmla="*/ 562273 w 883342"/>
              <a:gd name="connsiteY21" fmla="*/ 1274916 h 3688395"/>
              <a:gd name="connsiteX22" fmla="*/ 484635 w 883342"/>
              <a:gd name="connsiteY22" fmla="*/ 1956403 h 3688395"/>
              <a:gd name="connsiteX23" fmla="*/ 372491 w 883342"/>
              <a:gd name="connsiteY23" fmla="*/ 2603384 h 3688395"/>
              <a:gd name="connsiteX24" fmla="*/ 230023 w 883342"/>
              <a:gd name="connsiteY24" fmla="*/ 3089964 h 3688395"/>
              <a:gd name="connsiteX25" fmla="*/ 225842 w 883342"/>
              <a:gd name="connsiteY25" fmla="*/ 3120969 h 3688395"/>
              <a:gd name="connsiteX26" fmla="*/ 44687 w 883342"/>
              <a:gd name="connsiteY26" fmla="*/ 3604048 h 3688395"/>
              <a:gd name="connsiteX27" fmla="*/ 1556 w 883342"/>
              <a:gd name="connsiteY27" fmla="*/ 3673059 h 3688395"/>
              <a:gd name="connsiteX0" fmla="*/ 8450 w 890236"/>
              <a:gd name="connsiteY0" fmla="*/ 3673059 h 3674912"/>
              <a:gd name="connsiteX1" fmla="*/ 25702 w 890236"/>
              <a:gd name="connsiteY1" fmla="*/ 3431520 h 3674912"/>
              <a:gd name="connsiteX2" fmla="*/ 111967 w 890236"/>
              <a:gd name="connsiteY2" fmla="*/ 3129595 h 3674912"/>
              <a:gd name="connsiteX3" fmla="*/ 215484 w 890236"/>
              <a:gd name="connsiteY3" fmla="*/ 2767286 h 3674912"/>
              <a:gd name="connsiteX4" fmla="*/ 232736 w 890236"/>
              <a:gd name="connsiteY4" fmla="*/ 2422229 h 3674912"/>
              <a:gd name="connsiteX5" fmla="*/ 249989 w 890236"/>
              <a:gd name="connsiteY5" fmla="*/ 2068546 h 3674912"/>
              <a:gd name="connsiteX6" fmla="*/ 284495 w 890236"/>
              <a:gd name="connsiteY6" fmla="*/ 1619972 h 3674912"/>
              <a:gd name="connsiteX7" fmla="*/ 310375 w 890236"/>
              <a:gd name="connsiteY7" fmla="*/ 1145520 h 3674912"/>
              <a:gd name="connsiteX8" fmla="*/ 310374 w 890236"/>
              <a:gd name="connsiteY8" fmla="*/ 826342 h 3674912"/>
              <a:gd name="connsiteX9" fmla="*/ 331807 w 890236"/>
              <a:gd name="connsiteY9" fmla="*/ 691820 h 3674912"/>
              <a:gd name="connsiteX10" fmla="*/ 379385 w 890236"/>
              <a:gd name="connsiteY10" fmla="*/ 369142 h 3674912"/>
              <a:gd name="connsiteX11" fmla="*/ 551914 w 890236"/>
              <a:gd name="connsiteY11" fmla="*/ 222493 h 3674912"/>
              <a:gd name="connsiteX12" fmla="*/ 707189 w 890236"/>
              <a:gd name="connsiteY12" fmla="*/ 49965 h 3674912"/>
              <a:gd name="connsiteX13" fmla="*/ 776201 w 890236"/>
              <a:gd name="connsiteY13" fmla="*/ 6833 h 3674912"/>
              <a:gd name="connsiteX14" fmla="*/ 741695 w 890236"/>
              <a:gd name="connsiteY14" fmla="*/ 170735 h 3674912"/>
              <a:gd name="connsiteX15" fmla="*/ 551914 w 890236"/>
              <a:gd name="connsiteY15" fmla="*/ 377769 h 3674912"/>
              <a:gd name="connsiteX16" fmla="*/ 776201 w 890236"/>
              <a:gd name="connsiteY16" fmla="*/ 231120 h 3674912"/>
              <a:gd name="connsiteX17" fmla="*/ 888344 w 890236"/>
              <a:gd name="connsiteY17" fmla="*/ 179361 h 3674912"/>
              <a:gd name="connsiteX18" fmla="*/ 689936 w 890236"/>
              <a:gd name="connsiteY18" fmla="*/ 412274 h 3674912"/>
              <a:gd name="connsiteX19" fmla="*/ 638178 w 890236"/>
              <a:gd name="connsiteY19" fmla="*/ 481286 h 3674912"/>
              <a:gd name="connsiteX20" fmla="*/ 603672 w 890236"/>
              <a:gd name="connsiteY20" fmla="*/ 679693 h 3674912"/>
              <a:gd name="connsiteX21" fmla="*/ 569167 w 890236"/>
              <a:gd name="connsiteY21" fmla="*/ 1274916 h 3674912"/>
              <a:gd name="connsiteX22" fmla="*/ 491529 w 890236"/>
              <a:gd name="connsiteY22" fmla="*/ 1956403 h 3674912"/>
              <a:gd name="connsiteX23" fmla="*/ 379385 w 890236"/>
              <a:gd name="connsiteY23" fmla="*/ 2603384 h 3674912"/>
              <a:gd name="connsiteX24" fmla="*/ 236917 w 890236"/>
              <a:gd name="connsiteY24" fmla="*/ 3089964 h 3674912"/>
              <a:gd name="connsiteX25" fmla="*/ 232736 w 890236"/>
              <a:gd name="connsiteY25" fmla="*/ 3120969 h 3674912"/>
              <a:gd name="connsiteX26" fmla="*/ 146996 w 890236"/>
              <a:gd name="connsiteY26" fmla="*/ 3301898 h 3674912"/>
              <a:gd name="connsiteX27" fmla="*/ 8450 w 890236"/>
              <a:gd name="connsiteY27" fmla="*/ 3673059 h 3674912"/>
              <a:gd name="connsiteX0" fmla="*/ 78186 w 864557"/>
              <a:gd name="connsiteY0" fmla="*/ 3450423 h 3469169"/>
              <a:gd name="connsiteX1" fmla="*/ 23 w 864557"/>
              <a:gd name="connsiteY1" fmla="*/ 3431520 h 3469169"/>
              <a:gd name="connsiteX2" fmla="*/ 86288 w 864557"/>
              <a:gd name="connsiteY2" fmla="*/ 3129595 h 3469169"/>
              <a:gd name="connsiteX3" fmla="*/ 189805 w 864557"/>
              <a:gd name="connsiteY3" fmla="*/ 2767286 h 3469169"/>
              <a:gd name="connsiteX4" fmla="*/ 207057 w 864557"/>
              <a:gd name="connsiteY4" fmla="*/ 2422229 h 3469169"/>
              <a:gd name="connsiteX5" fmla="*/ 224310 w 864557"/>
              <a:gd name="connsiteY5" fmla="*/ 2068546 h 3469169"/>
              <a:gd name="connsiteX6" fmla="*/ 258816 w 864557"/>
              <a:gd name="connsiteY6" fmla="*/ 1619972 h 3469169"/>
              <a:gd name="connsiteX7" fmla="*/ 284696 w 864557"/>
              <a:gd name="connsiteY7" fmla="*/ 1145520 h 3469169"/>
              <a:gd name="connsiteX8" fmla="*/ 284695 w 864557"/>
              <a:gd name="connsiteY8" fmla="*/ 826342 h 3469169"/>
              <a:gd name="connsiteX9" fmla="*/ 306128 w 864557"/>
              <a:gd name="connsiteY9" fmla="*/ 691820 h 3469169"/>
              <a:gd name="connsiteX10" fmla="*/ 353706 w 864557"/>
              <a:gd name="connsiteY10" fmla="*/ 369142 h 3469169"/>
              <a:gd name="connsiteX11" fmla="*/ 526235 w 864557"/>
              <a:gd name="connsiteY11" fmla="*/ 222493 h 3469169"/>
              <a:gd name="connsiteX12" fmla="*/ 681510 w 864557"/>
              <a:gd name="connsiteY12" fmla="*/ 49965 h 3469169"/>
              <a:gd name="connsiteX13" fmla="*/ 750522 w 864557"/>
              <a:gd name="connsiteY13" fmla="*/ 6833 h 3469169"/>
              <a:gd name="connsiteX14" fmla="*/ 716016 w 864557"/>
              <a:gd name="connsiteY14" fmla="*/ 170735 h 3469169"/>
              <a:gd name="connsiteX15" fmla="*/ 526235 w 864557"/>
              <a:gd name="connsiteY15" fmla="*/ 377769 h 3469169"/>
              <a:gd name="connsiteX16" fmla="*/ 750522 w 864557"/>
              <a:gd name="connsiteY16" fmla="*/ 231120 h 3469169"/>
              <a:gd name="connsiteX17" fmla="*/ 862665 w 864557"/>
              <a:gd name="connsiteY17" fmla="*/ 179361 h 3469169"/>
              <a:gd name="connsiteX18" fmla="*/ 664257 w 864557"/>
              <a:gd name="connsiteY18" fmla="*/ 412274 h 3469169"/>
              <a:gd name="connsiteX19" fmla="*/ 612499 w 864557"/>
              <a:gd name="connsiteY19" fmla="*/ 481286 h 3469169"/>
              <a:gd name="connsiteX20" fmla="*/ 577993 w 864557"/>
              <a:gd name="connsiteY20" fmla="*/ 679693 h 3469169"/>
              <a:gd name="connsiteX21" fmla="*/ 543488 w 864557"/>
              <a:gd name="connsiteY21" fmla="*/ 1274916 h 3469169"/>
              <a:gd name="connsiteX22" fmla="*/ 465850 w 864557"/>
              <a:gd name="connsiteY22" fmla="*/ 1956403 h 3469169"/>
              <a:gd name="connsiteX23" fmla="*/ 353706 w 864557"/>
              <a:gd name="connsiteY23" fmla="*/ 2603384 h 3469169"/>
              <a:gd name="connsiteX24" fmla="*/ 211238 w 864557"/>
              <a:gd name="connsiteY24" fmla="*/ 3089964 h 3469169"/>
              <a:gd name="connsiteX25" fmla="*/ 207057 w 864557"/>
              <a:gd name="connsiteY25" fmla="*/ 3120969 h 3469169"/>
              <a:gd name="connsiteX26" fmla="*/ 121317 w 864557"/>
              <a:gd name="connsiteY26" fmla="*/ 3301898 h 3469169"/>
              <a:gd name="connsiteX27" fmla="*/ 78186 w 864557"/>
              <a:gd name="connsiteY27" fmla="*/ 3450423 h 3469169"/>
              <a:gd name="connsiteX0" fmla="*/ 78186 w 864557"/>
              <a:gd name="connsiteY0" fmla="*/ 3450423 h 3469169"/>
              <a:gd name="connsiteX1" fmla="*/ 23 w 864557"/>
              <a:gd name="connsiteY1" fmla="*/ 3431520 h 3469169"/>
              <a:gd name="connsiteX2" fmla="*/ 86288 w 864557"/>
              <a:gd name="connsiteY2" fmla="*/ 3129595 h 3469169"/>
              <a:gd name="connsiteX3" fmla="*/ 189805 w 864557"/>
              <a:gd name="connsiteY3" fmla="*/ 2767286 h 3469169"/>
              <a:gd name="connsiteX4" fmla="*/ 207057 w 864557"/>
              <a:gd name="connsiteY4" fmla="*/ 2422229 h 3469169"/>
              <a:gd name="connsiteX5" fmla="*/ 224310 w 864557"/>
              <a:gd name="connsiteY5" fmla="*/ 2068546 h 3469169"/>
              <a:gd name="connsiteX6" fmla="*/ 258816 w 864557"/>
              <a:gd name="connsiteY6" fmla="*/ 1619972 h 3469169"/>
              <a:gd name="connsiteX7" fmla="*/ 284696 w 864557"/>
              <a:gd name="connsiteY7" fmla="*/ 1145520 h 3469169"/>
              <a:gd name="connsiteX8" fmla="*/ 284695 w 864557"/>
              <a:gd name="connsiteY8" fmla="*/ 826342 h 3469169"/>
              <a:gd name="connsiteX9" fmla="*/ 306128 w 864557"/>
              <a:gd name="connsiteY9" fmla="*/ 691820 h 3469169"/>
              <a:gd name="connsiteX10" fmla="*/ 353706 w 864557"/>
              <a:gd name="connsiteY10" fmla="*/ 369142 h 3469169"/>
              <a:gd name="connsiteX11" fmla="*/ 526235 w 864557"/>
              <a:gd name="connsiteY11" fmla="*/ 222493 h 3469169"/>
              <a:gd name="connsiteX12" fmla="*/ 681510 w 864557"/>
              <a:gd name="connsiteY12" fmla="*/ 49965 h 3469169"/>
              <a:gd name="connsiteX13" fmla="*/ 750522 w 864557"/>
              <a:gd name="connsiteY13" fmla="*/ 6833 h 3469169"/>
              <a:gd name="connsiteX14" fmla="*/ 716016 w 864557"/>
              <a:gd name="connsiteY14" fmla="*/ 170735 h 3469169"/>
              <a:gd name="connsiteX15" fmla="*/ 526235 w 864557"/>
              <a:gd name="connsiteY15" fmla="*/ 377769 h 3469169"/>
              <a:gd name="connsiteX16" fmla="*/ 750522 w 864557"/>
              <a:gd name="connsiteY16" fmla="*/ 231120 h 3469169"/>
              <a:gd name="connsiteX17" fmla="*/ 862665 w 864557"/>
              <a:gd name="connsiteY17" fmla="*/ 179361 h 3469169"/>
              <a:gd name="connsiteX18" fmla="*/ 664257 w 864557"/>
              <a:gd name="connsiteY18" fmla="*/ 412274 h 3469169"/>
              <a:gd name="connsiteX19" fmla="*/ 612499 w 864557"/>
              <a:gd name="connsiteY19" fmla="*/ 481286 h 3469169"/>
              <a:gd name="connsiteX20" fmla="*/ 577993 w 864557"/>
              <a:gd name="connsiteY20" fmla="*/ 679693 h 3469169"/>
              <a:gd name="connsiteX21" fmla="*/ 543488 w 864557"/>
              <a:gd name="connsiteY21" fmla="*/ 1274916 h 3469169"/>
              <a:gd name="connsiteX22" fmla="*/ 465850 w 864557"/>
              <a:gd name="connsiteY22" fmla="*/ 1956403 h 3469169"/>
              <a:gd name="connsiteX23" fmla="*/ 353706 w 864557"/>
              <a:gd name="connsiteY23" fmla="*/ 2603384 h 3469169"/>
              <a:gd name="connsiteX24" fmla="*/ 211238 w 864557"/>
              <a:gd name="connsiteY24" fmla="*/ 3089964 h 3469169"/>
              <a:gd name="connsiteX25" fmla="*/ 167301 w 864557"/>
              <a:gd name="connsiteY25" fmla="*/ 3152774 h 3469169"/>
              <a:gd name="connsiteX26" fmla="*/ 121317 w 864557"/>
              <a:gd name="connsiteY26" fmla="*/ 3301898 h 3469169"/>
              <a:gd name="connsiteX27" fmla="*/ 78186 w 864557"/>
              <a:gd name="connsiteY27" fmla="*/ 3450423 h 3469169"/>
              <a:gd name="connsiteX0" fmla="*/ 78186 w 864557"/>
              <a:gd name="connsiteY0" fmla="*/ 3450423 h 3469169"/>
              <a:gd name="connsiteX1" fmla="*/ 23 w 864557"/>
              <a:gd name="connsiteY1" fmla="*/ 3431520 h 3469169"/>
              <a:gd name="connsiteX2" fmla="*/ 86288 w 864557"/>
              <a:gd name="connsiteY2" fmla="*/ 3129595 h 3469169"/>
              <a:gd name="connsiteX3" fmla="*/ 189805 w 864557"/>
              <a:gd name="connsiteY3" fmla="*/ 2767286 h 3469169"/>
              <a:gd name="connsiteX4" fmla="*/ 207057 w 864557"/>
              <a:gd name="connsiteY4" fmla="*/ 2422229 h 3469169"/>
              <a:gd name="connsiteX5" fmla="*/ 224310 w 864557"/>
              <a:gd name="connsiteY5" fmla="*/ 2068546 h 3469169"/>
              <a:gd name="connsiteX6" fmla="*/ 258816 w 864557"/>
              <a:gd name="connsiteY6" fmla="*/ 1619972 h 3469169"/>
              <a:gd name="connsiteX7" fmla="*/ 284696 w 864557"/>
              <a:gd name="connsiteY7" fmla="*/ 1145520 h 3469169"/>
              <a:gd name="connsiteX8" fmla="*/ 284695 w 864557"/>
              <a:gd name="connsiteY8" fmla="*/ 826342 h 3469169"/>
              <a:gd name="connsiteX9" fmla="*/ 306128 w 864557"/>
              <a:gd name="connsiteY9" fmla="*/ 691820 h 3469169"/>
              <a:gd name="connsiteX10" fmla="*/ 353706 w 864557"/>
              <a:gd name="connsiteY10" fmla="*/ 369142 h 3469169"/>
              <a:gd name="connsiteX11" fmla="*/ 526235 w 864557"/>
              <a:gd name="connsiteY11" fmla="*/ 222493 h 3469169"/>
              <a:gd name="connsiteX12" fmla="*/ 681510 w 864557"/>
              <a:gd name="connsiteY12" fmla="*/ 49965 h 3469169"/>
              <a:gd name="connsiteX13" fmla="*/ 750522 w 864557"/>
              <a:gd name="connsiteY13" fmla="*/ 6833 h 3469169"/>
              <a:gd name="connsiteX14" fmla="*/ 716016 w 864557"/>
              <a:gd name="connsiteY14" fmla="*/ 170735 h 3469169"/>
              <a:gd name="connsiteX15" fmla="*/ 526235 w 864557"/>
              <a:gd name="connsiteY15" fmla="*/ 377769 h 3469169"/>
              <a:gd name="connsiteX16" fmla="*/ 750522 w 864557"/>
              <a:gd name="connsiteY16" fmla="*/ 231120 h 3469169"/>
              <a:gd name="connsiteX17" fmla="*/ 862665 w 864557"/>
              <a:gd name="connsiteY17" fmla="*/ 179361 h 3469169"/>
              <a:gd name="connsiteX18" fmla="*/ 664257 w 864557"/>
              <a:gd name="connsiteY18" fmla="*/ 412274 h 3469169"/>
              <a:gd name="connsiteX19" fmla="*/ 612499 w 864557"/>
              <a:gd name="connsiteY19" fmla="*/ 481286 h 3469169"/>
              <a:gd name="connsiteX20" fmla="*/ 577993 w 864557"/>
              <a:gd name="connsiteY20" fmla="*/ 679693 h 3469169"/>
              <a:gd name="connsiteX21" fmla="*/ 543488 w 864557"/>
              <a:gd name="connsiteY21" fmla="*/ 1274916 h 3469169"/>
              <a:gd name="connsiteX22" fmla="*/ 465850 w 864557"/>
              <a:gd name="connsiteY22" fmla="*/ 1956403 h 3469169"/>
              <a:gd name="connsiteX23" fmla="*/ 313950 w 864557"/>
              <a:gd name="connsiteY23" fmla="*/ 2603384 h 3469169"/>
              <a:gd name="connsiteX24" fmla="*/ 211238 w 864557"/>
              <a:gd name="connsiteY24" fmla="*/ 3089964 h 3469169"/>
              <a:gd name="connsiteX25" fmla="*/ 167301 w 864557"/>
              <a:gd name="connsiteY25" fmla="*/ 3152774 h 3469169"/>
              <a:gd name="connsiteX26" fmla="*/ 121317 w 864557"/>
              <a:gd name="connsiteY26" fmla="*/ 3301898 h 3469169"/>
              <a:gd name="connsiteX27" fmla="*/ 78186 w 864557"/>
              <a:gd name="connsiteY27" fmla="*/ 3450423 h 3469169"/>
              <a:gd name="connsiteX0" fmla="*/ 78186 w 864557"/>
              <a:gd name="connsiteY0" fmla="*/ 3450423 h 3469169"/>
              <a:gd name="connsiteX1" fmla="*/ 23 w 864557"/>
              <a:gd name="connsiteY1" fmla="*/ 3431520 h 3469169"/>
              <a:gd name="connsiteX2" fmla="*/ 86288 w 864557"/>
              <a:gd name="connsiteY2" fmla="*/ 3129595 h 3469169"/>
              <a:gd name="connsiteX3" fmla="*/ 189805 w 864557"/>
              <a:gd name="connsiteY3" fmla="*/ 2767286 h 3469169"/>
              <a:gd name="connsiteX4" fmla="*/ 207057 w 864557"/>
              <a:gd name="connsiteY4" fmla="*/ 2422229 h 3469169"/>
              <a:gd name="connsiteX5" fmla="*/ 224310 w 864557"/>
              <a:gd name="connsiteY5" fmla="*/ 2068546 h 3469169"/>
              <a:gd name="connsiteX6" fmla="*/ 258816 w 864557"/>
              <a:gd name="connsiteY6" fmla="*/ 1619972 h 3469169"/>
              <a:gd name="connsiteX7" fmla="*/ 284696 w 864557"/>
              <a:gd name="connsiteY7" fmla="*/ 1145520 h 3469169"/>
              <a:gd name="connsiteX8" fmla="*/ 284695 w 864557"/>
              <a:gd name="connsiteY8" fmla="*/ 826342 h 3469169"/>
              <a:gd name="connsiteX9" fmla="*/ 306128 w 864557"/>
              <a:gd name="connsiteY9" fmla="*/ 691820 h 3469169"/>
              <a:gd name="connsiteX10" fmla="*/ 353706 w 864557"/>
              <a:gd name="connsiteY10" fmla="*/ 369142 h 3469169"/>
              <a:gd name="connsiteX11" fmla="*/ 526235 w 864557"/>
              <a:gd name="connsiteY11" fmla="*/ 222493 h 3469169"/>
              <a:gd name="connsiteX12" fmla="*/ 681510 w 864557"/>
              <a:gd name="connsiteY12" fmla="*/ 49965 h 3469169"/>
              <a:gd name="connsiteX13" fmla="*/ 750522 w 864557"/>
              <a:gd name="connsiteY13" fmla="*/ 6833 h 3469169"/>
              <a:gd name="connsiteX14" fmla="*/ 716016 w 864557"/>
              <a:gd name="connsiteY14" fmla="*/ 170735 h 3469169"/>
              <a:gd name="connsiteX15" fmla="*/ 526235 w 864557"/>
              <a:gd name="connsiteY15" fmla="*/ 377769 h 3469169"/>
              <a:gd name="connsiteX16" fmla="*/ 750522 w 864557"/>
              <a:gd name="connsiteY16" fmla="*/ 231120 h 3469169"/>
              <a:gd name="connsiteX17" fmla="*/ 862665 w 864557"/>
              <a:gd name="connsiteY17" fmla="*/ 179361 h 3469169"/>
              <a:gd name="connsiteX18" fmla="*/ 664257 w 864557"/>
              <a:gd name="connsiteY18" fmla="*/ 412274 h 3469169"/>
              <a:gd name="connsiteX19" fmla="*/ 612499 w 864557"/>
              <a:gd name="connsiteY19" fmla="*/ 481286 h 3469169"/>
              <a:gd name="connsiteX20" fmla="*/ 577993 w 864557"/>
              <a:gd name="connsiteY20" fmla="*/ 679693 h 3469169"/>
              <a:gd name="connsiteX21" fmla="*/ 543488 w 864557"/>
              <a:gd name="connsiteY21" fmla="*/ 1274916 h 3469169"/>
              <a:gd name="connsiteX22" fmla="*/ 465850 w 864557"/>
              <a:gd name="connsiteY22" fmla="*/ 1956403 h 3469169"/>
              <a:gd name="connsiteX23" fmla="*/ 337804 w 864557"/>
              <a:gd name="connsiteY23" fmla="*/ 2603384 h 3469169"/>
              <a:gd name="connsiteX24" fmla="*/ 211238 w 864557"/>
              <a:gd name="connsiteY24" fmla="*/ 3089964 h 3469169"/>
              <a:gd name="connsiteX25" fmla="*/ 167301 w 864557"/>
              <a:gd name="connsiteY25" fmla="*/ 3152774 h 3469169"/>
              <a:gd name="connsiteX26" fmla="*/ 121317 w 864557"/>
              <a:gd name="connsiteY26" fmla="*/ 3301898 h 3469169"/>
              <a:gd name="connsiteX27" fmla="*/ 78186 w 864557"/>
              <a:gd name="connsiteY27" fmla="*/ 3450423 h 3469169"/>
              <a:gd name="connsiteX0" fmla="*/ 78186 w 864557"/>
              <a:gd name="connsiteY0" fmla="*/ 3355420 h 3440451"/>
              <a:gd name="connsiteX1" fmla="*/ 23 w 864557"/>
              <a:gd name="connsiteY1" fmla="*/ 3431520 h 3440451"/>
              <a:gd name="connsiteX2" fmla="*/ 86288 w 864557"/>
              <a:gd name="connsiteY2" fmla="*/ 3129595 h 3440451"/>
              <a:gd name="connsiteX3" fmla="*/ 189805 w 864557"/>
              <a:gd name="connsiteY3" fmla="*/ 2767286 h 3440451"/>
              <a:gd name="connsiteX4" fmla="*/ 207057 w 864557"/>
              <a:gd name="connsiteY4" fmla="*/ 2422229 h 3440451"/>
              <a:gd name="connsiteX5" fmla="*/ 224310 w 864557"/>
              <a:gd name="connsiteY5" fmla="*/ 2068546 h 3440451"/>
              <a:gd name="connsiteX6" fmla="*/ 258816 w 864557"/>
              <a:gd name="connsiteY6" fmla="*/ 1619972 h 3440451"/>
              <a:gd name="connsiteX7" fmla="*/ 284696 w 864557"/>
              <a:gd name="connsiteY7" fmla="*/ 1145520 h 3440451"/>
              <a:gd name="connsiteX8" fmla="*/ 284695 w 864557"/>
              <a:gd name="connsiteY8" fmla="*/ 826342 h 3440451"/>
              <a:gd name="connsiteX9" fmla="*/ 306128 w 864557"/>
              <a:gd name="connsiteY9" fmla="*/ 691820 h 3440451"/>
              <a:gd name="connsiteX10" fmla="*/ 353706 w 864557"/>
              <a:gd name="connsiteY10" fmla="*/ 369142 h 3440451"/>
              <a:gd name="connsiteX11" fmla="*/ 526235 w 864557"/>
              <a:gd name="connsiteY11" fmla="*/ 222493 h 3440451"/>
              <a:gd name="connsiteX12" fmla="*/ 681510 w 864557"/>
              <a:gd name="connsiteY12" fmla="*/ 49965 h 3440451"/>
              <a:gd name="connsiteX13" fmla="*/ 750522 w 864557"/>
              <a:gd name="connsiteY13" fmla="*/ 6833 h 3440451"/>
              <a:gd name="connsiteX14" fmla="*/ 716016 w 864557"/>
              <a:gd name="connsiteY14" fmla="*/ 170735 h 3440451"/>
              <a:gd name="connsiteX15" fmla="*/ 526235 w 864557"/>
              <a:gd name="connsiteY15" fmla="*/ 377769 h 3440451"/>
              <a:gd name="connsiteX16" fmla="*/ 750522 w 864557"/>
              <a:gd name="connsiteY16" fmla="*/ 231120 h 3440451"/>
              <a:gd name="connsiteX17" fmla="*/ 862665 w 864557"/>
              <a:gd name="connsiteY17" fmla="*/ 179361 h 3440451"/>
              <a:gd name="connsiteX18" fmla="*/ 664257 w 864557"/>
              <a:gd name="connsiteY18" fmla="*/ 412274 h 3440451"/>
              <a:gd name="connsiteX19" fmla="*/ 612499 w 864557"/>
              <a:gd name="connsiteY19" fmla="*/ 481286 h 3440451"/>
              <a:gd name="connsiteX20" fmla="*/ 577993 w 864557"/>
              <a:gd name="connsiteY20" fmla="*/ 679693 h 3440451"/>
              <a:gd name="connsiteX21" fmla="*/ 543488 w 864557"/>
              <a:gd name="connsiteY21" fmla="*/ 1274916 h 3440451"/>
              <a:gd name="connsiteX22" fmla="*/ 465850 w 864557"/>
              <a:gd name="connsiteY22" fmla="*/ 1956403 h 3440451"/>
              <a:gd name="connsiteX23" fmla="*/ 337804 w 864557"/>
              <a:gd name="connsiteY23" fmla="*/ 2603384 h 3440451"/>
              <a:gd name="connsiteX24" fmla="*/ 211238 w 864557"/>
              <a:gd name="connsiteY24" fmla="*/ 3089964 h 3440451"/>
              <a:gd name="connsiteX25" fmla="*/ 167301 w 864557"/>
              <a:gd name="connsiteY25" fmla="*/ 3152774 h 3440451"/>
              <a:gd name="connsiteX26" fmla="*/ 121317 w 864557"/>
              <a:gd name="connsiteY26" fmla="*/ 3301898 h 3440451"/>
              <a:gd name="connsiteX27" fmla="*/ 78186 w 864557"/>
              <a:gd name="connsiteY27" fmla="*/ 3355420 h 3440451"/>
              <a:gd name="connsiteX0" fmla="*/ 113804 w 900175"/>
              <a:gd name="connsiteY0" fmla="*/ 3355420 h 3440451"/>
              <a:gd name="connsiteX1" fmla="*/ 15 w 900175"/>
              <a:gd name="connsiteY1" fmla="*/ 3431520 h 3440451"/>
              <a:gd name="connsiteX2" fmla="*/ 121906 w 900175"/>
              <a:gd name="connsiteY2" fmla="*/ 3129595 h 3440451"/>
              <a:gd name="connsiteX3" fmla="*/ 225423 w 900175"/>
              <a:gd name="connsiteY3" fmla="*/ 2767286 h 3440451"/>
              <a:gd name="connsiteX4" fmla="*/ 242675 w 900175"/>
              <a:gd name="connsiteY4" fmla="*/ 2422229 h 3440451"/>
              <a:gd name="connsiteX5" fmla="*/ 259928 w 900175"/>
              <a:gd name="connsiteY5" fmla="*/ 2068546 h 3440451"/>
              <a:gd name="connsiteX6" fmla="*/ 294434 w 900175"/>
              <a:gd name="connsiteY6" fmla="*/ 1619972 h 3440451"/>
              <a:gd name="connsiteX7" fmla="*/ 320314 w 900175"/>
              <a:gd name="connsiteY7" fmla="*/ 1145520 h 3440451"/>
              <a:gd name="connsiteX8" fmla="*/ 320313 w 900175"/>
              <a:gd name="connsiteY8" fmla="*/ 826342 h 3440451"/>
              <a:gd name="connsiteX9" fmla="*/ 341746 w 900175"/>
              <a:gd name="connsiteY9" fmla="*/ 691820 h 3440451"/>
              <a:gd name="connsiteX10" fmla="*/ 389324 w 900175"/>
              <a:gd name="connsiteY10" fmla="*/ 369142 h 3440451"/>
              <a:gd name="connsiteX11" fmla="*/ 561853 w 900175"/>
              <a:gd name="connsiteY11" fmla="*/ 222493 h 3440451"/>
              <a:gd name="connsiteX12" fmla="*/ 717128 w 900175"/>
              <a:gd name="connsiteY12" fmla="*/ 49965 h 3440451"/>
              <a:gd name="connsiteX13" fmla="*/ 786140 w 900175"/>
              <a:gd name="connsiteY13" fmla="*/ 6833 h 3440451"/>
              <a:gd name="connsiteX14" fmla="*/ 751634 w 900175"/>
              <a:gd name="connsiteY14" fmla="*/ 170735 h 3440451"/>
              <a:gd name="connsiteX15" fmla="*/ 561853 w 900175"/>
              <a:gd name="connsiteY15" fmla="*/ 377769 h 3440451"/>
              <a:gd name="connsiteX16" fmla="*/ 786140 w 900175"/>
              <a:gd name="connsiteY16" fmla="*/ 231120 h 3440451"/>
              <a:gd name="connsiteX17" fmla="*/ 898283 w 900175"/>
              <a:gd name="connsiteY17" fmla="*/ 179361 h 3440451"/>
              <a:gd name="connsiteX18" fmla="*/ 699875 w 900175"/>
              <a:gd name="connsiteY18" fmla="*/ 412274 h 3440451"/>
              <a:gd name="connsiteX19" fmla="*/ 648117 w 900175"/>
              <a:gd name="connsiteY19" fmla="*/ 481286 h 3440451"/>
              <a:gd name="connsiteX20" fmla="*/ 613611 w 900175"/>
              <a:gd name="connsiteY20" fmla="*/ 679693 h 3440451"/>
              <a:gd name="connsiteX21" fmla="*/ 579106 w 900175"/>
              <a:gd name="connsiteY21" fmla="*/ 1274916 h 3440451"/>
              <a:gd name="connsiteX22" fmla="*/ 501468 w 900175"/>
              <a:gd name="connsiteY22" fmla="*/ 1956403 h 3440451"/>
              <a:gd name="connsiteX23" fmla="*/ 373422 w 900175"/>
              <a:gd name="connsiteY23" fmla="*/ 2603384 h 3440451"/>
              <a:gd name="connsiteX24" fmla="*/ 246856 w 900175"/>
              <a:gd name="connsiteY24" fmla="*/ 3089964 h 3440451"/>
              <a:gd name="connsiteX25" fmla="*/ 202919 w 900175"/>
              <a:gd name="connsiteY25" fmla="*/ 3152774 h 3440451"/>
              <a:gd name="connsiteX26" fmla="*/ 156935 w 900175"/>
              <a:gd name="connsiteY26" fmla="*/ 3301898 h 3440451"/>
              <a:gd name="connsiteX27" fmla="*/ 113804 w 900175"/>
              <a:gd name="connsiteY27" fmla="*/ 3355420 h 3440451"/>
              <a:gd name="connsiteX0" fmla="*/ 113804 w 900175"/>
              <a:gd name="connsiteY0" fmla="*/ 3355420 h 3441187"/>
              <a:gd name="connsiteX1" fmla="*/ 15 w 900175"/>
              <a:gd name="connsiteY1" fmla="*/ 3431520 h 3441187"/>
              <a:gd name="connsiteX2" fmla="*/ 121906 w 900175"/>
              <a:gd name="connsiteY2" fmla="*/ 3129595 h 3441187"/>
              <a:gd name="connsiteX3" fmla="*/ 225423 w 900175"/>
              <a:gd name="connsiteY3" fmla="*/ 2767286 h 3441187"/>
              <a:gd name="connsiteX4" fmla="*/ 242675 w 900175"/>
              <a:gd name="connsiteY4" fmla="*/ 2422229 h 3441187"/>
              <a:gd name="connsiteX5" fmla="*/ 259928 w 900175"/>
              <a:gd name="connsiteY5" fmla="*/ 2068546 h 3441187"/>
              <a:gd name="connsiteX6" fmla="*/ 294434 w 900175"/>
              <a:gd name="connsiteY6" fmla="*/ 1619972 h 3441187"/>
              <a:gd name="connsiteX7" fmla="*/ 320314 w 900175"/>
              <a:gd name="connsiteY7" fmla="*/ 1145520 h 3441187"/>
              <a:gd name="connsiteX8" fmla="*/ 320313 w 900175"/>
              <a:gd name="connsiteY8" fmla="*/ 826342 h 3441187"/>
              <a:gd name="connsiteX9" fmla="*/ 341746 w 900175"/>
              <a:gd name="connsiteY9" fmla="*/ 691820 h 3441187"/>
              <a:gd name="connsiteX10" fmla="*/ 389324 w 900175"/>
              <a:gd name="connsiteY10" fmla="*/ 369142 h 3441187"/>
              <a:gd name="connsiteX11" fmla="*/ 561853 w 900175"/>
              <a:gd name="connsiteY11" fmla="*/ 222493 h 3441187"/>
              <a:gd name="connsiteX12" fmla="*/ 717128 w 900175"/>
              <a:gd name="connsiteY12" fmla="*/ 49965 h 3441187"/>
              <a:gd name="connsiteX13" fmla="*/ 786140 w 900175"/>
              <a:gd name="connsiteY13" fmla="*/ 6833 h 3441187"/>
              <a:gd name="connsiteX14" fmla="*/ 751634 w 900175"/>
              <a:gd name="connsiteY14" fmla="*/ 170735 h 3441187"/>
              <a:gd name="connsiteX15" fmla="*/ 561853 w 900175"/>
              <a:gd name="connsiteY15" fmla="*/ 377769 h 3441187"/>
              <a:gd name="connsiteX16" fmla="*/ 786140 w 900175"/>
              <a:gd name="connsiteY16" fmla="*/ 231120 h 3441187"/>
              <a:gd name="connsiteX17" fmla="*/ 898283 w 900175"/>
              <a:gd name="connsiteY17" fmla="*/ 179361 h 3441187"/>
              <a:gd name="connsiteX18" fmla="*/ 699875 w 900175"/>
              <a:gd name="connsiteY18" fmla="*/ 412274 h 3441187"/>
              <a:gd name="connsiteX19" fmla="*/ 648117 w 900175"/>
              <a:gd name="connsiteY19" fmla="*/ 481286 h 3441187"/>
              <a:gd name="connsiteX20" fmla="*/ 613611 w 900175"/>
              <a:gd name="connsiteY20" fmla="*/ 679693 h 3441187"/>
              <a:gd name="connsiteX21" fmla="*/ 579106 w 900175"/>
              <a:gd name="connsiteY21" fmla="*/ 1274916 h 3441187"/>
              <a:gd name="connsiteX22" fmla="*/ 501468 w 900175"/>
              <a:gd name="connsiteY22" fmla="*/ 1956403 h 3441187"/>
              <a:gd name="connsiteX23" fmla="*/ 373422 w 900175"/>
              <a:gd name="connsiteY23" fmla="*/ 2603384 h 3441187"/>
              <a:gd name="connsiteX24" fmla="*/ 246856 w 900175"/>
              <a:gd name="connsiteY24" fmla="*/ 3089964 h 3441187"/>
              <a:gd name="connsiteX25" fmla="*/ 202919 w 900175"/>
              <a:gd name="connsiteY25" fmla="*/ 3152774 h 3441187"/>
              <a:gd name="connsiteX26" fmla="*/ 145060 w 900175"/>
              <a:gd name="connsiteY26" fmla="*/ 3242521 h 3441187"/>
              <a:gd name="connsiteX27" fmla="*/ 113804 w 900175"/>
              <a:gd name="connsiteY27" fmla="*/ 3355420 h 344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00175" h="3441187">
                <a:moveTo>
                  <a:pt x="113804" y="3355420"/>
                </a:moveTo>
                <a:cubicBezTo>
                  <a:pt x="89630" y="3386920"/>
                  <a:pt x="-1335" y="3469157"/>
                  <a:pt x="15" y="3431520"/>
                </a:cubicBezTo>
                <a:cubicBezTo>
                  <a:pt x="1365" y="3393883"/>
                  <a:pt x="84338" y="3240301"/>
                  <a:pt x="121906" y="3129595"/>
                </a:cubicBezTo>
                <a:cubicBezTo>
                  <a:pt x="159474" y="3018889"/>
                  <a:pt x="205295" y="2885180"/>
                  <a:pt x="225423" y="2767286"/>
                </a:cubicBezTo>
                <a:cubicBezTo>
                  <a:pt x="245551" y="2649392"/>
                  <a:pt x="236924" y="2538686"/>
                  <a:pt x="242675" y="2422229"/>
                </a:cubicBezTo>
                <a:cubicBezTo>
                  <a:pt x="248426" y="2305772"/>
                  <a:pt x="251302" y="2202255"/>
                  <a:pt x="259928" y="2068546"/>
                </a:cubicBezTo>
                <a:cubicBezTo>
                  <a:pt x="268554" y="1934837"/>
                  <a:pt x="284370" y="1773810"/>
                  <a:pt x="294434" y="1619972"/>
                </a:cubicBezTo>
                <a:cubicBezTo>
                  <a:pt x="304498" y="1466134"/>
                  <a:pt x="316001" y="1277792"/>
                  <a:pt x="320314" y="1145520"/>
                </a:cubicBezTo>
                <a:cubicBezTo>
                  <a:pt x="324627" y="1013248"/>
                  <a:pt x="316741" y="901959"/>
                  <a:pt x="320313" y="826342"/>
                </a:cubicBezTo>
                <a:cubicBezTo>
                  <a:pt x="323885" y="750725"/>
                  <a:pt x="323056" y="752205"/>
                  <a:pt x="341746" y="691820"/>
                </a:cubicBezTo>
                <a:cubicBezTo>
                  <a:pt x="360436" y="631435"/>
                  <a:pt x="352640" y="447363"/>
                  <a:pt x="389324" y="369142"/>
                </a:cubicBezTo>
                <a:cubicBezTo>
                  <a:pt x="426009" y="290921"/>
                  <a:pt x="507219" y="275689"/>
                  <a:pt x="561853" y="222493"/>
                </a:cubicBezTo>
                <a:cubicBezTo>
                  <a:pt x="616487" y="169297"/>
                  <a:pt x="679747" y="85908"/>
                  <a:pt x="717128" y="49965"/>
                </a:cubicBezTo>
                <a:cubicBezTo>
                  <a:pt x="754509" y="14022"/>
                  <a:pt x="780389" y="-13295"/>
                  <a:pt x="786140" y="6833"/>
                </a:cubicBezTo>
                <a:cubicBezTo>
                  <a:pt x="791891" y="26961"/>
                  <a:pt x="789015" y="108912"/>
                  <a:pt x="751634" y="170735"/>
                </a:cubicBezTo>
                <a:cubicBezTo>
                  <a:pt x="714253" y="232558"/>
                  <a:pt x="556102" y="367705"/>
                  <a:pt x="561853" y="377769"/>
                </a:cubicBezTo>
                <a:cubicBezTo>
                  <a:pt x="567604" y="387833"/>
                  <a:pt x="730068" y="264188"/>
                  <a:pt x="786140" y="231120"/>
                </a:cubicBezTo>
                <a:cubicBezTo>
                  <a:pt x="842212" y="198052"/>
                  <a:pt x="912660" y="149169"/>
                  <a:pt x="898283" y="179361"/>
                </a:cubicBezTo>
                <a:cubicBezTo>
                  <a:pt x="883906" y="209553"/>
                  <a:pt x="741569" y="361953"/>
                  <a:pt x="699875" y="412274"/>
                </a:cubicBezTo>
                <a:cubicBezTo>
                  <a:pt x="658181" y="462595"/>
                  <a:pt x="662494" y="436716"/>
                  <a:pt x="648117" y="481286"/>
                </a:cubicBezTo>
                <a:cubicBezTo>
                  <a:pt x="633740" y="525856"/>
                  <a:pt x="625113" y="547421"/>
                  <a:pt x="613611" y="679693"/>
                </a:cubicBezTo>
                <a:cubicBezTo>
                  <a:pt x="602109" y="811965"/>
                  <a:pt x="597796" y="1062131"/>
                  <a:pt x="579106" y="1274916"/>
                </a:cubicBezTo>
                <a:cubicBezTo>
                  <a:pt x="560416" y="1487701"/>
                  <a:pt x="535749" y="1734992"/>
                  <a:pt x="501468" y="1956403"/>
                </a:cubicBezTo>
                <a:cubicBezTo>
                  <a:pt x="467187" y="2177814"/>
                  <a:pt x="415857" y="2414457"/>
                  <a:pt x="373422" y="2603384"/>
                </a:cubicBezTo>
                <a:cubicBezTo>
                  <a:pt x="330987" y="2792311"/>
                  <a:pt x="271297" y="3003700"/>
                  <a:pt x="246856" y="3089964"/>
                </a:cubicBezTo>
                <a:cubicBezTo>
                  <a:pt x="222415" y="3176228"/>
                  <a:pt x="235246" y="3065655"/>
                  <a:pt x="202919" y="3152774"/>
                </a:cubicBezTo>
                <a:cubicBezTo>
                  <a:pt x="170592" y="3239893"/>
                  <a:pt x="159913" y="3208747"/>
                  <a:pt x="145060" y="3242521"/>
                </a:cubicBezTo>
                <a:cubicBezTo>
                  <a:pt x="130207" y="3276295"/>
                  <a:pt x="137978" y="3323920"/>
                  <a:pt x="113804" y="3355420"/>
                </a:cubicBezTo>
                <a:close/>
              </a:path>
            </a:pathLst>
          </a:custGeom>
          <a:solidFill>
            <a:srgbClr val="E6E0EC">
              <a:alpha val="80000"/>
            </a:srgb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Freeform 14"/>
          <p:cNvSpPr/>
          <p:nvPr/>
        </p:nvSpPr>
        <p:spPr>
          <a:xfrm>
            <a:off x="3021225" y="2765639"/>
            <a:ext cx="404124" cy="999260"/>
          </a:xfrm>
          <a:custGeom>
            <a:avLst/>
            <a:gdLst>
              <a:gd name="connsiteX0" fmla="*/ 333459 w 357257"/>
              <a:gd name="connsiteY0" fmla="*/ 163712 h 1138250"/>
              <a:gd name="connsiteX1" fmla="*/ 226581 w 357257"/>
              <a:gd name="connsiteY1" fmla="*/ 33084 h 1138250"/>
              <a:gd name="connsiteX2" fmla="*/ 107828 w 357257"/>
              <a:gd name="connsiteY2" fmla="*/ 9333 h 1138250"/>
              <a:gd name="connsiteX3" fmla="*/ 12825 w 357257"/>
              <a:gd name="connsiteY3" fmla="*/ 163712 h 1138250"/>
              <a:gd name="connsiteX4" fmla="*/ 950 w 357257"/>
              <a:gd name="connsiteY4" fmla="*/ 496221 h 1138250"/>
              <a:gd name="connsiteX5" fmla="*/ 12825 w 357257"/>
              <a:gd name="connsiteY5" fmla="*/ 888107 h 1138250"/>
              <a:gd name="connsiteX6" fmla="*/ 60327 w 357257"/>
              <a:gd name="connsiteY6" fmla="*/ 1125614 h 1138250"/>
              <a:gd name="connsiteX7" fmla="*/ 202831 w 357257"/>
              <a:gd name="connsiteY7" fmla="*/ 1066237 h 1138250"/>
              <a:gd name="connsiteX8" fmla="*/ 345335 w 357257"/>
              <a:gd name="connsiteY8" fmla="*/ 733728 h 1138250"/>
              <a:gd name="connsiteX9" fmla="*/ 333459 w 357257"/>
              <a:gd name="connsiteY9" fmla="*/ 163712 h 1138250"/>
              <a:gd name="connsiteX0" fmla="*/ 380010 w 403808"/>
              <a:gd name="connsiteY0" fmla="*/ 163712 h 1138250"/>
              <a:gd name="connsiteX1" fmla="*/ 273132 w 403808"/>
              <a:gd name="connsiteY1" fmla="*/ 33084 h 1138250"/>
              <a:gd name="connsiteX2" fmla="*/ 154379 w 403808"/>
              <a:gd name="connsiteY2" fmla="*/ 9333 h 1138250"/>
              <a:gd name="connsiteX3" fmla="*/ 59376 w 403808"/>
              <a:gd name="connsiteY3" fmla="*/ 163712 h 1138250"/>
              <a:gd name="connsiteX4" fmla="*/ 0 w 403808"/>
              <a:gd name="connsiteY4" fmla="*/ 472470 h 1138250"/>
              <a:gd name="connsiteX5" fmla="*/ 59376 w 403808"/>
              <a:gd name="connsiteY5" fmla="*/ 888107 h 1138250"/>
              <a:gd name="connsiteX6" fmla="*/ 106878 w 403808"/>
              <a:gd name="connsiteY6" fmla="*/ 1125614 h 1138250"/>
              <a:gd name="connsiteX7" fmla="*/ 249382 w 403808"/>
              <a:gd name="connsiteY7" fmla="*/ 1066237 h 1138250"/>
              <a:gd name="connsiteX8" fmla="*/ 391886 w 403808"/>
              <a:gd name="connsiteY8" fmla="*/ 733728 h 1138250"/>
              <a:gd name="connsiteX9" fmla="*/ 380010 w 403808"/>
              <a:gd name="connsiteY9" fmla="*/ 163712 h 1138250"/>
              <a:gd name="connsiteX0" fmla="*/ 382426 w 406224"/>
              <a:gd name="connsiteY0" fmla="*/ 162841 h 1137379"/>
              <a:gd name="connsiteX1" fmla="*/ 275548 w 406224"/>
              <a:gd name="connsiteY1" fmla="*/ 32213 h 1137379"/>
              <a:gd name="connsiteX2" fmla="*/ 156795 w 406224"/>
              <a:gd name="connsiteY2" fmla="*/ 8462 h 1137379"/>
              <a:gd name="connsiteX3" fmla="*/ 26166 w 406224"/>
              <a:gd name="connsiteY3" fmla="*/ 150965 h 1137379"/>
              <a:gd name="connsiteX4" fmla="*/ 2416 w 406224"/>
              <a:gd name="connsiteY4" fmla="*/ 471599 h 1137379"/>
              <a:gd name="connsiteX5" fmla="*/ 61792 w 406224"/>
              <a:gd name="connsiteY5" fmla="*/ 887236 h 1137379"/>
              <a:gd name="connsiteX6" fmla="*/ 109294 w 406224"/>
              <a:gd name="connsiteY6" fmla="*/ 1124743 h 1137379"/>
              <a:gd name="connsiteX7" fmla="*/ 251798 w 406224"/>
              <a:gd name="connsiteY7" fmla="*/ 1065366 h 1137379"/>
              <a:gd name="connsiteX8" fmla="*/ 394302 w 406224"/>
              <a:gd name="connsiteY8" fmla="*/ 732857 h 1137379"/>
              <a:gd name="connsiteX9" fmla="*/ 382426 w 406224"/>
              <a:gd name="connsiteY9" fmla="*/ 162841 h 1137379"/>
              <a:gd name="connsiteX0" fmla="*/ 381821 w 405619"/>
              <a:gd name="connsiteY0" fmla="*/ 162841 h 1135650"/>
              <a:gd name="connsiteX1" fmla="*/ 274943 w 405619"/>
              <a:gd name="connsiteY1" fmla="*/ 32213 h 1135650"/>
              <a:gd name="connsiteX2" fmla="*/ 156190 w 405619"/>
              <a:gd name="connsiteY2" fmla="*/ 8462 h 1135650"/>
              <a:gd name="connsiteX3" fmla="*/ 25561 w 405619"/>
              <a:gd name="connsiteY3" fmla="*/ 150965 h 1135650"/>
              <a:gd name="connsiteX4" fmla="*/ 1811 w 405619"/>
              <a:gd name="connsiteY4" fmla="*/ 471599 h 1135650"/>
              <a:gd name="connsiteX5" fmla="*/ 13686 w 405619"/>
              <a:gd name="connsiteY5" fmla="*/ 910987 h 1135650"/>
              <a:gd name="connsiteX6" fmla="*/ 108689 w 405619"/>
              <a:gd name="connsiteY6" fmla="*/ 1124743 h 1135650"/>
              <a:gd name="connsiteX7" fmla="*/ 251193 w 405619"/>
              <a:gd name="connsiteY7" fmla="*/ 1065366 h 1135650"/>
              <a:gd name="connsiteX8" fmla="*/ 393697 w 405619"/>
              <a:gd name="connsiteY8" fmla="*/ 732857 h 1135650"/>
              <a:gd name="connsiteX9" fmla="*/ 381821 w 405619"/>
              <a:gd name="connsiteY9" fmla="*/ 162841 h 1135650"/>
              <a:gd name="connsiteX0" fmla="*/ 383043 w 406841"/>
              <a:gd name="connsiteY0" fmla="*/ 162841 h 1105696"/>
              <a:gd name="connsiteX1" fmla="*/ 276165 w 406841"/>
              <a:gd name="connsiteY1" fmla="*/ 32213 h 1105696"/>
              <a:gd name="connsiteX2" fmla="*/ 157412 w 406841"/>
              <a:gd name="connsiteY2" fmla="*/ 8462 h 1105696"/>
              <a:gd name="connsiteX3" fmla="*/ 26783 w 406841"/>
              <a:gd name="connsiteY3" fmla="*/ 150965 h 1105696"/>
              <a:gd name="connsiteX4" fmla="*/ 3033 w 406841"/>
              <a:gd name="connsiteY4" fmla="*/ 471599 h 1105696"/>
              <a:gd name="connsiteX5" fmla="*/ 14908 w 406841"/>
              <a:gd name="connsiteY5" fmla="*/ 910987 h 1105696"/>
              <a:gd name="connsiteX6" fmla="*/ 133662 w 406841"/>
              <a:gd name="connsiteY6" fmla="*/ 1077242 h 1105696"/>
              <a:gd name="connsiteX7" fmla="*/ 252415 w 406841"/>
              <a:gd name="connsiteY7" fmla="*/ 1065366 h 1105696"/>
              <a:gd name="connsiteX8" fmla="*/ 394919 w 406841"/>
              <a:gd name="connsiteY8" fmla="*/ 732857 h 1105696"/>
              <a:gd name="connsiteX9" fmla="*/ 383043 w 406841"/>
              <a:gd name="connsiteY9" fmla="*/ 162841 h 110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6841" h="1105696">
                <a:moveTo>
                  <a:pt x="383043" y="162841"/>
                </a:moveTo>
                <a:cubicBezTo>
                  <a:pt x="363251" y="46067"/>
                  <a:pt x="313770" y="57943"/>
                  <a:pt x="276165" y="32213"/>
                </a:cubicBezTo>
                <a:cubicBezTo>
                  <a:pt x="238560" y="6483"/>
                  <a:pt x="198976" y="-11330"/>
                  <a:pt x="157412" y="8462"/>
                </a:cubicBezTo>
                <a:cubicBezTo>
                  <a:pt x="115848" y="28254"/>
                  <a:pt x="52513" y="73776"/>
                  <a:pt x="26783" y="150965"/>
                </a:cubicBezTo>
                <a:cubicBezTo>
                  <a:pt x="1053" y="228155"/>
                  <a:pt x="5012" y="344929"/>
                  <a:pt x="3033" y="471599"/>
                </a:cubicBezTo>
                <a:cubicBezTo>
                  <a:pt x="1054" y="598269"/>
                  <a:pt x="-6863" y="810047"/>
                  <a:pt x="14908" y="910987"/>
                </a:cubicBezTo>
                <a:cubicBezTo>
                  <a:pt x="36679" y="1011927"/>
                  <a:pt x="94078" y="1051512"/>
                  <a:pt x="133662" y="1077242"/>
                </a:cubicBezTo>
                <a:cubicBezTo>
                  <a:pt x="173246" y="1102972"/>
                  <a:pt x="204914" y="1130680"/>
                  <a:pt x="252415" y="1065366"/>
                </a:cubicBezTo>
                <a:cubicBezTo>
                  <a:pt x="299916" y="1000052"/>
                  <a:pt x="371168" y="879319"/>
                  <a:pt x="394919" y="732857"/>
                </a:cubicBezTo>
                <a:cubicBezTo>
                  <a:pt x="418670" y="586395"/>
                  <a:pt x="402835" y="279615"/>
                  <a:pt x="383043" y="16284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Oval 30"/>
          <p:cNvSpPr/>
          <p:nvPr/>
        </p:nvSpPr>
        <p:spPr>
          <a:xfrm rot="17070078">
            <a:off x="3075849" y="4035345"/>
            <a:ext cx="243634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Freeform 17"/>
          <p:cNvSpPr/>
          <p:nvPr/>
        </p:nvSpPr>
        <p:spPr>
          <a:xfrm>
            <a:off x="2079853" y="1598911"/>
            <a:ext cx="2230789" cy="3632729"/>
          </a:xfrm>
          <a:custGeom>
            <a:avLst/>
            <a:gdLst>
              <a:gd name="connsiteX0" fmla="*/ 639277 w 2468512"/>
              <a:gd name="connsiteY0" fmla="*/ 97438 h 3866378"/>
              <a:gd name="connsiteX1" fmla="*/ 413646 w 2468512"/>
              <a:gd name="connsiteY1" fmla="*/ 334944 h 3866378"/>
              <a:gd name="connsiteX2" fmla="*/ 223641 w 2468512"/>
              <a:gd name="connsiteY2" fmla="*/ 703080 h 3866378"/>
              <a:gd name="connsiteX3" fmla="*/ 33636 w 2468512"/>
              <a:gd name="connsiteY3" fmla="*/ 1154342 h 3866378"/>
              <a:gd name="connsiteX4" fmla="*/ 21761 w 2468512"/>
              <a:gd name="connsiteY4" fmla="*/ 1854986 h 3866378"/>
              <a:gd name="connsiteX5" fmla="*/ 259267 w 2468512"/>
              <a:gd name="connsiteY5" fmla="*/ 2591256 h 3866378"/>
              <a:gd name="connsiteX6" fmla="*/ 651153 w 2468512"/>
              <a:gd name="connsiteY6" fmla="*/ 3315651 h 3866378"/>
              <a:gd name="connsiteX7" fmla="*/ 758031 w 2468512"/>
              <a:gd name="connsiteY7" fmla="*/ 3766913 h 3866378"/>
              <a:gd name="connsiteX8" fmla="*/ 1007413 w 2468512"/>
              <a:gd name="connsiteY8" fmla="*/ 3790664 h 3866378"/>
              <a:gd name="connsiteX9" fmla="*/ 1149916 w 2468512"/>
              <a:gd name="connsiteY9" fmla="*/ 3683786 h 3866378"/>
              <a:gd name="connsiteX10" fmla="*/ 1328046 w 2468512"/>
              <a:gd name="connsiteY10" fmla="*/ 3683786 h 3866378"/>
              <a:gd name="connsiteX11" fmla="*/ 1399298 w 2468512"/>
              <a:gd name="connsiteY11" fmla="*/ 3838165 h 3866378"/>
              <a:gd name="connsiteX12" fmla="*/ 1672431 w 2468512"/>
              <a:gd name="connsiteY12" fmla="*/ 3778789 h 3866378"/>
              <a:gd name="connsiteX13" fmla="*/ 1981189 w 2468512"/>
              <a:gd name="connsiteY13" fmla="*/ 3006893 h 3866378"/>
              <a:gd name="connsiteX14" fmla="*/ 2337449 w 2468512"/>
              <a:gd name="connsiteY14" fmla="*/ 2270622 h 3866378"/>
              <a:gd name="connsiteX15" fmla="*/ 2468077 w 2468512"/>
              <a:gd name="connsiteY15" fmla="*/ 1403724 h 3866378"/>
              <a:gd name="connsiteX16" fmla="*/ 2301823 w 2468512"/>
              <a:gd name="connsiteY16" fmla="*/ 833708 h 3866378"/>
              <a:gd name="connsiteX17" fmla="*/ 1993064 w 2468512"/>
              <a:gd name="connsiteY17" fmla="*/ 204316 h 3866378"/>
              <a:gd name="connsiteX18" fmla="*/ 1826810 w 2468512"/>
              <a:gd name="connsiteY18" fmla="*/ 2435 h 3866378"/>
              <a:gd name="connsiteX19" fmla="*/ 1909937 w 2468512"/>
              <a:gd name="connsiteY19" fmla="*/ 311194 h 3866378"/>
              <a:gd name="connsiteX20" fmla="*/ 2159319 w 2468512"/>
              <a:gd name="connsiteY20" fmla="*/ 916835 h 3866378"/>
              <a:gd name="connsiteX21" fmla="*/ 2301823 w 2468512"/>
              <a:gd name="connsiteY21" fmla="*/ 1522477 h 3866378"/>
              <a:gd name="connsiteX22" fmla="*/ 2052441 w 2468512"/>
              <a:gd name="connsiteY22" fmla="*/ 2365625 h 3866378"/>
              <a:gd name="connsiteX23" fmla="*/ 1791184 w 2468512"/>
              <a:gd name="connsiteY23" fmla="*/ 3137521 h 3866378"/>
              <a:gd name="connsiteX24" fmla="*/ 1648680 w 2468512"/>
              <a:gd name="connsiteY24" fmla="*/ 3624409 h 3866378"/>
              <a:gd name="connsiteX25" fmla="*/ 1423049 w 2468512"/>
              <a:gd name="connsiteY25" fmla="*/ 3731287 h 3866378"/>
              <a:gd name="connsiteX26" fmla="*/ 1363672 w 2468512"/>
              <a:gd name="connsiteY26" fmla="*/ 3660035 h 3866378"/>
              <a:gd name="connsiteX27" fmla="*/ 1078664 w 2468512"/>
              <a:gd name="connsiteY27" fmla="*/ 3612534 h 3866378"/>
              <a:gd name="connsiteX28" fmla="*/ 924285 w 2468512"/>
              <a:gd name="connsiteY28" fmla="*/ 3695661 h 3866378"/>
              <a:gd name="connsiteX29" fmla="*/ 781781 w 2468512"/>
              <a:gd name="connsiteY29" fmla="*/ 3018768 h 3866378"/>
              <a:gd name="connsiteX30" fmla="*/ 271142 w 2468512"/>
              <a:gd name="connsiteY30" fmla="*/ 1961864 h 3866378"/>
              <a:gd name="connsiteX31" fmla="*/ 199890 w 2468512"/>
              <a:gd name="connsiteY31" fmla="*/ 1106841 h 3866378"/>
              <a:gd name="connsiteX32" fmla="*/ 473023 w 2468512"/>
              <a:gd name="connsiteY32" fmla="*/ 429947 h 3866378"/>
              <a:gd name="connsiteX33" fmla="*/ 734280 w 2468512"/>
              <a:gd name="connsiteY33" fmla="*/ 133064 h 3866378"/>
              <a:gd name="connsiteX34" fmla="*/ 639277 w 2468512"/>
              <a:gd name="connsiteY34" fmla="*/ 97438 h 3866378"/>
              <a:gd name="connsiteX0" fmla="*/ 639277 w 2468512"/>
              <a:gd name="connsiteY0" fmla="*/ 210988 h 3979928"/>
              <a:gd name="connsiteX1" fmla="*/ 413646 w 2468512"/>
              <a:gd name="connsiteY1" fmla="*/ 448494 h 3979928"/>
              <a:gd name="connsiteX2" fmla="*/ 223641 w 2468512"/>
              <a:gd name="connsiteY2" fmla="*/ 816630 h 3979928"/>
              <a:gd name="connsiteX3" fmla="*/ 33636 w 2468512"/>
              <a:gd name="connsiteY3" fmla="*/ 1267892 h 3979928"/>
              <a:gd name="connsiteX4" fmla="*/ 21761 w 2468512"/>
              <a:gd name="connsiteY4" fmla="*/ 1968536 h 3979928"/>
              <a:gd name="connsiteX5" fmla="*/ 259267 w 2468512"/>
              <a:gd name="connsiteY5" fmla="*/ 2704806 h 3979928"/>
              <a:gd name="connsiteX6" fmla="*/ 651153 w 2468512"/>
              <a:gd name="connsiteY6" fmla="*/ 3429201 h 3979928"/>
              <a:gd name="connsiteX7" fmla="*/ 758031 w 2468512"/>
              <a:gd name="connsiteY7" fmla="*/ 3880463 h 3979928"/>
              <a:gd name="connsiteX8" fmla="*/ 1007413 w 2468512"/>
              <a:gd name="connsiteY8" fmla="*/ 3904214 h 3979928"/>
              <a:gd name="connsiteX9" fmla="*/ 1149916 w 2468512"/>
              <a:gd name="connsiteY9" fmla="*/ 3797336 h 3979928"/>
              <a:gd name="connsiteX10" fmla="*/ 1328046 w 2468512"/>
              <a:gd name="connsiteY10" fmla="*/ 3797336 h 3979928"/>
              <a:gd name="connsiteX11" fmla="*/ 1399298 w 2468512"/>
              <a:gd name="connsiteY11" fmla="*/ 3951715 h 3979928"/>
              <a:gd name="connsiteX12" fmla="*/ 1672431 w 2468512"/>
              <a:gd name="connsiteY12" fmla="*/ 3892339 h 3979928"/>
              <a:gd name="connsiteX13" fmla="*/ 1981189 w 2468512"/>
              <a:gd name="connsiteY13" fmla="*/ 3120443 h 3979928"/>
              <a:gd name="connsiteX14" fmla="*/ 2337449 w 2468512"/>
              <a:gd name="connsiteY14" fmla="*/ 2384172 h 3979928"/>
              <a:gd name="connsiteX15" fmla="*/ 2468077 w 2468512"/>
              <a:gd name="connsiteY15" fmla="*/ 1517274 h 3979928"/>
              <a:gd name="connsiteX16" fmla="*/ 2301823 w 2468512"/>
              <a:gd name="connsiteY16" fmla="*/ 947258 h 3979928"/>
              <a:gd name="connsiteX17" fmla="*/ 1993064 w 2468512"/>
              <a:gd name="connsiteY17" fmla="*/ 317866 h 3979928"/>
              <a:gd name="connsiteX18" fmla="*/ 1826810 w 2468512"/>
              <a:gd name="connsiteY18" fmla="*/ 115985 h 3979928"/>
              <a:gd name="connsiteX19" fmla="*/ 1909937 w 2468512"/>
              <a:gd name="connsiteY19" fmla="*/ 424744 h 3979928"/>
              <a:gd name="connsiteX20" fmla="*/ 2159319 w 2468512"/>
              <a:gd name="connsiteY20" fmla="*/ 1030385 h 3979928"/>
              <a:gd name="connsiteX21" fmla="*/ 2301823 w 2468512"/>
              <a:gd name="connsiteY21" fmla="*/ 1636027 h 3979928"/>
              <a:gd name="connsiteX22" fmla="*/ 2052441 w 2468512"/>
              <a:gd name="connsiteY22" fmla="*/ 2479175 h 3979928"/>
              <a:gd name="connsiteX23" fmla="*/ 1791184 w 2468512"/>
              <a:gd name="connsiteY23" fmla="*/ 3251071 h 3979928"/>
              <a:gd name="connsiteX24" fmla="*/ 1648680 w 2468512"/>
              <a:gd name="connsiteY24" fmla="*/ 3737959 h 3979928"/>
              <a:gd name="connsiteX25" fmla="*/ 1423049 w 2468512"/>
              <a:gd name="connsiteY25" fmla="*/ 3844837 h 3979928"/>
              <a:gd name="connsiteX26" fmla="*/ 1363672 w 2468512"/>
              <a:gd name="connsiteY26" fmla="*/ 3773585 h 3979928"/>
              <a:gd name="connsiteX27" fmla="*/ 1078664 w 2468512"/>
              <a:gd name="connsiteY27" fmla="*/ 3726084 h 3979928"/>
              <a:gd name="connsiteX28" fmla="*/ 924285 w 2468512"/>
              <a:gd name="connsiteY28" fmla="*/ 3809211 h 3979928"/>
              <a:gd name="connsiteX29" fmla="*/ 781781 w 2468512"/>
              <a:gd name="connsiteY29" fmla="*/ 3132318 h 3979928"/>
              <a:gd name="connsiteX30" fmla="*/ 271142 w 2468512"/>
              <a:gd name="connsiteY30" fmla="*/ 2075414 h 3979928"/>
              <a:gd name="connsiteX31" fmla="*/ 199890 w 2468512"/>
              <a:gd name="connsiteY31" fmla="*/ 1220391 h 3979928"/>
              <a:gd name="connsiteX32" fmla="*/ 473023 w 2468512"/>
              <a:gd name="connsiteY32" fmla="*/ 543497 h 3979928"/>
              <a:gd name="connsiteX33" fmla="*/ 864909 w 2468512"/>
              <a:gd name="connsiteY33" fmla="*/ 9108 h 3979928"/>
              <a:gd name="connsiteX34" fmla="*/ 639277 w 2468512"/>
              <a:gd name="connsiteY34" fmla="*/ 210988 h 3979928"/>
              <a:gd name="connsiteX0" fmla="*/ 663028 w 2468512"/>
              <a:gd name="connsiteY0" fmla="*/ 149913 h 3990105"/>
              <a:gd name="connsiteX1" fmla="*/ 413646 w 2468512"/>
              <a:gd name="connsiteY1" fmla="*/ 458671 h 3990105"/>
              <a:gd name="connsiteX2" fmla="*/ 223641 w 2468512"/>
              <a:gd name="connsiteY2" fmla="*/ 826807 h 3990105"/>
              <a:gd name="connsiteX3" fmla="*/ 33636 w 2468512"/>
              <a:gd name="connsiteY3" fmla="*/ 1278069 h 3990105"/>
              <a:gd name="connsiteX4" fmla="*/ 21761 w 2468512"/>
              <a:gd name="connsiteY4" fmla="*/ 1978713 h 3990105"/>
              <a:gd name="connsiteX5" fmla="*/ 259267 w 2468512"/>
              <a:gd name="connsiteY5" fmla="*/ 2714983 h 3990105"/>
              <a:gd name="connsiteX6" fmla="*/ 651153 w 2468512"/>
              <a:gd name="connsiteY6" fmla="*/ 3439378 h 3990105"/>
              <a:gd name="connsiteX7" fmla="*/ 758031 w 2468512"/>
              <a:gd name="connsiteY7" fmla="*/ 3890640 h 3990105"/>
              <a:gd name="connsiteX8" fmla="*/ 1007413 w 2468512"/>
              <a:gd name="connsiteY8" fmla="*/ 3914391 h 3990105"/>
              <a:gd name="connsiteX9" fmla="*/ 1149916 w 2468512"/>
              <a:gd name="connsiteY9" fmla="*/ 3807513 h 3990105"/>
              <a:gd name="connsiteX10" fmla="*/ 1328046 w 2468512"/>
              <a:gd name="connsiteY10" fmla="*/ 3807513 h 3990105"/>
              <a:gd name="connsiteX11" fmla="*/ 1399298 w 2468512"/>
              <a:gd name="connsiteY11" fmla="*/ 3961892 h 3990105"/>
              <a:gd name="connsiteX12" fmla="*/ 1672431 w 2468512"/>
              <a:gd name="connsiteY12" fmla="*/ 3902516 h 3990105"/>
              <a:gd name="connsiteX13" fmla="*/ 1981189 w 2468512"/>
              <a:gd name="connsiteY13" fmla="*/ 3130620 h 3990105"/>
              <a:gd name="connsiteX14" fmla="*/ 2337449 w 2468512"/>
              <a:gd name="connsiteY14" fmla="*/ 2394349 h 3990105"/>
              <a:gd name="connsiteX15" fmla="*/ 2468077 w 2468512"/>
              <a:gd name="connsiteY15" fmla="*/ 1527451 h 3990105"/>
              <a:gd name="connsiteX16" fmla="*/ 2301823 w 2468512"/>
              <a:gd name="connsiteY16" fmla="*/ 957435 h 3990105"/>
              <a:gd name="connsiteX17" fmla="*/ 1993064 w 2468512"/>
              <a:gd name="connsiteY17" fmla="*/ 328043 h 3990105"/>
              <a:gd name="connsiteX18" fmla="*/ 1826810 w 2468512"/>
              <a:gd name="connsiteY18" fmla="*/ 126162 h 3990105"/>
              <a:gd name="connsiteX19" fmla="*/ 1909937 w 2468512"/>
              <a:gd name="connsiteY19" fmla="*/ 434921 h 3990105"/>
              <a:gd name="connsiteX20" fmla="*/ 2159319 w 2468512"/>
              <a:gd name="connsiteY20" fmla="*/ 1040562 h 3990105"/>
              <a:gd name="connsiteX21" fmla="*/ 2301823 w 2468512"/>
              <a:gd name="connsiteY21" fmla="*/ 1646204 h 3990105"/>
              <a:gd name="connsiteX22" fmla="*/ 2052441 w 2468512"/>
              <a:gd name="connsiteY22" fmla="*/ 2489352 h 3990105"/>
              <a:gd name="connsiteX23" fmla="*/ 1791184 w 2468512"/>
              <a:gd name="connsiteY23" fmla="*/ 3261248 h 3990105"/>
              <a:gd name="connsiteX24" fmla="*/ 1648680 w 2468512"/>
              <a:gd name="connsiteY24" fmla="*/ 3748136 h 3990105"/>
              <a:gd name="connsiteX25" fmla="*/ 1423049 w 2468512"/>
              <a:gd name="connsiteY25" fmla="*/ 3855014 h 3990105"/>
              <a:gd name="connsiteX26" fmla="*/ 1363672 w 2468512"/>
              <a:gd name="connsiteY26" fmla="*/ 3783762 h 3990105"/>
              <a:gd name="connsiteX27" fmla="*/ 1078664 w 2468512"/>
              <a:gd name="connsiteY27" fmla="*/ 3736261 h 3990105"/>
              <a:gd name="connsiteX28" fmla="*/ 924285 w 2468512"/>
              <a:gd name="connsiteY28" fmla="*/ 3819388 h 3990105"/>
              <a:gd name="connsiteX29" fmla="*/ 781781 w 2468512"/>
              <a:gd name="connsiteY29" fmla="*/ 3142495 h 3990105"/>
              <a:gd name="connsiteX30" fmla="*/ 271142 w 2468512"/>
              <a:gd name="connsiteY30" fmla="*/ 2085591 h 3990105"/>
              <a:gd name="connsiteX31" fmla="*/ 199890 w 2468512"/>
              <a:gd name="connsiteY31" fmla="*/ 1230568 h 3990105"/>
              <a:gd name="connsiteX32" fmla="*/ 473023 w 2468512"/>
              <a:gd name="connsiteY32" fmla="*/ 553674 h 3990105"/>
              <a:gd name="connsiteX33" fmla="*/ 864909 w 2468512"/>
              <a:gd name="connsiteY33" fmla="*/ 19285 h 3990105"/>
              <a:gd name="connsiteX34" fmla="*/ 663028 w 2468512"/>
              <a:gd name="connsiteY34" fmla="*/ 149913 h 3990105"/>
              <a:gd name="connsiteX0" fmla="*/ 663028 w 2468512"/>
              <a:gd name="connsiteY0" fmla="*/ 179193 h 4019385"/>
              <a:gd name="connsiteX1" fmla="*/ 413646 w 2468512"/>
              <a:gd name="connsiteY1" fmla="*/ 487951 h 4019385"/>
              <a:gd name="connsiteX2" fmla="*/ 223641 w 2468512"/>
              <a:gd name="connsiteY2" fmla="*/ 856087 h 4019385"/>
              <a:gd name="connsiteX3" fmla="*/ 33636 w 2468512"/>
              <a:gd name="connsiteY3" fmla="*/ 1307349 h 4019385"/>
              <a:gd name="connsiteX4" fmla="*/ 21761 w 2468512"/>
              <a:gd name="connsiteY4" fmla="*/ 2007993 h 4019385"/>
              <a:gd name="connsiteX5" fmla="*/ 259267 w 2468512"/>
              <a:gd name="connsiteY5" fmla="*/ 2744263 h 4019385"/>
              <a:gd name="connsiteX6" fmla="*/ 651153 w 2468512"/>
              <a:gd name="connsiteY6" fmla="*/ 3468658 h 4019385"/>
              <a:gd name="connsiteX7" fmla="*/ 758031 w 2468512"/>
              <a:gd name="connsiteY7" fmla="*/ 3919920 h 4019385"/>
              <a:gd name="connsiteX8" fmla="*/ 1007413 w 2468512"/>
              <a:gd name="connsiteY8" fmla="*/ 3943671 h 4019385"/>
              <a:gd name="connsiteX9" fmla="*/ 1149916 w 2468512"/>
              <a:gd name="connsiteY9" fmla="*/ 3836793 h 4019385"/>
              <a:gd name="connsiteX10" fmla="*/ 1328046 w 2468512"/>
              <a:gd name="connsiteY10" fmla="*/ 3836793 h 4019385"/>
              <a:gd name="connsiteX11" fmla="*/ 1399298 w 2468512"/>
              <a:gd name="connsiteY11" fmla="*/ 3991172 h 4019385"/>
              <a:gd name="connsiteX12" fmla="*/ 1672431 w 2468512"/>
              <a:gd name="connsiteY12" fmla="*/ 3931796 h 4019385"/>
              <a:gd name="connsiteX13" fmla="*/ 1981189 w 2468512"/>
              <a:gd name="connsiteY13" fmla="*/ 3159900 h 4019385"/>
              <a:gd name="connsiteX14" fmla="*/ 2337449 w 2468512"/>
              <a:gd name="connsiteY14" fmla="*/ 2423629 h 4019385"/>
              <a:gd name="connsiteX15" fmla="*/ 2468077 w 2468512"/>
              <a:gd name="connsiteY15" fmla="*/ 1556731 h 4019385"/>
              <a:gd name="connsiteX16" fmla="*/ 2301823 w 2468512"/>
              <a:gd name="connsiteY16" fmla="*/ 986715 h 4019385"/>
              <a:gd name="connsiteX17" fmla="*/ 1993064 w 2468512"/>
              <a:gd name="connsiteY17" fmla="*/ 357323 h 4019385"/>
              <a:gd name="connsiteX18" fmla="*/ 1826810 w 2468512"/>
              <a:gd name="connsiteY18" fmla="*/ 1062 h 4019385"/>
              <a:gd name="connsiteX19" fmla="*/ 1909937 w 2468512"/>
              <a:gd name="connsiteY19" fmla="*/ 464201 h 4019385"/>
              <a:gd name="connsiteX20" fmla="*/ 2159319 w 2468512"/>
              <a:gd name="connsiteY20" fmla="*/ 1069842 h 4019385"/>
              <a:gd name="connsiteX21" fmla="*/ 2301823 w 2468512"/>
              <a:gd name="connsiteY21" fmla="*/ 1675484 h 4019385"/>
              <a:gd name="connsiteX22" fmla="*/ 2052441 w 2468512"/>
              <a:gd name="connsiteY22" fmla="*/ 2518632 h 4019385"/>
              <a:gd name="connsiteX23" fmla="*/ 1791184 w 2468512"/>
              <a:gd name="connsiteY23" fmla="*/ 3290528 h 4019385"/>
              <a:gd name="connsiteX24" fmla="*/ 1648680 w 2468512"/>
              <a:gd name="connsiteY24" fmla="*/ 3777416 h 4019385"/>
              <a:gd name="connsiteX25" fmla="*/ 1423049 w 2468512"/>
              <a:gd name="connsiteY25" fmla="*/ 3884294 h 4019385"/>
              <a:gd name="connsiteX26" fmla="*/ 1363672 w 2468512"/>
              <a:gd name="connsiteY26" fmla="*/ 3813042 h 4019385"/>
              <a:gd name="connsiteX27" fmla="*/ 1078664 w 2468512"/>
              <a:gd name="connsiteY27" fmla="*/ 3765541 h 4019385"/>
              <a:gd name="connsiteX28" fmla="*/ 924285 w 2468512"/>
              <a:gd name="connsiteY28" fmla="*/ 3848668 h 4019385"/>
              <a:gd name="connsiteX29" fmla="*/ 781781 w 2468512"/>
              <a:gd name="connsiteY29" fmla="*/ 3171775 h 4019385"/>
              <a:gd name="connsiteX30" fmla="*/ 271142 w 2468512"/>
              <a:gd name="connsiteY30" fmla="*/ 2114871 h 4019385"/>
              <a:gd name="connsiteX31" fmla="*/ 199890 w 2468512"/>
              <a:gd name="connsiteY31" fmla="*/ 1259848 h 4019385"/>
              <a:gd name="connsiteX32" fmla="*/ 473023 w 2468512"/>
              <a:gd name="connsiteY32" fmla="*/ 582954 h 4019385"/>
              <a:gd name="connsiteX33" fmla="*/ 864909 w 2468512"/>
              <a:gd name="connsiteY33" fmla="*/ 48565 h 4019385"/>
              <a:gd name="connsiteX34" fmla="*/ 663028 w 2468512"/>
              <a:gd name="connsiteY34" fmla="*/ 179193 h 4019385"/>
              <a:gd name="connsiteX0" fmla="*/ 663028 w 2468512"/>
              <a:gd name="connsiteY0" fmla="*/ 178482 h 4018674"/>
              <a:gd name="connsiteX1" fmla="*/ 413646 w 2468512"/>
              <a:gd name="connsiteY1" fmla="*/ 487240 h 4018674"/>
              <a:gd name="connsiteX2" fmla="*/ 223641 w 2468512"/>
              <a:gd name="connsiteY2" fmla="*/ 855376 h 4018674"/>
              <a:gd name="connsiteX3" fmla="*/ 33636 w 2468512"/>
              <a:gd name="connsiteY3" fmla="*/ 1306638 h 4018674"/>
              <a:gd name="connsiteX4" fmla="*/ 21761 w 2468512"/>
              <a:gd name="connsiteY4" fmla="*/ 2007282 h 4018674"/>
              <a:gd name="connsiteX5" fmla="*/ 259267 w 2468512"/>
              <a:gd name="connsiteY5" fmla="*/ 2743552 h 4018674"/>
              <a:gd name="connsiteX6" fmla="*/ 651153 w 2468512"/>
              <a:gd name="connsiteY6" fmla="*/ 3467947 h 4018674"/>
              <a:gd name="connsiteX7" fmla="*/ 758031 w 2468512"/>
              <a:gd name="connsiteY7" fmla="*/ 3919209 h 4018674"/>
              <a:gd name="connsiteX8" fmla="*/ 1007413 w 2468512"/>
              <a:gd name="connsiteY8" fmla="*/ 3942960 h 4018674"/>
              <a:gd name="connsiteX9" fmla="*/ 1149916 w 2468512"/>
              <a:gd name="connsiteY9" fmla="*/ 3836082 h 4018674"/>
              <a:gd name="connsiteX10" fmla="*/ 1328046 w 2468512"/>
              <a:gd name="connsiteY10" fmla="*/ 3836082 h 4018674"/>
              <a:gd name="connsiteX11" fmla="*/ 1399298 w 2468512"/>
              <a:gd name="connsiteY11" fmla="*/ 3990461 h 4018674"/>
              <a:gd name="connsiteX12" fmla="*/ 1672431 w 2468512"/>
              <a:gd name="connsiteY12" fmla="*/ 3931085 h 4018674"/>
              <a:gd name="connsiteX13" fmla="*/ 1981189 w 2468512"/>
              <a:gd name="connsiteY13" fmla="*/ 3159189 h 4018674"/>
              <a:gd name="connsiteX14" fmla="*/ 2337449 w 2468512"/>
              <a:gd name="connsiteY14" fmla="*/ 2422918 h 4018674"/>
              <a:gd name="connsiteX15" fmla="*/ 2468077 w 2468512"/>
              <a:gd name="connsiteY15" fmla="*/ 1556020 h 4018674"/>
              <a:gd name="connsiteX16" fmla="*/ 2301823 w 2468512"/>
              <a:gd name="connsiteY16" fmla="*/ 986004 h 4018674"/>
              <a:gd name="connsiteX17" fmla="*/ 1993064 w 2468512"/>
              <a:gd name="connsiteY17" fmla="*/ 356612 h 4018674"/>
              <a:gd name="connsiteX18" fmla="*/ 1826810 w 2468512"/>
              <a:gd name="connsiteY18" fmla="*/ 351 h 4018674"/>
              <a:gd name="connsiteX19" fmla="*/ 1874311 w 2468512"/>
              <a:gd name="connsiteY19" fmla="*/ 415988 h 4018674"/>
              <a:gd name="connsiteX20" fmla="*/ 2159319 w 2468512"/>
              <a:gd name="connsiteY20" fmla="*/ 1069131 h 4018674"/>
              <a:gd name="connsiteX21" fmla="*/ 2301823 w 2468512"/>
              <a:gd name="connsiteY21" fmla="*/ 1674773 h 4018674"/>
              <a:gd name="connsiteX22" fmla="*/ 2052441 w 2468512"/>
              <a:gd name="connsiteY22" fmla="*/ 2517921 h 4018674"/>
              <a:gd name="connsiteX23" fmla="*/ 1791184 w 2468512"/>
              <a:gd name="connsiteY23" fmla="*/ 3289817 h 4018674"/>
              <a:gd name="connsiteX24" fmla="*/ 1648680 w 2468512"/>
              <a:gd name="connsiteY24" fmla="*/ 3776705 h 4018674"/>
              <a:gd name="connsiteX25" fmla="*/ 1423049 w 2468512"/>
              <a:gd name="connsiteY25" fmla="*/ 3883583 h 4018674"/>
              <a:gd name="connsiteX26" fmla="*/ 1363672 w 2468512"/>
              <a:gd name="connsiteY26" fmla="*/ 3812331 h 4018674"/>
              <a:gd name="connsiteX27" fmla="*/ 1078664 w 2468512"/>
              <a:gd name="connsiteY27" fmla="*/ 3764830 h 4018674"/>
              <a:gd name="connsiteX28" fmla="*/ 924285 w 2468512"/>
              <a:gd name="connsiteY28" fmla="*/ 3847957 h 4018674"/>
              <a:gd name="connsiteX29" fmla="*/ 781781 w 2468512"/>
              <a:gd name="connsiteY29" fmla="*/ 3171064 h 4018674"/>
              <a:gd name="connsiteX30" fmla="*/ 271142 w 2468512"/>
              <a:gd name="connsiteY30" fmla="*/ 2114160 h 4018674"/>
              <a:gd name="connsiteX31" fmla="*/ 199890 w 2468512"/>
              <a:gd name="connsiteY31" fmla="*/ 1259137 h 4018674"/>
              <a:gd name="connsiteX32" fmla="*/ 473023 w 2468512"/>
              <a:gd name="connsiteY32" fmla="*/ 582243 h 4018674"/>
              <a:gd name="connsiteX33" fmla="*/ 864909 w 2468512"/>
              <a:gd name="connsiteY33" fmla="*/ 47854 h 4018674"/>
              <a:gd name="connsiteX34" fmla="*/ 663028 w 2468512"/>
              <a:gd name="connsiteY34" fmla="*/ 178482 h 4018674"/>
              <a:gd name="connsiteX0" fmla="*/ 663028 w 2468512"/>
              <a:gd name="connsiteY0" fmla="*/ 180893 h 4021085"/>
              <a:gd name="connsiteX1" fmla="*/ 413646 w 2468512"/>
              <a:gd name="connsiteY1" fmla="*/ 489651 h 4021085"/>
              <a:gd name="connsiteX2" fmla="*/ 223641 w 2468512"/>
              <a:gd name="connsiteY2" fmla="*/ 857787 h 4021085"/>
              <a:gd name="connsiteX3" fmla="*/ 33636 w 2468512"/>
              <a:gd name="connsiteY3" fmla="*/ 1309049 h 4021085"/>
              <a:gd name="connsiteX4" fmla="*/ 21761 w 2468512"/>
              <a:gd name="connsiteY4" fmla="*/ 2009693 h 4021085"/>
              <a:gd name="connsiteX5" fmla="*/ 259267 w 2468512"/>
              <a:gd name="connsiteY5" fmla="*/ 2745963 h 4021085"/>
              <a:gd name="connsiteX6" fmla="*/ 651153 w 2468512"/>
              <a:gd name="connsiteY6" fmla="*/ 3470358 h 4021085"/>
              <a:gd name="connsiteX7" fmla="*/ 758031 w 2468512"/>
              <a:gd name="connsiteY7" fmla="*/ 3921620 h 4021085"/>
              <a:gd name="connsiteX8" fmla="*/ 1007413 w 2468512"/>
              <a:gd name="connsiteY8" fmla="*/ 3945371 h 4021085"/>
              <a:gd name="connsiteX9" fmla="*/ 1149916 w 2468512"/>
              <a:gd name="connsiteY9" fmla="*/ 3838493 h 4021085"/>
              <a:gd name="connsiteX10" fmla="*/ 1328046 w 2468512"/>
              <a:gd name="connsiteY10" fmla="*/ 3838493 h 4021085"/>
              <a:gd name="connsiteX11" fmla="*/ 1399298 w 2468512"/>
              <a:gd name="connsiteY11" fmla="*/ 3992872 h 4021085"/>
              <a:gd name="connsiteX12" fmla="*/ 1672431 w 2468512"/>
              <a:gd name="connsiteY12" fmla="*/ 3933496 h 4021085"/>
              <a:gd name="connsiteX13" fmla="*/ 1981189 w 2468512"/>
              <a:gd name="connsiteY13" fmla="*/ 3161600 h 4021085"/>
              <a:gd name="connsiteX14" fmla="*/ 2337449 w 2468512"/>
              <a:gd name="connsiteY14" fmla="*/ 2425329 h 4021085"/>
              <a:gd name="connsiteX15" fmla="*/ 2468077 w 2468512"/>
              <a:gd name="connsiteY15" fmla="*/ 1558431 h 4021085"/>
              <a:gd name="connsiteX16" fmla="*/ 2301823 w 2468512"/>
              <a:gd name="connsiteY16" fmla="*/ 988415 h 4021085"/>
              <a:gd name="connsiteX17" fmla="*/ 2004939 w 2468512"/>
              <a:gd name="connsiteY17" fmla="*/ 275896 h 4021085"/>
              <a:gd name="connsiteX18" fmla="*/ 1826810 w 2468512"/>
              <a:gd name="connsiteY18" fmla="*/ 2762 h 4021085"/>
              <a:gd name="connsiteX19" fmla="*/ 1874311 w 2468512"/>
              <a:gd name="connsiteY19" fmla="*/ 418399 h 4021085"/>
              <a:gd name="connsiteX20" fmla="*/ 2159319 w 2468512"/>
              <a:gd name="connsiteY20" fmla="*/ 1071542 h 4021085"/>
              <a:gd name="connsiteX21" fmla="*/ 2301823 w 2468512"/>
              <a:gd name="connsiteY21" fmla="*/ 1677184 h 4021085"/>
              <a:gd name="connsiteX22" fmla="*/ 2052441 w 2468512"/>
              <a:gd name="connsiteY22" fmla="*/ 2520332 h 4021085"/>
              <a:gd name="connsiteX23" fmla="*/ 1791184 w 2468512"/>
              <a:gd name="connsiteY23" fmla="*/ 3292228 h 4021085"/>
              <a:gd name="connsiteX24" fmla="*/ 1648680 w 2468512"/>
              <a:gd name="connsiteY24" fmla="*/ 3779116 h 4021085"/>
              <a:gd name="connsiteX25" fmla="*/ 1423049 w 2468512"/>
              <a:gd name="connsiteY25" fmla="*/ 3885994 h 4021085"/>
              <a:gd name="connsiteX26" fmla="*/ 1363672 w 2468512"/>
              <a:gd name="connsiteY26" fmla="*/ 3814742 h 4021085"/>
              <a:gd name="connsiteX27" fmla="*/ 1078664 w 2468512"/>
              <a:gd name="connsiteY27" fmla="*/ 3767241 h 4021085"/>
              <a:gd name="connsiteX28" fmla="*/ 924285 w 2468512"/>
              <a:gd name="connsiteY28" fmla="*/ 3850368 h 4021085"/>
              <a:gd name="connsiteX29" fmla="*/ 781781 w 2468512"/>
              <a:gd name="connsiteY29" fmla="*/ 3173475 h 4021085"/>
              <a:gd name="connsiteX30" fmla="*/ 271142 w 2468512"/>
              <a:gd name="connsiteY30" fmla="*/ 2116571 h 4021085"/>
              <a:gd name="connsiteX31" fmla="*/ 199890 w 2468512"/>
              <a:gd name="connsiteY31" fmla="*/ 1261548 h 4021085"/>
              <a:gd name="connsiteX32" fmla="*/ 473023 w 2468512"/>
              <a:gd name="connsiteY32" fmla="*/ 584654 h 4021085"/>
              <a:gd name="connsiteX33" fmla="*/ 864909 w 2468512"/>
              <a:gd name="connsiteY33" fmla="*/ 50265 h 4021085"/>
              <a:gd name="connsiteX34" fmla="*/ 663028 w 2468512"/>
              <a:gd name="connsiteY34" fmla="*/ 180893 h 4021085"/>
              <a:gd name="connsiteX0" fmla="*/ 663028 w 2468512"/>
              <a:gd name="connsiteY0" fmla="*/ 179475 h 4019667"/>
              <a:gd name="connsiteX1" fmla="*/ 413646 w 2468512"/>
              <a:gd name="connsiteY1" fmla="*/ 488233 h 4019667"/>
              <a:gd name="connsiteX2" fmla="*/ 223641 w 2468512"/>
              <a:gd name="connsiteY2" fmla="*/ 856369 h 4019667"/>
              <a:gd name="connsiteX3" fmla="*/ 33636 w 2468512"/>
              <a:gd name="connsiteY3" fmla="*/ 1307631 h 4019667"/>
              <a:gd name="connsiteX4" fmla="*/ 21761 w 2468512"/>
              <a:gd name="connsiteY4" fmla="*/ 2008275 h 4019667"/>
              <a:gd name="connsiteX5" fmla="*/ 259267 w 2468512"/>
              <a:gd name="connsiteY5" fmla="*/ 2744545 h 4019667"/>
              <a:gd name="connsiteX6" fmla="*/ 651153 w 2468512"/>
              <a:gd name="connsiteY6" fmla="*/ 3468940 h 4019667"/>
              <a:gd name="connsiteX7" fmla="*/ 758031 w 2468512"/>
              <a:gd name="connsiteY7" fmla="*/ 3920202 h 4019667"/>
              <a:gd name="connsiteX8" fmla="*/ 1007413 w 2468512"/>
              <a:gd name="connsiteY8" fmla="*/ 3943953 h 4019667"/>
              <a:gd name="connsiteX9" fmla="*/ 1149916 w 2468512"/>
              <a:gd name="connsiteY9" fmla="*/ 3837075 h 4019667"/>
              <a:gd name="connsiteX10" fmla="*/ 1328046 w 2468512"/>
              <a:gd name="connsiteY10" fmla="*/ 3837075 h 4019667"/>
              <a:gd name="connsiteX11" fmla="*/ 1399298 w 2468512"/>
              <a:gd name="connsiteY11" fmla="*/ 3991454 h 4019667"/>
              <a:gd name="connsiteX12" fmla="*/ 1672431 w 2468512"/>
              <a:gd name="connsiteY12" fmla="*/ 3932078 h 4019667"/>
              <a:gd name="connsiteX13" fmla="*/ 1981189 w 2468512"/>
              <a:gd name="connsiteY13" fmla="*/ 3160182 h 4019667"/>
              <a:gd name="connsiteX14" fmla="*/ 2337449 w 2468512"/>
              <a:gd name="connsiteY14" fmla="*/ 2423911 h 4019667"/>
              <a:gd name="connsiteX15" fmla="*/ 2468077 w 2468512"/>
              <a:gd name="connsiteY15" fmla="*/ 1557013 h 4019667"/>
              <a:gd name="connsiteX16" fmla="*/ 2301823 w 2468512"/>
              <a:gd name="connsiteY16" fmla="*/ 986997 h 4019667"/>
              <a:gd name="connsiteX17" fmla="*/ 1957437 w 2468512"/>
              <a:gd name="connsiteY17" fmla="*/ 310104 h 4019667"/>
              <a:gd name="connsiteX18" fmla="*/ 1826810 w 2468512"/>
              <a:gd name="connsiteY18" fmla="*/ 1344 h 4019667"/>
              <a:gd name="connsiteX19" fmla="*/ 1874311 w 2468512"/>
              <a:gd name="connsiteY19" fmla="*/ 416981 h 4019667"/>
              <a:gd name="connsiteX20" fmla="*/ 2159319 w 2468512"/>
              <a:gd name="connsiteY20" fmla="*/ 1070124 h 4019667"/>
              <a:gd name="connsiteX21" fmla="*/ 2301823 w 2468512"/>
              <a:gd name="connsiteY21" fmla="*/ 1675766 h 4019667"/>
              <a:gd name="connsiteX22" fmla="*/ 2052441 w 2468512"/>
              <a:gd name="connsiteY22" fmla="*/ 2518914 h 4019667"/>
              <a:gd name="connsiteX23" fmla="*/ 1791184 w 2468512"/>
              <a:gd name="connsiteY23" fmla="*/ 3290810 h 4019667"/>
              <a:gd name="connsiteX24" fmla="*/ 1648680 w 2468512"/>
              <a:gd name="connsiteY24" fmla="*/ 3777698 h 4019667"/>
              <a:gd name="connsiteX25" fmla="*/ 1423049 w 2468512"/>
              <a:gd name="connsiteY25" fmla="*/ 3884576 h 4019667"/>
              <a:gd name="connsiteX26" fmla="*/ 1363672 w 2468512"/>
              <a:gd name="connsiteY26" fmla="*/ 3813324 h 4019667"/>
              <a:gd name="connsiteX27" fmla="*/ 1078664 w 2468512"/>
              <a:gd name="connsiteY27" fmla="*/ 3765823 h 4019667"/>
              <a:gd name="connsiteX28" fmla="*/ 924285 w 2468512"/>
              <a:gd name="connsiteY28" fmla="*/ 3848950 h 4019667"/>
              <a:gd name="connsiteX29" fmla="*/ 781781 w 2468512"/>
              <a:gd name="connsiteY29" fmla="*/ 3172057 h 4019667"/>
              <a:gd name="connsiteX30" fmla="*/ 271142 w 2468512"/>
              <a:gd name="connsiteY30" fmla="*/ 2115153 h 4019667"/>
              <a:gd name="connsiteX31" fmla="*/ 199890 w 2468512"/>
              <a:gd name="connsiteY31" fmla="*/ 1260130 h 4019667"/>
              <a:gd name="connsiteX32" fmla="*/ 473023 w 2468512"/>
              <a:gd name="connsiteY32" fmla="*/ 583236 h 4019667"/>
              <a:gd name="connsiteX33" fmla="*/ 864909 w 2468512"/>
              <a:gd name="connsiteY33" fmla="*/ 48847 h 4019667"/>
              <a:gd name="connsiteX34" fmla="*/ 663028 w 2468512"/>
              <a:gd name="connsiteY34" fmla="*/ 179475 h 401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468512" h="4019667">
                <a:moveTo>
                  <a:pt x="663028" y="179475"/>
                </a:moveTo>
                <a:cubicBezTo>
                  <a:pt x="587818" y="252706"/>
                  <a:pt x="486877" y="375417"/>
                  <a:pt x="413646" y="488233"/>
                </a:cubicBezTo>
                <a:cubicBezTo>
                  <a:pt x="340415" y="601049"/>
                  <a:pt x="286976" y="719803"/>
                  <a:pt x="223641" y="856369"/>
                </a:cubicBezTo>
                <a:cubicBezTo>
                  <a:pt x="160306" y="992935"/>
                  <a:pt x="67283" y="1115647"/>
                  <a:pt x="33636" y="1307631"/>
                </a:cubicBezTo>
                <a:cubicBezTo>
                  <a:pt x="-11" y="1499615"/>
                  <a:pt x="-15844" y="1768789"/>
                  <a:pt x="21761" y="2008275"/>
                </a:cubicBezTo>
                <a:cubicBezTo>
                  <a:pt x="59366" y="2247761"/>
                  <a:pt x="154368" y="2501101"/>
                  <a:pt x="259267" y="2744545"/>
                </a:cubicBezTo>
                <a:cubicBezTo>
                  <a:pt x="364166" y="2987989"/>
                  <a:pt x="568026" y="3272997"/>
                  <a:pt x="651153" y="3468940"/>
                </a:cubicBezTo>
                <a:cubicBezTo>
                  <a:pt x="734280" y="3664883"/>
                  <a:pt x="698654" y="3841033"/>
                  <a:pt x="758031" y="3920202"/>
                </a:cubicBezTo>
                <a:cubicBezTo>
                  <a:pt x="817408" y="3999371"/>
                  <a:pt x="942099" y="3957808"/>
                  <a:pt x="1007413" y="3943953"/>
                </a:cubicBezTo>
                <a:cubicBezTo>
                  <a:pt x="1072727" y="3930099"/>
                  <a:pt x="1096477" y="3854888"/>
                  <a:pt x="1149916" y="3837075"/>
                </a:cubicBezTo>
                <a:cubicBezTo>
                  <a:pt x="1203355" y="3819262"/>
                  <a:pt x="1286482" y="3811345"/>
                  <a:pt x="1328046" y="3837075"/>
                </a:cubicBezTo>
                <a:cubicBezTo>
                  <a:pt x="1369610" y="3862805"/>
                  <a:pt x="1341901" y="3975620"/>
                  <a:pt x="1399298" y="3991454"/>
                </a:cubicBezTo>
                <a:cubicBezTo>
                  <a:pt x="1456695" y="4007288"/>
                  <a:pt x="1575449" y="4070623"/>
                  <a:pt x="1672431" y="3932078"/>
                </a:cubicBezTo>
                <a:cubicBezTo>
                  <a:pt x="1769413" y="3793533"/>
                  <a:pt x="1870353" y="3411543"/>
                  <a:pt x="1981189" y="3160182"/>
                </a:cubicBezTo>
                <a:cubicBezTo>
                  <a:pt x="2092025" y="2908821"/>
                  <a:pt x="2256301" y="2691106"/>
                  <a:pt x="2337449" y="2423911"/>
                </a:cubicBezTo>
                <a:cubicBezTo>
                  <a:pt x="2418597" y="2156716"/>
                  <a:pt x="2474015" y="1796499"/>
                  <a:pt x="2468077" y="1557013"/>
                </a:cubicBezTo>
                <a:cubicBezTo>
                  <a:pt x="2462139" y="1317527"/>
                  <a:pt x="2386930" y="1194815"/>
                  <a:pt x="2301823" y="986997"/>
                </a:cubicBezTo>
                <a:cubicBezTo>
                  <a:pt x="2216716" y="779179"/>
                  <a:pt x="2036606" y="474380"/>
                  <a:pt x="1957437" y="310104"/>
                </a:cubicBezTo>
                <a:cubicBezTo>
                  <a:pt x="1878268" y="145828"/>
                  <a:pt x="1840664" y="-16469"/>
                  <a:pt x="1826810" y="1344"/>
                </a:cubicBezTo>
                <a:cubicBezTo>
                  <a:pt x="1812956" y="19157"/>
                  <a:pt x="1818893" y="238851"/>
                  <a:pt x="1874311" y="416981"/>
                </a:cubicBezTo>
                <a:cubicBezTo>
                  <a:pt x="1929729" y="595111"/>
                  <a:pt x="2088067" y="860327"/>
                  <a:pt x="2159319" y="1070124"/>
                </a:cubicBezTo>
                <a:cubicBezTo>
                  <a:pt x="2230571" y="1279922"/>
                  <a:pt x="2319636" y="1434301"/>
                  <a:pt x="2301823" y="1675766"/>
                </a:cubicBezTo>
                <a:cubicBezTo>
                  <a:pt x="2284010" y="1917231"/>
                  <a:pt x="2137547" y="2249740"/>
                  <a:pt x="2052441" y="2518914"/>
                </a:cubicBezTo>
                <a:cubicBezTo>
                  <a:pt x="1967335" y="2788088"/>
                  <a:pt x="1858478" y="3081013"/>
                  <a:pt x="1791184" y="3290810"/>
                </a:cubicBezTo>
                <a:cubicBezTo>
                  <a:pt x="1723891" y="3500607"/>
                  <a:pt x="1710036" y="3678737"/>
                  <a:pt x="1648680" y="3777698"/>
                </a:cubicBezTo>
                <a:cubicBezTo>
                  <a:pt x="1587324" y="3876659"/>
                  <a:pt x="1470550" y="3878638"/>
                  <a:pt x="1423049" y="3884576"/>
                </a:cubicBezTo>
                <a:cubicBezTo>
                  <a:pt x="1375548" y="3890514"/>
                  <a:pt x="1421069" y="3833116"/>
                  <a:pt x="1363672" y="3813324"/>
                </a:cubicBezTo>
                <a:cubicBezTo>
                  <a:pt x="1306275" y="3793532"/>
                  <a:pt x="1151895" y="3759885"/>
                  <a:pt x="1078664" y="3765823"/>
                </a:cubicBezTo>
                <a:cubicBezTo>
                  <a:pt x="1005433" y="3771761"/>
                  <a:pt x="973766" y="3947911"/>
                  <a:pt x="924285" y="3848950"/>
                </a:cubicBezTo>
                <a:cubicBezTo>
                  <a:pt x="874805" y="3749989"/>
                  <a:pt x="890638" y="3461023"/>
                  <a:pt x="781781" y="3172057"/>
                </a:cubicBezTo>
                <a:cubicBezTo>
                  <a:pt x="672924" y="2883091"/>
                  <a:pt x="368124" y="2433807"/>
                  <a:pt x="271142" y="2115153"/>
                </a:cubicBezTo>
                <a:cubicBezTo>
                  <a:pt x="174160" y="1796499"/>
                  <a:pt x="166243" y="1515450"/>
                  <a:pt x="199890" y="1260130"/>
                </a:cubicBezTo>
                <a:cubicBezTo>
                  <a:pt x="233537" y="1004810"/>
                  <a:pt x="383958" y="745532"/>
                  <a:pt x="473023" y="583236"/>
                </a:cubicBezTo>
                <a:cubicBezTo>
                  <a:pt x="562088" y="420940"/>
                  <a:pt x="833242" y="116140"/>
                  <a:pt x="864909" y="48847"/>
                </a:cubicBezTo>
                <a:cubicBezTo>
                  <a:pt x="896576" y="-18446"/>
                  <a:pt x="738238" y="106244"/>
                  <a:pt x="663028" y="179475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5" name="Oval 34"/>
          <p:cNvSpPr/>
          <p:nvPr/>
        </p:nvSpPr>
        <p:spPr>
          <a:xfrm rot="16200000">
            <a:off x="2990532" y="4362085"/>
            <a:ext cx="402274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7" name="Oval 36"/>
          <p:cNvSpPr/>
          <p:nvPr/>
        </p:nvSpPr>
        <p:spPr>
          <a:xfrm rot="16200000">
            <a:off x="3219564" y="4914488"/>
            <a:ext cx="155733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7" name="TextBox 46"/>
          <p:cNvSpPr txBox="1"/>
          <p:nvPr/>
        </p:nvSpPr>
        <p:spPr>
          <a:xfrm>
            <a:off x="4847574" y="85671"/>
            <a:ext cx="744887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Stigma</a:t>
            </a:r>
            <a:endParaRPr lang="en-ZA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3214638" y="4380715"/>
            <a:ext cx="149820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3042988" y="2709493"/>
            <a:ext cx="237003" cy="1051810"/>
          </a:xfrm>
          <a:custGeom>
            <a:avLst/>
            <a:gdLst>
              <a:gd name="connsiteX0" fmla="*/ 888 w 262259"/>
              <a:gd name="connsiteY0" fmla="*/ 32327 h 1163843"/>
              <a:gd name="connsiteX1" fmla="*/ 93355 w 262259"/>
              <a:gd name="connsiteY1" fmla="*/ 422745 h 1163843"/>
              <a:gd name="connsiteX2" fmla="*/ 144726 w 262259"/>
              <a:gd name="connsiteY2" fmla="*/ 617954 h 1163843"/>
              <a:gd name="connsiteX3" fmla="*/ 216645 w 262259"/>
              <a:gd name="connsiteY3" fmla="*/ 946727 h 1163843"/>
              <a:gd name="connsiteX4" fmla="*/ 216645 w 262259"/>
              <a:gd name="connsiteY4" fmla="*/ 1141936 h 1163843"/>
              <a:gd name="connsiteX5" fmla="*/ 257742 w 262259"/>
              <a:gd name="connsiteY5" fmla="*/ 1141936 h 1163843"/>
              <a:gd name="connsiteX6" fmla="*/ 257742 w 262259"/>
              <a:gd name="connsiteY6" fmla="*/ 987823 h 1163843"/>
              <a:gd name="connsiteX7" fmla="*/ 226919 w 262259"/>
              <a:gd name="connsiteY7" fmla="*/ 710421 h 1163843"/>
              <a:gd name="connsiteX8" fmla="*/ 134452 w 262259"/>
              <a:gd name="connsiteY8" fmla="*/ 330277 h 1163843"/>
              <a:gd name="connsiteX9" fmla="*/ 52259 w 262259"/>
              <a:gd name="connsiteY9" fmla="*/ 52875 h 1163843"/>
              <a:gd name="connsiteX10" fmla="*/ 888 w 262259"/>
              <a:gd name="connsiteY10" fmla="*/ 32327 h 116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2259" h="1163843">
                <a:moveTo>
                  <a:pt x="888" y="32327"/>
                </a:moveTo>
                <a:cubicBezTo>
                  <a:pt x="7737" y="93972"/>
                  <a:pt x="69382" y="325141"/>
                  <a:pt x="93355" y="422745"/>
                </a:cubicBezTo>
                <a:cubicBezTo>
                  <a:pt x="117328" y="520349"/>
                  <a:pt x="124178" y="530624"/>
                  <a:pt x="144726" y="617954"/>
                </a:cubicBezTo>
                <a:cubicBezTo>
                  <a:pt x="165274" y="705284"/>
                  <a:pt x="204659" y="859397"/>
                  <a:pt x="216645" y="946727"/>
                </a:cubicBezTo>
                <a:cubicBezTo>
                  <a:pt x="228631" y="1034057"/>
                  <a:pt x="209796" y="1109401"/>
                  <a:pt x="216645" y="1141936"/>
                </a:cubicBezTo>
                <a:cubicBezTo>
                  <a:pt x="223495" y="1174471"/>
                  <a:pt x="250893" y="1167621"/>
                  <a:pt x="257742" y="1141936"/>
                </a:cubicBezTo>
                <a:cubicBezTo>
                  <a:pt x="264591" y="1116251"/>
                  <a:pt x="262879" y="1059742"/>
                  <a:pt x="257742" y="987823"/>
                </a:cubicBezTo>
                <a:cubicBezTo>
                  <a:pt x="252605" y="915904"/>
                  <a:pt x="247467" y="820012"/>
                  <a:pt x="226919" y="710421"/>
                </a:cubicBezTo>
                <a:cubicBezTo>
                  <a:pt x="206371" y="600830"/>
                  <a:pt x="163562" y="439868"/>
                  <a:pt x="134452" y="330277"/>
                </a:cubicBezTo>
                <a:cubicBezTo>
                  <a:pt x="105342" y="220686"/>
                  <a:pt x="76232" y="97396"/>
                  <a:pt x="52259" y="52875"/>
                </a:cubicBezTo>
                <a:cubicBezTo>
                  <a:pt x="28286" y="8354"/>
                  <a:pt x="-5961" y="-29318"/>
                  <a:pt x="888" y="3232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2" name="Freeform 51"/>
          <p:cNvSpPr/>
          <p:nvPr/>
        </p:nvSpPr>
        <p:spPr>
          <a:xfrm>
            <a:off x="3291808" y="2740399"/>
            <a:ext cx="216087" cy="947086"/>
          </a:xfrm>
          <a:custGeom>
            <a:avLst/>
            <a:gdLst>
              <a:gd name="connsiteX0" fmla="*/ 1064 w 239114"/>
              <a:gd name="connsiteY0" fmla="*/ 1047964 h 1047964"/>
              <a:gd name="connsiteX1" fmla="*/ 114080 w 239114"/>
              <a:gd name="connsiteY1" fmla="*/ 821933 h 1047964"/>
              <a:gd name="connsiteX2" fmla="*/ 196273 w 239114"/>
              <a:gd name="connsiteY2" fmla="*/ 431515 h 1047964"/>
              <a:gd name="connsiteX3" fmla="*/ 185999 w 239114"/>
              <a:gd name="connsiteY3" fmla="*/ 133564 h 1047964"/>
              <a:gd name="connsiteX4" fmla="*/ 175725 w 239114"/>
              <a:gd name="connsiteY4" fmla="*/ 0 h 1047964"/>
              <a:gd name="connsiteX5" fmla="*/ 227095 w 239114"/>
              <a:gd name="connsiteY5" fmla="*/ 0 h 1047964"/>
              <a:gd name="connsiteX6" fmla="*/ 227095 w 239114"/>
              <a:gd name="connsiteY6" fmla="*/ 133564 h 1047964"/>
              <a:gd name="connsiteX7" fmla="*/ 237370 w 239114"/>
              <a:gd name="connsiteY7" fmla="*/ 441789 h 1047964"/>
              <a:gd name="connsiteX8" fmla="*/ 185999 w 239114"/>
              <a:gd name="connsiteY8" fmla="*/ 821933 h 1047964"/>
              <a:gd name="connsiteX9" fmla="*/ 1064 w 239114"/>
              <a:gd name="connsiteY9" fmla="*/ 1047964 h 104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9114" h="1047964">
                <a:moveTo>
                  <a:pt x="1064" y="1047964"/>
                </a:moveTo>
                <a:cubicBezTo>
                  <a:pt x="-10922" y="1047964"/>
                  <a:pt x="81545" y="924674"/>
                  <a:pt x="114080" y="821933"/>
                </a:cubicBezTo>
                <a:cubicBezTo>
                  <a:pt x="146615" y="719191"/>
                  <a:pt x="184287" y="546243"/>
                  <a:pt x="196273" y="431515"/>
                </a:cubicBezTo>
                <a:cubicBezTo>
                  <a:pt x="208259" y="316787"/>
                  <a:pt x="189424" y="205483"/>
                  <a:pt x="185999" y="133564"/>
                </a:cubicBezTo>
                <a:cubicBezTo>
                  <a:pt x="182574" y="61645"/>
                  <a:pt x="168876" y="22261"/>
                  <a:pt x="175725" y="0"/>
                </a:cubicBezTo>
                <a:cubicBezTo>
                  <a:pt x="182574" y="-22261"/>
                  <a:pt x="218533" y="-22261"/>
                  <a:pt x="227095" y="0"/>
                </a:cubicBezTo>
                <a:cubicBezTo>
                  <a:pt x="235657" y="22261"/>
                  <a:pt x="225383" y="59933"/>
                  <a:pt x="227095" y="133564"/>
                </a:cubicBezTo>
                <a:cubicBezTo>
                  <a:pt x="228807" y="207195"/>
                  <a:pt x="244219" y="327061"/>
                  <a:pt x="237370" y="441789"/>
                </a:cubicBezTo>
                <a:cubicBezTo>
                  <a:pt x="230521" y="556517"/>
                  <a:pt x="223671" y="719192"/>
                  <a:pt x="185999" y="821933"/>
                </a:cubicBezTo>
                <a:cubicBezTo>
                  <a:pt x="148327" y="924674"/>
                  <a:pt x="13050" y="1047964"/>
                  <a:pt x="1064" y="1047964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3" name="Freeform 52"/>
          <p:cNvSpPr/>
          <p:nvPr/>
        </p:nvSpPr>
        <p:spPr>
          <a:xfrm>
            <a:off x="2912095" y="2744185"/>
            <a:ext cx="222834" cy="1023183"/>
          </a:xfrm>
          <a:custGeom>
            <a:avLst/>
            <a:gdLst>
              <a:gd name="connsiteX0" fmla="*/ 0 w 246580"/>
              <a:gd name="connsiteY0" fmla="*/ 1021 h 1132167"/>
              <a:gd name="connsiteX1" fmla="*/ 0 w 246580"/>
              <a:gd name="connsiteY1" fmla="*/ 165408 h 1132167"/>
              <a:gd name="connsiteX2" fmla="*/ 51371 w 246580"/>
              <a:gd name="connsiteY2" fmla="*/ 483907 h 1132167"/>
              <a:gd name="connsiteX3" fmla="*/ 113016 w 246580"/>
              <a:gd name="connsiteY3" fmla="*/ 853776 h 1132167"/>
              <a:gd name="connsiteX4" fmla="*/ 205484 w 246580"/>
              <a:gd name="connsiteY4" fmla="*/ 1090082 h 1132167"/>
              <a:gd name="connsiteX5" fmla="*/ 215758 w 246580"/>
              <a:gd name="connsiteY5" fmla="*/ 1131178 h 1132167"/>
              <a:gd name="connsiteX6" fmla="*/ 246580 w 246580"/>
              <a:gd name="connsiteY6" fmla="*/ 1110630 h 1132167"/>
              <a:gd name="connsiteX7" fmla="*/ 215758 w 246580"/>
              <a:gd name="connsiteY7" fmla="*/ 1018163 h 1132167"/>
              <a:gd name="connsiteX8" fmla="*/ 123290 w 246580"/>
              <a:gd name="connsiteY8" fmla="*/ 812680 h 1132167"/>
              <a:gd name="connsiteX9" fmla="*/ 92468 w 246580"/>
              <a:gd name="connsiteY9" fmla="*/ 432536 h 1132167"/>
              <a:gd name="connsiteX10" fmla="*/ 51371 w 246580"/>
              <a:gd name="connsiteY10" fmla="*/ 237327 h 1132167"/>
              <a:gd name="connsiteX11" fmla="*/ 0 w 246580"/>
              <a:gd name="connsiteY11" fmla="*/ 1021 h 113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6580" h="1132167">
                <a:moveTo>
                  <a:pt x="0" y="1021"/>
                </a:moveTo>
                <a:cubicBezTo>
                  <a:pt x="-8562" y="-10966"/>
                  <a:pt x="-8562" y="84927"/>
                  <a:pt x="0" y="165408"/>
                </a:cubicBezTo>
                <a:cubicBezTo>
                  <a:pt x="8562" y="245889"/>
                  <a:pt x="32535" y="369179"/>
                  <a:pt x="51371" y="483907"/>
                </a:cubicBezTo>
                <a:cubicBezTo>
                  <a:pt x="70207" y="598635"/>
                  <a:pt x="87331" y="752747"/>
                  <a:pt x="113016" y="853776"/>
                </a:cubicBezTo>
                <a:cubicBezTo>
                  <a:pt x="138701" y="954805"/>
                  <a:pt x="188360" y="1043848"/>
                  <a:pt x="205484" y="1090082"/>
                </a:cubicBezTo>
                <a:cubicBezTo>
                  <a:pt x="222608" y="1136316"/>
                  <a:pt x="208909" y="1127753"/>
                  <a:pt x="215758" y="1131178"/>
                </a:cubicBezTo>
                <a:cubicBezTo>
                  <a:pt x="222607" y="1134603"/>
                  <a:pt x="246580" y="1129466"/>
                  <a:pt x="246580" y="1110630"/>
                </a:cubicBezTo>
                <a:cubicBezTo>
                  <a:pt x="246580" y="1091794"/>
                  <a:pt x="236306" y="1067821"/>
                  <a:pt x="215758" y="1018163"/>
                </a:cubicBezTo>
                <a:cubicBezTo>
                  <a:pt x="195210" y="968505"/>
                  <a:pt x="143838" y="910284"/>
                  <a:pt x="123290" y="812680"/>
                </a:cubicBezTo>
                <a:cubicBezTo>
                  <a:pt x="102742" y="715076"/>
                  <a:pt x="104454" y="528428"/>
                  <a:pt x="92468" y="432536"/>
                </a:cubicBezTo>
                <a:cubicBezTo>
                  <a:pt x="80482" y="336644"/>
                  <a:pt x="61645" y="309246"/>
                  <a:pt x="51371" y="237327"/>
                </a:cubicBezTo>
                <a:cubicBezTo>
                  <a:pt x="41097" y="165408"/>
                  <a:pt x="8562" y="13008"/>
                  <a:pt x="0" y="102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4" name="Freeform 53"/>
          <p:cNvSpPr/>
          <p:nvPr/>
        </p:nvSpPr>
        <p:spPr>
          <a:xfrm>
            <a:off x="2784351" y="2454110"/>
            <a:ext cx="217479" cy="375637"/>
          </a:xfrm>
          <a:custGeom>
            <a:avLst/>
            <a:gdLst>
              <a:gd name="connsiteX0" fmla="*/ 251 w 240654"/>
              <a:gd name="connsiteY0" fmla="*/ 4445 h 415648"/>
              <a:gd name="connsiteX1" fmla="*/ 74249 w 240654"/>
              <a:gd name="connsiteY1" fmla="*/ 147154 h 415648"/>
              <a:gd name="connsiteX2" fmla="*/ 148246 w 240654"/>
              <a:gd name="connsiteY2" fmla="*/ 326863 h 415648"/>
              <a:gd name="connsiteX3" fmla="*/ 227530 w 240654"/>
              <a:gd name="connsiteY3" fmla="*/ 411432 h 415648"/>
              <a:gd name="connsiteX4" fmla="*/ 238101 w 240654"/>
              <a:gd name="connsiteY4" fmla="*/ 395575 h 415648"/>
              <a:gd name="connsiteX5" fmla="*/ 201102 w 240654"/>
              <a:gd name="connsiteY5" fmla="*/ 332149 h 415648"/>
              <a:gd name="connsiteX6" fmla="*/ 142961 w 240654"/>
              <a:gd name="connsiteY6" fmla="*/ 221152 h 415648"/>
              <a:gd name="connsiteX7" fmla="*/ 53107 w 240654"/>
              <a:gd name="connsiteY7" fmla="*/ 52014 h 415648"/>
              <a:gd name="connsiteX8" fmla="*/ 251 w 240654"/>
              <a:gd name="connsiteY8" fmla="*/ 4445 h 41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0654" h="415648">
                <a:moveTo>
                  <a:pt x="251" y="4445"/>
                </a:moveTo>
                <a:cubicBezTo>
                  <a:pt x="3775" y="20302"/>
                  <a:pt x="49583" y="93418"/>
                  <a:pt x="74249" y="147154"/>
                </a:cubicBezTo>
                <a:cubicBezTo>
                  <a:pt x="98915" y="200890"/>
                  <a:pt x="122699" y="282817"/>
                  <a:pt x="148246" y="326863"/>
                </a:cubicBezTo>
                <a:cubicBezTo>
                  <a:pt x="173793" y="370909"/>
                  <a:pt x="212554" y="399980"/>
                  <a:pt x="227530" y="411432"/>
                </a:cubicBezTo>
                <a:cubicBezTo>
                  <a:pt x="242506" y="422884"/>
                  <a:pt x="242506" y="408789"/>
                  <a:pt x="238101" y="395575"/>
                </a:cubicBezTo>
                <a:cubicBezTo>
                  <a:pt x="233696" y="382361"/>
                  <a:pt x="216959" y="361219"/>
                  <a:pt x="201102" y="332149"/>
                </a:cubicBezTo>
                <a:cubicBezTo>
                  <a:pt x="185245" y="303079"/>
                  <a:pt x="167627" y="267841"/>
                  <a:pt x="142961" y="221152"/>
                </a:cubicBezTo>
                <a:cubicBezTo>
                  <a:pt x="118295" y="174463"/>
                  <a:pt x="75130" y="86370"/>
                  <a:pt x="53107" y="52014"/>
                </a:cubicBezTo>
                <a:cubicBezTo>
                  <a:pt x="31084" y="17658"/>
                  <a:pt x="-3273" y="-11412"/>
                  <a:pt x="251" y="444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5" name="Freeform 54"/>
          <p:cNvSpPr/>
          <p:nvPr/>
        </p:nvSpPr>
        <p:spPr>
          <a:xfrm rot="20560553">
            <a:off x="2973181" y="2581855"/>
            <a:ext cx="177997" cy="255276"/>
          </a:xfrm>
          <a:custGeom>
            <a:avLst/>
            <a:gdLst>
              <a:gd name="connsiteX0" fmla="*/ 814 w 196965"/>
              <a:gd name="connsiteY0" fmla="*/ 7 h 282467"/>
              <a:gd name="connsiteX1" fmla="*/ 69527 w 196965"/>
              <a:gd name="connsiteY1" fmla="*/ 126861 h 282467"/>
              <a:gd name="connsiteX2" fmla="*/ 148810 w 196965"/>
              <a:gd name="connsiteY2" fmla="*/ 269570 h 282467"/>
              <a:gd name="connsiteX3" fmla="*/ 196380 w 196965"/>
              <a:gd name="connsiteY3" fmla="*/ 258999 h 282467"/>
              <a:gd name="connsiteX4" fmla="*/ 117097 w 196965"/>
              <a:gd name="connsiteY4" fmla="*/ 121575 h 282467"/>
              <a:gd name="connsiteX5" fmla="*/ 814 w 196965"/>
              <a:gd name="connsiteY5" fmla="*/ 7 h 28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965" h="282467">
                <a:moveTo>
                  <a:pt x="814" y="7"/>
                </a:moveTo>
                <a:cubicBezTo>
                  <a:pt x="-7114" y="888"/>
                  <a:pt x="44861" y="81934"/>
                  <a:pt x="69527" y="126861"/>
                </a:cubicBezTo>
                <a:cubicBezTo>
                  <a:pt x="94193" y="171788"/>
                  <a:pt x="127668" y="247547"/>
                  <a:pt x="148810" y="269570"/>
                </a:cubicBezTo>
                <a:cubicBezTo>
                  <a:pt x="169952" y="291593"/>
                  <a:pt x="201666" y="283665"/>
                  <a:pt x="196380" y="258999"/>
                </a:cubicBezTo>
                <a:cubicBezTo>
                  <a:pt x="191095" y="234333"/>
                  <a:pt x="144406" y="162979"/>
                  <a:pt x="117097" y="121575"/>
                </a:cubicBezTo>
                <a:cubicBezTo>
                  <a:pt x="89788" y="80172"/>
                  <a:pt x="8742" y="-874"/>
                  <a:pt x="814" y="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6" name="Freeform 55"/>
          <p:cNvSpPr/>
          <p:nvPr/>
        </p:nvSpPr>
        <p:spPr>
          <a:xfrm>
            <a:off x="3349367" y="2496066"/>
            <a:ext cx="200623" cy="268290"/>
          </a:xfrm>
          <a:custGeom>
            <a:avLst/>
            <a:gdLst>
              <a:gd name="connsiteX0" fmla="*/ 9 w 222002"/>
              <a:gd name="connsiteY0" fmla="*/ 1068 h 296867"/>
              <a:gd name="connsiteX1" fmla="*/ 84578 w 222002"/>
              <a:gd name="connsiteY1" fmla="*/ 159635 h 296867"/>
              <a:gd name="connsiteX2" fmla="*/ 148004 w 222002"/>
              <a:gd name="connsiteY2" fmla="*/ 275917 h 296867"/>
              <a:gd name="connsiteX3" fmla="*/ 222002 w 222002"/>
              <a:gd name="connsiteY3" fmla="*/ 291774 h 296867"/>
              <a:gd name="connsiteX4" fmla="*/ 148004 w 222002"/>
              <a:gd name="connsiteY4" fmla="*/ 217776 h 296867"/>
              <a:gd name="connsiteX5" fmla="*/ 89863 w 222002"/>
              <a:gd name="connsiteY5" fmla="*/ 96208 h 296867"/>
              <a:gd name="connsiteX6" fmla="*/ 9 w 222002"/>
              <a:gd name="connsiteY6" fmla="*/ 1068 h 29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2002" h="296867">
                <a:moveTo>
                  <a:pt x="9" y="1068"/>
                </a:moveTo>
                <a:cubicBezTo>
                  <a:pt x="-872" y="11639"/>
                  <a:pt x="59912" y="113827"/>
                  <a:pt x="84578" y="159635"/>
                </a:cubicBezTo>
                <a:cubicBezTo>
                  <a:pt x="109244" y="205443"/>
                  <a:pt x="125100" y="253894"/>
                  <a:pt x="148004" y="275917"/>
                </a:cubicBezTo>
                <a:cubicBezTo>
                  <a:pt x="170908" y="297940"/>
                  <a:pt x="222002" y="301464"/>
                  <a:pt x="222002" y="291774"/>
                </a:cubicBezTo>
                <a:cubicBezTo>
                  <a:pt x="222002" y="282084"/>
                  <a:pt x="170027" y="250370"/>
                  <a:pt x="148004" y="217776"/>
                </a:cubicBezTo>
                <a:cubicBezTo>
                  <a:pt x="125981" y="185182"/>
                  <a:pt x="111886" y="131445"/>
                  <a:pt x="89863" y="96208"/>
                </a:cubicBezTo>
                <a:cubicBezTo>
                  <a:pt x="67840" y="60971"/>
                  <a:pt x="890" y="-9503"/>
                  <a:pt x="9" y="1068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6" name="Oval 35"/>
          <p:cNvSpPr/>
          <p:nvPr/>
        </p:nvSpPr>
        <p:spPr>
          <a:xfrm rot="14914755">
            <a:off x="2987621" y="3668277"/>
            <a:ext cx="243634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 rot="17070078">
            <a:off x="3158174" y="3683505"/>
            <a:ext cx="243634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49678" y="2635175"/>
            <a:ext cx="12516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495910" y="2288704"/>
            <a:ext cx="751665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Anther</a:t>
            </a:r>
            <a:endParaRPr lang="en-ZA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349367" y="3144263"/>
            <a:ext cx="149820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67950" y="4836250"/>
            <a:ext cx="149820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 rot="17070078">
            <a:off x="2976755" y="4722649"/>
            <a:ext cx="243634" cy="15559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46" name="Straight Connector 45"/>
          <p:cNvCxnSpPr/>
          <p:nvPr/>
        </p:nvCxnSpPr>
        <p:spPr>
          <a:xfrm>
            <a:off x="3945091" y="411053"/>
            <a:ext cx="12516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726749" y="1616565"/>
            <a:ext cx="179107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289447" y="1280592"/>
            <a:ext cx="965483" cy="333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Calyx tips</a:t>
            </a:r>
            <a:endParaRPr lang="en-ZA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3889581" y="888624"/>
            <a:ext cx="19643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354521" y="560512"/>
            <a:ext cx="1467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Corona scales</a:t>
            </a:r>
            <a:endParaRPr lang="en-ZA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0" t="6983" r="6006" b="2769"/>
          <a:stretch/>
        </p:blipFill>
        <p:spPr>
          <a:xfrm>
            <a:off x="3452538" y="6077412"/>
            <a:ext cx="3335195" cy="2276760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" t="2411" r="5636" b="3422"/>
          <a:stretch/>
        </p:blipFill>
        <p:spPr>
          <a:xfrm>
            <a:off x="71195" y="6081160"/>
            <a:ext cx="3332162" cy="2276760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44624" y="128464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600" dirty="0" smtClean="0"/>
              <a:t>A</a:t>
            </a:r>
            <a:endParaRPr lang="en-ZA" sz="3600" dirty="0"/>
          </a:p>
        </p:txBody>
      </p:sp>
      <p:sp>
        <p:nvSpPr>
          <p:cNvPr id="89" name="TextBox 88"/>
          <p:cNvSpPr txBox="1"/>
          <p:nvPr/>
        </p:nvSpPr>
        <p:spPr>
          <a:xfrm>
            <a:off x="3403357" y="6033120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600" dirty="0" smtClean="0"/>
              <a:t>C</a:t>
            </a:r>
            <a:endParaRPr lang="en-ZA" sz="3600" dirty="0"/>
          </a:p>
        </p:txBody>
      </p:sp>
      <p:sp>
        <p:nvSpPr>
          <p:cNvPr id="90" name="TextBox 89"/>
          <p:cNvSpPr txBox="1"/>
          <p:nvPr/>
        </p:nvSpPr>
        <p:spPr>
          <a:xfrm>
            <a:off x="18981" y="596111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B</a:t>
            </a:r>
            <a:endParaRPr lang="en-ZA" sz="3600" dirty="0">
              <a:solidFill>
                <a:schemeClr val="bg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120891" y="8265368"/>
            <a:ext cx="100385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4624" y="789603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0.5 cm</a:t>
            </a:r>
            <a:endParaRPr lang="en-ZA" dirty="0">
              <a:solidFill>
                <a:schemeClr val="bg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6021288" y="8265368"/>
            <a:ext cx="6944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165304" y="790532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1 cm</a:t>
            </a:r>
            <a:endParaRPr lang="en-ZA" dirty="0">
              <a:solidFill>
                <a:schemeClr val="bg1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611136" y="2144688"/>
            <a:ext cx="19643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309434" y="1775356"/>
            <a:ext cx="121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Petal claws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30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21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uKzn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</dc:creator>
  <cp:lastModifiedBy>Juergens</cp:lastModifiedBy>
  <cp:revision>14</cp:revision>
  <dcterms:created xsi:type="dcterms:W3CDTF">2013-01-12T15:53:16Z</dcterms:created>
  <dcterms:modified xsi:type="dcterms:W3CDTF">2013-07-09T08:19:59Z</dcterms:modified>
</cp:coreProperties>
</file>