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20"/>
  </p:normalViewPr>
  <p:slideViewPr>
    <p:cSldViewPr>
      <p:cViewPr varScale="1">
        <p:scale>
          <a:sx n="110" d="100"/>
          <a:sy n="110" d="100"/>
        </p:scale>
        <p:origin x="168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9B2B6-E364-4275-BE0D-C6E3958B2C99}" type="datetimeFigureOut">
              <a:rPr lang="es-ES" smtClean="0"/>
              <a:t>1/11/19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8C3E9-ED39-4658-ADEA-8884BFB137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414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8C3E9-ED39-4658-ADEA-8884BFB1373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420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170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03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70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23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23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77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10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80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57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297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47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9652F-FD89-477A-B078-DB1EC574B5BA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1C815-CA56-49CB-9D79-CF05D1CD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277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688952"/>
              </p:ext>
            </p:extLst>
          </p:nvPr>
        </p:nvGraphicFramePr>
        <p:xfrm>
          <a:off x="1619672" y="587770"/>
          <a:ext cx="5869260" cy="4641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Prism 5" r:id="rId4" imgW="6521400" imgH="5425200" progId="Prism5.Document">
                  <p:embed/>
                </p:oleObj>
              </mc:Choice>
              <mc:Fallback>
                <p:oleObj name="Prism 5" r:id="rId4" imgW="6521400" imgH="542520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9672" y="587770"/>
                        <a:ext cx="5869260" cy="4641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755576" y="231031"/>
            <a:ext cx="765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err="1"/>
              <a:t>Supplemental</a:t>
            </a:r>
            <a:r>
              <a:rPr lang="es-ES" sz="1200" b="1" dirty="0"/>
              <a:t> Figure 5</a:t>
            </a:r>
            <a:r>
              <a:rPr lang="es-ES" sz="1200" dirty="0"/>
              <a:t>. Receiver </a:t>
            </a:r>
            <a:r>
              <a:rPr lang="es-ES" sz="1200" dirty="0" err="1"/>
              <a:t>operating</a:t>
            </a:r>
            <a:r>
              <a:rPr lang="es-ES" sz="1200" dirty="0"/>
              <a:t> </a:t>
            </a:r>
            <a:r>
              <a:rPr lang="es-ES" sz="1200" dirty="0" err="1"/>
              <a:t>characteristics</a:t>
            </a:r>
            <a:r>
              <a:rPr lang="es-ES" sz="1200" dirty="0"/>
              <a:t> (ROC) curves of </a:t>
            </a:r>
            <a:r>
              <a:rPr lang="es-ES" sz="1200" dirty="0" err="1"/>
              <a:t>validated</a:t>
            </a:r>
            <a:r>
              <a:rPr lang="es-ES" sz="1200" dirty="0"/>
              <a:t> </a:t>
            </a:r>
            <a:r>
              <a:rPr lang="es-ES" sz="1200" dirty="0" err="1"/>
              <a:t>miRNAs</a:t>
            </a:r>
            <a:r>
              <a:rPr lang="es-ES" sz="1200" dirty="0"/>
              <a:t> </a:t>
            </a:r>
            <a:r>
              <a:rPr lang="es-ES" sz="1200" dirty="0" err="1"/>
              <a:t>for</a:t>
            </a:r>
            <a:r>
              <a:rPr lang="es-ES" sz="1200" dirty="0"/>
              <a:t> </a:t>
            </a:r>
            <a:r>
              <a:rPr lang="es-ES" sz="1200" dirty="0" err="1"/>
              <a:t>discriminating</a:t>
            </a:r>
            <a:r>
              <a:rPr lang="es-ES" sz="1200" dirty="0"/>
              <a:t> </a:t>
            </a:r>
            <a:r>
              <a:rPr lang="es-ES" sz="1200" dirty="0" err="1"/>
              <a:t>girls</a:t>
            </a:r>
            <a:r>
              <a:rPr lang="es-ES" sz="1200" dirty="0"/>
              <a:t> </a:t>
            </a:r>
            <a:r>
              <a:rPr lang="es-ES" sz="1200" dirty="0" err="1"/>
              <a:t>with</a:t>
            </a:r>
            <a:endParaRPr lang="es-ES" sz="1200" dirty="0"/>
          </a:p>
          <a:p>
            <a:r>
              <a:rPr lang="es-ES" sz="1200" dirty="0"/>
              <a:t>PCOS </a:t>
            </a:r>
            <a:r>
              <a:rPr lang="es-ES" sz="1200" dirty="0" err="1"/>
              <a:t>from</a:t>
            </a:r>
            <a:r>
              <a:rPr lang="es-ES" sz="1200" dirty="0"/>
              <a:t> </a:t>
            </a:r>
            <a:r>
              <a:rPr lang="es-ES" sz="1200" dirty="0" err="1"/>
              <a:t>healthy</a:t>
            </a:r>
            <a:r>
              <a:rPr lang="es-ES" sz="1200" dirty="0"/>
              <a:t> </a:t>
            </a:r>
            <a:r>
              <a:rPr lang="es-ES" sz="1200" dirty="0" err="1"/>
              <a:t>controls</a:t>
            </a:r>
            <a:endParaRPr lang="es-ES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658717"/>
              </p:ext>
            </p:extLst>
          </p:nvPr>
        </p:nvGraphicFramePr>
        <p:xfrm>
          <a:off x="1483574" y="5229200"/>
          <a:ext cx="5987921" cy="1323785"/>
        </p:xfrm>
        <a:graphic>
          <a:graphicData uri="http://schemas.openxmlformats.org/drawingml/2006/table">
            <a:tbl>
              <a:tblPr firstRow="1" firstCol="1" bandRow="1"/>
              <a:tblGrid>
                <a:gridCol w="934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90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PCOS </a:t>
                      </a:r>
                      <a:r>
                        <a:rPr lang="es-ES" sz="11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Prediction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AUC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Std. Error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95% CI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P-value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Sensitivity (%)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Specificity (%)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miR-451a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1.00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0.00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1.00-1.00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&lt;0.0001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miR-652-3p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0.97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0.02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0.92-1.02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&lt;0.0001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80.95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miR-106b-5p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0.95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0.04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0.87-1.03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&lt;0.0001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84.62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miR-206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0.76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0.08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0.60-0.93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0.01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46.15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35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69</Words>
  <Application>Microsoft Macintosh PowerPoint</Application>
  <PresentationFormat>Presentación en pantalla (4:3)</PresentationFormat>
  <Paragraphs>39</Paragraphs>
  <Slides>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Tema de Office</vt:lpstr>
      <vt:lpstr>Prism 5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Diaz Silva</dc:creator>
  <cp:lastModifiedBy>Lourdes Ibañez Toda</cp:lastModifiedBy>
  <cp:revision>39</cp:revision>
  <cp:lastPrinted>2019-03-12T08:51:47Z</cp:lastPrinted>
  <dcterms:created xsi:type="dcterms:W3CDTF">2019-02-28T13:35:42Z</dcterms:created>
  <dcterms:modified xsi:type="dcterms:W3CDTF">2019-11-01T20:45:38Z</dcterms:modified>
</cp:coreProperties>
</file>