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86"/>
  </p:normalViewPr>
  <p:slideViewPr>
    <p:cSldViewPr snapToGrid="0" snapToObjects="1">
      <p:cViewPr varScale="1">
        <p:scale>
          <a:sx n="137" d="100"/>
          <a:sy n="137" d="100"/>
        </p:scale>
        <p:origin x="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E777-2B25-664D-9B00-C6D7EACE8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9DB28-C7FA-1243-A0C3-BFD3E2769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891F6-433E-E14A-B407-A8751B47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D1C4F-D6CA-094E-964D-29FEB8A20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727DD-B96D-AE4B-B188-C0949CEC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7754-2E23-5A47-8666-678ACD20C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3FE80-8528-5D40-BC49-727088294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C2042-7E3A-4148-9120-99FA5CE88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2EE38-E4E0-BD4A-B148-211E0DC35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02753-1DCA-5144-9A7B-7C0690DB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8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A0ED32-D360-AD49-96BE-613A2F385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A744E-33AE-CB4E-AA13-C2BC9FA67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8BAC0-4FD6-654A-BB6D-1DB41EE0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A1B9E-F74E-9644-A392-65C760E3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C2554-D831-0A4A-A53F-0546F6AD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DED0-8D17-9548-9A1A-8B0B709C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56BB-EFA9-D248-AE7A-B595C53D0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3E1DF-E640-F34E-9647-E7D6006F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9EFC-2BFD-334F-B067-3343107E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B32A8-1B74-924E-8703-9D368A85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2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4BE6-0D7A-714A-9109-A930747E2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BD490-7C84-4347-B629-DC5380B39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C93DE-A400-A044-A584-4BC0959E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999E4-7FA9-6E4E-BFBF-BB4EDFB3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934F-272D-2A44-8D69-3752A6C88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1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0722-5FE6-3D48-A3FD-7A528B40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A73B7-6061-4440-A675-4B501C29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A9CCB-4159-A84F-A467-5E1B6CBDF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63E95-38D4-7D47-8D5B-69CF66AD7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D6D01-41F7-0D43-9F58-D4049094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26A4B-C4B7-DF47-89B1-732C88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7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4CFB2-21E5-8049-8CB1-20F503D19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DBC93-AB8C-0B42-98E4-1183F85C4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A4E68-F383-C040-8E19-878E864B7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50B2A-ABD2-2648-A67B-EA99ACDD5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16016-9257-BC43-B111-2E7F1EF6A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BA520F-3E8F-074E-A4E2-52DFBD79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87BFB3-BED6-3945-914A-ACB81DC8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09477-B0EF-9C47-B9D3-352AA430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AF875-1777-1D4C-BD2B-2C0E5ED3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AC36A7-8E4D-EB4B-AB9A-7483EDF7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BD8C8-896F-2845-B05A-24158197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0C29BC-AD94-8E47-A929-850BAF6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8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2FF2D-63CF-F643-93C0-129940FE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6E2D6-18EE-0E44-91E8-69A60CA0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7EA72-70D3-4A4C-930F-2BE94357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1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8FC5-643A-DF46-AE0C-687106CD2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E6A94-CC73-CC45-9E96-BDE44AA5C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62DD3-29F3-0E4C-A0C1-6D74FE33D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76957-D0F4-8C4B-826C-15379AEA0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F48E5-16C1-3446-9198-05D70823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3D900-173F-3D4B-B6F1-617529E4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2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7AE65-3DB2-684C-B0DA-54FE7FB8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BC4759-A0D0-D646-B3BC-BBBB897F2F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23D13-5849-4945-AEE2-E6766086B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DE695-30E9-CF4C-AF6F-176B4C8A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F9E9C-E637-EA47-8EE0-84394531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83710-748E-5145-9695-AEA28680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3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8E701C-9AB1-EF46-8F5B-1AA36CABB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93B68-92A4-C748-8059-C93A28AAB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7D7A9-3AC9-BE48-8A7F-DD10423D5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64A0-021D-AD48-BE45-1DD3EA8B3AAB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342EC-0FB7-F545-A1E1-0AF2C5585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8FF1D-CA6C-5E47-A638-CE7C35EB3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75493-BE7D-194E-98EF-BC1E317F9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7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064484-31F3-EF4D-9FA8-08415B13B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47" y="485191"/>
            <a:ext cx="2704876" cy="53184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4E46B0-5BDB-E44B-95C0-3D399A9F1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5455" y="485191"/>
            <a:ext cx="3422027" cy="3349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2C0E8D-276B-4E46-9E2F-1EEB52F7B2E6}"/>
              </a:ext>
            </a:extLst>
          </p:cNvPr>
          <p:cNvSpPr txBox="1"/>
          <p:nvPr/>
        </p:nvSpPr>
        <p:spPr>
          <a:xfrm>
            <a:off x="3536302" y="3136545"/>
            <a:ext cx="1324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BlastN</a:t>
            </a:r>
            <a:r>
              <a:rPr lang="en-US" sz="1200" dirty="0"/>
              <a:t> – Process 2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5137A5C-FA66-7145-BE89-9C7BF4777C4F}"/>
              </a:ext>
            </a:extLst>
          </p:cNvPr>
          <p:cNvSpPr/>
          <p:nvPr/>
        </p:nvSpPr>
        <p:spPr>
          <a:xfrm>
            <a:off x="3417223" y="2640563"/>
            <a:ext cx="212980" cy="12689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7D06D2-DFC3-EC46-AA34-6A3C9BCBFE40}"/>
              </a:ext>
            </a:extLst>
          </p:cNvPr>
          <p:cNvSpPr txBox="1"/>
          <p:nvPr/>
        </p:nvSpPr>
        <p:spPr>
          <a:xfrm>
            <a:off x="3535365" y="3880519"/>
            <a:ext cx="1068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Parse_CSV</a:t>
            </a:r>
            <a:endParaRPr lang="en-US" sz="1200" dirty="0"/>
          </a:p>
          <a:p>
            <a:r>
              <a:rPr lang="en-US" sz="1200" dirty="0" err="1"/>
              <a:t>Process_UMIs</a:t>
            </a: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A46773-7BF5-6343-BFCB-86D1CB57BC79}"/>
              </a:ext>
            </a:extLst>
          </p:cNvPr>
          <p:cNvSpPr/>
          <p:nvPr/>
        </p:nvSpPr>
        <p:spPr>
          <a:xfrm>
            <a:off x="4704315" y="3972851"/>
            <a:ext cx="7752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Process 4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393D52A-BF3D-F546-A854-654A54E30B34}"/>
              </a:ext>
            </a:extLst>
          </p:cNvPr>
          <p:cNvSpPr/>
          <p:nvPr/>
        </p:nvSpPr>
        <p:spPr>
          <a:xfrm>
            <a:off x="4574621" y="3909526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EC1BD8-4375-D048-B4BE-E0EB94E38493}"/>
              </a:ext>
            </a:extLst>
          </p:cNvPr>
          <p:cNvSpPr txBox="1"/>
          <p:nvPr/>
        </p:nvSpPr>
        <p:spPr>
          <a:xfrm>
            <a:off x="3535365" y="4510048"/>
            <a:ext cx="1467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Mapping – Process 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F0391F-AC9E-ED46-AF9F-625C4C8B3AF1}"/>
              </a:ext>
            </a:extLst>
          </p:cNvPr>
          <p:cNvSpPr txBox="1"/>
          <p:nvPr/>
        </p:nvSpPr>
        <p:spPr>
          <a:xfrm>
            <a:off x="3536896" y="4816411"/>
            <a:ext cx="1873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Make_reference_Process</a:t>
            </a:r>
            <a:r>
              <a:rPr lang="en-US" sz="1200" dirty="0"/>
              <a:t> 2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8F719D26-54CA-4144-8EB5-CA949811B90C}"/>
              </a:ext>
            </a:extLst>
          </p:cNvPr>
          <p:cNvSpPr/>
          <p:nvPr/>
        </p:nvSpPr>
        <p:spPr>
          <a:xfrm>
            <a:off x="3440526" y="4738581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E808F8-951C-1E43-846A-105DAE185689}"/>
              </a:ext>
            </a:extLst>
          </p:cNvPr>
          <p:cNvSpPr txBox="1"/>
          <p:nvPr/>
        </p:nvSpPr>
        <p:spPr>
          <a:xfrm>
            <a:off x="3535364" y="5339102"/>
            <a:ext cx="1324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BlastN</a:t>
            </a:r>
            <a:r>
              <a:rPr lang="en-US" sz="1200" dirty="0"/>
              <a:t> – Process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274633-BA0E-9446-8F5B-56A460110DC4}"/>
              </a:ext>
            </a:extLst>
          </p:cNvPr>
          <p:cNvSpPr txBox="1"/>
          <p:nvPr/>
        </p:nvSpPr>
        <p:spPr>
          <a:xfrm>
            <a:off x="3536896" y="5138871"/>
            <a:ext cx="1811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Pre-processing - Process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5ECC73-0E69-BE45-AB13-295F3BAB80F7}"/>
              </a:ext>
            </a:extLst>
          </p:cNvPr>
          <p:cNvSpPr txBox="1"/>
          <p:nvPr/>
        </p:nvSpPr>
        <p:spPr>
          <a:xfrm>
            <a:off x="3536896" y="2290203"/>
            <a:ext cx="1873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Make_reference_Process</a:t>
            </a:r>
            <a:r>
              <a:rPr lang="en-US" sz="1200" dirty="0"/>
              <a:t> 2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2A2229C9-5314-F841-B2ED-CC6AADF1E72F}"/>
              </a:ext>
            </a:extLst>
          </p:cNvPr>
          <p:cNvSpPr/>
          <p:nvPr/>
        </p:nvSpPr>
        <p:spPr>
          <a:xfrm>
            <a:off x="3417870" y="2197006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67DFC1-582A-D14D-BEE9-31C5F57595B7}"/>
              </a:ext>
            </a:extLst>
          </p:cNvPr>
          <p:cNvSpPr/>
          <p:nvPr/>
        </p:nvSpPr>
        <p:spPr>
          <a:xfrm>
            <a:off x="3535364" y="1939843"/>
            <a:ext cx="15457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Parse_CSV</a:t>
            </a:r>
            <a:r>
              <a:rPr lang="en-US" sz="1200" dirty="0"/>
              <a:t> - Process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D4F203-2F52-C04F-AF54-2C9CA30CB1BE}"/>
              </a:ext>
            </a:extLst>
          </p:cNvPr>
          <p:cNvSpPr txBox="1"/>
          <p:nvPr/>
        </p:nvSpPr>
        <p:spPr>
          <a:xfrm>
            <a:off x="3536896" y="1726833"/>
            <a:ext cx="1811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Pre-processing - Process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2EF7D-56C3-3C4D-8CFC-C700272B4B61}"/>
              </a:ext>
            </a:extLst>
          </p:cNvPr>
          <p:cNvSpPr txBox="1"/>
          <p:nvPr/>
        </p:nvSpPr>
        <p:spPr>
          <a:xfrm>
            <a:off x="3535364" y="1546229"/>
            <a:ext cx="1381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Output – product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959A78-3D89-574B-A5AE-238A25E7D6BF}"/>
              </a:ext>
            </a:extLst>
          </p:cNvPr>
          <p:cNvSpPr txBox="1"/>
          <p:nvPr/>
        </p:nvSpPr>
        <p:spPr>
          <a:xfrm>
            <a:off x="3535364" y="1221033"/>
            <a:ext cx="12529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Input – process 5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4C44A2D1-19FE-8A40-AB39-EDF9C6D3C7A3}"/>
              </a:ext>
            </a:extLst>
          </p:cNvPr>
          <p:cNvSpPr/>
          <p:nvPr/>
        </p:nvSpPr>
        <p:spPr>
          <a:xfrm>
            <a:off x="3440525" y="1155361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7D85AB-41B7-FF47-AB1F-1F69E9483891}"/>
              </a:ext>
            </a:extLst>
          </p:cNvPr>
          <p:cNvSpPr txBox="1"/>
          <p:nvPr/>
        </p:nvSpPr>
        <p:spPr>
          <a:xfrm>
            <a:off x="3535364" y="812278"/>
            <a:ext cx="1381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Output – product 2</a:t>
            </a:r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3B405528-59DE-1B4D-8A74-38331597FB0B}"/>
              </a:ext>
            </a:extLst>
          </p:cNvPr>
          <p:cNvSpPr/>
          <p:nvPr/>
        </p:nvSpPr>
        <p:spPr>
          <a:xfrm>
            <a:off x="3440525" y="710353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57CB33-C459-0444-8D4A-70433D8FB7E3}"/>
              </a:ext>
            </a:extLst>
          </p:cNvPr>
          <p:cNvSpPr txBox="1"/>
          <p:nvPr/>
        </p:nvSpPr>
        <p:spPr>
          <a:xfrm>
            <a:off x="3535364" y="468321"/>
            <a:ext cx="1381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Output – product 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5B4D85-A01C-F142-BD47-12D2FA060CC9}"/>
              </a:ext>
            </a:extLst>
          </p:cNvPr>
          <p:cNvSpPr txBox="1"/>
          <p:nvPr/>
        </p:nvSpPr>
        <p:spPr>
          <a:xfrm>
            <a:off x="9781130" y="950777"/>
            <a:ext cx="1811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Pre-processing - Process 1</a:t>
            </a: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1B5BCE85-77C9-5C49-8038-7B6764027719}"/>
              </a:ext>
            </a:extLst>
          </p:cNvPr>
          <p:cNvSpPr/>
          <p:nvPr/>
        </p:nvSpPr>
        <p:spPr>
          <a:xfrm>
            <a:off x="9547483" y="656618"/>
            <a:ext cx="233648" cy="8414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84B5ABEB-50F5-7749-887E-48D77FB89B42}"/>
              </a:ext>
            </a:extLst>
          </p:cNvPr>
          <p:cNvSpPr/>
          <p:nvPr/>
        </p:nvSpPr>
        <p:spPr>
          <a:xfrm>
            <a:off x="9547482" y="1499844"/>
            <a:ext cx="233648" cy="16367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31C85F-91A2-9444-8168-B01EFB8F32DF}"/>
              </a:ext>
            </a:extLst>
          </p:cNvPr>
          <p:cNvSpPr txBox="1"/>
          <p:nvPr/>
        </p:nvSpPr>
        <p:spPr>
          <a:xfrm>
            <a:off x="9781129" y="2179694"/>
            <a:ext cx="751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R_scripts</a:t>
            </a:r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009D156-4B4C-4344-A621-3E86EFF92609}"/>
              </a:ext>
            </a:extLst>
          </p:cNvPr>
          <p:cNvSpPr txBox="1"/>
          <p:nvPr/>
        </p:nvSpPr>
        <p:spPr>
          <a:xfrm>
            <a:off x="9781130" y="3151008"/>
            <a:ext cx="1811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Pre-processing - Process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60200B-52FA-A14B-B3CF-F87CF05D1317}"/>
              </a:ext>
            </a:extLst>
          </p:cNvPr>
          <p:cNvSpPr txBox="1"/>
          <p:nvPr/>
        </p:nvSpPr>
        <p:spPr>
          <a:xfrm>
            <a:off x="9781129" y="3442470"/>
            <a:ext cx="1156086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FINAL_OUTPUT</a:t>
            </a:r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4075C9CE-010C-7D49-8909-B765E2DDF6D1}"/>
              </a:ext>
            </a:extLst>
          </p:cNvPr>
          <p:cNvSpPr/>
          <p:nvPr/>
        </p:nvSpPr>
        <p:spPr>
          <a:xfrm>
            <a:off x="9569467" y="3364640"/>
            <a:ext cx="189677" cy="4326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76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Niels Wagemaker</dc:creator>
  <cp:lastModifiedBy>Niels Wagemaker</cp:lastModifiedBy>
  <cp:revision>3</cp:revision>
  <dcterms:created xsi:type="dcterms:W3CDTF">2020-06-12T08:35:40Z</dcterms:created>
  <dcterms:modified xsi:type="dcterms:W3CDTF">2020-06-12T09:09:35Z</dcterms:modified>
</cp:coreProperties>
</file>