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" t="9487" r="2085" b="1796"/>
          <a:stretch/>
        </p:blipFill>
        <p:spPr bwMode="auto">
          <a:xfrm>
            <a:off x="2270759" y="1623060"/>
            <a:ext cx="4968241" cy="3954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5473" y="1066433"/>
            <a:ext cx="5373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1:500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662" y="1150457"/>
            <a:ext cx="1813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Mitochondria SS31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elution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1146915"/>
            <a:ext cx="5389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Biotin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5900" y="1073762"/>
            <a:ext cx="548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BKA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68340" y="1063415"/>
            <a:ext cx="548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1063415"/>
            <a:ext cx="365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6744" y="547778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SS31 (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3490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7760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08673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9000" y="1338590"/>
            <a:ext cx="1463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Biotin-SS31 10uM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1980" y="1063415"/>
            <a:ext cx="365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6326" y="1063415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ight Triangle 18"/>
          <p:cNvSpPr/>
          <p:nvPr/>
        </p:nvSpPr>
        <p:spPr>
          <a:xfrm flipH="1">
            <a:off x="4145280" y="800475"/>
            <a:ext cx="1188720" cy="152400"/>
          </a:xfrm>
          <a:prstGeom prst="rt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TextBox 19"/>
          <p:cNvSpPr txBox="1"/>
          <p:nvPr/>
        </p:nvSpPr>
        <p:spPr>
          <a:xfrm>
            <a:off x="5908545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84189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97040" y="1063415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OA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25540" y="1063415"/>
            <a:ext cx="548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3240" y="1338590"/>
            <a:ext cx="274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0787" y="183829"/>
            <a:ext cx="955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2019-11-19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5999" y="1186190"/>
            <a:ext cx="622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Marker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6456" y="163588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869" y="1796171"/>
            <a:ext cx="428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31416" y="194549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31416" y="2212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31416" y="247169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1416" y="273131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31416" y="3200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31416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31416" y="426719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31416" y="469659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88134" y="530084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3.5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28824" y="143803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4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Huiliang Zhang</dc:creator>
  <cp:lastModifiedBy>Huiliang Zhang</cp:lastModifiedBy>
  <cp:revision>1</cp:revision>
  <dcterms:created xsi:type="dcterms:W3CDTF">2006-08-16T00:00:00Z</dcterms:created>
  <dcterms:modified xsi:type="dcterms:W3CDTF">2019-12-04T22:34:35Z</dcterms:modified>
</cp:coreProperties>
</file>