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mamoto Emon" userId="e2744a5cb3e55d58" providerId="LiveId" clId="{72A8DA49-D273-4E49-A16B-E386C5BFC567}"/>
    <pc:docChg chg="modSld">
      <pc:chgData name="Yamamoto Emon" userId="e2744a5cb3e55d58" providerId="LiveId" clId="{72A8DA49-D273-4E49-A16B-E386C5BFC567}" dt="2022-01-10T17:34:48.790" v="0" actId="1076"/>
      <pc:docMkLst>
        <pc:docMk/>
      </pc:docMkLst>
      <pc:sldChg chg="modSp mod">
        <pc:chgData name="Yamamoto Emon" userId="e2744a5cb3e55d58" providerId="LiveId" clId="{72A8DA49-D273-4E49-A16B-E386C5BFC567}" dt="2022-01-10T17:34:48.790" v="0" actId="1076"/>
        <pc:sldMkLst>
          <pc:docMk/>
          <pc:sldMk cId="3772512838" sldId="256"/>
        </pc:sldMkLst>
        <pc:picChg chg="mod">
          <ac:chgData name="Yamamoto Emon" userId="e2744a5cb3e55d58" providerId="LiveId" clId="{72A8DA49-D273-4E49-A16B-E386C5BFC567}" dt="2022-01-10T17:34:48.790" v="0" actId="1076"/>
          <ac:picMkLst>
            <pc:docMk/>
            <pc:sldMk cId="3772512838" sldId="256"/>
            <ac:picMk id="5" creationId="{8A7F8E55-D2D8-4355-8F43-403AE2EA823E}"/>
          </ac:picMkLst>
        </pc:picChg>
        <pc:picChg chg="mod">
          <ac:chgData name="Yamamoto Emon" userId="e2744a5cb3e55d58" providerId="LiveId" clId="{72A8DA49-D273-4E49-A16B-E386C5BFC567}" dt="2022-01-10T17:34:48.790" v="0" actId="1076"/>
          <ac:picMkLst>
            <pc:docMk/>
            <pc:sldMk cId="3772512838" sldId="256"/>
            <ac:picMk id="7" creationId="{887ED89B-0937-4B74-9853-BA6209A572A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20AA5-92A8-4EA7-9B26-77820B190A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D40BA4-60FC-4120-9C17-E116A385CA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F8D10C-3CB6-4E33-9344-667E78F0E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7022-D7B5-46C2-B5A9-527A7E2BA9D5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922FA8-D82E-40FD-9F77-BC4F34BE4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504A5-1D33-429E-946F-B4BA88065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9DC9-A6F1-493C-AD30-84A045B20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58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A4981-4DEC-4F59-9011-0C3021185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A43965-B7B5-4454-9002-2ACB84D6E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9C3DC-8842-41B3-9576-0AB7E52CC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7022-D7B5-46C2-B5A9-527A7E2BA9D5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9F232-25ED-4D08-9EF6-B2E676737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6578D-14EA-4A51-8345-546B626B5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9DC9-A6F1-493C-AD30-84A045B20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82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DBA6AF-C1AD-4B77-8259-F535A894C3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8A010B-3B0A-4293-BC4E-3D8001C8FF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08D64-245B-4855-882A-20E02A8A1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7022-D7B5-46C2-B5A9-527A7E2BA9D5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41C97-0438-4B74-B7EE-DE305FD05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CD01B-BF58-49F8-8A6B-759A4B617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9DC9-A6F1-493C-AD30-84A045B20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816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4499-9274-4AA5-9821-F5A4A1A63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3EC9A-93FC-494D-A93E-FF6F0443AC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A7934-FF83-4885-84AA-3279964BE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7022-D7B5-46C2-B5A9-527A7E2BA9D5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D5652D-5819-4CD5-B079-06A32639F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3BEF49-5A4D-4805-B339-5C87CB1D7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9DC9-A6F1-493C-AD30-84A045B20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433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C7A26-7418-428D-A44E-275CC4ED7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BBB57-C5BF-48A6-8433-5307103F2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D45180-9781-4849-9102-BFD446DFA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7022-D7B5-46C2-B5A9-527A7E2BA9D5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0A1B5D-0E2A-4135-847B-6CF5851D6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DD2A3B-46CE-4F43-9126-303EDFAA1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9DC9-A6F1-493C-AD30-84A045B20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646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5AD01-29FB-4BD8-8FF1-0111882A5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9B7EB-F70C-403F-919E-15E6D2ADDD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BD1679-90C9-463E-A0F6-E2E2D1DD96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860A63-F4B7-482C-A2E7-EAC22AAF8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7022-D7B5-46C2-B5A9-527A7E2BA9D5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6DB775-9F7E-446D-97AA-B72448A13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BDE2F0-0B90-4293-A4D1-4CE31F78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9DC9-A6F1-493C-AD30-84A045B20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941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3F8C1-5079-485F-83BE-6F2733153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DDC859-A8FD-4248-AE8B-167E50B83B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0B9C30-60A3-4E42-BE11-1A0546A2B6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10548A-6877-4922-92D4-F4328B7B24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1F8B04-50E9-4AE9-B8DE-CE88C95CA6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BED480-4FCA-44FF-B65A-122982671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7022-D7B5-46C2-B5A9-527A7E2BA9D5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71A731-8A86-4D27-9A9D-9D84A634B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28C339-95F8-464A-B92E-0ACDC9E60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9DC9-A6F1-493C-AD30-84A045B20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981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693CF-8402-4989-B5D6-C84ABB112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51B4B6-CED1-45AD-A641-52966C57A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7022-D7B5-46C2-B5A9-527A7E2BA9D5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577CEE-1BA6-44BF-800F-F192924DE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51D844-AE73-4BAB-A276-BD9D6F9C3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9DC9-A6F1-493C-AD30-84A045B20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282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0EB248-89D4-4357-9D8D-C627509D6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7022-D7B5-46C2-B5A9-527A7E2BA9D5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0808A5-61FD-4330-A727-5747FAE89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1BA1C9-BBFC-4EC1-92E5-3C9950D77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9DC9-A6F1-493C-AD30-84A045B20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446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DBF6F-3362-4E99-87CF-6EE210732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D5B75-1787-4A6D-8ABC-C00686311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36C85F-BAEC-4A3A-8BD1-F08FFE22EF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8C2153-566C-45D7-8CCE-91217B2AB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7022-D7B5-46C2-B5A9-527A7E2BA9D5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25F89-94EB-40D0-80FA-2549DB732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DD13DF-C878-48C2-A8DA-F80DBAB56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9DC9-A6F1-493C-AD30-84A045B20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21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2C771-E1FB-45A4-9349-FEE2F3CEA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A50599-CEAA-4151-A19F-3ABDBB1D99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F2421-924D-44DD-8242-108888E449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39E55F-E1CB-4B36-B8DF-2A7941B22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7022-D7B5-46C2-B5A9-527A7E2BA9D5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F6AF49-83C0-4711-9B21-64BB79DCE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B40F31-95F7-4FD5-86C1-B8D678716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9DC9-A6F1-493C-AD30-84A045B20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933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6A647A-AB73-4E77-B186-9FFFF95E8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0DBC7E-3586-40C3-83AE-74ACF17208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75B448-C790-4371-87E3-557D4BD273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17022-D7B5-46C2-B5A9-527A7E2BA9D5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5DA13-3C0F-492D-8200-B30953BA93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58B70-28E3-4E3C-AD2D-311CDCBCA0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49DC9-A6F1-493C-AD30-84A045B20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579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A7F8E55-D2D8-4355-8F43-403AE2EA82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2" t="11825" r="31330" b="18663"/>
          <a:stretch/>
        </p:blipFill>
        <p:spPr>
          <a:xfrm>
            <a:off x="6425966" y="1224793"/>
            <a:ext cx="4303552" cy="41357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7ED89B-0937-4B74-9853-BA6209A572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9" t="10608" r="11179" b="8200"/>
          <a:stretch/>
        </p:blipFill>
        <p:spPr>
          <a:xfrm>
            <a:off x="1276549" y="1384184"/>
            <a:ext cx="5149417" cy="421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512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Yamamoto Emon</dc:creator>
  <cp:lastModifiedBy>Yamamoto Emon</cp:lastModifiedBy>
  <cp:revision>1</cp:revision>
  <dcterms:created xsi:type="dcterms:W3CDTF">2022-01-10T17:34:38Z</dcterms:created>
  <dcterms:modified xsi:type="dcterms:W3CDTF">2022-01-11T08:31:00Z</dcterms:modified>
</cp:coreProperties>
</file>