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9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mamoto Emon" userId="e2744a5cb3e55d58" providerId="LiveId" clId="{72438035-66D6-4596-9A31-5C599ABE3189}"/>
    <pc:docChg chg="undo custSel addSld modSld modMainMaster">
      <pc:chgData name="Yamamoto Emon" userId="e2744a5cb3e55d58" providerId="LiveId" clId="{72438035-66D6-4596-9A31-5C599ABE3189}" dt="2022-06-24T03:14:33.976" v="84" actId="14100"/>
      <pc:docMkLst>
        <pc:docMk/>
      </pc:docMkLst>
      <pc:sldChg chg="addSp delSp modSp new mod">
        <pc:chgData name="Yamamoto Emon" userId="e2744a5cb3e55d58" providerId="LiveId" clId="{72438035-66D6-4596-9A31-5C599ABE3189}" dt="2022-06-24T03:14:33.976" v="84" actId="14100"/>
        <pc:sldMkLst>
          <pc:docMk/>
          <pc:sldMk cId="460325031" sldId="256"/>
        </pc:sldMkLst>
        <pc:spChg chg="add del mod">
          <ac:chgData name="Yamamoto Emon" userId="e2744a5cb3e55d58" providerId="LiveId" clId="{72438035-66D6-4596-9A31-5C599ABE3189}" dt="2022-06-24T02:39:09.785" v="16" actId="11529"/>
          <ac:spMkLst>
            <pc:docMk/>
            <pc:sldMk cId="460325031" sldId="256"/>
            <ac:spMk id="2" creationId="{45AC0A38-E0FE-78C7-04FA-2D9A717845CC}"/>
          </ac:spMkLst>
        </pc:spChg>
        <pc:spChg chg="add mod">
          <ac:chgData name="Yamamoto Emon" userId="e2744a5cb3e55d58" providerId="LiveId" clId="{72438035-66D6-4596-9A31-5C599ABE3189}" dt="2022-06-24T02:40:38.642" v="40" actId="1582"/>
          <ac:spMkLst>
            <pc:docMk/>
            <pc:sldMk cId="460325031" sldId="256"/>
            <ac:spMk id="16" creationId="{20E2152A-438A-CD30-2047-60CAF3B3CDFA}"/>
          </ac:spMkLst>
        </pc:spChg>
        <pc:spChg chg="add mod">
          <ac:chgData name="Yamamoto Emon" userId="e2744a5cb3e55d58" providerId="LiveId" clId="{72438035-66D6-4596-9A31-5C599ABE3189}" dt="2022-06-24T02:41:22.772" v="49" actId="1076"/>
          <ac:spMkLst>
            <pc:docMk/>
            <pc:sldMk cId="460325031" sldId="256"/>
            <ac:spMk id="17" creationId="{EAADB956-1D20-5B43-DC96-F2EA20C8DE4E}"/>
          </ac:spMkLst>
        </pc:spChg>
        <pc:cxnChg chg="add mod">
          <ac:chgData name="Yamamoto Emon" userId="e2744a5cb3e55d58" providerId="LiveId" clId="{72438035-66D6-4596-9A31-5C599ABE3189}" dt="2022-06-24T02:39:57.473" v="30" actId="14100"/>
          <ac:cxnSpMkLst>
            <pc:docMk/>
            <pc:sldMk cId="460325031" sldId="256"/>
            <ac:cxnSpMk id="4" creationId="{B571FD2E-434A-FC22-A2CB-8CC3F5026D9A}"/>
          </ac:cxnSpMkLst>
        </pc:cxnChg>
        <pc:cxnChg chg="add mod">
          <ac:chgData name="Yamamoto Emon" userId="e2744a5cb3e55d58" providerId="LiveId" clId="{72438035-66D6-4596-9A31-5C599ABE3189}" dt="2022-06-24T02:39:51.642" v="29" actId="14100"/>
          <ac:cxnSpMkLst>
            <pc:docMk/>
            <pc:sldMk cId="460325031" sldId="256"/>
            <ac:cxnSpMk id="8" creationId="{E6429560-4A31-525C-C8C2-F2331D4E5740}"/>
          </ac:cxnSpMkLst>
        </pc:cxnChg>
        <pc:cxnChg chg="add mod">
          <ac:chgData name="Yamamoto Emon" userId="e2744a5cb3e55d58" providerId="LiveId" clId="{72438035-66D6-4596-9A31-5C599ABE3189}" dt="2022-06-24T02:39:59.636" v="31" actId="1076"/>
          <ac:cxnSpMkLst>
            <pc:docMk/>
            <pc:sldMk cId="460325031" sldId="256"/>
            <ac:cxnSpMk id="11" creationId="{9D5415C1-463B-F49E-6D52-D907AE2B10E1}"/>
          </ac:cxnSpMkLst>
        </pc:cxnChg>
        <pc:cxnChg chg="add mod">
          <ac:chgData name="Yamamoto Emon" userId="e2744a5cb3e55d58" providerId="LiveId" clId="{72438035-66D6-4596-9A31-5C599ABE3189}" dt="2022-06-24T02:40:07.822" v="34" actId="14100"/>
          <ac:cxnSpMkLst>
            <pc:docMk/>
            <pc:sldMk cId="460325031" sldId="256"/>
            <ac:cxnSpMk id="14" creationId="{E19AC1C8-4D9E-00B0-1DC5-FE1C6CC4BFC0}"/>
          </ac:cxnSpMkLst>
        </pc:cxnChg>
        <pc:cxnChg chg="add mod">
          <ac:chgData name="Yamamoto Emon" userId="e2744a5cb3e55d58" providerId="LiveId" clId="{72438035-66D6-4596-9A31-5C599ABE3189}" dt="2022-06-24T02:42:54.584" v="67" actId="14100"/>
          <ac:cxnSpMkLst>
            <pc:docMk/>
            <pc:sldMk cId="460325031" sldId="256"/>
            <ac:cxnSpMk id="18" creationId="{FF285E74-D3C8-45EF-EEEE-7F5FCC1646EF}"/>
          </ac:cxnSpMkLst>
        </pc:cxnChg>
        <pc:cxnChg chg="add mod">
          <ac:chgData name="Yamamoto Emon" userId="e2744a5cb3e55d58" providerId="LiveId" clId="{72438035-66D6-4596-9A31-5C599ABE3189}" dt="2022-06-24T02:43:51.111" v="77" actId="14100"/>
          <ac:cxnSpMkLst>
            <pc:docMk/>
            <pc:sldMk cId="460325031" sldId="256"/>
            <ac:cxnSpMk id="21" creationId="{D04111F6-5E9F-8260-3C52-2142FA66AD55}"/>
          </ac:cxnSpMkLst>
        </pc:cxnChg>
        <pc:cxnChg chg="add mod">
          <ac:chgData name="Yamamoto Emon" userId="e2744a5cb3e55d58" providerId="LiveId" clId="{72438035-66D6-4596-9A31-5C599ABE3189}" dt="2022-06-24T02:43:20.018" v="72" actId="14100"/>
          <ac:cxnSpMkLst>
            <pc:docMk/>
            <pc:sldMk cId="460325031" sldId="256"/>
            <ac:cxnSpMk id="23" creationId="{B398453E-C636-6051-4639-F0AB27E8324C}"/>
          </ac:cxnSpMkLst>
        </pc:cxnChg>
        <pc:cxnChg chg="add mod">
          <ac:chgData name="Yamamoto Emon" userId="e2744a5cb3e55d58" providerId="LiveId" clId="{72438035-66D6-4596-9A31-5C599ABE3189}" dt="2022-06-24T02:43:17.701" v="71" actId="14100"/>
          <ac:cxnSpMkLst>
            <pc:docMk/>
            <pc:sldMk cId="460325031" sldId="256"/>
            <ac:cxnSpMk id="25" creationId="{51E6A3DE-3BF5-A6F8-D61B-59ACC0D5694A}"/>
          </ac:cxnSpMkLst>
        </pc:cxnChg>
        <pc:cxnChg chg="add mod">
          <ac:chgData name="Yamamoto Emon" userId="e2744a5cb3e55d58" providerId="LiveId" clId="{72438035-66D6-4596-9A31-5C599ABE3189}" dt="2022-06-24T03:14:33.976" v="84" actId="14100"/>
          <ac:cxnSpMkLst>
            <pc:docMk/>
            <pc:sldMk cId="460325031" sldId="256"/>
            <ac:cxnSpMk id="35" creationId="{BDC487C7-FE05-A80E-F431-041CE03AC258}"/>
          </ac:cxnSpMkLst>
        </pc:cxnChg>
      </pc:sldChg>
      <pc:sldMasterChg chg="modSp modSldLayout">
        <pc:chgData name="Yamamoto Emon" userId="e2744a5cb3e55d58" providerId="LiveId" clId="{72438035-66D6-4596-9A31-5C599ABE3189}" dt="2022-06-24T02:38:14.809" v="2"/>
        <pc:sldMasterMkLst>
          <pc:docMk/>
          <pc:sldMasterMk cId="3864356884" sldId="2147483648"/>
        </pc:sldMasterMkLst>
        <pc:spChg chg="mod">
          <ac:chgData name="Yamamoto Emon" userId="e2744a5cb3e55d58" providerId="LiveId" clId="{72438035-66D6-4596-9A31-5C599ABE3189}" dt="2022-06-24T02:38:14.809" v="2"/>
          <ac:spMkLst>
            <pc:docMk/>
            <pc:sldMasterMk cId="3864356884" sldId="2147483648"/>
            <ac:spMk id="2" creationId="{0D78B429-0490-7E1F-8139-FF90620A4FD7}"/>
          </ac:spMkLst>
        </pc:spChg>
        <pc:spChg chg="mod">
          <ac:chgData name="Yamamoto Emon" userId="e2744a5cb3e55d58" providerId="LiveId" clId="{72438035-66D6-4596-9A31-5C599ABE3189}" dt="2022-06-24T02:38:14.809" v="2"/>
          <ac:spMkLst>
            <pc:docMk/>
            <pc:sldMasterMk cId="3864356884" sldId="2147483648"/>
            <ac:spMk id="3" creationId="{CFBAA342-3CB5-3814-00D7-136FAFF55D32}"/>
          </ac:spMkLst>
        </pc:spChg>
        <pc:spChg chg="mod">
          <ac:chgData name="Yamamoto Emon" userId="e2744a5cb3e55d58" providerId="LiveId" clId="{72438035-66D6-4596-9A31-5C599ABE3189}" dt="2022-06-24T02:38:14.809" v="2"/>
          <ac:spMkLst>
            <pc:docMk/>
            <pc:sldMasterMk cId="3864356884" sldId="2147483648"/>
            <ac:spMk id="4" creationId="{594A53A8-7932-ABEE-B04B-C3E4C4248641}"/>
          </ac:spMkLst>
        </pc:spChg>
        <pc:spChg chg="mod">
          <ac:chgData name="Yamamoto Emon" userId="e2744a5cb3e55d58" providerId="LiveId" clId="{72438035-66D6-4596-9A31-5C599ABE3189}" dt="2022-06-24T02:38:14.809" v="2"/>
          <ac:spMkLst>
            <pc:docMk/>
            <pc:sldMasterMk cId="3864356884" sldId="2147483648"/>
            <ac:spMk id="5" creationId="{B95334AC-8B82-BF37-4DF9-838B2B4ED8E0}"/>
          </ac:spMkLst>
        </pc:spChg>
        <pc:spChg chg="mod">
          <ac:chgData name="Yamamoto Emon" userId="e2744a5cb3e55d58" providerId="LiveId" clId="{72438035-66D6-4596-9A31-5C599ABE3189}" dt="2022-06-24T02:38:14.809" v="2"/>
          <ac:spMkLst>
            <pc:docMk/>
            <pc:sldMasterMk cId="3864356884" sldId="2147483648"/>
            <ac:spMk id="6" creationId="{DBA8B2AF-C109-177B-B353-03DA16E113D8}"/>
          </ac:spMkLst>
        </pc:spChg>
        <pc:sldLayoutChg chg="modSp">
          <pc:chgData name="Yamamoto Emon" userId="e2744a5cb3e55d58" providerId="LiveId" clId="{72438035-66D6-4596-9A31-5C599ABE3189}" dt="2022-06-24T02:38:14.809" v="2"/>
          <pc:sldLayoutMkLst>
            <pc:docMk/>
            <pc:sldMasterMk cId="3864356884" sldId="2147483648"/>
            <pc:sldLayoutMk cId="1462256290" sldId="2147483649"/>
          </pc:sldLayoutMkLst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1462256290" sldId="2147483649"/>
              <ac:spMk id="2" creationId="{5C154E7C-D969-A833-5C5C-1C665594AE86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1462256290" sldId="2147483649"/>
              <ac:spMk id="3" creationId="{A1A2424F-EC8D-CDA0-50F1-60809D0A4F8A}"/>
            </ac:spMkLst>
          </pc:spChg>
        </pc:sldLayoutChg>
        <pc:sldLayoutChg chg="modSp">
          <pc:chgData name="Yamamoto Emon" userId="e2744a5cb3e55d58" providerId="LiveId" clId="{72438035-66D6-4596-9A31-5C599ABE3189}" dt="2022-06-24T02:38:14.809" v="2"/>
          <pc:sldLayoutMkLst>
            <pc:docMk/>
            <pc:sldMasterMk cId="3864356884" sldId="2147483648"/>
            <pc:sldLayoutMk cId="3120020343" sldId="2147483651"/>
          </pc:sldLayoutMkLst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3120020343" sldId="2147483651"/>
              <ac:spMk id="2" creationId="{15436D5B-9B22-88FE-C514-00C4222061B5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3120020343" sldId="2147483651"/>
              <ac:spMk id="3" creationId="{FCDE937E-D523-AF48-BF25-1BB242EC636C}"/>
            </ac:spMkLst>
          </pc:spChg>
        </pc:sldLayoutChg>
        <pc:sldLayoutChg chg="modSp">
          <pc:chgData name="Yamamoto Emon" userId="e2744a5cb3e55d58" providerId="LiveId" clId="{72438035-66D6-4596-9A31-5C599ABE3189}" dt="2022-06-24T02:38:14.809" v="2"/>
          <pc:sldLayoutMkLst>
            <pc:docMk/>
            <pc:sldMasterMk cId="3864356884" sldId="2147483648"/>
            <pc:sldLayoutMk cId="2294810760" sldId="2147483652"/>
          </pc:sldLayoutMkLst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294810760" sldId="2147483652"/>
              <ac:spMk id="3" creationId="{52637296-631D-353F-FC01-F360B907C5A9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294810760" sldId="2147483652"/>
              <ac:spMk id="4" creationId="{8CA4B968-D1AC-474E-B9FB-62E144459CCD}"/>
            </ac:spMkLst>
          </pc:spChg>
        </pc:sldLayoutChg>
        <pc:sldLayoutChg chg="modSp">
          <pc:chgData name="Yamamoto Emon" userId="e2744a5cb3e55d58" providerId="LiveId" clId="{72438035-66D6-4596-9A31-5C599ABE3189}" dt="2022-06-24T02:38:14.809" v="2"/>
          <pc:sldLayoutMkLst>
            <pc:docMk/>
            <pc:sldMasterMk cId="3864356884" sldId="2147483648"/>
            <pc:sldLayoutMk cId="2289967627" sldId="2147483653"/>
          </pc:sldLayoutMkLst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289967627" sldId="2147483653"/>
              <ac:spMk id="2" creationId="{88C583DB-09E1-D97B-E0E7-5CB680A215E0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289967627" sldId="2147483653"/>
              <ac:spMk id="3" creationId="{A3E1A1C5-4FDE-2A82-52AF-982ED3244CE3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289967627" sldId="2147483653"/>
              <ac:spMk id="4" creationId="{899DDA5A-EDB3-F5AE-7F2A-829E142C9D90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289967627" sldId="2147483653"/>
              <ac:spMk id="5" creationId="{F85C148C-C23A-044D-73F7-87BBD2BF2A14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289967627" sldId="2147483653"/>
              <ac:spMk id="6" creationId="{4D425794-3681-26CA-0857-E204CF116708}"/>
            </ac:spMkLst>
          </pc:spChg>
        </pc:sldLayoutChg>
        <pc:sldLayoutChg chg="modSp">
          <pc:chgData name="Yamamoto Emon" userId="e2744a5cb3e55d58" providerId="LiveId" clId="{72438035-66D6-4596-9A31-5C599ABE3189}" dt="2022-06-24T02:38:14.809" v="2"/>
          <pc:sldLayoutMkLst>
            <pc:docMk/>
            <pc:sldMasterMk cId="3864356884" sldId="2147483648"/>
            <pc:sldLayoutMk cId="2542382998" sldId="2147483656"/>
          </pc:sldLayoutMkLst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542382998" sldId="2147483656"/>
              <ac:spMk id="2" creationId="{FA3A8EBF-0241-18E7-F1D0-5F6C0BEC566A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542382998" sldId="2147483656"/>
              <ac:spMk id="3" creationId="{92BECF03-FA4E-F0B3-8168-7CF893FF7CBB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2542382998" sldId="2147483656"/>
              <ac:spMk id="4" creationId="{BC0C7C9B-827A-B8B1-DB07-100400618233}"/>
            </ac:spMkLst>
          </pc:spChg>
        </pc:sldLayoutChg>
        <pc:sldLayoutChg chg="modSp">
          <pc:chgData name="Yamamoto Emon" userId="e2744a5cb3e55d58" providerId="LiveId" clId="{72438035-66D6-4596-9A31-5C599ABE3189}" dt="2022-06-24T02:38:14.809" v="2"/>
          <pc:sldLayoutMkLst>
            <pc:docMk/>
            <pc:sldMasterMk cId="3864356884" sldId="2147483648"/>
            <pc:sldLayoutMk cId="875147606" sldId="2147483657"/>
          </pc:sldLayoutMkLst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875147606" sldId="2147483657"/>
              <ac:spMk id="2" creationId="{A337981B-5FCD-91B4-5AC9-038460B6E307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875147606" sldId="2147483657"/>
              <ac:spMk id="3" creationId="{AF9DFB75-2223-FCA5-03D2-EFD2CA8FA916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875147606" sldId="2147483657"/>
              <ac:spMk id="4" creationId="{E0C6EC43-5CE0-5447-20E1-8B9740466145}"/>
            </ac:spMkLst>
          </pc:spChg>
        </pc:sldLayoutChg>
        <pc:sldLayoutChg chg="modSp">
          <pc:chgData name="Yamamoto Emon" userId="e2744a5cb3e55d58" providerId="LiveId" clId="{72438035-66D6-4596-9A31-5C599ABE3189}" dt="2022-06-24T02:38:14.809" v="2"/>
          <pc:sldLayoutMkLst>
            <pc:docMk/>
            <pc:sldMasterMk cId="3864356884" sldId="2147483648"/>
            <pc:sldLayoutMk cId="1213085168" sldId="2147483659"/>
          </pc:sldLayoutMkLst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1213085168" sldId="2147483659"/>
              <ac:spMk id="2" creationId="{EBBF1224-6077-D161-48E4-A7F3B368F15C}"/>
            </ac:spMkLst>
          </pc:spChg>
          <pc:spChg chg="mod">
            <ac:chgData name="Yamamoto Emon" userId="e2744a5cb3e55d58" providerId="LiveId" clId="{72438035-66D6-4596-9A31-5C599ABE3189}" dt="2022-06-24T02:38:14.809" v="2"/>
            <ac:spMkLst>
              <pc:docMk/>
              <pc:sldMasterMk cId="3864356884" sldId="2147483648"/>
              <pc:sldLayoutMk cId="1213085168" sldId="2147483659"/>
              <ac:spMk id="3" creationId="{F316A8A7-39FA-7F9E-109D-464D66DA166C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54E7C-D969-A833-5C5C-1C665594AE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A2424F-EC8D-CDA0-50F1-60809D0A4F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9861D-83BB-DA19-F7BB-9784C8F95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D31E5-8FB6-2279-011E-1B26E9148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D991-22A6-B67E-0480-567949BE0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5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6F999-884B-9CDF-E469-45B9ACF7F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5C4AA7-99A5-8172-E989-BB2728B2D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975EF-D72D-E1D6-9FC4-8DB42817A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CB5B0-F6E5-A34F-52B2-0D3010538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27EBD-F3CA-6C75-4559-F15F08692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8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BF1224-6077-D161-48E4-A7F3B368F1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16A8A7-39FA-7F9E-109D-464D66DA16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02018-1E4F-8AB5-E05A-771DF8018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5F8C1-8099-E19B-7394-8B9EF8E4A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B3A75-7AAA-E102-F3F9-84632F79F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8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0E5B-5C94-1F28-54E5-248C07790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4CEDE-BB1A-54D4-E158-22E17EAA3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1D499-1563-8642-6AE9-14F590285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18806-C0EB-4D10-E47B-2B740483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69E02-1B38-9203-D247-7E5146155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74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36D5B-9B22-88FE-C514-00C42220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E937E-D523-AF48-BF25-1BB242EC6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D94C7-3779-5DB5-FD70-5B0906FEE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2721C-D01A-C88B-5230-F434B0C24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CD69C-5092-F95D-36B3-F229DAE8E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20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5FF46-7588-DFF2-5617-D6D8C6FCE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37296-631D-353F-FC01-F360B907C5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4B968-D1AC-474E-B9FB-62E144459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25FDB9-822F-2710-9FA6-A01CA8DE6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D278B-EC77-705D-8B1B-7BB46B5C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DB903-84CA-CDE8-DEDF-BBED65A78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10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583DB-09E1-D97B-E0E7-5CB680A21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1A1C5-4FDE-2A82-52AF-982ED3244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9DDA5A-EDB3-F5AE-7F2A-829E142C9D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5C148C-C23A-044D-73F7-87BBD2BF2A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25794-3681-26CA-0857-E204CF1167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C0640D-3708-51DB-2B97-AC3A08A23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9FE212-FE55-B7FD-49B5-392D7AE82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9D0724-7EC6-D665-D263-A859C46F3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67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7A131-86DE-25D0-929A-03BCF70B4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F4264F-724C-F3EB-E5B4-A99F792E2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A7D071-49E9-3100-6036-8B22B7AB7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D5A5E-A171-1AB5-9190-ED4264B6C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34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CB2F4A-91D8-D20A-3224-01448AC4B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11F76C-B773-5FB1-8192-F7B98BC0C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8A10D-4AB0-C21F-1AD3-3A88E0CF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73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A8EBF-0241-18E7-F1D0-5F6C0BEC5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ECF03-FA4E-F0B3-8168-7CF893FF7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0C7C9B-827A-B8B1-DB07-1004006182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6D9A5-6B59-9043-7C82-12EBBBFCF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BF8C07-3A81-19E1-4CC1-0CB800D2A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E879D-1121-A569-A712-D26DAF4AF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8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7981B-5FCD-91B4-5AC9-038460B6E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9DFB75-2223-FCA5-03D2-EFD2CA8FA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C6EC43-5CE0-5447-20E1-8B97404661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F883C7-A974-147E-B4BB-94210666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8BDA69-4EF2-A286-DDCC-A9F564C34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190185-15A9-FFE7-45EE-79DB9C20F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14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78B429-0490-7E1F-8139-FF90620A4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AA342-3CB5-3814-00D7-136FAFF55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A53A8-7932-ABEE-B04B-C3E4C42486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96D52-BB37-45E9-917D-4B09C774C7DC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334AC-8B82-BF37-4DF9-838B2B4ED8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8B2AF-C109-177B-B353-03DA16E113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70C33-A49E-4935-8B74-69402AF00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35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571FD2E-434A-FC22-A2CB-8CC3F5026D9A}"/>
              </a:ext>
            </a:extLst>
          </p:cNvPr>
          <p:cNvCxnSpPr>
            <a:cxnSpLocks/>
          </p:cNvCxnSpPr>
          <p:nvPr/>
        </p:nvCxnSpPr>
        <p:spPr>
          <a:xfrm flipH="1" flipV="1">
            <a:off x="3374136" y="1847088"/>
            <a:ext cx="777240" cy="4023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429560-4A31-525C-C8C2-F2331D4E5740}"/>
              </a:ext>
            </a:extLst>
          </p:cNvPr>
          <p:cNvCxnSpPr>
            <a:cxnSpLocks/>
          </p:cNvCxnSpPr>
          <p:nvPr/>
        </p:nvCxnSpPr>
        <p:spPr>
          <a:xfrm flipV="1">
            <a:off x="3374136" y="1847088"/>
            <a:ext cx="0" cy="23500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D5415C1-463B-F49E-6D52-D907AE2B10E1}"/>
              </a:ext>
            </a:extLst>
          </p:cNvPr>
          <p:cNvCxnSpPr>
            <a:cxnSpLocks/>
          </p:cNvCxnSpPr>
          <p:nvPr/>
        </p:nvCxnSpPr>
        <p:spPr>
          <a:xfrm flipV="1">
            <a:off x="4130040" y="2249424"/>
            <a:ext cx="0" cy="24505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19AC1C8-4D9E-00B0-1DC5-FE1C6CC4BFC0}"/>
              </a:ext>
            </a:extLst>
          </p:cNvPr>
          <p:cNvCxnSpPr>
            <a:cxnSpLocks/>
          </p:cNvCxnSpPr>
          <p:nvPr/>
        </p:nvCxnSpPr>
        <p:spPr>
          <a:xfrm flipH="1" flipV="1">
            <a:off x="3352800" y="4197096"/>
            <a:ext cx="798576" cy="5029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20E2152A-438A-CD30-2047-60CAF3B3CDFA}"/>
              </a:ext>
            </a:extLst>
          </p:cNvPr>
          <p:cNvSpPr/>
          <p:nvPr/>
        </p:nvSpPr>
        <p:spPr>
          <a:xfrm>
            <a:off x="3657600" y="2423160"/>
            <a:ext cx="210306" cy="402336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ADB956-1D20-5B43-DC96-F2EA20C8DE4E}"/>
              </a:ext>
            </a:extLst>
          </p:cNvPr>
          <p:cNvSpPr/>
          <p:nvPr/>
        </p:nvSpPr>
        <p:spPr>
          <a:xfrm>
            <a:off x="3625343" y="3059430"/>
            <a:ext cx="261620" cy="835914"/>
          </a:xfrm>
          <a:custGeom>
            <a:avLst/>
            <a:gdLst>
              <a:gd name="connsiteX0" fmla="*/ 0 w 274320"/>
              <a:gd name="connsiteY0" fmla="*/ 0 h 740664"/>
              <a:gd name="connsiteX1" fmla="*/ 274320 w 274320"/>
              <a:gd name="connsiteY1" fmla="*/ 0 h 740664"/>
              <a:gd name="connsiteX2" fmla="*/ 274320 w 274320"/>
              <a:gd name="connsiteY2" fmla="*/ 740664 h 740664"/>
              <a:gd name="connsiteX3" fmla="*/ 0 w 274320"/>
              <a:gd name="connsiteY3" fmla="*/ 740664 h 740664"/>
              <a:gd name="connsiteX4" fmla="*/ 0 w 274320"/>
              <a:gd name="connsiteY4" fmla="*/ 0 h 740664"/>
              <a:gd name="connsiteX0" fmla="*/ 0 w 320040"/>
              <a:gd name="connsiteY0" fmla="*/ 0 h 740664"/>
              <a:gd name="connsiteX1" fmla="*/ 320040 w 320040"/>
              <a:gd name="connsiteY1" fmla="*/ 54864 h 740664"/>
              <a:gd name="connsiteX2" fmla="*/ 274320 w 320040"/>
              <a:gd name="connsiteY2" fmla="*/ 740664 h 740664"/>
              <a:gd name="connsiteX3" fmla="*/ 0 w 320040"/>
              <a:gd name="connsiteY3" fmla="*/ 740664 h 740664"/>
              <a:gd name="connsiteX4" fmla="*/ 0 w 320040"/>
              <a:gd name="connsiteY4" fmla="*/ 0 h 740664"/>
              <a:gd name="connsiteX0" fmla="*/ 0 w 274320"/>
              <a:gd name="connsiteY0" fmla="*/ 0 h 740664"/>
              <a:gd name="connsiteX1" fmla="*/ 243840 w 274320"/>
              <a:gd name="connsiteY1" fmla="*/ 124714 h 740664"/>
              <a:gd name="connsiteX2" fmla="*/ 274320 w 274320"/>
              <a:gd name="connsiteY2" fmla="*/ 740664 h 740664"/>
              <a:gd name="connsiteX3" fmla="*/ 0 w 274320"/>
              <a:gd name="connsiteY3" fmla="*/ 740664 h 740664"/>
              <a:gd name="connsiteX4" fmla="*/ 0 w 274320"/>
              <a:gd name="connsiteY4" fmla="*/ 0 h 740664"/>
              <a:gd name="connsiteX0" fmla="*/ 0 w 274320"/>
              <a:gd name="connsiteY0" fmla="*/ 0 h 740664"/>
              <a:gd name="connsiteX1" fmla="*/ 243840 w 274320"/>
              <a:gd name="connsiteY1" fmla="*/ 124714 h 740664"/>
              <a:gd name="connsiteX2" fmla="*/ 274320 w 274320"/>
              <a:gd name="connsiteY2" fmla="*/ 740664 h 740664"/>
              <a:gd name="connsiteX3" fmla="*/ 6350 w 274320"/>
              <a:gd name="connsiteY3" fmla="*/ 715264 h 740664"/>
              <a:gd name="connsiteX4" fmla="*/ 0 w 274320"/>
              <a:gd name="connsiteY4" fmla="*/ 0 h 740664"/>
              <a:gd name="connsiteX0" fmla="*/ 0 w 261620"/>
              <a:gd name="connsiteY0" fmla="*/ 0 h 835914"/>
              <a:gd name="connsiteX1" fmla="*/ 243840 w 261620"/>
              <a:gd name="connsiteY1" fmla="*/ 124714 h 835914"/>
              <a:gd name="connsiteX2" fmla="*/ 261620 w 261620"/>
              <a:gd name="connsiteY2" fmla="*/ 835914 h 835914"/>
              <a:gd name="connsiteX3" fmla="*/ 6350 w 261620"/>
              <a:gd name="connsiteY3" fmla="*/ 715264 h 835914"/>
              <a:gd name="connsiteX4" fmla="*/ 0 w 261620"/>
              <a:gd name="connsiteY4" fmla="*/ 0 h 835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620" h="835914">
                <a:moveTo>
                  <a:pt x="0" y="0"/>
                </a:moveTo>
                <a:lnTo>
                  <a:pt x="243840" y="124714"/>
                </a:lnTo>
                <a:lnTo>
                  <a:pt x="261620" y="835914"/>
                </a:lnTo>
                <a:lnTo>
                  <a:pt x="6350" y="715264"/>
                </a:lnTo>
                <a:cubicBezTo>
                  <a:pt x="4233" y="476843"/>
                  <a:pt x="2117" y="238421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285E74-D3C8-45EF-EEEE-7F5FCC1646EF}"/>
              </a:ext>
            </a:extLst>
          </p:cNvPr>
          <p:cNvCxnSpPr>
            <a:cxnSpLocks/>
          </p:cNvCxnSpPr>
          <p:nvPr/>
        </p:nvCxnSpPr>
        <p:spPr>
          <a:xfrm flipH="1">
            <a:off x="4130040" y="969836"/>
            <a:ext cx="2908935" cy="12635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04111F6-5E9F-8260-3C52-2142FA66AD55}"/>
              </a:ext>
            </a:extLst>
          </p:cNvPr>
          <p:cNvCxnSpPr>
            <a:cxnSpLocks/>
          </p:cNvCxnSpPr>
          <p:nvPr/>
        </p:nvCxnSpPr>
        <p:spPr>
          <a:xfrm flipH="1">
            <a:off x="4130039" y="2885504"/>
            <a:ext cx="2918461" cy="17920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98453E-C636-6051-4639-F0AB27E8324C}"/>
              </a:ext>
            </a:extLst>
          </p:cNvPr>
          <p:cNvCxnSpPr>
            <a:cxnSpLocks/>
          </p:cNvCxnSpPr>
          <p:nvPr/>
        </p:nvCxnSpPr>
        <p:spPr>
          <a:xfrm flipH="1">
            <a:off x="3374136" y="749285"/>
            <a:ext cx="3112389" cy="10898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1E6A3DE-3BF5-A6F8-D61B-59ACC0D5694A}"/>
              </a:ext>
            </a:extLst>
          </p:cNvPr>
          <p:cNvCxnSpPr>
            <a:cxnSpLocks/>
          </p:cNvCxnSpPr>
          <p:nvPr/>
        </p:nvCxnSpPr>
        <p:spPr>
          <a:xfrm flipH="1" flipV="1">
            <a:off x="6486525" y="749285"/>
            <a:ext cx="552450" cy="20454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DC487C7-FE05-A80E-F431-041CE03AC258}"/>
              </a:ext>
            </a:extLst>
          </p:cNvPr>
          <p:cNvCxnSpPr>
            <a:cxnSpLocks/>
          </p:cNvCxnSpPr>
          <p:nvPr/>
        </p:nvCxnSpPr>
        <p:spPr>
          <a:xfrm flipH="1" flipV="1">
            <a:off x="7048500" y="953834"/>
            <a:ext cx="333375" cy="4082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325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Yamamoto Emon</dc:creator>
  <cp:lastModifiedBy>Yamamoto Emon</cp:lastModifiedBy>
  <cp:revision>1</cp:revision>
  <dcterms:created xsi:type="dcterms:W3CDTF">2022-06-24T02:37:34Z</dcterms:created>
  <dcterms:modified xsi:type="dcterms:W3CDTF">2022-06-24T03:14:35Z</dcterms:modified>
</cp:coreProperties>
</file>