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76" autoAdjust="0"/>
    <p:restoredTop sz="94660"/>
  </p:normalViewPr>
  <p:slideViewPr>
    <p:cSldViewPr snapToGrid="0">
      <p:cViewPr varScale="1">
        <p:scale>
          <a:sx n="80" d="100"/>
          <a:sy n="80" d="100"/>
        </p:scale>
        <p:origin x="24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mamoto Emon" userId="e2744a5cb3e55d58" providerId="LiveId" clId="{216EBF60-250F-49A5-9891-3A2C1E89FD83}"/>
    <pc:docChg chg="undo custSel modSld">
      <pc:chgData name="Yamamoto Emon" userId="e2744a5cb3e55d58" providerId="LiveId" clId="{216EBF60-250F-49A5-9891-3A2C1E89FD83}" dt="2020-05-06T02:52:35.319" v="133" actId="20577"/>
      <pc:docMkLst>
        <pc:docMk/>
      </pc:docMkLst>
      <pc:sldChg chg="addSp delSp modSp">
        <pc:chgData name="Yamamoto Emon" userId="e2744a5cb3e55d58" providerId="LiveId" clId="{216EBF60-250F-49A5-9891-3A2C1E89FD83}" dt="2020-05-06T02:52:35.319" v="133" actId="20577"/>
        <pc:sldMkLst>
          <pc:docMk/>
          <pc:sldMk cId="2019649007" sldId="256"/>
        </pc:sldMkLst>
        <pc:spChg chg="mod">
          <ac:chgData name="Yamamoto Emon" userId="e2744a5cb3e55d58" providerId="LiveId" clId="{216EBF60-250F-49A5-9891-3A2C1E89FD83}" dt="2020-05-06T02:48:33.682" v="60" actId="1076"/>
          <ac:spMkLst>
            <pc:docMk/>
            <pc:sldMk cId="2019649007" sldId="256"/>
            <ac:spMk id="38" creationId="{EC78248B-FB79-404F-9A41-A8A629ED4C12}"/>
          </ac:spMkLst>
        </pc:spChg>
        <pc:spChg chg="mod">
          <ac:chgData name="Yamamoto Emon" userId="e2744a5cb3e55d58" providerId="LiveId" clId="{216EBF60-250F-49A5-9891-3A2C1E89FD83}" dt="2020-05-06T02:48:47.625" v="62" actId="1076"/>
          <ac:spMkLst>
            <pc:docMk/>
            <pc:sldMk cId="2019649007" sldId="256"/>
            <ac:spMk id="40" creationId="{6F20366C-D666-466C-9072-44FE93EAB68D}"/>
          </ac:spMkLst>
        </pc:spChg>
        <pc:spChg chg="mod">
          <ac:chgData name="Yamamoto Emon" userId="e2744a5cb3e55d58" providerId="LiveId" clId="{216EBF60-250F-49A5-9891-3A2C1E89FD83}" dt="2020-05-06T02:48:58.378" v="64" actId="1076"/>
          <ac:spMkLst>
            <pc:docMk/>
            <pc:sldMk cId="2019649007" sldId="256"/>
            <ac:spMk id="42" creationId="{C2CA9C11-300C-4755-9C9D-E1897F6F87AD}"/>
          </ac:spMkLst>
        </pc:spChg>
        <pc:spChg chg="mod">
          <ac:chgData name="Yamamoto Emon" userId="e2744a5cb3e55d58" providerId="LiveId" clId="{216EBF60-250F-49A5-9891-3A2C1E89FD83}" dt="2020-05-06T02:49:04.433" v="66" actId="1076"/>
          <ac:spMkLst>
            <pc:docMk/>
            <pc:sldMk cId="2019649007" sldId="256"/>
            <ac:spMk id="44" creationId="{76D4826E-58B3-44AE-B230-E25A9E9415B1}"/>
          </ac:spMkLst>
        </pc:spChg>
        <pc:spChg chg="mod">
          <ac:chgData name="Yamamoto Emon" userId="e2744a5cb3e55d58" providerId="LiveId" clId="{216EBF60-250F-49A5-9891-3A2C1E89FD83}" dt="2020-05-06T02:49:56.681" v="75" actId="1076"/>
          <ac:spMkLst>
            <pc:docMk/>
            <pc:sldMk cId="2019649007" sldId="256"/>
            <ac:spMk id="46" creationId="{E90511F1-7CEF-4517-9BE1-1CCAEFC4F90A}"/>
          </ac:spMkLst>
        </pc:spChg>
        <pc:spChg chg="mod">
          <ac:chgData name="Yamamoto Emon" userId="e2744a5cb3e55d58" providerId="LiveId" clId="{216EBF60-250F-49A5-9891-3A2C1E89FD83}" dt="2020-05-06T02:49:56.681" v="75" actId="1076"/>
          <ac:spMkLst>
            <pc:docMk/>
            <pc:sldMk cId="2019649007" sldId="256"/>
            <ac:spMk id="48" creationId="{6CA77E68-CB7C-40CD-A91E-7E302F39D808}"/>
          </ac:spMkLst>
        </pc:spChg>
        <pc:spChg chg="mod">
          <ac:chgData name="Yamamoto Emon" userId="e2744a5cb3e55d58" providerId="LiveId" clId="{216EBF60-250F-49A5-9891-3A2C1E89FD83}" dt="2020-05-06T02:49:56.681" v="75" actId="1076"/>
          <ac:spMkLst>
            <pc:docMk/>
            <pc:sldMk cId="2019649007" sldId="256"/>
            <ac:spMk id="50" creationId="{9510C011-10E1-4306-A1FA-67BE3BF9469B}"/>
          </ac:spMkLst>
        </pc:spChg>
        <pc:spChg chg="mod">
          <ac:chgData name="Yamamoto Emon" userId="e2744a5cb3e55d58" providerId="LiveId" clId="{216EBF60-250F-49A5-9891-3A2C1E89FD83}" dt="2020-05-06T02:49:56.681" v="75" actId="1076"/>
          <ac:spMkLst>
            <pc:docMk/>
            <pc:sldMk cId="2019649007" sldId="256"/>
            <ac:spMk id="52" creationId="{5ACBC875-19F5-4E4A-9811-696366CFDBEA}"/>
          </ac:spMkLst>
        </pc:spChg>
        <pc:spChg chg="mod">
          <ac:chgData name="Yamamoto Emon" userId="e2744a5cb3e55d58" providerId="LiveId" clId="{216EBF60-250F-49A5-9891-3A2C1E89FD83}" dt="2020-05-06T02:46:35.209" v="28" actId="6549"/>
          <ac:spMkLst>
            <pc:docMk/>
            <pc:sldMk cId="2019649007" sldId="256"/>
            <ac:spMk id="76" creationId="{758FEF97-16BD-4DA7-B511-3704D4C55A7E}"/>
          </ac:spMkLst>
        </pc:spChg>
        <pc:spChg chg="mod">
          <ac:chgData name="Yamamoto Emon" userId="e2744a5cb3e55d58" providerId="LiveId" clId="{216EBF60-250F-49A5-9891-3A2C1E89FD83}" dt="2020-05-06T02:46:41.291" v="35" actId="6549"/>
          <ac:spMkLst>
            <pc:docMk/>
            <pc:sldMk cId="2019649007" sldId="256"/>
            <ac:spMk id="78" creationId="{8CBC16EC-41B4-4B03-9F07-2A40C86FFD09}"/>
          </ac:spMkLst>
        </pc:spChg>
        <pc:spChg chg="add mod">
          <ac:chgData name="Yamamoto Emon" userId="e2744a5cb3e55d58" providerId="LiveId" clId="{216EBF60-250F-49A5-9891-3A2C1E89FD83}" dt="2020-05-06T02:45:12.201" v="1" actId="1076"/>
          <ac:spMkLst>
            <pc:docMk/>
            <pc:sldMk cId="2019649007" sldId="256"/>
            <ac:spMk id="80" creationId="{41C1999C-6E53-46D6-919F-8F10DE3D3CD8}"/>
          </ac:spMkLst>
        </pc:spChg>
        <pc:spChg chg="add mod">
          <ac:chgData name="Yamamoto Emon" userId="e2744a5cb3e55d58" providerId="LiveId" clId="{216EBF60-250F-49A5-9891-3A2C1E89FD83}" dt="2020-05-06T02:45:19.985" v="3" actId="1076"/>
          <ac:spMkLst>
            <pc:docMk/>
            <pc:sldMk cId="2019649007" sldId="256"/>
            <ac:spMk id="82" creationId="{EDE7630F-4528-4BBB-BDA9-79C577ED80D3}"/>
          </ac:spMkLst>
        </pc:spChg>
        <pc:spChg chg="add mod">
          <ac:chgData name="Yamamoto Emon" userId="e2744a5cb3e55d58" providerId="LiveId" clId="{216EBF60-250F-49A5-9891-3A2C1E89FD83}" dt="2020-05-06T02:47:27.754" v="48" actId="14100"/>
          <ac:spMkLst>
            <pc:docMk/>
            <pc:sldMk cId="2019649007" sldId="256"/>
            <ac:spMk id="84" creationId="{00A1A3A2-3BC0-4980-89A4-38F56BC05F61}"/>
          </ac:spMkLst>
        </pc:spChg>
        <pc:spChg chg="add mod">
          <ac:chgData name="Yamamoto Emon" userId="e2744a5cb3e55d58" providerId="LiveId" clId="{216EBF60-250F-49A5-9891-3A2C1E89FD83}" dt="2020-05-06T02:47:49.089" v="57" actId="14100"/>
          <ac:spMkLst>
            <pc:docMk/>
            <pc:sldMk cId="2019649007" sldId="256"/>
            <ac:spMk id="86" creationId="{2F1B8ABF-2352-48CD-AB1B-D6503723800F}"/>
          </ac:spMkLst>
        </pc:spChg>
        <pc:spChg chg="add mod">
          <ac:chgData name="Yamamoto Emon" userId="e2744a5cb3e55d58" providerId="LiveId" clId="{216EBF60-250F-49A5-9891-3A2C1E89FD83}" dt="2020-05-06T02:50:29.228" v="79" actId="20577"/>
          <ac:spMkLst>
            <pc:docMk/>
            <pc:sldMk cId="2019649007" sldId="256"/>
            <ac:spMk id="88" creationId="{1E1CFAEE-4A5F-4C8B-8396-8D5472D907B8}"/>
          </ac:spMkLst>
        </pc:spChg>
        <pc:spChg chg="add mod">
          <ac:chgData name="Yamamoto Emon" userId="e2744a5cb3e55d58" providerId="LiveId" clId="{216EBF60-250F-49A5-9891-3A2C1E89FD83}" dt="2020-05-06T02:50:32.869" v="81" actId="20577"/>
          <ac:spMkLst>
            <pc:docMk/>
            <pc:sldMk cId="2019649007" sldId="256"/>
            <ac:spMk id="90" creationId="{9EC27B94-8750-4E92-A60A-DA977B4B70D3}"/>
          </ac:spMkLst>
        </pc:spChg>
        <pc:spChg chg="add mod">
          <ac:chgData name="Yamamoto Emon" userId="e2744a5cb3e55d58" providerId="LiveId" clId="{216EBF60-250F-49A5-9891-3A2C1E89FD83}" dt="2020-05-06T02:50:48.637" v="87" actId="20577"/>
          <ac:spMkLst>
            <pc:docMk/>
            <pc:sldMk cId="2019649007" sldId="256"/>
            <ac:spMk id="92" creationId="{08312C5B-E463-4354-95D1-FFC9B968D398}"/>
          </ac:spMkLst>
        </pc:spChg>
        <pc:spChg chg="add mod">
          <ac:chgData name="Yamamoto Emon" userId="e2744a5cb3e55d58" providerId="LiveId" clId="{216EBF60-250F-49A5-9891-3A2C1E89FD83}" dt="2020-05-06T02:50:52.681" v="91" actId="20577"/>
          <ac:spMkLst>
            <pc:docMk/>
            <pc:sldMk cId="2019649007" sldId="256"/>
            <ac:spMk id="94" creationId="{EF4FD873-0F7B-487B-B6BC-A2A3C12FFF9D}"/>
          </ac:spMkLst>
        </pc:spChg>
        <pc:spChg chg="add mod">
          <ac:chgData name="Yamamoto Emon" userId="e2744a5cb3e55d58" providerId="LiveId" clId="{216EBF60-250F-49A5-9891-3A2C1E89FD83}" dt="2020-05-06T02:51:05.981" v="95" actId="20577"/>
          <ac:spMkLst>
            <pc:docMk/>
            <pc:sldMk cId="2019649007" sldId="256"/>
            <ac:spMk id="96" creationId="{1C4F6C4D-B42B-4632-8FAF-35E9083FCEDA}"/>
          </ac:spMkLst>
        </pc:spChg>
        <pc:spChg chg="add mod">
          <ac:chgData name="Yamamoto Emon" userId="e2744a5cb3e55d58" providerId="LiveId" clId="{216EBF60-250F-49A5-9891-3A2C1E89FD83}" dt="2020-05-06T02:51:10.709" v="97" actId="20577"/>
          <ac:spMkLst>
            <pc:docMk/>
            <pc:sldMk cId="2019649007" sldId="256"/>
            <ac:spMk id="98" creationId="{5A12D7F2-E944-419B-BDBB-BDD4409E43A7}"/>
          </ac:spMkLst>
        </pc:spChg>
        <pc:spChg chg="add mod">
          <ac:chgData name="Yamamoto Emon" userId="e2744a5cb3e55d58" providerId="LiveId" clId="{216EBF60-250F-49A5-9891-3A2C1E89FD83}" dt="2020-05-06T02:51:25.778" v="101" actId="20577"/>
          <ac:spMkLst>
            <pc:docMk/>
            <pc:sldMk cId="2019649007" sldId="256"/>
            <ac:spMk id="100" creationId="{6D179C5F-6CBF-437A-8497-4DBEE943F6EF}"/>
          </ac:spMkLst>
        </pc:spChg>
        <pc:spChg chg="add mod">
          <ac:chgData name="Yamamoto Emon" userId="e2744a5cb3e55d58" providerId="LiveId" clId="{216EBF60-250F-49A5-9891-3A2C1E89FD83}" dt="2020-05-06T02:51:28.663" v="103" actId="20577"/>
          <ac:spMkLst>
            <pc:docMk/>
            <pc:sldMk cId="2019649007" sldId="256"/>
            <ac:spMk id="102" creationId="{CFC58617-E907-4303-9D3F-8C3D22B08ED4}"/>
          </ac:spMkLst>
        </pc:spChg>
        <pc:spChg chg="add mod">
          <ac:chgData name="Yamamoto Emon" userId="e2744a5cb3e55d58" providerId="LiveId" clId="{216EBF60-250F-49A5-9891-3A2C1E89FD83}" dt="2020-05-06T02:51:40.048" v="107" actId="20577"/>
          <ac:spMkLst>
            <pc:docMk/>
            <pc:sldMk cId="2019649007" sldId="256"/>
            <ac:spMk id="104" creationId="{97C4C248-BAFE-4ABB-BFFF-598DE1A49FF4}"/>
          </ac:spMkLst>
        </pc:spChg>
        <pc:spChg chg="add mod">
          <ac:chgData name="Yamamoto Emon" userId="e2744a5cb3e55d58" providerId="LiveId" clId="{216EBF60-250F-49A5-9891-3A2C1E89FD83}" dt="2020-05-06T02:51:42.300" v="109" actId="20577"/>
          <ac:spMkLst>
            <pc:docMk/>
            <pc:sldMk cId="2019649007" sldId="256"/>
            <ac:spMk id="106" creationId="{673126BD-456F-4D9C-A3CB-E7C93A36AD01}"/>
          </ac:spMkLst>
        </pc:spChg>
        <pc:spChg chg="add mod">
          <ac:chgData name="Yamamoto Emon" userId="e2744a5cb3e55d58" providerId="LiveId" clId="{216EBF60-250F-49A5-9891-3A2C1E89FD83}" dt="2020-05-06T02:51:55.452" v="113" actId="20577"/>
          <ac:spMkLst>
            <pc:docMk/>
            <pc:sldMk cId="2019649007" sldId="256"/>
            <ac:spMk id="108" creationId="{498586CB-3F64-427C-8049-0A24F411BF56}"/>
          </ac:spMkLst>
        </pc:spChg>
        <pc:spChg chg="add mod">
          <ac:chgData name="Yamamoto Emon" userId="e2744a5cb3e55d58" providerId="LiveId" clId="{216EBF60-250F-49A5-9891-3A2C1E89FD83}" dt="2020-05-06T02:51:58.077" v="115" actId="20577"/>
          <ac:spMkLst>
            <pc:docMk/>
            <pc:sldMk cId="2019649007" sldId="256"/>
            <ac:spMk id="110" creationId="{A9024154-8EBD-4F7B-866C-4FB13A35B4B0}"/>
          </ac:spMkLst>
        </pc:spChg>
        <pc:spChg chg="add mod">
          <ac:chgData name="Yamamoto Emon" userId="e2744a5cb3e55d58" providerId="LiveId" clId="{216EBF60-250F-49A5-9891-3A2C1E89FD83}" dt="2020-05-06T02:52:21.540" v="125" actId="20577"/>
          <ac:spMkLst>
            <pc:docMk/>
            <pc:sldMk cId="2019649007" sldId="256"/>
            <ac:spMk id="113" creationId="{17B9FCE5-E9C5-4B73-817D-09E36BB14F11}"/>
          </ac:spMkLst>
        </pc:spChg>
        <pc:spChg chg="add mod">
          <ac:chgData name="Yamamoto Emon" userId="e2744a5cb3e55d58" providerId="LiveId" clId="{216EBF60-250F-49A5-9891-3A2C1E89FD83}" dt="2020-05-06T02:52:24.505" v="129" actId="20577"/>
          <ac:spMkLst>
            <pc:docMk/>
            <pc:sldMk cId="2019649007" sldId="256"/>
            <ac:spMk id="115" creationId="{80EAF3E5-CF9C-448B-8E40-67A52C9D94AF}"/>
          </ac:spMkLst>
        </pc:spChg>
        <pc:spChg chg="add mod">
          <ac:chgData name="Yamamoto Emon" userId="e2744a5cb3e55d58" providerId="LiveId" clId="{216EBF60-250F-49A5-9891-3A2C1E89FD83}" dt="2020-05-06T02:52:35.319" v="133" actId="20577"/>
          <ac:spMkLst>
            <pc:docMk/>
            <pc:sldMk cId="2019649007" sldId="256"/>
            <ac:spMk id="117" creationId="{629CBB50-46C0-49D1-97CE-A9E9DFF28A68}"/>
          </ac:spMkLst>
        </pc:spChg>
        <pc:cxnChg chg="mod">
          <ac:chgData name="Yamamoto Emon" userId="e2744a5cb3e55d58" providerId="LiveId" clId="{216EBF60-250F-49A5-9891-3A2C1E89FD83}" dt="2020-05-06T02:49:12.977" v="67" actId="1076"/>
          <ac:cxnSpMkLst>
            <pc:docMk/>
            <pc:sldMk cId="2019649007" sldId="256"/>
            <ac:cxnSpMk id="37" creationId="{C7B8D12E-7A6A-4EA6-9C83-7156BC401BAD}"/>
          </ac:cxnSpMkLst>
        </pc:cxnChg>
        <pc:cxnChg chg="mod">
          <ac:chgData name="Yamamoto Emon" userId="e2744a5cb3e55d58" providerId="LiveId" clId="{216EBF60-250F-49A5-9891-3A2C1E89FD83}" dt="2020-05-06T02:49:16.793" v="68" actId="1076"/>
          <ac:cxnSpMkLst>
            <pc:docMk/>
            <pc:sldMk cId="2019649007" sldId="256"/>
            <ac:cxnSpMk id="39" creationId="{EC830185-C19F-4E3D-94B5-E6A6DA2FE05D}"/>
          </ac:cxnSpMkLst>
        </pc:cxnChg>
        <pc:cxnChg chg="mod">
          <ac:chgData name="Yamamoto Emon" userId="e2744a5cb3e55d58" providerId="LiveId" clId="{216EBF60-250F-49A5-9891-3A2C1E89FD83}" dt="2020-05-06T02:49:22.217" v="69" actId="1076"/>
          <ac:cxnSpMkLst>
            <pc:docMk/>
            <pc:sldMk cId="2019649007" sldId="256"/>
            <ac:cxnSpMk id="41" creationId="{9D1010F6-B58D-4B65-9766-FEFE69A3DECD}"/>
          </ac:cxnSpMkLst>
        </pc:cxnChg>
        <pc:cxnChg chg="mod">
          <ac:chgData name="Yamamoto Emon" userId="e2744a5cb3e55d58" providerId="LiveId" clId="{216EBF60-250F-49A5-9891-3A2C1E89FD83}" dt="2020-05-06T02:49:24.449" v="70" actId="1076"/>
          <ac:cxnSpMkLst>
            <pc:docMk/>
            <pc:sldMk cId="2019649007" sldId="256"/>
            <ac:cxnSpMk id="43" creationId="{FADF38FF-B3FE-4ACD-8D3F-F23D6E2F62F9}"/>
          </ac:cxnSpMkLst>
        </pc:cxnChg>
        <pc:cxnChg chg="mod">
          <ac:chgData name="Yamamoto Emon" userId="e2744a5cb3e55d58" providerId="LiveId" clId="{216EBF60-250F-49A5-9891-3A2C1E89FD83}" dt="2020-05-06T02:49:29.378" v="71" actId="1076"/>
          <ac:cxnSpMkLst>
            <pc:docMk/>
            <pc:sldMk cId="2019649007" sldId="256"/>
            <ac:cxnSpMk id="45" creationId="{9645A929-2DCC-42DF-AAF9-D460AAA58F92}"/>
          </ac:cxnSpMkLst>
        </pc:cxnChg>
        <pc:cxnChg chg="mod">
          <ac:chgData name="Yamamoto Emon" userId="e2744a5cb3e55d58" providerId="LiveId" clId="{216EBF60-250F-49A5-9891-3A2C1E89FD83}" dt="2020-05-06T02:49:34.970" v="72" actId="1076"/>
          <ac:cxnSpMkLst>
            <pc:docMk/>
            <pc:sldMk cId="2019649007" sldId="256"/>
            <ac:cxnSpMk id="71" creationId="{D82897CD-EDC9-46B8-B592-C20658323264}"/>
          </ac:cxnSpMkLst>
        </pc:cxnChg>
        <pc:cxnChg chg="mod">
          <ac:chgData name="Yamamoto Emon" userId="e2744a5cb3e55d58" providerId="LiveId" clId="{216EBF60-250F-49A5-9891-3A2C1E89FD83}" dt="2020-05-06T02:49:42.425" v="74" actId="1076"/>
          <ac:cxnSpMkLst>
            <pc:docMk/>
            <pc:sldMk cId="2019649007" sldId="256"/>
            <ac:cxnSpMk id="73" creationId="{A2A34455-1E5A-4FDE-86B3-0BA0CF6288CE}"/>
          </ac:cxnSpMkLst>
        </pc:cxnChg>
        <pc:cxnChg chg="mod">
          <ac:chgData name="Yamamoto Emon" userId="e2744a5cb3e55d58" providerId="LiveId" clId="{216EBF60-250F-49A5-9891-3A2C1E89FD83}" dt="2020-05-06T02:45:57.976" v="6" actId="692"/>
          <ac:cxnSpMkLst>
            <pc:docMk/>
            <pc:sldMk cId="2019649007" sldId="256"/>
            <ac:cxnSpMk id="75" creationId="{05D0799A-623E-40CE-B96E-8EA111D790BD}"/>
          </ac:cxnSpMkLst>
        </pc:cxnChg>
        <pc:cxnChg chg="mod">
          <ac:chgData name="Yamamoto Emon" userId="e2744a5cb3e55d58" providerId="LiveId" clId="{216EBF60-250F-49A5-9891-3A2C1E89FD83}" dt="2020-05-06T02:45:57.976" v="6" actId="692"/>
          <ac:cxnSpMkLst>
            <pc:docMk/>
            <pc:sldMk cId="2019649007" sldId="256"/>
            <ac:cxnSpMk id="77" creationId="{56F0FFA2-3E14-4343-AC94-6AD6B927BC2F}"/>
          </ac:cxnSpMkLst>
        </pc:cxnChg>
        <pc:cxnChg chg="add mod">
          <ac:chgData name="Yamamoto Emon" userId="e2744a5cb3e55d58" providerId="LiveId" clId="{216EBF60-250F-49A5-9891-3A2C1E89FD83}" dt="2020-05-06T02:45:12.201" v="1" actId="1076"/>
          <ac:cxnSpMkLst>
            <pc:docMk/>
            <pc:sldMk cId="2019649007" sldId="256"/>
            <ac:cxnSpMk id="79" creationId="{21135A5D-E11A-4B99-9CE8-A051D492716C}"/>
          </ac:cxnSpMkLst>
        </pc:cxnChg>
        <pc:cxnChg chg="add mod">
          <ac:chgData name="Yamamoto Emon" userId="e2744a5cb3e55d58" providerId="LiveId" clId="{216EBF60-250F-49A5-9891-3A2C1E89FD83}" dt="2020-05-06T02:45:19.985" v="3" actId="1076"/>
          <ac:cxnSpMkLst>
            <pc:docMk/>
            <pc:sldMk cId="2019649007" sldId="256"/>
            <ac:cxnSpMk id="81" creationId="{02A20DF6-61FD-4B61-89ED-E82237C915ED}"/>
          </ac:cxnSpMkLst>
        </pc:cxnChg>
        <pc:cxnChg chg="add mod">
          <ac:chgData name="Yamamoto Emon" userId="e2744a5cb3e55d58" providerId="LiveId" clId="{216EBF60-250F-49A5-9891-3A2C1E89FD83}" dt="2020-05-06T02:47:07.700" v="38" actId="692"/>
          <ac:cxnSpMkLst>
            <pc:docMk/>
            <pc:sldMk cId="2019649007" sldId="256"/>
            <ac:cxnSpMk id="83" creationId="{730F2142-B06D-449B-811E-DB2B79688015}"/>
          </ac:cxnSpMkLst>
        </pc:cxnChg>
        <pc:cxnChg chg="add mod">
          <ac:chgData name="Yamamoto Emon" userId="e2744a5cb3e55d58" providerId="LiveId" clId="{216EBF60-250F-49A5-9891-3A2C1E89FD83}" dt="2020-05-06T02:47:07.700" v="38" actId="692"/>
          <ac:cxnSpMkLst>
            <pc:docMk/>
            <pc:sldMk cId="2019649007" sldId="256"/>
            <ac:cxnSpMk id="85" creationId="{E3E22E52-54CD-4365-B51A-0BA21D90126F}"/>
          </ac:cxnSpMkLst>
        </pc:cxnChg>
        <pc:cxnChg chg="add mod">
          <ac:chgData name="Yamamoto Emon" userId="e2744a5cb3e55d58" providerId="LiveId" clId="{216EBF60-250F-49A5-9891-3A2C1E89FD83}" dt="2020-05-06T02:50:26.889" v="77" actId="1076"/>
          <ac:cxnSpMkLst>
            <pc:docMk/>
            <pc:sldMk cId="2019649007" sldId="256"/>
            <ac:cxnSpMk id="87" creationId="{E2E8428E-6CC7-4357-A7EE-1E2C5AECF141}"/>
          </ac:cxnSpMkLst>
        </pc:cxnChg>
        <pc:cxnChg chg="add mod">
          <ac:chgData name="Yamamoto Emon" userId="e2744a5cb3e55d58" providerId="LiveId" clId="{216EBF60-250F-49A5-9891-3A2C1E89FD83}" dt="2020-05-06T02:50:26.889" v="77" actId="1076"/>
          <ac:cxnSpMkLst>
            <pc:docMk/>
            <pc:sldMk cId="2019649007" sldId="256"/>
            <ac:cxnSpMk id="89" creationId="{B231DA6E-AC5D-42F6-8B66-EEC164B4374B}"/>
          </ac:cxnSpMkLst>
        </pc:cxnChg>
        <pc:cxnChg chg="add mod">
          <ac:chgData name="Yamamoto Emon" userId="e2744a5cb3e55d58" providerId="LiveId" clId="{216EBF60-250F-49A5-9891-3A2C1E89FD83}" dt="2020-05-06T02:50:43.929" v="83" actId="1076"/>
          <ac:cxnSpMkLst>
            <pc:docMk/>
            <pc:sldMk cId="2019649007" sldId="256"/>
            <ac:cxnSpMk id="91" creationId="{DCD30FE1-C624-488A-BEB8-797B8309493E}"/>
          </ac:cxnSpMkLst>
        </pc:cxnChg>
        <pc:cxnChg chg="add mod">
          <ac:chgData name="Yamamoto Emon" userId="e2744a5cb3e55d58" providerId="LiveId" clId="{216EBF60-250F-49A5-9891-3A2C1E89FD83}" dt="2020-05-06T02:50:43.929" v="83" actId="1076"/>
          <ac:cxnSpMkLst>
            <pc:docMk/>
            <pc:sldMk cId="2019649007" sldId="256"/>
            <ac:cxnSpMk id="93" creationId="{175F3FC3-59CD-4FD0-AB1E-4D7CA43C7D88}"/>
          </ac:cxnSpMkLst>
        </pc:cxnChg>
        <pc:cxnChg chg="add mod">
          <ac:chgData name="Yamamoto Emon" userId="e2744a5cb3e55d58" providerId="LiveId" clId="{216EBF60-250F-49A5-9891-3A2C1E89FD83}" dt="2020-05-06T02:51:03.705" v="93" actId="1076"/>
          <ac:cxnSpMkLst>
            <pc:docMk/>
            <pc:sldMk cId="2019649007" sldId="256"/>
            <ac:cxnSpMk id="95" creationId="{A0D97374-0FD7-48AA-9985-9F15233DCA23}"/>
          </ac:cxnSpMkLst>
        </pc:cxnChg>
        <pc:cxnChg chg="add mod">
          <ac:chgData name="Yamamoto Emon" userId="e2744a5cb3e55d58" providerId="LiveId" clId="{216EBF60-250F-49A5-9891-3A2C1E89FD83}" dt="2020-05-06T02:51:03.705" v="93" actId="1076"/>
          <ac:cxnSpMkLst>
            <pc:docMk/>
            <pc:sldMk cId="2019649007" sldId="256"/>
            <ac:cxnSpMk id="97" creationId="{683F9962-5521-42C2-9E2C-7E39014A5D42}"/>
          </ac:cxnSpMkLst>
        </pc:cxnChg>
        <pc:cxnChg chg="add mod">
          <ac:chgData name="Yamamoto Emon" userId="e2744a5cb3e55d58" providerId="LiveId" clId="{216EBF60-250F-49A5-9891-3A2C1E89FD83}" dt="2020-05-06T02:51:20.713" v="99" actId="1076"/>
          <ac:cxnSpMkLst>
            <pc:docMk/>
            <pc:sldMk cId="2019649007" sldId="256"/>
            <ac:cxnSpMk id="99" creationId="{4009BC52-9457-4030-B7ED-8E736192ED86}"/>
          </ac:cxnSpMkLst>
        </pc:cxnChg>
        <pc:cxnChg chg="add mod">
          <ac:chgData name="Yamamoto Emon" userId="e2744a5cb3e55d58" providerId="LiveId" clId="{216EBF60-250F-49A5-9891-3A2C1E89FD83}" dt="2020-05-06T02:51:20.713" v="99" actId="1076"/>
          <ac:cxnSpMkLst>
            <pc:docMk/>
            <pc:sldMk cId="2019649007" sldId="256"/>
            <ac:cxnSpMk id="101" creationId="{DDE5184B-39BB-4213-9A72-F5BF040C5613}"/>
          </ac:cxnSpMkLst>
        </pc:cxnChg>
        <pc:cxnChg chg="add mod">
          <ac:chgData name="Yamamoto Emon" userId="e2744a5cb3e55d58" providerId="LiveId" clId="{216EBF60-250F-49A5-9891-3A2C1E89FD83}" dt="2020-05-06T02:51:37.682" v="105" actId="1076"/>
          <ac:cxnSpMkLst>
            <pc:docMk/>
            <pc:sldMk cId="2019649007" sldId="256"/>
            <ac:cxnSpMk id="103" creationId="{D3A2F45B-B61F-4B09-B4E0-831E8696FB0F}"/>
          </ac:cxnSpMkLst>
        </pc:cxnChg>
        <pc:cxnChg chg="add mod">
          <ac:chgData name="Yamamoto Emon" userId="e2744a5cb3e55d58" providerId="LiveId" clId="{216EBF60-250F-49A5-9891-3A2C1E89FD83}" dt="2020-05-06T02:51:37.682" v="105" actId="1076"/>
          <ac:cxnSpMkLst>
            <pc:docMk/>
            <pc:sldMk cId="2019649007" sldId="256"/>
            <ac:cxnSpMk id="105" creationId="{4ED51286-5C78-4B7D-A2A2-A2798014018D}"/>
          </ac:cxnSpMkLst>
        </pc:cxnChg>
        <pc:cxnChg chg="add mod">
          <ac:chgData name="Yamamoto Emon" userId="e2744a5cb3e55d58" providerId="LiveId" clId="{216EBF60-250F-49A5-9891-3A2C1E89FD83}" dt="2020-05-06T02:51:53.201" v="111" actId="1076"/>
          <ac:cxnSpMkLst>
            <pc:docMk/>
            <pc:sldMk cId="2019649007" sldId="256"/>
            <ac:cxnSpMk id="107" creationId="{0E20BF31-FEC5-458A-94F2-BE752C7734B4}"/>
          </ac:cxnSpMkLst>
        </pc:cxnChg>
        <pc:cxnChg chg="add mod">
          <ac:chgData name="Yamamoto Emon" userId="e2744a5cb3e55d58" providerId="LiveId" clId="{216EBF60-250F-49A5-9891-3A2C1E89FD83}" dt="2020-05-06T02:51:53.201" v="111" actId="1076"/>
          <ac:cxnSpMkLst>
            <pc:docMk/>
            <pc:sldMk cId="2019649007" sldId="256"/>
            <ac:cxnSpMk id="109" creationId="{9680940F-4F98-4679-8990-306F73FD19FF}"/>
          </ac:cxnSpMkLst>
        </pc:cxnChg>
        <pc:cxnChg chg="add del mod">
          <ac:chgData name="Yamamoto Emon" userId="e2744a5cb3e55d58" providerId="LiveId" clId="{216EBF60-250F-49A5-9891-3A2C1E89FD83}" dt="2020-05-06T02:52:09.811" v="118" actId="478"/>
          <ac:cxnSpMkLst>
            <pc:docMk/>
            <pc:sldMk cId="2019649007" sldId="256"/>
            <ac:cxnSpMk id="111" creationId="{EA5DFB50-9885-4EAD-AFDA-41E5C594D430}"/>
          </ac:cxnSpMkLst>
        </pc:cxnChg>
        <pc:cxnChg chg="add mod">
          <ac:chgData name="Yamamoto Emon" userId="e2744a5cb3e55d58" providerId="LiveId" clId="{216EBF60-250F-49A5-9891-3A2C1E89FD83}" dt="2020-05-06T02:52:17.313" v="119" actId="1076"/>
          <ac:cxnSpMkLst>
            <pc:docMk/>
            <pc:sldMk cId="2019649007" sldId="256"/>
            <ac:cxnSpMk id="112" creationId="{0213A3D7-700C-4CF9-B9D3-97E3E9389113}"/>
          </ac:cxnSpMkLst>
        </pc:cxnChg>
        <pc:cxnChg chg="add mod">
          <ac:chgData name="Yamamoto Emon" userId="e2744a5cb3e55d58" providerId="LiveId" clId="{216EBF60-250F-49A5-9891-3A2C1E89FD83}" dt="2020-05-06T02:52:17.313" v="119" actId="1076"/>
          <ac:cxnSpMkLst>
            <pc:docMk/>
            <pc:sldMk cId="2019649007" sldId="256"/>
            <ac:cxnSpMk id="114" creationId="{1234FB61-B1CA-489C-B3FA-67F6E5CC3DF7}"/>
          </ac:cxnSpMkLst>
        </pc:cxnChg>
        <pc:cxnChg chg="add mod">
          <ac:chgData name="Yamamoto Emon" userId="e2744a5cb3e55d58" providerId="LiveId" clId="{216EBF60-250F-49A5-9891-3A2C1E89FD83}" dt="2020-05-06T02:52:33.097" v="131" actId="1076"/>
          <ac:cxnSpMkLst>
            <pc:docMk/>
            <pc:sldMk cId="2019649007" sldId="256"/>
            <ac:cxnSpMk id="116" creationId="{EF3D1F63-64E3-4CD8-B312-6039F926E426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ABAC-E576-42AD-B16C-4BA00CCD06C2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77BB9-BF44-44E0-815E-60AFD87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14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ABAC-E576-42AD-B16C-4BA00CCD06C2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77BB9-BF44-44E0-815E-60AFD87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8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ABAC-E576-42AD-B16C-4BA00CCD06C2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77BB9-BF44-44E0-815E-60AFD87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75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ABAC-E576-42AD-B16C-4BA00CCD06C2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77BB9-BF44-44E0-815E-60AFD87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19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ABAC-E576-42AD-B16C-4BA00CCD06C2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77BB9-BF44-44E0-815E-60AFD87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30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ABAC-E576-42AD-B16C-4BA00CCD06C2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77BB9-BF44-44E0-815E-60AFD87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2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ABAC-E576-42AD-B16C-4BA00CCD06C2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77BB9-BF44-44E0-815E-60AFD87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02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ABAC-E576-42AD-B16C-4BA00CCD06C2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77BB9-BF44-44E0-815E-60AFD87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5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ABAC-E576-42AD-B16C-4BA00CCD06C2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77BB9-BF44-44E0-815E-60AFD87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98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ABAC-E576-42AD-B16C-4BA00CCD06C2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77BB9-BF44-44E0-815E-60AFD87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96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ABAC-E576-42AD-B16C-4BA00CCD06C2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77BB9-BF44-44E0-815E-60AFD87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3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DABAC-E576-42AD-B16C-4BA00CCD06C2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77BB9-BF44-44E0-815E-60AFD87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46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5CCF1DD-5E6D-444A-8298-0EF3C18A20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3984" r="2047" b="3264"/>
          <a:stretch/>
        </p:blipFill>
        <p:spPr>
          <a:xfrm rot="5400000">
            <a:off x="138364" y="3400927"/>
            <a:ext cx="6581272" cy="3104146"/>
          </a:xfrm>
          <a:prstGeom prst="rect">
            <a:avLst/>
          </a:prstGeom>
        </p:spPr>
      </p:pic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81DBAAD7-4EDB-4DAB-866F-CBC414E9E976}"/>
              </a:ext>
            </a:extLst>
          </p:cNvPr>
          <p:cNvCxnSpPr>
            <a:cxnSpLocks/>
          </p:cNvCxnSpPr>
          <p:nvPr/>
        </p:nvCxnSpPr>
        <p:spPr>
          <a:xfrm>
            <a:off x="1383124" y="2117383"/>
            <a:ext cx="91449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D682EC0-B710-4FE4-8A5B-52CDDBA441F3}"/>
              </a:ext>
            </a:extLst>
          </p:cNvPr>
          <p:cNvCxnSpPr>
            <a:cxnSpLocks/>
          </p:cNvCxnSpPr>
          <p:nvPr/>
        </p:nvCxnSpPr>
        <p:spPr>
          <a:xfrm>
            <a:off x="2297622" y="2117383"/>
            <a:ext cx="338830" cy="39093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CDFA383-ED3A-401D-8E99-2727372272D0}"/>
              </a:ext>
            </a:extLst>
          </p:cNvPr>
          <p:cNvCxnSpPr>
            <a:cxnSpLocks/>
          </p:cNvCxnSpPr>
          <p:nvPr/>
        </p:nvCxnSpPr>
        <p:spPr>
          <a:xfrm flipH="1">
            <a:off x="4575635" y="2117384"/>
            <a:ext cx="91449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52D330B2-FB71-4A86-9303-E7F69D2C2737}"/>
              </a:ext>
            </a:extLst>
          </p:cNvPr>
          <p:cNvCxnSpPr>
            <a:cxnSpLocks/>
          </p:cNvCxnSpPr>
          <p:nvPr/>
        </p:nvCxnSpPr>
        <p:spPr>
          <a:xfrm flipH="1">
            <a:off x="4236805" y="2117383"/>
            <a:ext cx="338830" cy="39093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E7B87D1-D075-4FE6-B4CD-87ABD5C21315}"/>
              </a:ext>
            </a:extLst>
          </p:cNvPr>
          <p:cNvSpPr txBox="1"/>
          <p:nvPr/>
        </p:nvSpPr>
        <p:spPr>
          <a:xfrm>
            <a:off x="1411409" y="1855773"/>
            <a:ext cx="8579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/>
              <a:t>スイッチ２</a:t>
            </a:r>
            <a:endParaRPr lang="en-US" sz="14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CB31B5-DD47-4E8B-8376-518F3937ADCF}"/>
              </a:ext>
            </a:extLst>
          </p:cNvPr>
          <p:cNvSpPr txBox="1"/>
          <p:nvPr/>
        </p:nvSpPr>
        <p:spPr>
          <a:xfrm>
            <a:off x="4612730" y="1855773"/>
            <a:ext cx="8579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/>
              <a:t>スイッチ１</a:t>
            </a:r>
            <a:endParaRPr lang="en-US" sz="1400" dirty="0"/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CAAD9697-E4AC-4788-9E3E-30CB926357C0}"/>
              </a:ext>
            </a:extLst>
          </p:cNvPr>
          <p:cNvCxnSpPr>
            <a:cxnSpLocks/>
          </p:cNvCxnSpPr>
          <p:nvPr/>
        </p:nvCxnSpPr>
        <p:spPr>
          <a:xfrm>
            <a:off x="1607714" y="3054242"/>
            <a:ext cx="91449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F0417F2-8700-48DC-BE6F-EEB6D7D1ABFE}"/>
              </a:ext>
            </a:extLst>
          </p:cNvPr>
          <p:cNvSpPr txBox="1"/>
          <p:nvPr/>
        </p:nvSpPr>
        <p:spPr>
          <a:xfrm>
            <a:off x="2676806" y="1855773"/>
            <a:ext cx="1651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Type-C (JTAG/Serial)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16AAC9-331C-4B00-870C-B183C5354A13}"/>
              </a:ext>
            </a:extLst>
          </p:cNvPr>
          <p:cNvSpPr txBox="1"/>
          <p:nvPr/>
        </p:nvSpPr>
        <p:spPr>
          <a:xfrm>
            <a:off x="1162410" y="2927284"/>
            <a:ext cx="4414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GND</a:t>
            </a:r>
            <a:endParaRPr lang="en-US" sz="1400" dirty="0"/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23EDD4BB-2EC8-4611-B9DA-736722293A82}"/>
              </a:ext>
            </a:extLst>
          </p:cNvPr>
          <p:cNvCxnSpPr>
            <a:cxnSpLocks/>
          </p:cNvCxnSpPr>
          <p:nvPr/>
        </p:nvCxnSpPr>
        <p:spPr>
          <a:xfrm>
            <a:off x="1603838" y="3270437"/>
            <a:ext cx="91449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103ADF6-A1CD-43CA-9543-63B85BCCF9A0}"/>
              </a:ext>
            </a:extLst>
          </p:cNvPr>
          <p:cNvSpPr txBox="1"/>
          <p:nvPr/>
        </p:nvSpPr>
        <p:spPr>
          <a:xfrm>
            <a:off x="1158534" y="3143479"/>
            <a:ext cx="4414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GND</a:t>
            </a:r>
            <a:endParaRPr lang="en-US" sz="1400" dirty="0"/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C7B8D12E-7A6A-4EA6-9C83-7156BC401BAD}"/>
              </a:ext>
            </a:extLst>
          </p:cNvPr>
          <p:cNvCxnSpPr>
            <a:cxnSpLocks/>
          </p:cNvCxnSpPr>
          <p:nvPr/>
        </p:nvCxnSpPr>
        <p:spPr>
          <a:xfrm>
            <a:off x="1603847" y="3487416"/>
            <a:ext cx="914498" cy="0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C78248B-FB79-404F-9A41-A8A629ED4C12}"/>
              </a:ext>
            </a:extLst>
          </p:cNvPr>
          <p:cNvSpPr txBox="1"/>
          <p:nvPr/>
        </p:nvSpPr>
        <p:spPr>
          <a:xfrm>
            <a:off x="1164056" y="3359976"/>
            <a:ext cx="4340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70C0"/>
                </a:solidFill>
              </a:rPr>
              <a:t>3.3V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EC830185-C19F-4E3D-94B5-E6A6DA2FE05D}"/>
              </a:ext>
            </a:extLst>
          </p:cNvPr>
          <p:cNvCxnSpPr>
            <a:cxnSpLocks/>
          </p:cNvCxnSpPr>
          <p:nvPr/>
        </p:nvCxnSpPr>
        <p:spPr>
          <a:xfrm>
            <a:off x="1603838" y="3704206"/>
            <a:ext cx="914498" cy="0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F20366C-D666-466C-9072-44FE93EAB68D}"/>
              </a:ext>
            </a:extLst>
          </p:cNvPr>
          <p:cNvSpPr txBox="1"/>
          <p:nvPr/>
        </p:nvSpPr>
        <p:spPr>
          <a:xfrm>
            <a:off x="1163153" y="3577742"/>
            <a:ext cx="4340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70C0"/>
                </a:solidFill>
              </a:rPr>
              <a:t>3.3V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9D1010F6-B58D-4B65-9766-FEFE69A3DECD}"/>
              </a:ext>
            </a:extLst>
          </p:cNvPr>
          <p:cNvCxnSpPr>
            <a:cxnSpLocks/>
          </p:cNvCxnSpPr>
          <p:nvPr/>
        </p:nvCxnSpPr>
        <p:spPr>
          <a:xfrm>
            <a:off x="1595096" y="3918719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2CA9C11-300C-4755-9C9D-E1897F6F87AD}"/>
              </a:ext>
            </a:extLst>
          </p:cNvPr>
          <p:cNvSpPr txBox="1"/>
          <p:nvPr/>
        </p:nvSpPr>
        <p:spPr>
          <a:xfrm>
            <a:off x="1149214" y="3791761"/>
            <a:ext cx="4480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IO16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FADF38FF-B3FE-4ACD-8D3F-F23D6E2F62F9}"/>
              </a:ext>
            </a:extLst>
          </p:cNvPr>
          <p:cNvCxnSpPr>
            <a:cxnSpLocks/>
          </p:cNvCxnSpPr>
          <p:nvPr/>
        </p:nvCxnSpPr>
        <p:spPr>
          <a:xfrm>
            <a:off x="1603838" y="4126543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6D4826E-58B3-44AE-B230-E25A9E9415B1}"/>
              </a:ext>
            </a:extLst>
          </p:cNvPr>
          <p:cNvSpPr txBox="1"/>
          <p:nvPr/>
        </p:nvSpPr>
        <p:spPr>
          <a:xfrm>
            <a:off x="1148055" y="3999585"/>
            <a:ext cx="4557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IO15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9645A929-2DCC-42DF-AAF9-D460AAA58F92}"/>
              </a:ext>
            </a:extLst>
          </p:cNvPr>
          <p:cNvCxnSpPr>
            <a:cxnSpLocks/>
          </p:cNvCxnSpPr>
          <p:nvPr/>
        </p:nvCxnSpPr>
        <p:spPr>
          <a:xfrm>
            <a:off x="1597245" y="4339269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90511F1-7CEF-4517-9BE1-1CCAEFC4F90A}"/>
              </a:ext>
            </a:extLst>
          </p:cNvPr>
          <p:cNvSpPr txBox="1"/>
          <p:nvPr/>
        </p:nvSpPr>
        <p:spPr>
          <a:xfrm>
            <a:off x="1152838" y="4198540"/>
            <a:ext cx="4833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IO14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B7B19BC0-50D3-4478-8AA5-468556BAC745}"/>
              </a:ext>
            </a:extLst>
          </p:cNvPr>
          <p:cNvCxnSpPr>
            <a:cxnSpLocks/>
          </p:cNvCxnSpPr>
          <p:nvPr/>
        </p:nvCxnSpPr>
        <p:spPr>
          <a:xfrm>
            <a:off x="1590416" y="4553878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CA77E68-CB7C-40CD-A91E-7E302F39D808}"/>
              </a:ext>
            </a:extLst>
          </p:cNvPr>
          <p:cNvSpPr txBox="1"/>
          <p:nvPr/>
        </p:nvSpPr>
        <p:spPr>
          <a:xfrm>
            <a:off x="1151044" y="4414433"/>
            <a:ext cx="4833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IO13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5BF76B6E-F41D-4721-BCD7-D8B2EB5EAA6F}"/>
              </a:ext>
            </a:extLst>
          </p:cNvPr>
          <p:cNvCxnSpPr>
            <a:cxnSpLocks/>
          </p:cNvCxnSpPr>
          <p:nvPr/>
        </p:nvCxnSpPr>
        <p:spPr>
          <a:xfrm>
            <a:off x="1590416" y="4766024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510C011-10E1-4306-A1FA-67BE3BF9469B}"/>
              </a:ext>
            </a:extLst>
          </p:cNvPr>
          <p:cNvSpPr txBox="1"/>
          <p:nvPr/>
        </p:nvSpPr>
        <p:spPr>
          <a:xfrm>
            <a:off x="1151044" y="4626579"/>
            <a:ext cx="4833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IO12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2E76A76B-2BB4-4773-B377-996DFB9A1950}"/>
              </a:ext>
            </a:extLst>
          </p:cNvPr>
          <p:cNvCxnSpPr>
            <a:cxnSpLocks/>
          </p:cNvCxnSpPr>
          <p:nvPr/>
        </p:nvCxnSpPr>
        <p:spPr>
          <a:xfrm>
            <a:off x="1590416" y="4987209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5ACBC875-19F5-4E4A-9811-696366CFDBEA}"/>
              </a:ext>
            </a:extLst>
          </p:cNvPr>
          <p:cNvSpPr txBox="1"/>
          <p:nvPr/>
        </p:nvSpPr>
        <p:spPr>
          <a:xfrm>
            <a:off x="1151044" y="4847764"/>
            <a:ext cx="4833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IO11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F88632A-6B24-4AAB-BFE0-BAD438C91833}"/>
              </a:ext>
            </a:extLst>
          </p:cNvPr>
          <p:cNvSpPr txBox="1"/>
          <p:nvPr/>
        </p:nvSpPr>
        <p:spPr>
          <a:xfrm>
            <a:off x="2088510" y="5070731"/>
            <a:ext cx="3449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NC</a:t>
            </a:r>
            <a:endParaRPr lang="en-US" sz="1400" dirty="0"/>
          </a:p>
        </p:txBody>
      </p: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BBB98E73-0C63-4F63-BC85-7DD2F645BF29}"/>
              </a:ext>
            </a:extLst>
          </p:cNvPr>
          <p:cNvCxnSpPr>
            <a:cxnSpLocks/>
          </p:cNvCxnSpPr>
          <p:nvPr/>
        </p:nvCxnSpPr>
        <p:spPr>
          <a:xfrm>
            <a:off x="1588750" y="5417174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A306E46-FA76-479C-A03D-9D4BAD37C2D4}"/>
              </a:ext>
            </a:extLst>
          </p:cNvPr>
          <p:cNvSpPr txBox="1"/>
          <p:nvPr/>
        </p:nvSpPr>
        <p:spPr>
          <a:xfrm>
            <a:off x="1191588" y="5287413"/>
            <a:ext cx="3792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IO9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A531B9A2-6C0E-49FD-AB7E-C7482B43D46C}"/>
              </a:ext>
            </a:extLst>
          </p:cNvPr>
          <p:cNvCxnSpPr>
            <a:cxnSpLocks/>
          </p:cNvCxnSpPr>
          <p:nvPr/>
        </p:nvCxnSpPr>
        <p:spPr>
          <a:xfrm>
            <a:off x="1590416" y="5623088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3AC3CAA-126F-4356-A227-9A1FCFB92CE1}"/>
              </a:ext>
            </a:extLst>
          </p:cNvPr>
          <p:cNvSpPr txBox="1"/>
          <p:nvPr/>
        </p:nvSpPr>
        <p:spPr>
          <a:xfrm>
            <a:off x="1180196" y="5489786"/>
            <a:ext cx="3792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IO8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DEACDE37-4F04-45E4-8424-F80C28D9A36E}"/>
              </a:ext>
            </a:extLst>
          </p:cNvPr>
          <p:cNvCxnSpPr>
            <a:cxnSpLocks/>
          </p:cNvCxnSpPr>
          <p:nvPr/>
        </p:nvCxnSpPr>
        <p:spPr>
          <a:xfrm>
            <a:off x="1590416" y="5835572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F3EDC5F0-4474-464B-B0EB-AC60D1D2ECEF}"/>
              </a:ext>
            </a:extLst>
          </p:cNvPr>
          <p:cNvSpPr txBox="1"/>
          <p:nvPr/>
        </p:nvSpPr>
        <p:spPr>
          <a:xfrm>
            <a:off x="1180195" y="5708025"/>
            <a:ext cx="3792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IO7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37ECBE6E-99AC-48C2-8698-2AA0416658F1}"/>
              </a:ext>
            </a:extLst>
          </p:cNvPr>
          <p:cNvCxnSpPr>
            <a:cxnSpLocks/>
          </p:cNvCxnSpPr>
          <p:nvPr/>
        </p:nvCxnSpPr>
        <p:spPr>
          <a:xfrm>
            <a:off x="1590416" y="6052879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ABB65B85-94DF-4FF0-A2D8-30977BBD9A47}"/>
              </a:ext>
            </a:extLst>
          </p:cNvPr>
          <p:cNvSpPr txBox="1"/>
          <p:nvPr/>
        </p:nvSpPr>
        <p:spPr>
          <a:xfrm>
            <a:off x="1176311" y="5924688"/>
            <a:ext cx="3792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IO6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FCCDD33B-C6D5-4F7B-B1AC-5D29292A4212}"/>
              </a:ext>
            </a:extLst>
          </p:cNvPr>
          <p:cNvCxnSpPr>
            <a:cxnSpLocks/>
          </p:cNvCxnSpPr>
          <p:nvPr/>
        </p:nvCxnSpPr>
        <p:spPr>
          <a:xfrm>
            <a:off x="1590416" y="6267136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1DB1BDCE-2C3D-448B-89C3-07D8CF6D696A}"/>
              </a:ext>
            </a:extLst>
          </p:cNvPr>
          <p:cNvSpPr txBox="1"/>
          <p:nvPr/>
        </p:nvSpPr>
        <p:spPr>
          <a:xfrm>
            <a:off x="1172532" y="6139419"/>
            <a:ext cx="3792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IO5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D9D721FE-1C38-4858-9C45-0E41F7CDDC92}"/>
              </a:ext>
            </a:extLst>
          </p:cNvPr>
          <p:cNvCxnSpPr>
            <a:cxnSpLocks/>
          </p:cNvCxnSpPr>
          <p:nvPr/>
        </p:nvCxnSpPr>
        <p:spPr>
          <a:xfrm>
            <a:off x="1590416" y="6477646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A0DCA0BD-257C-4F44-B301-8A6AF6BECFA0}"/>
              </a:ext>
            </a:extLst>
          </p:cNvPr>
          <p:cNvSpPr txBox="1"/>
          <p:nvPr/>
        </p:nvSpPr>
        <p:spPr>
          <a:xfrm>
            <a:off x="1171452" y="6349752"/>
            <a:ext cx="3792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IO4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9E33248B-3561-48A2-B750-D3F6A2A0EBE2}"/>
              </a:ext>
            </a:extLst>
          </p:cNvPr>
          <p:cNvCxnSpPr>
            <a:cxnSpLocks/>
          </p:cNvCxnSpPr>
          <p:nvPr/>
        </p:nvCxnSpPr>
        <p:spPr>
          <a:xfrm>
            <a:off x="1590416" y="6693314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B1F861E4-15C7-4414-B674-EDA0022F0612}"/>
              </a:ext>
            </a:extLst>
          </p:cNvPr>
          <p:cNvSpPr txBox="1"/>
          <p:nvPr/>
        </p:nvSpPr>
        <p:spPr>
          <a:xfrm>
            <a:off x="1170372" y="6564483"/>
            <a:ext cx="3792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IO3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35FB7C39-C7DF-44EE-AD6F-26A326A4BAE7}"/>
              </a:ext>
            </a:extLst>
          </p:cNvPr>
          <p:cNvCxnSpPr>
            <a:cxnSpLocks/>
          </p:cNvCxnSpPr>
          <p:nvPr/>
        </p:nvCxnSpPr>
        <p:spPr>
          <a:xfrm>
            <a:off x="1588750" y="6884225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1059941-B03E-40D4-9253-5DBE42AA5962}"/>
              </a:ext>
            </a:extLst>
          </p:cNvPr>
          <p:cNvSpPr txBox="1"/>
          <p:nvPr/>
        </p:nvSpPr>
        <p:spPr>
          <a:xfrm>
            <a:off x="1169292" y="6761173"/>
            <a:ext cx="3792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IO2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D82897CD-EDC9-46B8-B592-C20658323264}"/>
              </a:ext>
            </a:extLst>
          </p:cNvPr>
          <p:cNvCxnSpPr>
            <a:cxnSpLocks/>
          </p:cNvCxnSpPr>
          <p:nvPr/>
        </p:nvCxnSpPr>
        <p:spPr>
          <a:xfrm>
            <a:off x="1588750" y="7120476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2F64BA6B-A40E-426A-93FC-879FCFAEB2B1}"/>
              </a:ext>
            </a:extLst>
          </p:cNvPr>
          <p:cNvSpPr txBox="1"/>
          <p:nvPr/>
        </p:nvSpPr>
        <p:spPr>
          <a:xfrm>
            <a:off x="1171584" y="6993518"/>
            <a:ext cx="3792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IO1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A2A34455-1E5A-4FDE-86B3-0BA0CF6288CE}"/>
              </a:ext>
            </a:extLst>
          </p:cNvPr>
          <p:cNvCxnSpPr>
            <a:cxnSpLocks/>
          </p:cNvCxnSpPr>
          <p:nvPr/>
        </p:nvCxnSpPr>
        <p:spPr>
          <a:xfrm>
            <a:off x="1597245" y="7330864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FB77CC51-44FA-43DB-B20B-8DE77F2968BE}"/>
              </a:ext>
            </a:extLst>
          </p:cNvPr>
          <p:cNvSpPr txBox="1"/>
          <p:nvPr/>
        </p:nvSpPr>
        <p:spPr>
          <a:xfrm>
            <a:off x="1169292" y="7203906"/>
            <a:ext cx="3792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IO0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05D0799A-623E-40CE-B96E-8EA111D790BD}"/>
              </a:ext>
            </a:extLst>
          </p:cNvPr>
          <p:cNvCxnSpPr>
            <a:cxnSpLocks/>
          </p:cNvCxnSpPr>
          <p:nvPr/>
        </p:nvCxnSpPr>
        <p:spPr>
          <a:xfrm>
            <a:off x="4328733" y="3047947"/>
            <a:ext cx="914498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758FEF97-16BD-4DA7-B511-3704D4C55A7E}"/>
              </a:ext>
            </a:extLst>
          </p:cNvPr>
          <p:cNvSpPr txBox="1"/>
          <p:nvPr/>
        </p:nvSpPr>
        <p:spPr>
          <a:xfrm>
            <a:off x="5233214" y="2916276"/>
            <a:ext cx="4414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2"/>
                </a:solidFill>
              </a:rPr>
              <a:t>5V</a:t>
            </a:r>
            <a:endParaRPr lang="en-US" sz="1400" dirty="0">
              <a:solidFill>
                <a:schemeClr val="accent2"/>
              </a:solidFill>
            </a:endParaRPr>
          </a:p>
        </p:txBody>
      </p: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56F0FFA2-3E14-4343-AC94-6AD6B927BC2F}"/>
              </a:ext>
            </a:extLst>
          </p:cNvPr>
          <p:cNvCxnSpPr>
            <a:cxnSpLocks/>
          </p:cNvCxnSpPr>
          <p:nvPr/>
        </p:nvCxnSpPr>
        <p:spPr>
          <a:xfrm>
            <a:off x="4328733" y="3255968"/>
            <a:ext cx="914498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8CBC16EC-41B4-4B03-9F07-2A40C86FFD09}"/>
              </a:ext>
            </a:extLst>
          </p:cNvPr>
          <p:cNvSpPr txBox="1"/>
          <p:nvPr/>
        </p:nvSpPr>
        <p:spPr>
          <a:xfrm>
            <a:off x="5233214" y="3129010"/>
            <a:ext cx="4414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2"/>
                </a:solidFill>
              </a:rPr>
              <a:t>5V</a:t>
            </a:r>
            <a:endParaRPr lang="en-US" sz="1400" dirty="0">
              <a:solidFill>
                <a:schemeClr val="accent2"/>
              </a:solidFill>
            </a:endParaRPr>
          </a:p>
        </p:txBody>
      </p: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21135A5D-E11A-4B99-9CE8-A051D492716C}"/>
              </a:ext>
            </a:extLst>
          </p:cNvPr>
          <p:cNvCxnSpPr>
            <a:cxnSpLocks/>
          </p:cNvCxnSpPr>
          <p:nvPr/>
        </p:nvCxnSpPr>
        <p:spPr>
          <a:xfrm>
            <a:off x="4328733" y="3463988"/>
            <a:ext cx="91449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41C1999C-6E53-46D6-919F-8F10DE3D3CD8}"/>
              </a:ext>
            </a:extLst>
          </p:cNvPr>
          <p:cNvSpPr txBox="1"/>
          <p:nvPr/>
        </p:nvSpPr>
        <p:spPr>
          <a:xfrm>
            <a:off x="5233214" y="3337030"/>
            <a:ext cx="4414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GND</a:t>
            </a:r>
            <a:endParaRPr lang="en-US" sz="1400" dirty="0"/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02A20DF6-61FD-4B61-89ED-E82237C915ED}"/>
              </a:ext>
            </a:extLst>
          </p:cNvPr>
          <p:cNvCxnSpPr>
            <a:cxnSpLocks/>
          </p:cNvCxnSpPr>
          <p:nvPr/>
        </p:nvCxnSpPr>
        <p:spPr>
          <a:xfrm>
            <a:off x="4328733" y="3676157"/>
            <a:ext cx="91449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DE7630F-4528-4BBB-BDA9-79C577ED80D3}"/>
              </a:ext>
            </a:extLst>
          </p:cNvPr>
          <p:cNvSpPr txBox="1"/>
          <p:nvPr/>
        </p:nvSpPr>
        <p:spPr>
          <a:xfrm>
            <a:off x="5233214" y="3549199"/>
            <a:ext cx="4414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GND</a:t>
            </a:r>
            <a:endParaRPr lang="en-US" sz="1400" dirty="0"/>
          </a:p>
        </p:txBody>
      </p: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730F2142-B06D-449B-811E-DB2B79688015}"/>
              </a:ext>
            </a:extLst>
          </p:cNvPr>
          <p:cNvCxnSpPr>
            <a:cxnSpLocks/>
          </p:cNvCxnSpPr>
          <p:nvPr/>
        </p:nvCxnSpPr>
        <p:spPr>
          <a:xfrm>
            <a:off x="4335788" y="3896782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00A1A3A2-3BC0-4980-89A4-38F56BC05F61}"/>
              </a:ext>
            </a:extLst>
          </p:cNvPr>
          <p:cNvSpPr txBox="1"/>
          <p:nvPr/>
        </p:nvSpPr>
        <p:spPr>
          <a:xfrm>
            <a:off x="5240268" y="3769824"/>
            <a:ext cx="4630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IO33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E3E22E52-54CD-4365-B51A-0BA21D90126F}"/>
              </a:ext>
            </a:extLst>
          </p:cNvPr>
          <p:cNvCxnSpPr>
            <a:cxnSpLocks/>
          </p:cNvCxnSpPr>
          <p:nvPr/>
        </p:nvCxnSpPr>
        <p:spPr>
          <a:xfrm>
            <a:off x="4335788" y="4108951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2F1B8ABF-2352-48CD-AB1B-D6503723800F}"/>
              </a:ext>
            </a:extLst>
          </p:cNvPr>
          <p:cNvSpPr txBox="1"/>
          <p:nvPr/>
        </p:nvSpPr>
        <p:spPr>
          <a:xfrm>
            <a:off x="5240269" y="3981993"/>
            <a:ext cx="463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IO32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E2E8428E-6CC7-4357-A7EE-1E2C5AECF141}"/>
              </a:ext>
            </a:extLst>
          </p:cNvPr>
          <p:cNvCxnSpPr>
            <a:cxnSpLocks/>
          </p:cNvCxnSpPr>
          <p:nvPr/>
        </p:nvCxnSpPr>
        <p:spPr>
          <a:xfrm>
            <a:off x="4335788" y="4316971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1E1CFAEE-4A5F-4C8B-8396-8D5472D907B8}"/>
              </a:ext>
            </a:extLst>
          </p:cNvPr>
          <p:cNvSpPr txBox="1"/>
          <p:nvPr/>
        </p:nvSpPr>
        <p:spPr>
          <a:xfrm>
            <a:off x="5240268" y="4190013"/>
            <a:ext cx="4630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IO31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89" name="直線コネクタ 88">
            <a:extLst>
              <a:ext uri="{FF2B5EF4-FFF2-40B4-BE49-F238E27FC236}">
                <a16:creationId xmlns:a16="http://schemas.microsoft.com/office/drawing/2014/main" id="{B231DA6E-AC5D-42F6-8B66-EEC164B4374B}"/>
              </a:ext>
            </a:extLst>
          </p:cNvPr>
          <p:cNvCxnSpPr>
            <a:cxnSpLocks/>
          </p:cNvCxnSpPr>
          <p:nvPr/>
        </p:nvCxnSpPr>
        <p:spPr>
          <a:xfrm>
            <a:off x="4335788" y="4529140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9EC27B94-8750-4E92-A60A-DA977B4B70D3}"/>
              </a:ext>
            </a:extLst>
          </p:cNvPr>
          <p:cNvSpPr txBox="1"/>
          <p:nvPr/>
        </p:nvSpPr>
        <p:spPr>
          <a:xfrm>
            <a:off x="5240269" y="4402182"/>
            <a:ext cx="463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IO30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DCD30FE1-C624-488A-BEB8-797B8309493E}"/>
              </a:ext>
            </a:extLst>
          </p:cNvPr>
          <p:cNvCxnSpPr>
            <a:cxnSpLocks/>
          </p:cNvCxnSpPr>
          <p:nvPr/>
        </p:nvCxnSpPr>
        <p:spPr>
          <a:xfrm>
            <a:off x="4335788" y="4750096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08312C5B-E463-4354-95D1-FFC9B968D398}"/>
              </a:ext>
            </a:extLst>
          </p:cNvPr>
          <p:cNvSpPr txBox="1"/>
          <p:nvPr/>
        </p:nvSpPr>
        <p:spPr>
          <a:xfrm>
            <a:off x="5240268" y="4623138"/>
            <a:ext cx="4630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IO29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175F3FC3-59CD-4FD0-AB1E-4D7CA43C7D88}"/>
              </a:ext>
            </a:extLst>
          </p:cNvPr>
          <p:cNvCxnSpPr>
            <a:cxnSpLocks/>
          </p:cNvCxnSpPr>
          <p:nvPr/>
        </p:nvCxnSpPr>
        <p:spPr>
          <a:xfrm>
            <a:off x="4335788" y="4962265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EF4FD873-0F7B-487B-B6BC-A2A3C12FFF9D}"/>
              </a:ext>
            </a:extLst>
          </p:cNvPr>
          <p:cNvSpPr txBox="1"/>
          <p:nvPr/>
        </p:nvSpPr>
        <p:spPr>
          <a:xfrm>
            <a:off x="5240269" y="4835307"/>
            <a:ext cx="463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IO28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A0D97374-0FD7-48AA-9985-9F15233DCA23}"/>
              </a:ext>
            </a:extLst>
          </p:cNvPr>
          <p:cNvCxnSpPr>
            <a:cxnSpLocks/>
          </p:cNvCxnSpPr>
          <p:nvPr/>
        </p:nvCxnSpPr>
        <p:spPr>
          <a:xfrm>
            <a:off x="4335788" y="5179867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1C4F6C4D-B42B-4632-8FAF-35E9083FCEDA}"/>
              </a:ext>
            </a:extLst>
          </p:cNvPr>
          <p:cNvSpPr txBox="1"/>
          <p:nvPr/>
        </p:nvSpPr>
        <p:spPr>
          <a:xfrm>
            <a:off x="5240268" y="5052909"/>
            <a:ext cx="4630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IO27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683F9962-5521-42C2-9E2C-7E39014A5D42}"/>
              </a:ext>
            </a:extLst>
          </p:cNvPr>
          <p:cNvCxnSpPr>
            <a:cxnSpLocks/>
          </p:cNvCxnSpPr>
          <p:nvPr/>
        </p:nvCxnSpPr>
        <p:spPr>
          <a:xfrm>
            <a:off x="4335788" y="5392036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5A12D7F2-E944-419B-BDBB-BDD4409E43A7}"/>
              </a:ext>
            </a:extLst>
          </p:cNvPr>
          <p:cNvSpPr txBox="1"/>
          <p:nvPr/>
        </p:nvSpPr>
        <p:spPr>
          <a:xfrm>
            <a:off x="5240269" y="5265078"/>
            <a:ext cx="463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IO26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4009BC52-9457-4030-B7ED-8E736192ED86}"/>
              </a:ext>
            </a:extLst>
          </p:cNvPr>
          <p:cNvCxnSpPr>
            <a:cxnSpLocks/>
          </p:cNvCxnSpPr>
          <p:nvPr/>
        </p:nvCxnSpPr>
        <p:spPr>
          <a:xfrm>
            <a:off x="4325770" y="5603434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6D179C5F-6CBF-437A-8497-4DBEE943F6EF}"/>
              </a:ext>
            </a:extLst>
          </p:cNvPr>
          <p:cNvSpPr txBox="1"/>
          <p:nvPr/>
        </p:nvSpPr>
        <p:spPr>
          <a:xfrm>
            <a:off x="5230250" y="5476476"/>
            <a:ext cx="4630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IO25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DDE5184B-39BB-4213-9A72-F5BF040C5613}"/>
              </a:ext>
            </a:extLst>
          </p:cNvPr>
          <p:cNvCxnSpPr>
            <a:cxnSpLocks/>
          </p:cNvCxnSpPr>
          <p:nvPr/>
        </p:nvCxnSpPr>
        <p:spPr>
          <a:xfrm>
            <a:off x="4325770" y="5815603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CFC58617-E907-4303-9D3F-8C3D22B08ED4}"/>
              </a:ext>
            </a:extLst>
          </p:cNvPr>
          <p:cNvSpPr txBox="1"/>
          <p:nvPr/>
        </p:nvSpPr>
        <p:spPr>
          <a:xfrm>
            <a:off x="5230251" y="5688645"/>
            <a:ext cx="463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IO24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D3A2F45B-B61F-4B09-B4E0-831E8696FB0F}"/>
              </a:ext>
            </a:extLst>
          </p:cNvPr>
          <p:cNvCxnSpPr>
            <a:cxnSpLocks/>
          </p:cNvCxnSpPr>
          <p:nvPr/>
        </p:nvCxnSpPr>
        <p:spPr>
          <a:xfrm>
            <a:off x="4343540" y="6046103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97C4C248-BAFE-4ABB-BFFF-598DE1A49FF4}"/>
              </a:ext>
            </a:extLst>
          </p:cNvPr>
          <p:cNvSpPr txBox="1"/>
          <p:nvPr/>
        </p:nvSpPr>
        <p:spPr>
          <a:xfrm>
            <a:off x="5248020" y="5919145"/>
            <a:ext cx="4630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IO23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4ED51286-5C78-4B7D-A2A2-A2798014018D}"/>
              </a:ext>
            </a:extLst>
          </p:cNvPr>
          <p:cNvCxnSpPr>
            <a:cxnSpLocks/>
          </p:cNvCxnSpPr>
          <p:nvPr/>
        </p:nvCxnSpPr>
        <p:spPr>
          <a:xfrm>
            <a:off x="4343540" y="6258272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673126BD-456F-4D9C-A3CB-E7C93A36AD01}"/>
              </a:ext>
            </a:extLst>
          </p:cNvPr>
          <p:cNvSpPr txBox="1"/>
          <p:nvPr/>
        </p:nvSpPr>
        <p:spPr>
          <a:xfrm>
            <a:off x="5248021" y="6131314"/>
            <a:ext cx="463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IO22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0E20BF31-FEC5-458A-94F2-BE752C7734B4}"/>
              </a:ext>
            </a:extLst>
          </p:cNvPr>
          <p:cNvCxnSpPr>
            <a:cxnSpLocks/>
          </p:cNvCxnSpPr>
          <p:nvPr/>
        </p:nvCxnSpPr>
        <p:spPr>
          <a:xfrm>
            <a:off x="4343540" y="6462229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498586CB-3F64-427C-8049-0A24F411BF56}"/>
              </a:ext>
            </a:extLst>
          </p:cNvPr>
          <p:cNvSpPr txBox="1"/>
          <p:nvPr/>
        </p:nvSpPr>
        <p:spPr>
          <a:xfrm>
            <a:off x="5248020" y="6335271"/>
            <a:ext cx="4630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IO21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109" name="直線コネクタ 108">
            <a:extLst>
              <a:ext uri="{FF2B5EF4-FFF2-40B4-BE49-F238E27FC236}">
                <a16:creationId xmlns:a16="http://schemas.microsoft.com/office/drawing/2014/main" id="{9680940F-4F98-4679-8990-306F73FD19FF}"/>
              </a:ext>
            </a:extLst>
          </p:cNvPr>
          <p:cNvCxnSpPr>
            <a:cxnSpLocks/>
          </p:cNvCxnSpPr>
          <p:nvPr/>
        </p:nvCxnSpPr>
        <p:spPr>
          <a:xfrm>
            <a:off x="4343540" y="6674398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9024154-8EBD-4F7B-866C-4FB13A35B4B0}"/>
              </a:ext>
            </a:extLst>
          </p:cNvPr>
          <p:cNvSpPr txBox="1"/>
          <p:nvPr/>
        </p:nvSpPr>
        <p:spPr>
          <a:xfrm>
            <a:off x="5248021" y="6547440"/>
            <a:ext cx="463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IO20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0213A3D7-700C-4CF9-B9D3-97E3E9389113}"/>
              </a:ext>
            </a:extLst>
          </p:cNvPr>
          <p:cNvCxnSpPr>
            <a:cxnSpLocks/>
          </p:cNvCxnSpPr>
          <p:nvPr/>
        </p:nvCxnSpPr>
        <p:spPr>
          <a:xfrm>
            <a:off x="4350369" y="7096981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17B9FCE5-E9C5-4B73-817D-09E36BB14F11}"/>
              </a:ext>
            </a:extLst>
          </p:cNvPr>
          <p:cNvSpPr txBox="1"/>
          <p:nvPr/>
        </p:nvSpPr>
        <p:spPr>
          <a:xfrm>
            <a:off x="5254849" y="6970023"/>
            <a:ext cx="4630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IO18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1234FB61-B1CA-489C-B3FA-67F6E5CC3DF7}"/>
              </a:ext>
            </a:extLst>
          </p:cNvPr>
          <p:cNvCxnSpPr>
            <a:cxnSpLocks/>
          </p:cNvCxnSpPr>
          <p:nvPr/>
        </p:nvCxnSpPr>
        <p:spPr>
          <a:xfrm>
            <a:off x="4350369" y="7309150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80EAF3E5-CF9C-448B-8E40-67A52C9D94AF}"/>
              </a:ext>
            </a:extLst>
          </p:cNvPr>
          <p:cNvSpPr txBox="1"/>
          <p:nvPr/>
        </p:nvSpPr>
        <p:spPr>
          <a:xfrm>
            <a:off x="5254850" y="7182192"/>
            <a:ext cx="463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IO17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116" name="直線コネクタ 115">
            <a:extLst>
              <a:ext uri="{FF2B5EF4-FFF2-40B4-BE49-F238E27FC236}">
                <a16:creationId xmlns:a16="http://schemas.microsoft.com/office/drawing/2014/main" id="{EF3D1F63-64E3-4CD8-B312-6039F926E426}"/>
              </a:ext>
            </a:extLst>
          </p:cNvPr>
          <p:cNvCxnSpPr>
            <a:cxnSpLocks/>
          </p:cNvCxnSpPr>
          <p:nvPr/>
        </p:nvCxnSpPr>
        <p:spPr>
          <a:xfrm>
            <a:off x="4350367" y="6888806"/>
            <a:ext cx="9144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629CBB50-46C0-49D1-97CE-A9E9DFF28A68}"/>
              </a:ext>
            </a:extLst>
          </p:cNvPr>
          <p:cNvSpPr txBox="1"/>
          <p:nvPr/>
        </p:nvSpPr>
        <p:spPr>
          <a:xfrm>
            <a:off x="5254848" y="6761848"/>
            <a:ext cx="463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IO19</a:t>
            </a:r>
            <a:endParaRPr lang="en-US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649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52</Words>
  <Application>Microsoft Office PowerPoint</Application>
  <PresentationFormat>A4 210 x 297 mm</PresentationFormat>
  <Paragraphs>45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Yamamoto Emon</dc:creator>
  <cp:lastModifiedBy>Yamamoto Emon</cp:lastModifiedBy>
  <cp:revision>6</cp:revision>
  <dcterms:created xsi:type="dcterms:W3CDTF">2020-05-06T01:41:53Z</dcterms:created>
  <dcterms:modified xsi:type="dcterms:W3CDTF">2020-05-06T02:52:39Z</dcterms:modified>
</cp:coreProperties>
</file>