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DD521-F163-4AB6-87C9-1F44E9AA0B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9A72F6-EDB8-483F-A7C7-075409A27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57C76-B0D0-4F3E-991B-27258C6EA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BF7E-8322-4BD5-AE41-37CE5C934B7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AB266-4D12-46C9-9B63-2527880DC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8ED31-E2D2-4C43-BFE8-AD986A9FA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383A-507E-4BF1-A9A4-48CC6B1E5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7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D6C2C-C644-49EB-A393-7DCF98A3D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558A3C-725E-4698-840F-B3FA175CB6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C4505-388F-4008-B214-8D50F1326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BF7E-8322-4BD5-AE41-37CE5C934B7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4C2F18-37D6-4171-B0BE-70BA2193C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59C6B-E1EB-4216-BF73-6C1CD168C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383A-507E-4BF1-A9A4-48CC6B1E5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345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28D5D2-6DD9-455E-960E-21EDEF8AD7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50F1BA-875B-4895-9D07-902A74C816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7205DD-D673-44E4-9DA9-53135E888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BF7E-8322-4BD5-AE41-37CE5C934B7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0B432-D9F0-4D90-B0E8-AB404D47C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2809B-60BB-4B46-AD38-C487847E8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383A-507E-4BF1-A9A4-48CC6B1E5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82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1EB9B-B1F6-4262-BA6D-10B054724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6FAA7-3179-4A48-AF11-90015AB8A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9378E5-CCF4-479C-9FDB-E74C11C1F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BF7E-8322-4BD5-AE41-37CE5C934B7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76257-4234-49D0-9D8B-DB32FAA1F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3CD05-8E77-4050-A3CD-EE20F4D23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383A-507E-4BF1-A9A4-48CC6B1E5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78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C2B9B-83A2-42A5-B5B3-72DFB30D5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7038F3-948C-47C1-833E-3E830BFB2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52992-EF48-42AE-A0EC-E2B310B7F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BF7E-8322-4BD5-AE41-37CE5C934B7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C60C09-5336-4E6D-A28D-0B52CA132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9B30D-C156-4337-BA8F-CF7DEDC3A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383A-507E-4BF1-A9A4-48CC6B1E5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291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6BDFF-501C-4B99-B51E-5832CC4E1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EC05C-5040-4A9D-A738-CE2D79942F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CF8257-0AB8-4226-8D6F-B649F786E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D4FFBB-06B4-41C5-89F6-05BDBA494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BF7E-8322-4BD5-AE41-37CE5C934B7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F2E436-ABCD-4DCC-B81D-A50D7B769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507F9C-8968-4FF7-88A3-36BE3E552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383A-507E-4BF1-A9A4-48CC6B1E5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404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D5B3D-059D-4C85-A5F7-709983292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DC4F7D-476D-40C4-AC02-EB31E475C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2EFC9B-E290-4411-89B2-4F3E1AB4C0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77468F-362C-4FFC-A80F-CA979716A9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18733C-735B-4631-B697-C3DFDDDE82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08859F-C7DE-4014-B6F8-19C06E8EF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BF7E-8322-4BD5-AE41-37CE5C934B7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836D13-4EC5-4CFF-88E3-04D4FD465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DC140B-F573-4A0C-BB8B-8DA57455F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383A-507E-4BF1-A9A4-48CC6B1E5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733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54389-B831-4EDE-990B-7299D1D07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5C1B8E-4E94-4985-BD53-2C84BF520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BF7E-8322-4BD5-AE41-37CE5C934B7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2E0C5F-BDC5-4986-9D81-188E25BE4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15847-3B9D-4DA6-A463-C9C1BDA32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383A-507E-4BF1-A9A4-48CC6B1E5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0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4E1149-3233-4E2A-8B1C-40C4B70C5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BF7E-8322-4BD5-AE41-37CE5C934B7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3F75BC-2605-4120-8238-A930A0504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CCD8A-DB90-42F5-9321-34B7ADA34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383A-507E-4BF1-A9A4-48CC6B1E5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78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4E249-1852-4B18-AA03-6FA2C8D7B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13DEB-EBCA-4D94-97A3-EE4F60726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7825F9-B501-431F-9A1B-4EE3031B78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2EA212-C069-463D-B9EA-280530A84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BF7E-8322-4BD5-AE41-37CE5C934B7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845965-8203-4A95-9DA9-2DEBE3775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1E8AB4-2044-492A-9BAD-F10450293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383A-507E-4BF1-A9A4-48CC6B1E5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6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0FCAA-14AB-41D8-BF41-52D85F1DE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72F795-F879-4457-B62E-7A05A22FB7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9B670F-032C-486C-8AC6-5CDD48062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8DA8E2-B020-401C-A64C-404A9357C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BF7E-8322-4BD5-AE41-37CE5C934B7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4055F1-533A-4B10-9B93-B32AE5423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292F6E-A5FF-45D2-9470-E7B6353CD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383A-507E-4BF1-A9A4-48CC6B1E5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1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CBEDAC-C96A-427C-9275-BF1B2D606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1E0ED4-F5CE-4BC1-BFF0-B5E343B1B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CDC10-10F0-4302-827F-914AF728EB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1BF7E-8322-4BD5-AE41-37CE5C934B7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62C06-F31D-4976-8E01-CEF698C3B1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22B17-9B59-4C11-8F9F-3B0C0BF477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A383A-507E-4BF1-A9A4-48CC6B1E5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36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E3281D-9BFB-4D1B-BF28-9ABFF0AE92C5}"/>
              </a:ext>
            </a:extLst>
          </p:cNvPr>
          <p:cNvSpPr txBox="1"/>
          <p:nvPr/>
        </p:nvSpPr>
        <p:spPr>
          <a:xfrm>
            <a:off x="1733909" y="1311217"/>
            <a:ext cx="24929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300" dirty="0">
                <a:latin typeface="Bauhaus 93" panose="04030905020B02020C02" pitchFamily="82" charset="0"/>
              </a:rPr>
              <a:t>V-Logi!</a:t>
            </a:r>
          </a:p>
        </p:txBody>
      </p:sp>
    </p:spTree>
    <p:extLst>
      <p:ext uri="{BB962C8B-B14F-4D97-AF65-F5344CB8AC3E}">
        <p14:creationId xmlns:p14="http://schemas.microsoft.com/office/powerpoint/2010/main" val="2313284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Bauhaus 93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Yamamoto Emon</dc:creator>
  <cp:lastModifiedBy>Yamamoto Emon</cp:lastModifiedBy>
  <cp:revision>1</cp:revision>
  <dcterms:created xsi:type="dcterms:W3CDTF">2022-03-23T00:46:09Z</dcterms:created>
  <dcterms:modified xsi:type="dcterms:W3CDTF">2022-03-23T00:59:43Z</dcterms:modified>
</cp:coreProperties>
</file>